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937" name="그룹 936">
            <a:extLst>
              <a:ext uri="{FF2B5EF4-FFF2-40B4-BE49-F238E27FC236}">
                <a16:creationId xmlns:a16="http://schemas.microsoft.com/office/drawing/2014/main" id="{6DAD0975-7C13-46A8-B654-84D73438EC2E}"/>
              </a:ext>
            </a:extLst>
          </p:cNvPr>
          <p:cNvGrpSpPr/>
          <p:nvPr/>
        </p:nvGrpSpPr>
        <p:grpSpPr>
          <a:xfrm>
            <a:off x="39459" y="3188387"/>
            <a:ext cx="12161884" cy="1068489"/>
            <a:chOff x="207026" y="2551955"/>
            <a:chExt cx="13073069" cy="1148541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938" name="Freeform 10">
              <a:extLst>
                <a:ext uri="{FF2B5EF4-FFF2-40B4-BE49-F238E27FC236}">
                  <a16:creationId xmlns:a16="http://schemas.microsoft.com/office/drawing/2014/main" id="{7553BB23-09B7-4EF4-805C-BC057D97B984}"/>
                </a:ext>
              </a:extLst>
            </p:cNvPr>
            <p:cNvSpPr/>
            <p:nvPr/>
          </p:nvSpPr>
          <p:spPr>
            <a:xfrm>
              <a:off x="207026" y="2551955"/>
              <a:ext cx="1982987" cy="1148541"/>
            </a:xfrm>
            <a:custGeom>
              <a:avLst/>
              <a:gdLst>
                <a:gd name="connsiteX0" fmla="*/ 0 w 7344461"/>
                <a:gd name="connsiteY0" fmla="*/ 1843430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43430 h 3489350"/>
                <a:gd name="connsiteX7" fmla="*/ 3518611 w 7344461"/>
                <a:gd name="connsiteY7" fmla="*/ 1843430 h 3489350"/>
                <a:gd name="connsiteX8" fmla="*/ 2472538 w 7344461"/>
                <a:gd name="connsiteY8" fmla="*/ 409651 h 3489350"/>
                <a:gd name="connsiteX9" fmla="*/ 3160166 w 7344461"/>
                <a:gd name="connsiteY9" fmla="*/ 14630 h 3489350"/>
                <a:gd name="connsiteX10" fmla="*/ 3803904 w 7344461"/>
                <a:gd name="connsiteY10" fmla="*/ 387705 h 3489350"/>
                <a:gd name="connsiteX11" fmla="*/ 4462272 w 7344461"/>
                <a:gd name="connsiteY11" fmla="*/ 0 h 3489350"/>
                <a:gd name="connsiteX12" fmla="*/ 5113325 w 7344461"/>
                <a:gd name="connsiteY12" fmla="*/ 475488 h 3489350"/>
                <a:gd name="connsiteX13" fmla="*/ 4096512 w 7344461"/>
                <a:gd name="connsiteY13" fmla="*/ 1821485 h 3489350"/>
                <a:gd name="connsiteX14" fmla="*/ 5479085 w 7344461"/>
                <a:gd name="connsiteY14" fmla="*/ 1836115 h 3489350"/>
                <a:gd name="connsiteX15" fmla="*/ 5698541 w 7344461"/>
                <a:gd name="connsiteY15" fmla="*/ 2179929 h 3489350"/>
                <a:gd name="connsiteX16" fmla="*/ 5888736 w 7344461"/>
                <a:gd name="connsiteY16" fmla="*/ 29261 h 3489350"/>
                <a:gd name="connsiteX17" fmla="*/ 6166714 w 7344461"/>
                <a:gd name="connsiteY17" fmla="*/ 3489350 h 3489350"/>
                <a:gd name="connsiteX18" fmla="*/ 6510528 w 7344461"/>
                <a:gd name="connsiteY18" fmla="*/ 1331366 h 3489350"/>
                <a:gd name="connsiteX19" fmla="*/ 6620256 w 7344461"/>
                <a:gd name="connsiteY19" fmla="*/ 1916582 h 3489350"/>
                <a:gd name="connsiteX20" fmla="*/ 7344461 w 7344461"/>
                <a:gd name="connsiteY20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43430 h 3489350"/>
                <a:gd name="connsiteX7" fmla="*/ 3518611 w 7344461"/>
                <a:gd name="connsiteY7" fmla="*/ 1843430 h 3489350"/>
                <a:gd name="connsiteX8" fmla="*/ 2472538 w 7344461"/>
                <a:gd name="connsiteY8" fmla="*/ 409651 h 3489350"/>
                <a:gd name="connsiteX9" fmla="*/ 3160166 w 7344461"/>
                <a:gd name="connsiteY9" fmla="*/ 14630 h 3489350"/>
                <a:gd name="connsiteX10" fmla="*/ 3803904 w 7344461"/>
                <a:gd name="connsiteY10" fmla="*/ 387705 h 3489350"/>
                <a:gd name="connsiteX11" fmla="*/ 4462272 w 7344461"/>
                <a:gd name="connsiteY11" fmla="*/ 0 h 3489350"/>
                <a:gd name="connsiteX12" fmla="*/ 5113325 w 7344461"/>
                <a:gd name="connsiteY12" fmla="*/ 475488 h 3489350"/>
                <a:gd name="connsiteX13" fmla="*/ 4096512 w 7344461"/>
                <a:gd name="connsiteY13" fmla="*/ 1821485 h 3489350"/>
                <a:gd name="connsiteX14" fmla="*/ 5479085 w 7344461"/>
                <a:gd name="connsiteY14" fmla="*/ 1836115 h 3489350"/>
                <a:gd name="connsiteX15" fmla="*/ 5698541 w 7344461"/>
                <a:gd name="connsiteY15" fmla="*/ 2179929 h 3489350"/>
                <a:gd name="connsiteX16" fmla="*/ 5888736 w 7344461"/>
                <a:gd name="connsiteY16" fmla="*/ 29261 h 3489350"/>
                <a:gd name="connsiteX17" fmla="*/ 6166714 w 7344461"/>
                <a:gd name="connsiteY17" fmla="*/ 3489350 h 3489350"/>
                <a:gd name="connsiteX18" fmla="*/ 6510528 w 7344461"/>
                <a:gd name="connsiteY18" fmla="*/ 1331366 h 3489350"/>
                <a:gd name="connsiteX19" fmla="*/ 6620256 w 7344461"/>
                <a:gd name="connsiteY19" fmla="*/ 1916582 h 3489350"/>
                <a:gd name="connsiteX20" fmla="*/ 7344461 w 7344461"/>
                <a:gd name="connsiteY20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3518611 w 7344461"/>
                <a:gd name="connsiteY7" fmla="*/ 1843430 h 3489350"/>
                <a:gd name="connsiteX8" fmla="*/ 2472538 w 7344461"/>
                <a:gd name="connsiteY8" fmla="*/ 409651 h 3489350"/>
                <a:gd name="connsiteX9" fmla="*/ 3160166 w 7344461"/>
                <a:gd name="connsiteY9" fmla="*/ 14630 h 3489350"/>
                <a:gd name="connsiteX10" fmla="*/ 3803904 w 7344461"/>
                <a:gd name="connsiteY10" fmla="*/ 387705 h 3489350"/>
                <a:gd name="connsiteX11" fmla="*/ 4462272 w 7344461"/>
                <a:gd name="connsiteY11" fmla="*/ 0 h 3489350"/>
                <a:gd name="connsiteX12" fmla="*/ 5113325 w 7344461"/>
                <a:gd name="connsiteY12" fmla="*/ 475488 h 3489350"/>
                <a:gd name="connsiteX13" fmla="*/ 4096512 w 7344461"/>
                <a:gd name="connsiteY13" fmla="*/ 1821485 h 3489350"/>
                <a:gd name="connsiteX14" fmla="*/ 5479085 w 7344461"/>
                <a:gd name="connsiteY14" fmla="*/ 1836115 h 3489350"/>
                <a:gd name="connsiteX15" fmla="*/ 5698541 w 7344461"/>
                <a:gd name="connsiteY15" fmla="*/ 2179929 h 3489350"/>
                <a:gd name="connsiteX16" fmla="*/ 5888736 w 7344461"/>
                <a:gd name="connsiteY16" fmla="*/ 29261 h 3489350"/>
                <a:gd name="connsiteX17" fmla="*/ 6166714 w 7344461"/>
                <a:gd name="connsiteY17" fmla="*/ 3489350 h 3489350"/>
                <a:gd name="connsiteX18" fmla="*/ 6510528 w 7344461"/>
                <a:gd name="connsiteY18" fmla="*/ 1331366 h 3489350"/>
                <a:gd name="connsiteX19" fmla="*/ 6620256 w 7344461"/>
                <a:gd name="connsiteY19" fmla="*/ 1916582 h 3489350"/>
                <a:gd name="connsiteX20" fmla="*/ 7344461 w 7344461"/>
                <a:gd name="connsiteY20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2472538 w 7344461"/>
                <a:gd name="connsiteY9" fmla="*/ 409651 h 3489350"/>
                <a:gd name="connsiteX10" fmla="*/ 3160166 w 7344461"/>
                <a:gd name="connsiteY10" fmla="*/ 14630 h 3489350"/>
                <a:gd name="connsiteX11" fmla="*/ 3803904 w 7344461"/>
                <a:gd name="connsiteY11" fmla="*/ 387705 h 3489350"/>
                <a:gd name="connsiteX12" fmla="*/ 4462272 w 7344461"/>
                <a:gd name="connsiteY12" fmla="*/ 0 h 3489350"/>
                <a:gd name="connsiteX13" fmla="*/ 5113325 w 7344461"/>
                <a:gd name="connsiteY13" fmla="*/ 475488 h 3489350"/>
                <a:gd name="connsiteX14" fmla="*/ 4096512 w 7344461"/>
                <a:gd name="connsiteY14" fmla="*/ 1821485 h 3489350"/>
                <a:gd name="connsiteX15" fmla="*/ 5479085 w 7344461"/>
                <a:gd name="connsiteY15" fmla="*/ 1836115 h 3489350"/>
                <a:gd name="connsiteX16" fmla="*/ 5698541 w 7344461"/>
                <a:gd name="connsiteY16" fmla="*/ 2179929 h 3489350"/>
                <a:gd name="connsiteX17" fmla="*/ 5888736 w 7344461"/>
                <a:gd name="connsiteY17" fmla="*/ 29261 h 3489350"/>
                <a:gd name="connsiteX18" fmla="*/ 6166714 w 7344461"/>
                <a:gd name="connsiteY18" fmla="*/ 3489350 h 3489350"/>
                <a:gd name="connsiteX19" fmla="*/ 6510528 w 7344461"/>
                <a:gd name="connsiteY19" fmla="*/ 1331366 h 3489350"/>
                <a:gd name="connsiteX20" fmla="*/ 6620256 w 7344461"/>
                <a:gd name="connsiteY20" fmla="*/ 1916582 h 3489350"/>
                <a:gd name="connsiteX21" fmla="*/ 7344461 w 7344461"/>
                <a:gd name="connsiteY21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3501871 w 7344461"/>
                <a:gd name="connsiteY9" fmla="*/ 1845697 h 3489350"/>
                <a:gd name="connsiteX10" fmla="*/ 2472538 w 7344461"/>
                <a:gd name="connsiteY10" fmla="*/ 409651 h 3489350"/>
                <a:gd name="connsiteX11" fmla="*/ 3160166 w 7344461"/>
                <a:gd name="connsiteY11" fmla="*/ 14630 h 3489350"/>
                <a:gd name="connsiteX12" fmla="*/ 3803904 w 7344461"/>
                <a:gd name="connsiteY12" fmla="*/ 387705 h 3489350"/>
                <a:gd name="connsiteX13" fmla="*/ 4462272 w 7344461"/>
                <a:gd name="connsiteY13" fmla="*/ 0 h 3489350"/>
                <a:gd name="connsiteX14" fmla="*/ 5113325 w 7344461"/>
                <a:gd name="connsiteY14" fmla="*/ 475488 h 3489350"/>
                <a:gd name="connsiteX15" fmla="*/ 4096512 w 7344461"/>
                <a:gd name="connsiteY15" fmla="*/ 1821485 h 3489350"/>
                <a:gd name="connsiteX16" fmla="*/ 5479085 w 7344461"/>
                <a:gd name="connsiteY16" fmla="*/ 1836115 h 3489350"/>
                <a:gd name="connsiteX17" fmla="*/ 5698541 w 7344461"/>
                <a:gd name="connsiteY17" fmla="*/ 2179929 h 3489350"/>
                <a:gd name="connsiteX18" fmla="*/ 5888736 w 7344461"/>
                <a:gd name="connsiteY18" fmla="*/ 29261 h 3489350"/>
                <a:gd name="connsiteX19" fmla="*/ 6166714 w 7344461"/>
                <a:gd name="connsiteY19" fmla="*/ 3489350 h 3489350"/>
                <a:gd name="connsiteX20" fmla="*/ 6510528 w 7344461"/>
                <a:gd name="connsiteY20" fmla="*/ 1331366 h 3489350"/>
                <a:gd name="connsiteX21" fmla="*/ 6620256 w 7344461"/>
                <a:gd name="connsiteY21" fmla="*/ 1916582 h 3489350"/>
                <a:gd name="connsiteX22" fmla="*/ 7344461 w 7344461"/>
                <a:gd name="connsiteY22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3501871 w 7344461"/>
                <a:gd name="connsiteY9" fmla="*/ 1845697 h 3489350"/>
                <a:gd name="connsiteX10" fmla="*/ 2472538 w 7344461"/>
                <a:gd name="connsiteY10" fmla="*/ 409651 h 3489350"/>
                <a:gd name="connsiteX11" fmla="*/ 3160166 w 7344461"/>
                <a:gd name="connsiteY11" fmla="*/ 14630 h 3489350"/>
                <a:gd name="connsiteX12" fmla="*/ 3803904 w 7344461"/>
                <a:gd name="connsiteY12" fmla="*/ 387705 h 3489350"/>
                <a:gd name="connsiteX13" fmla="*/ 4462272 w 7344461"/>
                <a:gd name="connsiteY13" fmla="*/ 0 h 3489350"/>
                <a:gd name="connsiteX14" fmla="*/ 5113325 w 7344461"/>
                <a:gd name="connsiteY14" fmla="*/ 475488 h 3489350"/>
                <a:gd name="connsiteX15" fmla="*/ 4089196 w 7344461"/>
                <a:gd name="connsiteY15" fmla="*/ 1843431 h 3489350"/>
                <a:gd name="connsiteX16" fmla="*/ 5479085 w 7344461"/>
                <a:gd name="connsiteY16" fmla="*/ 1836115 h 3489350"/>
                <a:gd name="connsiteX17" fmla="*/ 5698541 w 7344461"/>
                <a:gd name="connsiteY17" fmla="*/ 2179929 h 3489350"/>
                <a:gd name="connsiteX18" fmla="*/ 5888736 w 7344461"/>
                <a:gd name="connsiteY18" fmla="*/ 29261 h 3489350"/>
                <a:gd name="connsiteX19" fmla="*/ 6166714 w 7344461"/>
                <a:gd name="connsiteY19" fmla="*/ 3489350 h 3489350"/>
                <a:gd name="connsiteX20" fmla="*/ 6510528 w 7344461"/>
                <a:gd name="connsiteY20" fmla="*/ 1331366 h 3489350"/>
                <a:gd name="connsiteX21" fmla="*/ 6620256 w 7344461"/>
                <a:gd name="connsiteY21" fmla="*/ 1916582 h 3489350"/>
                <a:gd name="connsiteX22" fmla="*/ 7344461 w 7344461"/>
                <a:gd name="connsiteY22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3501871 w 7344461"/>
                <a:gd name="connsiteY9" fmla="*/ 1845697 h 3489350"/>
                <a:gd name="connsiteX10" fmla="*/ 2472538 w 7344461"/>
                <a:gd name="connsiteY10" fmla="*/ 409651 h 3489350"/>
                <a:gd name="connsiteX11" fmla="*/ 3160166 w 7344461"/>
                <a:gd name="connsiteY11" fmla="*/ 14630 h 3489350"/>
                <a:gd name="connsiteX12" fmla="*/ 3803904 w 7344461"/>
                <a:gd name="connsiteY12" fmla="*/ 387705 h 3489350"/>
                <a:gd name="connsiteX13" fmla="*/ 4462272 w 7344461"/>
                <a:gd name="connsiteY13" fmla="*/ 0 h 3489350"/>
                <a:gd name="connsiteX14" fmla="*/ 5113325 w 7344461"/>
                <a:gd name="connsiteY14" fmla="*/ 475488 h 3489350"/>
                <a:gd name="connsiteX15" fmla="*/ 4089196 w 7344461"/>
                <a:gd name="connsiteY15" fmla="*/ 1843431 h 3489350"/>
                <a:gd name="connsiteX16" fmla="*/ 5479085 w 7344461"/>
                <a:gd name="connsiteY16" fmla="*/ 1865376 h 3489350"/>
                <a:gd name="connsiteX17" fmla="*/ 5698541 w 7344461"/>
                <a:gd name="connsiteY17" fmla="*/ 2179929 h 3489350"/>
                <a:gd name="connsiteX18" fmla="*/ 5888736 w 7344461"/>
                <a:gd name="connsiteY18" fmla="*/ 29261 h 3489350"/>
                <a:gd name="connsiteX19" fmla="*/ 6166714 w 7344461"/>
                <a:gd name="connsiteY19" fmla="*/ 3489350 h 3489350"/>
                <a:gd name="connsiteX20" fmla="*/ 6510528 w 7344461"/>
                <a:gd name="connsiteY20" fmla="*/ 1331366 h 3489350"/>
                <a:gd name="connsiteX21" fmla="*/ 6620256 w 7344461"/>
                <a:gd name="connsiteY21" fmla="*/ 1916582 h 3489350"/>
                <a:gd name="connsiteX22" fmla="*/ 7344461 w 7344461"/>
                <a:gd name="connsiteY22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3501871 w 7344461"/>
                <a:gd name="connsiteY9" fmla="*/ 1845697 h 3489350"/>
                <a:gd name="connsiteX10" fmla="*/ 2472538 w 7344461"/>
                <a:gd name="connsiteY10" fmla="*/ 409651 h 3489350"/>
                <a:gd name="connsiteX11" fmla="*/ 3160166 w 7344461"/>
                <a:gd name="connsiteY11" fmla="*/ 14630 h 3489350"/>
                <a:gd name="connsiteX12" fmla="*/ 3803904 w 7344461"/>
                <a:gd name="connsiteY12" fmla="*/ 387705 h 3489350"/>
                <a:gd name="connsiteX13" fmla="*/ 4462272 w 7344461"/>
                <a:gd name="connsiteY13" fmla="*/ 0 h 3489350"/>
                <a:gd name="connsiteX14" fmla="*/ 5113325 w 7344461"/>
                <a:gd name="connsiteY14" fmla="*/ 475488 h 3489350"/>
                <a:gd name="connsiteX15" fmla="*/ 4089196 w 7344461"/>
                <a:gd name="connsiteY15" fmla="*/ 1843431 h 3489350"/>
                <a:gd name="connsiteX16" fmla="*/ 5479085 w 7344461"/>
                <a:gd name="connsiteY16" fmla="*/ 1865376 h 3489350"/>
                <a:gd name="connsiteX17" fmla="*/ 5498920 w 7344461"/>
                <a:gd name="connsiteY17" fmla="*/ 1860327 h 3489350"/>
                <a:gd name="connsiteX18" fmla="*/ 5698541 w 7344461"/>
                <a:gd name="connsiteY18" fmla="*/ 2179929 h 3489350"/>
                <a:gd name="connsiteX19" fmla="*/ 5888736 w 7344461"/>
                <a:gd name="connsiteY19" fmla="*/ 29261 h 3489350"/>
                <a:gd name="connsiteX20" fmla="*/ 6166714 w 7344461"/>
                <a:gd name="connsiteY20" fmla="*/ 3489350 h 3489350"/>
                <a:gd name="connsiteX21" fmla="*/ 6510528 w 7344461"/>
                <a:gd name="connsiteY21" fmla="*/ 1331366 h 3489350"/>
                <a:gd name="connsiteX22" fmla="*/ 6620256 w 7344461"/>
                <a:gd name="connsiteY22" fmla="*/ 1916582 h 3489350"/>
                <a:gd name="connsiteX23" fmla="*/ 7344461 w 7344461"/>
                <a:gd name="connsiteY23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3501871 w 7344461"/>
                <a:gd name="connsiteY9" fmla="*/ 1845697 h 3489350"/>
                <a:gd name="connsiteX10" fmla="*/ 2472538 w 7344461"/>
                <a:gd name="connsiteY10" fmla="*/ 409651 h 3489350"/>
                <a:gd name="connsiteX11" fmla="*/ 3160166 w 7344461"/>
                <a:gd name="connsiteY11" fmla="*/ 14630 h 3489350"/>
                <a:gd name="connsiteX12" fmla="*/ 3803904 w 7344461"/>
                <a:gd name="connsiteY12" fmla="*/ 387705 h 3489350"/>
                <a:gd name="connsiteX13" fmla="*/ 4462272 w 7344461"/>
                <a:gd name="connsiteY13" fmla="*/ 0 h 3489350"/>
                <a:gd name="connsiteX14" fmla="*/ 5113325 w 7344461"/>
                <a:gd name="connsiteY14" fmla="*/ 475488 h 3489350"/>
                <a:gd name="connsiteX15" fmla="*/ 4089196 w 7344461"/>
                <a:gd name="connsiteY15" fmla="*/ 1843431 h 3489350"/>
                <a:gd name="connsiteX16" fmla="*/ 5479085 w 7344461"/>
                <a:gd name="connsiteY16" fmla="*/ 1865376 h 3489350"/>
                <a:gd name="connsiteX17" fmla="*/ 5498920 w 7344461"/>
                <a:gd name="connsiteY17" fmla="*/ 1860327 h 3489350"/>
                <a:gd name="connsiteX18" fmla="*/ 5698541 w 7344461"/>
                <a:gd name="connsiteY18" fmla="*/ 2179929 h 3489350"/>
                <a:gd name="connsiteX19" fmla="*/ 5888736 w 7344461"/>
                <a:gd name="connsiteY19" fmla="*/ 29261 h 3489350"/>
                <a:gd name="connsiteX20" fmla="*/ 6166714 w 7344461"/>
                <a:gd name="connsiteY20" fmla="*/ 3489350 h 3489350"/>
                <a:gd name="connsiteX21" fmla="*/ 6510528 w 7344461"/>
                <a:gd name="connsiteY21" fmla="*/ 1331366 h 3489350"/>
                <a:gd name="connsiteX22" fmla="*/ 6620256 w 7344461"/>
                <a:gd name="connsiteY22" fmla="*/ 1880006 h 3489350"/>
                <a:gd name="connsiteX23" fmla="*/ 7344461 w 7344461"/>
                <a:gd name="connsiteY23" fmla="*/ 1865376 h 3489350"/>
                <a:gd name="connsiteX0" fmla="*/ 0 w 7366407"/>
                <a:gd name="connsiteY0" fmla="*/ 1865375 h 3489350"/>
                <a:gd name="connsiteX1" fmla="*/ 885139 w 7366407"/>
                <a:gd name="connsiteY1" fmla="*/ 1858061 h 3489350"/>
                <a:gd name="connsiteX2" fmla="*/ 994867 w 7366407"/>
                <a:gd name="connsiteY2" fmla="*/ 1316736 h 3489350"/>
                <a:gd name="connsiteX3" fmla="*/ 1338682 w 7366407"/>
                <a:gd name="connsiteY3" fmla="*/ 3489350 h 3489350"/>
                <a:gd name="connsiteX4" fmla="*/ 1609344 w 7366407"/>
                <a:gd name="connsiteY4" fmla="*/ 43891 h 3489350"/>
                <a:gd name="connsiteX5" fmla="*/ 1799539 w 7366407"/>
                <a:gd name="connsiteY5" fmla="*/ 2216505 h 3489350"/>
                <a:gd name="connsiteX6" fmla="*/ 2011680 w 7366407"/>
                <a:gd name="connsiteY6" fmla="*/ 1872691 h 3489350"/>
                <a:gd name="connsiteX7" fmla="*/ 2038831 w 7366407"/>
                <a:gd name="connsiteY7" fmla="*/ 1838381 h 3489350"/>
                <a:gd name="connsiteX8" fmla="*/ 3518611 w 7366407"/>
                <a:gd name="connsiteY8" fmla="*/ 1843430 h 3489350"/>
                <a:gd name="connsiteX9" fmla="*/ 3501871 w 7366407"/>
                <a:gd name="connsiteY9" fmla="*/ 1845697 h 3489350"/>
                <a:gd name="connsiteX10" fmla="*/ 2472538 w 7366407"/>
                <a:gd name="connsiteY10" fmla="*/ 409651 h 3489350"/>
                <a:gd name="connsiteX11" fmla="*/ 3160166 w 7366407"/>
                <a:gd name="connsiteY11" fmla="*/ 14630 h 3489350"/>
                <a:gd name="connsiteX12" fmla="*/ 3803904 w 7366407"/>
                <a:gd name="connsiteY12" fmla="*/ 387705 h 3489350"/>
                <a:gd name="connsiteX13" fmla="*/ 4462272 w 7366407"/>
                <a:gd name="connsiteY13" fmla="*/ 0 h 3489350"/>
                <a:gd name="connsiteX14" fmla="*/ 5113325 w 7366407"/>
                <a:gd name="connsiteY14" fmla="*/ 475488 h 3489350"/>
                <a:gd name="connsiteX15" fmla="*/ 4089196 w 7366407"/>
                <a:gd name="connsiteY15" fmla="*/ 1843431 h 3489350"/>
                <a:gd name="connsiteX16" fmla="*/ 5479085 w 7366407"/>
                <a:gd name="connsiteY16" fmla="*/ 1865376 h 3489350"/>
                <a:gd name="connsiteX17" fmla="*/ 5498920 w 7366407"/>
                <a:gd name="connsiteY17" fmla="*/ 1860327 h 3489350"/>
                <a:gd name="connsiteX18" fmla="*/ 5698541 w 7366407"/>
                <a:gd name="connsiteY18" fmla="*/ 2179929 h 3489350"/>
                <a:gd name="connsiteX19" fmla="*/ 5888736 w 7366407"/>
                <a:gd name="connsiteY19" fmla="*/ 29261 h 3489350"/>
                <a:gd name="connsiteX20" fmla="*/ 6166714 w 7366407"/>
                <a:gd name="connsiteY20" fmla="*/ 3489350 h 3489350"/>
                <a:gd name="connsiteX21" fmla="*/ 6510528 w 7366407"/>
                <a:gd name="connsiteY21" fmla="*/ 1331366 h 3489350"/>
                <a:gd name="connsiteX22" fmla="*/ 6620256 w 7366407"/>
                <a:gd name="connsiteY22" fmla="*/ 1880006 h 3489350"/>
                <a:gd name="connsiteX23" fmla="*/ 7366407 w 7366407"/>
                <a:gd name="connsiteY23" fmla="*/ 1887322 h 3489350"/>
                <a:gd name="connsiteX0" fmla="*/ 0 w 7366407"/>
                <a:gd name="connsiteY0" fmla="*/ 1865375 h 3489350"/>
                <a:gd name="connsiteX1" fmla="*/ 885139 w 7366407"/>
                <a:gd name="connsiteY1" fmla="*/ 1858061 h 3489350"/>
                <a:gd name="connsiteX2" fmla="*/ 1009498 w 7366407"/>
                <a:gd name="connsiteY2" fmla="*/ 1228954 h 3489350"/>
                <a:gd name="connsiteX3" fmla="*/ 1338682 w 7366407"/>
                <a:gd name="connsiteY3" fmla="*/ 3489350 h 3489350"/>
                <a:gd name="connsiteX4" fmla="*/ 1609344 w 7366407"/>
                <a:gd name="connsiteY4" fmla="*/ 43891 h 3489350"/>
                <a:gd name="connsiteX5" fmla="*/ 1799539 w 7366407"/>
                <a:gd name="connsiteY5" fmla="*/ 2216505 h 3489350"/>
                <a:gd name="connsiteX6" fmla="*/ 2011680 w 7366407"/>
                <a:gd name="connsiteY6" fmla="*/ 1872691 h 3489350"/>
                <a:gd name="connsiteX7" fmla="*/ 2038831 w 7366407"/>
                <a:gd name="connsiteY7" fmla="*/ 1838381 h 3489350"/>
                <a:gd name="connsiteX8" fmla="*/ 3518611 w 7366407"/>
                <a:gd name="connsiteY8" fmla="*/ 1843430 h 3489350"/>
                <a:gd name="connsiteX9" fmla="*/ 3501871 w 7366407"/>
                <a:gd name="connsiteY9" fmla="*/ 1845697 h 3489350"/>
                <a:gd name="connsiteX10" fmla="*/ 2472538 w 7366407"/>
                <a:gd name="connsiteY10" fmla="*/ 409651 h 3489350"/>
                <a:gd name="connsiteX11" fmla="*/ 3160166 w 7366407"/>
                <a:gd name="connsiteY11" fmla="*/ 14630 h 3489350"/>
                <a:gd name="connsiteX12" fmla="*/ 3803904 w 7366407"/>
                <a:gd name="connsiteY12" fmla="*/ 387705 h 3489350"/>
                <a:gd name="connsiteX13" fmla="*/ 4462272 w 7366407"/>
                <a:gd name="connsiteY13" fmla="*/ 0 h 3489350"/>
                <a:gd name="connsiteX14" fmla="*/ 5113325 w 7366407"/>
                <a:gd name="connsiteY14" fmla="*/ 475488 h 3489350"/>
                <a:gd name="connsiteX15" fmla="*/ 4089196 w 7366407"/>
                <a:gd name="connsiteY15" fmla="*/ 1843431 h 3489350"/>
                <a:gd name="connsiteX16" fmla="*/ 5479085 w 7366407"/>
                <a:gd name="connsiteY16" fmla="*/ 1865376 h 3489350"/>
                <a:gd name="connsiteX17" fmla="*/ 5498920 w 7366407"/>
                <a:gd name="connsiteY17" fmla="*/ 1860327 h 3489350"/>
                <a:gd name="connsiteX18" fmla="*/ 5698541 w 7366407"/>
                <a:gd name="connsiteY18" fmla="*/ 2179929 h 3489350"/>
                <a:gd name="connsiteX19" fmla="*/ 5888736 w 7366407"/>
                <a:gd name="connsiteY19" fmla="*/ 29261 h 3489350"/>
                <a:gd name="connsiteX20" fmla="*/ 6166714 w 7366407"/>
                <a:gd name="connsiteY20" fmla="*/ 3489350 h 3489350"/>
                <a:gd name="connsiteX21" fmla="*/ 6510528 w 7366407"/>
                <a:gd name="connsiteY21" fmla="*/ 1331366 h 3489350"/>
                <a:gd name="connsiteX22" fmla="*/ 6620256 w 7366407"/>
                <a:gd name="connsiteY22" fmla="*/ 1880006 h 3489350"/>
                <a:gd name="connsiteX23" fmla="*/ 7366407 w 7366407"/>
                <a:gd name="connsiteY23" fmla="*/ 1887322 h 3489350"/>
                <a:gd name="connsiteX0" fmla="*/ 0 w 7366407"/>
                <a:gd name="connsiteY0" fmla="*/ 1865375 h 3555187"/>
                <a:gd name="connsiteX1" fmla="*/ 885139 w 7366407"/>
                <a:gd name="connsiteY1" fmla="*/ 1858061 h 3555187"/>
                <a:gd name="connsiteX2" fmla="*/ 1009498 w 7366407"/>
                <a:gd name="connsiteY2" fmla="*/ 1228954 h 3555187"/>
                <a:gd name="connsiteX3" fmla="*/ 1294790 w 7366407"/>
                <a:gd name="connsiteY3" fmla="*/ 3555187 h 3555187"/>
                <a:gd name="connsiteX4" fmla="*/ 1609344 w 7366407"/>
                <a:gd name="connsiteY4" fmla="*/ 43891 h 3555187"/>
                <a:gd name="connsiteX5" fmla="*/ 1799539 w 7366407"/>
                <a:gd name="connsiteY5" fmla="*/ 2216505 h 3555187"/>
                <a:gd name="connsiteX6" fmla="*/ 2011680 w 7366407"/>
                <a:gd name="connsiteY6" fmla="*/ 1872691 h 3555187"/>
                <a:gd name="connsiteX7" fmla="*/ 2038831 w 7366407"/>
                <a:gd name="connsiteY7" fmla="*/ 1838381 h 3555187"/>
                <a:gd name="connsiteX8" fmla="*/ 3518611 w 7366407"/>
                <a:gd name="connsiteY8" fmla="*/ 1843430 h 3555187"/>
                <a:gd name="connsiteX9" fmla="*/ 3501871 w 7366407"/>
                <a:gd name="connsiteY9" fmla="*/ 1845697 h 3555187"/>
                <a:gd name="connsiteX10" fmla="*/ 2472538 w 7366407"/>
                <a:gd name="connsiteY10" fmla="*/ 409651 h 3555187"/>
                <a:gd name="connsiteX11" fmla="*/ 3160166 w 7366407"/>
                <a:gd name="connsiteY11" fmla="*/ 14630 h 3555187"/>
                <a:gd name="connsiteX12" fmla="*/ 3803904 w 7366407"/>
                <a:gd name="connsiteY12" fmla="*/ 387705 h 3555187"/>
                <a:gd name="connsiteX13" fmla="*/ 4462272 w 7366407"/>
                <a:gd name="connsiteY13" fmla="*/ 0 h 3555187"/>
                <a:gd name="connsiteX14" fmla="*/ 5113325 w 7366407"/>
                <a:gd name="connsiteY14" fmla="*/ 475488 h 3555187"/>
                <a:gd name="connsiteX15" fmla="*/ 4089196 w 7366407"/>
                <a:gd name="connsiteY15" fmla="*/ 1843431 h 3555187"/>
                <a:gd name="connsiteX16" fmla="*/ 5479085 w 7366407"/>
                <a:gd name="connsiteY16" fmla="*/ 1865376 h 3555187"/>
                <a:gd name="connsiteX17" fmla="*/ 5498920 w 7366407"/>
                <a:gd name="connsiteY17" fmla="*/ 1860327 h 3555187"/>
                <a:gd name="connsiteX18" fmla="*/ 5698541 w 7366407"/>
                <a:gd name="connsiteY18" fmla="*/ 2179929 h 3555187"/>
                <a:gd name="connsiteX19" fmla="*/ 5888736 w 7366407"/>
                <a:gd name="connsiteY19" fmla="*/ 29261 h 3555187"/>
                <a:gd name="connsiteX20" fmla="*/ 6166714 w 7366407"/>
                <a:gd name="connsiteY20" fmla="*/ 3489350 h 3555187"/>
                <a:gd name="connsiteX21" fmla="*/ 6510528 w 7366407"/>
                <a:gd name="connsiteY21" fmla="*/ 1331366 h 3555187"/>
                <a:gd name="connsiteX22" fmla="*/ 6620256 w 7366407"/>
                <a:gd name="connsiteY22" fmla="*/ 1880006 h 3555187"/>
                <a:gd name="connsiteX23" fmla="*/ 7366407 w 7366407"/>
                <a:gd name="connsiteY23" fmla="*/ 1887322 h 3555187"/>
                <a:gd name="connsiteX0" fmla="*/ 0 w 7366407"/>
                <a:gd name="connsiteY0" fmla="*/ 1865375 h 3555187"/>
                <a:gd name="connsiteX1" fmla="*/ 885139 w 7366407"/>
                <a:gd name="connsiteY1" fmla="*/ 1858061 h 3555187"/>
                <a:gd name="connsiteX2" fmla="*/ 1009498 w 7366407"/>
                <a:gd name="connsiteY2" fmla="*/ 1228954 h 3555187"/>
                <a:gd name="connsiteX3" fmla="*/ 1294790 w 7366407"/>
                <a:gd name="connsiteY3" fmla="*/ 3555187 h 3555187"/>
                <a:gd name="connsiteX4" fmla="*/ 1587398 w 7366407"/>
                <a:gd name="connsiteY4" fmla="*/ 7315 h 3555187"/>
                <a:gd name="connsiteX5" fmla="*/ 1799539 w 7366407"/>
                <a:gd name="connsiteY5" fmla="*/ 2216505 h 3555187"/>
                <a:gd name="connsiteX6" fmla="*/ 2011680 w 7366407"/>
                <a:gd name="connsiteY6" fmla="*/ 1872691 h 3555187"/>
                <a:gd name="connsiteX7" fmla="*/ 2038831 w 7366407"/>
                <a:gd name="connsiteY7" fmla="*/ 1838381 h 3555187"/>
                <a:gd name="connsiteX8" fmla="*/ 3518611 w 7366407"/>
                <a:gd name="connsiteY8" fmla="*/ 1843430 h 3555187"/>
                <a:gd name="connsiteX9" fmla="*/ 3501871 w 7366407"/>
                <a:gd name="connsiteY9" fmla="*/ 1845697 h 3555187"/>
                <a:gd name="connsiteX10" fmla="*/ 2472538 w 7366407"/>
                <a:gd name="connsiteY10" fmla="*/ 409651 h 3555187"/>
                <a:gd name="connsiteX11" fmla="*/ 3160166 w 7366407"/>
                <a:gd name="connsiteY11" fmla="*/ 14630 h 3555187"/>
                <a:gd name="connsiteX12" fmla="*/ 3803904 w 7366407"/>
                <a:gd name="connsiteY12" fmla="*/ 387705 h 3555187"/>
                <a:gd name="connsiteX13" fmla="*/ 4462272 w 7366407"/>
                <a:gd name="connsiteY13" fmla="*/ 0 h 3555187"/>
                <a:gd name="connsiteX14" fmla="*/ 5113325 w 7366407"/>
                <a:gd name="connsiteY14" fmla="*/ 475488 h 3555187"/>
                <a:gd name="connsiteX15" fmla="*/ 4089196 w 7366407"/>
                <a:gd name="connsiteY15" fmla="*/ 1843431 h 3555187"/>
                <a:gd name="connsiteX16" fmla="*/ 5479085 w 7366407"/>
                <a:gd name="connsiteY16" fmla="*/ 1865376 h 3555187"/>
                <a:gd name="connsiteX17" fmla="*/ 5498920 w 7366407"/>
                <a:gd name="connsiteY17" fmla="*/ 1860327 h 3555187"/>
                <a:gd name="connsiteX18" fmla="*/ 5698541 w 7366407"/>
                <a:gd name="connsiteY18" fmla="*/ 2179929 h 3555187"/>
                <a:gd name="connsiteX19" fmla="*/ 5888736 w 7366407"/>
                <a:gd name="connsiteY19" fmla="*/ 29261 h 3555187"/>
                <a:gd name="connsiteX20" fmla="*/ 6166714 w 7366407"/>
                <a:gd name="connsiteY20" fmla="*/ 3489350 h 3555187"/>
                <a:gd name="connsiteX21" fmla="*/ 6510528 w 7366407"/>
                <a:gd name="connsiteY21" fmla="*/ 1331366 h 3555187"/>
                <a:gd name="connsiteX22" fmla="*/ 6620256 w 7366407"/>
                <a:gd name="connsiteY22" fmla="*/ 1880006 h 3555187"/>
                <a:gd name="connsiteX23" fmla="*/ 7366407 w 7366407"/>
                <a:gd name="connsiteY23" fmla="*/ 1887322 h 3555187"/>
                <a:gd name="connsiteX0" fmla="*/ 0 w 7366407"/>
                <a:gd name="connsiteY0" fmla="*/ 1865375 h 3555187"/>
                <a:gd name="connsiteX1" fmla="*/ 885139 w 7366407"/>
                <a:gd name="connsiteY1" fmla="*/ 1858061 h 3555187"/>
                <a:gd name="connsiteX2" fmla="*/ 1009498 w 7366407"/>
                <a:gd name="connsiteY2" fmla="*/ 1228954 h 3555187"/>
                <a:gd name="connsiteX3" fmla="*/ 1294790 w 7366407"/>
                <a:gd name="connsiteY3" fmla="*/ 3555187 h 3555187"/>
                <a:gd name="connsiteX4" fmla="*/ 1587398 w 7366407"/>
                <a:gd name="connsiteY4" fmla="*/ 7315 h 3555187"/>
                <a:gd name="connsiteX5" fmla="*/ 1799539 w 7366407"/>
                <a:gd name="connsiteY5" fmla="*/ 2216505 h 3555187"/>
                <a:gd name="connsiteX6" fmla="*/ 2038831 w 7366407"/>
                <a:gd name="connsiteY6" fmla="*/ 1838381 h 3555187"/>
                <a:gd name="connsiteX7" fmla="*/ 3518611 w 7366407"/>
                <a:gd name="connsiteY7" fmla="*/ 1843430 h 3555187"/>
                <a:gd name="connsiteX8" fmla="*/ 3501871 w 7366407"/>
                <a:gd name="connsiteY8" fmla="*/ 1845697 h 3555187"/>
                <a:gd name="connsiteX9" fmla="*/ 2472538 w 7366407"/>
                <a:gd name="connsiteY9" fmla="*/ 409651 h 3555187"/>
                <a:gd name="connsiteX10" fmla="*/ 3160166 w 7366407"/>
                <a:gd name="connsiteY10" fmla="*/ 14630 h 3555187"/>
                <a:gd name="connsiteX11" fmla="*/ 3803904 w 7366407"/>
                <a:gd name="connsiteY11" fmla="*/ 387705 h 3555187"/>
                <a:gd name="connsiteX12" fmla="*/ 4462272 w 7366407"/>
                <a:gd name="connsiteY12" fmla="*/ 0 h 3555187"/>
                <a:gd name="connsiteX13" fmla="*/ 5113325 w 7366407"/>
                <a:gd name="connsiteY13" fmla="*/ 475488 h 3555187"/>
                <a:gd name="connsiteX14" fmla="*/ 4089196 w 7366407"/>
                <a:gd name="connsiteY14" fmla="*/ 1843431 h 3555187"/>
                <a:gd name="connsiteX15" fmla="*/ 5479085 w 7366407"/>
                <a:gd name="connsiteY15" fmla="*/ 1865376 h 3555187"/>
                <a:gd name="connsiteX16" fmla="*/ 5498920 w 7366407"/>
                <a:gd name="connsiteY16" fmla="*/ 1860327 h 3555187"/>
                <a:gd name="connsiteX17" fmla="*/ 5698541 w 7366407"/>
                <a:gd name="connsiteY17" fmla="*/ 2179929 h 3555187"/>
                <a:gd name="connsiteX18" fmla="*/ 5888736 w 7366407"/>
                <a:gd name="connsiteY18" fmla="*/ 29261 h 3555187"/>
                <a:gd name="connsiteX19" fmla="*/ 6166714 w 7366407"/>
                <a:gd name="connsiteY19" fmla="*/ 3489350 h 3555187"/>
                <a:gd name="connsiteX20" fmla="*/ 6510528 w 7366407"/>
                <a:gd name="connsiteY20" fmla="*/ 1331366 h 3555187"/>
                <a:gd name="connsiteX21" fmla="*/ 6620256 w 7366407"/>
                <a:gd name="connsiteY21" fmla="*/ 1880006 h 3555187"/>
                <a:gd name="connsiteX22" fmla="*/ 7366407 w 7366407"/>
                <a:gd name="connsiteY22" fmla="*/ 1887322 h 3555187"/>
                <a:gd name="connsiteX0" fmla="*/ 0 w 7366407"/>
                <a:gd name="connsiteY0" fmla="*/ 1865375 h 3555187"/>
                <a:gd name="connsiteX1" fmla="*/ 885139 w 7366407"/>
                <a:gd name="connsiteY1" fmla="*/ 1858061 h 3555187"/>
                <a:gd name="connsiteX2" fmla="*/ 1009498 w 7366407"/>
                <a:gd name="connsiteY2" fmla="*/ 1228954 h 3555187"/>
                <a:gd name="connsiteX3" fmla="*/ 1294790 w 7366407"/>
                <a:gd name="connsiteY3" fmla="*/ 3555187 h 3555187"/>
                <a:gd name="connsiteX4" fmla="*/ 1587398 w 7366407"/>
                <a:gd name="connsiteY4" fmla="*/ 7315 h 3555187"/>
                <a:gd name="connsiteX5" fmla="*/ 1799539 w 7366407"/>
                <a:gd name="connsiteY5" fmla="*/ 2216505 h 3555187"/>
                <a:gd name="connsiteX6" fmla="*/ 2038831 w 7366407"/>
                <a:gd name="connsiteY6" fmla="*/ 1838381 h 3555187"/>
                <a:gd name="connsiteX7" fmla="*/ 3518611 w 7366407"/>
                <a:gd name="connsiteY7" fmla="*/ 1843430 h 3555187"/>
                <a:gd name="connsiteX8" fmla="*/ 3501871 w 7366407"/>
                <a:gd name="connsiteY8" fmla="*/ 1845697 h 3555187"/>
                <a:gd name="connsiteX9" fmla="*/ 2472538 w 7366407"/>
                <a:gd name="connsiteY9" fmla="*/ 409651 h 3555187"/>
                <a:gd name="connsiteX10" fmla="*/ 3160166 w 7366407"/>
                <a:gd name="connsiteY10" fmla="*/ 14630 h 3555187"/>
                <a:gd name="connsiteX11" fmla="*/ 3803904 w 7366407"/>
                <a:gd name="connsiteY11" fmla="*/ 387705 h 3555187"/>
                <a:gd name="connsiteX12" fmla="*/ 4462272 w 7366407"/>
                <a:gd name="connsiteY12" fmla="*/ 0 h 3555187"/>
                <a:gd name="connsiteX13" fmla="*/ 5113325 w 7366407"/>
                <a:gd name="connsiteY13" fmla="*/ 475488 h 3555187"/>
                <a:gd name="connsiteX14" fmla="*/ 4089196 w 7366407"/>
                <a:gd name="connsiteY14" fmla="*/ 1843431 h 3555187"/>
                <a:gd name="connsiteX15" fmla="*/ 5479085 w 7366407"/>
                <a:gd name="connsiteY15" fmla="*/ 1865376 h 3555187"/>
                <a:gd name="connsiteX16" fmla="*/ 5498920 w 7366407"/>
                <a:gd name="connsiteY16" fmla="*/ 1860327 h 3555187"/>
                <a:gd name="connsiteX17" fmla="*/ 5793639 w 7366407"/>
                <a:gd name="connsiteY17" fmla="*/ 2238451 h 3555187"/>
                <a:gd name="connsiteX18" fmla="*/ 5888736 w 7366407"/>
                <a:gd name="connsiteY18" fmla="*/ 29261 h 3555187"/>
                <a:gd name="connsiteX19" fmla="*/ 6166714 w 7366407"/>
                <a:gd name="connsiteY19" fmla="*/ 3489350 h 3555187"/>
                <a:gd name="connsiteX20" fmla="*/ 6510528 w 7366407"/>
                <a:gd name="connsiteY20" fmla="*/ 1331366 h 3555187"/>
                <a:gd name="connsiteX21" fmla="*/ 6620256 w 7366407"/>
                <a:gd name="connsiteY21" fmla="*/ 1880006 h 3555187"/>
                <a:gd name="connsiteX22" fmla="*/ 7366407 w 7366407"/>
                <a:gd name="connsiteY22" fmla="*/ 1887322 h 3555187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5976519 w 7366407"/>
                <a:gd name="connsiteY18" fmla="*/ 0 h 3562502"/>
                <a:gd name="connsiteX19" fmla="*/ 6166714 w 7366407"/>
                <a:gd name="connsiteY19" fmla="*/ 3496665 h 3562502"/>
                <a:gd name="connsiteX20" fmla="*/ 6510528 w 7366407"/>
                <a:gd name="connsiteY20" fmla="*/ 1338681 h 3562502"/>
                <a:gd name="connsiteX21" fmla="*/ 6620256 w 7366407"/>
                <a:gd name="connsiteY21" fmla="*/ 1887321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166714 w 7366407"/>
                <a:gd name="connsiteY19" fmla="*/ 3496665 h 3562502"/>
                <a:gd name="connsiteX20" fmla="*/ 6510528 w 7366407"/>
                <a:gd name="connsiteY20" fmla="*/ 1338681 h 3562502"/>
                <a:gd name="connsiteX21" fmla="*/ 6620256 w 7366407"/>
                <a:gd name="connsiteY21" fmla="*/ 1887321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10528 w 7366407"/>
                <a:gd name="connsiteY20" fmla="*/ 1338681 h 3562502"/>
                <a:gd name="connsiteX21" fmla="*/ 6620256 w 7366407"/>
                <a:gd name="connsiteY21" fmla="*/ 1887321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61734 w 7366407"/>
                <a:gd name="connsiteY20" fmla="*/ 1265529 h 3562502"/>
                <a:gd name="connsiteX21" fmla="*/ 6620256 w 7366407"/>
                <a:gd name="connsiteY21" fmla="*/ 1887321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20256 w 7366407"/>
                <a:gd name="connsiteY21" fmla="*/ 1887321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86093 w 7366407"/>
                <a:gd name="connsiteY21" fmla="*/ 1894636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86093 w 7366407"/>
                <a:gd name="connsiteY21" fmla="*/ 1894636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86093 w 7366407"/>
                <a:gd name="connsiteY21" fmla="*/ 1894636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50745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86093 w 7366407"/>
                <a:gd name="connsiteY21" fmla="*/ 1894636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1770 w 7366407"/>
                <a:gd name="connsiteY15" fmla="*/ 1880006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86093 w 7366407"/>
                <a:gd name="connsiteY21" fmla="*/ 1894636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98920 w 7366407"/>
                <a:gd name="connsiteY15" fmla="*/ 1867642 h 3562502"/>
                <a:gd name="connsiteX16" fmla="*/ 5793639 w 7366407"/>
                <a:gd name="connsiteY16" fmla="*/ 2245766 h 3562502"/>
                <a:gd name="connsiteX17" fmla="*/ 6005780 w 7366407"/>
                <a:gd name="connsiteY17" fmla="*/ 0 h 3562502"/>
                <a:gd name="connsiteX18" fmla="*/ 6269127 w 7366407"/>
                <a:gd name="connsiteY18" fmla="*/ 3533241 h 3562502"/>
                <a:gd name="connsiteX19" fmla="*/ 6590995 w 7366407"/>
                <a:gd name="connsiteY19" fmla="*/ 1250899 h 3562502"/>
                <a:gd name="connsiteX20" fmla="*/ 6686093 w 7366407"/>
                <a:gd name="connsiteY20" fmla="*/ 1894636 h 3562502"/>
                <a:gd name="connsiteX21" fmla="*/ 7366407 w 7366407"/>
                <a:gd name="connsiteY21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140402 w 7366407"/>
                <a:gd name="connsiteY14" fmla="*/ 1880007 h 3562502"/>
                <a:gd name="connsiteX15" fmla="*/ 5498920 w 7366407"/>
                <a:gd name="connsiteY15" fmla="*/ 1867642 h 3562502"/>
                <a:gd name="connsiteX16" fmla="*/ 5793639 w 7366407"/>
                <a:gd name="connsiteY16" fmla="*/ 2245766 h 3562502"/>
                <a:gd name="connsiteX17" fmla="*/ 6005780 w 7366407"/>
                <a:gd name="connsiteY17" fmla="*/ 0 h 3562502"/>
                <a:gd name="connsiteX18" fmla="*/ 6269127 w 7366407"/>
                <a:gd name="connsiteY18" fmla="*/ 3533241 h 3562502"/>
                <a:gd name="connsiteX19" fmla="*/ 6590995 w 7366407"/>
                <a:gd name="connsiteY19" fmla="*/ 1250899 h 3562502"/>
                <a:gd name="connsiteX20" fmla="*/ 6686093 w 7366407"/>
                <a:gd name="connsiteY20" fmla="*/ 1894636 h 3562502"/>
                <a:gd name="connsiteX21" fmla="*/ 7366407 w 7366407"/>
                <a:gd name="connsiteY21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01871 w 7366407"/>
                <a:gd name="connsiteY7" fmla="*/ 1853012 h 3562502"/>
                <a:gd name="connsiteX8" fmla="*/ 2472538 w 7366407"/>
                <a:gd name="connsiteY8" fmla="*/ 416966 h 3562502"/>
                <a:gd name="connsiteX9" fmla="*/ 3160166 w 7366407"/>
                <a:gd name="connsiteY9" fmla="*/ 21945 h 3562502"/>
                <a:gd name="connsiteX10" fmla="*/ 3803904 w 7366407"/>
                <a:gd name="connsiteY10" fmla="*/ 395020 h 3562502"/>
                <a:gd name="connsiteX11" fmla="*/ 4462272 w 7366407"/>
                <a:gd name="connsiteY11" fmla="*/ 7315 h 3562502"/>
                <a:gd name="connsiteX12" fmla="*/ 5113325 w 7366407"/>
                <a:gd name="connsiteY12" fmla="*/ 482803 h 3562502"/>
                <a:gd name="connsiteX13" fmla="*/ 4140402 w 7366407"/>
                <a:gd name="connsiteY13" fmla="*/ 1880007 h 3562502"/>
                <a:gd name="connsiteX14" fmla="*/ 5498920 w 7366407"/>
                <a:gd name="connsiteY14" fmla="*/ 1867642 h 3562502"/>
                <a:gd name="connsiteX15" fmla="*/ 5793639 w 7366407"/>
                <a:gd name="connsiteY15" fmla="*/ 2245766 h 3562502"/>
                <a:gd name="connsiteX16" fmla="*/ 6005780 w 7366407"/>
                <a:gd name="connsiteY16" fmla="*/ 0 h 3562502"/>
                <a:gd name="connsiteX17" fmla="*/ 6269127 w 7366407"/>
                <a:gd name="connsiteY17" fmla="*/ 3533241 h 3562502"/>
                <a:gd name="connsiteX18" fmla="*/ 6590995 w 7366407"/>
                <a:gd name="connsiteY18" fmla="*/ 1250899 h 3562502"/>
                <a:gd name="connsiteX19" fmla="*/ 6686093 w 7366407"/>
                <a:gd name="connsiteY19" fmla="*/ 1894636 h 3562502"/>
                <a:gd name="connsiteX20" fmla="*/ 7366407 w 7366407"/>
                <a:gd name="connsiteY20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457980 w 7366407"/>
                <a:gd name="connsiteY7" fmla="*/ 1889588 h 3562502"/>
                <a:gd name="connsiteX8" fmla="*/ 2472538 w 7366407"/>
                <a:gd name="connsiteY8" fmla="*/ 416966 h 3562502"/>
                <a:gd name="connsiteX9" fmla="*/ 3160166 w 7366407"/>
                <a:gd name="connsiteY9" fmla="*/ 21945 h 3562502"/>
                <a:gd name="connsiteX10" fmla="*/ 3803904 w 7366407"/>
                <a:gd name="connsiteY10" fmla="*/ 395020 h 3562502"/>
                <a:gd name="connsiteX11" fmla="*/ 4462272 w 7366407"/>
                <a:gd name="connsiteY11" fmla="*/ 7315 h 3562502"/>
                <a:gd name="connsiteX12" fmla="*/ 5113325 w 7366407"/>
                <a:gd name="connsiteY12" fmla="*/ 482803 h 3562502"/>
                <a:gd name="connsiteX13" fmla="*/ 4140402 w 7366407"/>
                <a:gd name="connsiteY13" fmla="*/ 1880007 h 3562502"/>
                <a:gd name="connsiteX14" fmla="*/ 5498920 w 7366407"/>
                <a:gd name="connsiteY14" fmla="*/ 1867642 h 3562502"/>
                <a:gd name="connsiteX15" fmla="*/ 5793639 w 7366407"/>
                <a:gd name="connsiteY15" fmla="*/ 2245766 h 3562502"/>
                <a:gd name="connsiteX16" fmla="*/ 6005780 w 7366407"/>
                <a:gd name="connsiteY16" fmla="*/ 0 h 3562502"/>
                <a:gd name="connsiteX17" fmla="*/ 6269127 w 7366407"/>
                <a:gd name="connsiteY17" fmla="*/ 3533241 h 3562502"/>
                <a:gd name="connsiteX18" fmla="*/ 6590995 w 7366407"/>
                <a:gd name="connsiteY18" fmla="*/ 1250899 h 3562502"/>
                <a:gd name="connsiteX19" fmla="*/ 6686093 w 7366407"/>
                <a:gd name="connsiteY19" fmla="*/ 1894636 h 3562502"/>
                <a:gd name="connsiteX20" fmla="*/ 7366407 w 7366407"/>
                <a:gd name="connsiteY20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865376 w 7366407"/>
                <a:gd name="connsiteY5" fmla="*/ 2238450 h 3562502"/>
                <a:gd name="connsiteX6" fmla="*/ 2038831 w 7366407"/>
                <a:gd name="connsiteY6" fmla="*/ 1874957 h 3562502"/>
                <a:gd name="connsiteX7" fmla="*/ 3457980 w 7366407"/>
                <a:gd name="connsiteY7" fmla="*/ 1889588 h 3562502"/>
                <a:gd name="connsiteX8" fmla="*/ 2472538 w 7366407"/>
                <a:gd name="connsiteY8" fmla="*/ 416966 h 3562502"/>
                <a:gd name="connsiteX9" fmla="*/ 3160166 w 7366407"/>
                <a:gd name="connsiteY9" fmla="*/ 21945 h 3562502"/>
                <a:gd name="connsiteX10" fmla="*/ 3803904 w 7366407"/>
                <a:gd name="connsiteY10" fmla="*/ 395020 h 3562502"/>
                <a:gd name="connsiteX11" fmla="*/ 4462272 w 7366407"/>
                <a:gd name="connsiteY11" fmla="*/ 7315 h 3562502"/>
                <a:gd name="connsiteX12" fmla="*/ 5113325 w 7366407"/>
                <a:gd name="connsiteY12" fmla="*/ 482803 h 3562502"/>
                <a:gd name="connsiteX13" fmla="*/ 4140402 w 7366407"/>
                <a:gd name="connsiteY13" fmla="*/ 1880007 h 3562502"/>
                <a:gd name="connsiteX14" fmla="*/ 5498920 w 7366407"/>
                <a:gd name="connsiteY14" fmla="*/ 1867642 h 3562502"/>
                <a:gd name="connsiteX15" fmla="*/ 5793639 w 7366407"/>
                <a:gd name="connsiteY15" fmla="*/ 2245766 h 3562502"/>
                <a:gd name="connsiteX16" fmla="*/ 6005780 w 7366407"/>
                <a:gd name="connsiteY16" fmla="*/ 0 h 3562502"/>
                <a:gd name="connsiteX17" fmla="*/ 6269127 w 7366407"/>
                <a:gd name="connsiteY17" fmla="*/ 3533241 h 3562502"/>
                <a:gd name="connsiteX18" fmla="*/ 6590995 w 7366407"/>
                <a:gd name="connsiteY18" fmla="*/ 1250899 h 3562502"/>
                <a:gd name="connsiteX19" fmla="*/ 6686093 w 7366407"/>
                <a:gd name="connsiteY19" fmla="*/ 1894636 h 3562502"/>
                <a:gd name="connsiteX20" fmla="*/ 7366407 w 7366407"/>
                <a:gd name="connsiteY20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865376 w 7366407"/>
                <a:gd name="connsiteY5" fmla="*/ 2238450 h 3562502"/>
                <a:gd name="connsiteX6" fmla="*/ 2038831 w 7366407"/>
                <a:gd name="connsiteY6" fmla="*/ 1874957 h 3562502"/>
                <a:gd name="connsiteX7" fmla="*/ 3457980 w 7366407"/>
                <a:gd name="connsiteY7" fmla="*/ 1889588 h 3562502"/>
                <a:gd name="connsiteX8" fmla="*/ 2472538 w 7366407"/>
                <a:gd name="connsiteY8" fmla="*/ 416966 h 3562502"/>
                <a:gd name="connsiteX9" fmla="*/ 3160166 w 7366407"/>
                <a:gd name="connsiteY9" fmla="*/ 21945 h 3562502"/>
                <a:gd name="connsiteX10" fmla="*/ 3803904 w 7366407"/>
                <a:gd name="connsiteY10" fmla="*/ 395020 h 3562502"/>
                <a:gd name="connsiteX11" fmla="*/ 4462272 w 7366407"/>
                <a:gd name="connsiteY11" fmla="*/ 7315 h 3562502"/>
                <a:gd name="connsiteX12" fmla="*/ 5113325 w 7366407"/>
                <a:gd name="connsiteY12" fmla="*/ 482803 h 3562502"/>
                <a:gd name="connsiteX13" fmla="*/ 4140402 w 7366407"/>
                <a:gd name="connsiteY13" fmla="*/ 1880007 h 3562502"/>
                <a:gd name="connsiteX14" fmla="*/ 5498920 w 7366407"/>
                <a:gd name="connsiteY14" fmla="*/ 1867642 h 3562502"/>
                <a:gd name="connsiteX15" fmla="*/ 5720487 w 7366407"/>
                <a:gd name="connsiteY15" fmla="*/ 2238450 h 3562502"/>
                <a:gd name="connsiteX16" fmla="*/ 6005780 w 7366407"/>
                <a:gd name="connsiteY16" fmla="*/ 0 h 3562502"/>
                <a:gd name="connsiteX17" fmla="*/ 6269127 w 7366407"/>
                <a:gd name="connsiteY17" fmla="*/ 3533241 h 3562502"/>
                <a:gd name="connsiteX18" fmla="*/ 6590995 w 7366407"/>
                <a:gd name="connsiteY18" fmla="*/ 1250899 h 3562502"/>
                <a:gd name="connsiteX19" fmla="*/ 6686093 w 7366407"/>
                <a:gd name="connsiteY19" fmla="*/ 1894636 h 3562502"/>
                <a:gd name="connsiteX20" fmla="*/ 7366407 w 7366407"/>
                <a:gd name="connsiteY20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865376 w 7366407"/>
                <a:gd name="connsiteY5" fmla="*/ 2238450 h 3562502"/>
                <a:gd name="connsiteX6" fmla="*/ 2038831 w 7366407"/>
                <a:gd name="connsiteY6" fmla="*/ 1874957 h 3562502"/>
                <a:gd name="connsiteX7" fmla="*/ 3457980 w 7366407"/>
                <a:gd name="connsiteY7" fmla="*/ 1889588 h 3562502"/>
                <a:gd name="connsiteX8" fmla="*/ 2472538 w 7366407"/>
                <a:gd name="connsiteY8" fmla="*/ 416966 h 3562502"/>
                <a:gd name="connsiteX9" fmla="*/ 3160166 w 7366407"/>
                <a:gd name="connsiteY9" fmla="*/ 21945 h 3562502"/>
                <a:gd name="connsiteX10" fmla="*/ 3803904 w 7366407"/>
                <a:gd name="connsiteY10" fmla="*/ 395020 h 3562502"/>
                <a:gd name="connsiteX11" fmla="*/ 4462272 w 7366407"/>
                <a:gd name="connsiteY11" fmla="*/ 7315 h 3562502"/>
                <a:gd name="connsiteX12" fmla="*/ 5113325 w 7366407"/>
                <a:gd name="connsiteY12" fmla="*/ 482803 h 3562502"/>
                <a:gd name="connsiteX13" fmla="*/ 4140402 w 7366407"/>
                <a:gd name="connsiteY13" fmla="*/ 1880007 h 3562502"/>
                <a:gd name="connsiteX14" fmla="*/ 5498920 w 7366407"/>
                <a:gd name="connsiteY14" fmla="*/ 1896902 h 3562502"/>
                <a:gd name="connsiteX15" fmla="*/ 5720487 w 7366407"/>
                <a:gd name="connsiteY15" fmla="*/ 2238450 h 3562502"/>
                <a:gd name="connsiteX16" fmla="*/ 6005780 w 7366407"/>
                <a:gd name="connsiteY16" fmla="*/ 0 h 3562502"/>
                <a:gd name="connsiteX17" fmla="*/ 6269127 w 7366407"/>
                <a:gd name="connsiteY17" fmla="*/ 3533241 h 3562502"/>
                <a:gd name="connsiteX18" fmla="*/ 6590995 w 7366407"/>
                <a:gd name="connsiteY18" fmla="*/ 1250899 h 3562502"/>
                <a:gd name="connsiteX19" fmla="*/ 6686093 w 7366407"/>
                <a:gd name="connsiteY19" fmla="*/ 1894636 h 3562502"/>
                <a:gd name="connsiteX20" fmla="*/ 7366407 w 7366407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13325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13325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13325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13325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13325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60857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30905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30905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43277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43277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43277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462272 w 7454190"/>
                <a:gd name="connsiteY11" fmla="*/ 872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586631 w 7454190"/>
                <a:gd name="connsiteY11" fmla="*/ 2335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586631 w 7454190"/>
                <a:gd name="connsiteY11" fmla="*/ 2335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586631 w 7454190"/>
                <a:gd name="connsiteY11" fmla="*/ 2335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586631 w 7454190"/>
                <a:gd name="connsiteY11" fmla="*/ 2335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586631 w 7454190"/>
                <a:gd name="connsiteY11" fmla="*/ 2335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3451 h 3563263"/>
                <a:gd name="connsiteX1" fmla="*/ 907085 w 7454190"/>
                <a:gd name="connsiteY1" fmla="*/ 1866137 h 3563263"/>
                <a:gd name="connsiteX2" fmla="*/ 1009498 w 7454190"/>
                <a:gd name="connsiteY2" fmla="*/ 1237030 h 3563263"/>
                <a:gd name="connsiteX3" fmla="*/ 1294790 w 7454190"/>
                <a:gd name="connsiteY3" fmla="*/ 3563263 h 3563263"/>
                <a:gd name="connsiteX4" fmla="*/ 1587398 w 7454190"/>
                <a:gd name="connsiteY4" fmla="*/ 15391 h 3563263"/>
                <a:gd name="connsiteX5" fmla="*/ 1865376 w 7454190"/>
                <a:gd name="connsiteY5" fmla="*/ 2239211 h 3563263"/>
                <a:gd name="connsiteX6" fmla="*/ 2038831 w 7454190"/>
                <a:gd name="connsiteY6" fmla="*/ 1875718 h 3563263"/>
                <a:gd name="connsiteX7" fmla="*/ 3457980 w 7454190"/>
                <a:gd name="connsiteY7" fmla="*/ 1890349 h 3563263"/>
                <a:gd name="connsiteX8" fmla="*/ 2443277 w 7454190"/>
                <a:gd name="connsiteY8" fmla="*/ 490879 h 3563263"/>
                <a:gd name="connsiteX9" fmla="*/ 3043123 w 7454190"/>
                <a:gd name="connsiteY9" fmla="*/ 761 h 3563263"/>
                <a:gd name="connsiteX10" fmla="*/ 3803904 w 7454190"/>
                <a:gd name="connsiteY10" fmla="*/ 395781 h 3563263"/>
                <a:gd name="connsiteX11" fmla="*/ 4586631 w 7454190"/>
                <a:gd name="connsiteY11" fmla="*/ 22706 h 3563263"/>
                <a:gd name="connsiteX12" fmla="*/ 5171847 w 7454190"/>
                <a:gd name="connsiteY12" fmla="*/ 483564 h 3563263"/>
                <a:gd name="connsiteX13" fmla="*/ 4140402 w 7454190"/>
                <a:gd name="connsiteY13" fmla="*/ 1880768 h 3563263"/>
                <a:gd name="connsiteX14" fmla="*/ 5498920 w 7454190"/>
                <a:gd name="connsiteY14" fmla="*/ 1897663 h 3563263"/>
                <a:gd name="connsiteX15" fmla="*/ 5720487 w 7454190"/>
                <a:gd name="connsiteY15" fmla="*/ 2239211 h 3563263"/>
                <a:gd name="connsiteX16" fmla="*/ 6005780 w 7454190"/>
                <a:gd name="connsiteY16" fmla="*/ 761 h 3563263"/>
                <a:gd name="connsiteX17" fmla="*/ 6269127 w 7454190"/>
                <a:gd name="connsiteY17" fmla="*/ 3534002 h 3563263"/>
                <a:gd name="connsiteX18" fmla="*/ 6590995 w 7454190"/>
                <a:gd name="connsiteY18" fmla="*/ 1251660 h 3563263"/>
                <a:gd name="connsiteX19" fmla="*/ 6686093 w 7454190"/>
                <a:gd name="connsiteY19" fmla="*/ 1895397 h 3563263"/>
                <a:gd name="connsiteX20" fmla="*/ 7454190 w 7454190"/>
                <a:gd name="connsiteY20" fmla="*/ 1895398 h 3563263"/>
                <a:gd name="connsiteX0" fmla="*/ 0 w 7454190"/>
                <a:gd name="connsiteY0" fmla="*/ 1873451 h 3563263"/>
                <a:gd name="connsiteX1" fmla="*/ 907085 w 7454190"/>
                <a:gd name="connsiteY1" fmla="*/ 1866137 h 3563263"/>
                <a:gd name="connsiteX2" fmla="*/ 1009498 w 7454190"/>
                <a:gd name="connsiteY2" fmla="*/ 1237030 h 3563263"/>
                <a:gd name="connsiteX3" fmla="*/ 1294790 w 7454190"/>
                <a:gd name="connsiteY3" fmla="*/ 3563263 h 3563263"/>
                <a:gd name="connsiteX4" fmla="*/ 1587398 w 7454190"/>
                <a:gd name="connsiteY4" fmla="*/ 15391 h 3563263"/>
                <a:gd name="connsiteX5" fmla="*/ 1865376 w 7454190"/>
                <a:gd name="connsiteY5" fmla="*/ 2239211 h 3563263"/>
                <a:gd name="connsiteX6" fmla="*/ 2038831 w 7454190"/>
                <a:gd name="connsiteY6" fmla="*/ 1875718 h 3563263"/>
                <a:gd name="connsiteX7" fmla="*/ 3457980 w 7454190"/>
                <a:gd name="connsiteY7" fmla="*/ 1890349 h 3563263"/>
                <a:gd name="connsiteX8" fmla="*/ 2443277 w 7454190"/>
                <a:gd name="connsiteY8" fmla="*/ 490879 h 3563263"/>
                <a:gd name="connsiteX9" fmla="*/ 3043123 w 7454190"/>
                <a:gd name="connsiteY9" fmla="*/ 761 h 3563263"/>
                <a:gd name="connsiteX10" fmla="*/ 3803904 w 7454190"/>
                <a:gd name="connsiteY10" fmla="*/ 395781 h 3563263"/>
                <a:gd name="connsiteX11" fmla="*/ 4586631 w 7454190"/>
                <a:gd name="connsiteY11" fmla="*/ 22706 h 3563263"/>
                <a:gd name="connsiteX12" fmla="*/ 5171847 w 7454190"/>
                <a:gd name="connsiteY12" fmla="*/ 483564 h 3563263"/>
                <a:gd name="connsiteX13" fmla="*/ 4140402 w 7454190"/>
                <a:gd name="connsiteY13" fmla="*/ 1880768 h 3563263"/>
                <a:gd name="connsiteX14" fmla="*/ 5498920 w 7454190"/>
                <a:gd name="connsiteY14" fmla="*/ 1897663 h 3563263"/>
                <a:gd name="connsiteX15" fmla="*/ 5720487 w 7454190"/>
                <a:gd name="connsiteY15" fmla="*/ 2239211 h 3563263"/>
                <a:gd name="connsiteX16" fmla="*/ 6005780 w 7454190"/>
                <a:gd name="connsiteY16" fmla="*/ 761 h 3563263"/>
                <a:gd name="connsiteX17" fmla="*/ 6269127 w 7454190"/>
                <a:gd name="connsiteY17" fmla="*/ 3534002 h 3563263"/>
                <a:gd name="connsiteX18" fmla="*/ 6590995 w 7454190"/>
                <a:gd name="connsiteY18" fmla="*/ 1251660 h 3563263"/>
                <a:gd name="connsiteX19" fmla="*/ 6686093 w 7454190"/>
                <a:gd name="connsiteY19" fmla="*/ 1895397 h 3563263"/>
                <a:gd name="connsiteX20" fmla="*/ 7454190 w 7454190"/>
                <a:gd name="connsiteY20" fmla="*/ 1895398 h 3563263"/>
                <a:gd name="connsiteX0" fmla="*/ 0 w 7454190"/>
                <a:gd name="connsiteY0" fmla="*/ 1873451 h 3563263"/>
                <a:gd name="connsiteX1" fmla="*/ 907085 w 7454190"/>
                <a:gd name="connsiteY1" fmla="*/ 1866137 h 3563263"/>
                <a:gd name="connsiteX2" fmla="*/ 1009498 w 7454190"/>
                <a:gd name="connsiteY2" fmla="*/ 1237030 h 3563263"/>
                <a:gd name="connsiteX3" fmla="*/ 1294790 w 7454190"/>
                <a:gd name="connsiteY3" fmla="*/ 3563263 h 3563263"/>
                <a:gd name="connsiteX4" fmla="*/ 1587398 w 7454190"/>
                <a:gd name="connsiteY4" fmla="*/ 15391 h 3563263"/>
                <a:gd name="connsiteX5" fmla="*/ 1865376 w 7454190"/>
                <a:gd name="connsiteY5" fmla="*/ 2239211 h 3563263"/>
                <a:gd name="connsiteX6" fmla="*/ 2038831 w 7454190"/>
                <a:gd name="connsiteY6" fmla="*/ 1875718 h 3563263"/>
                <a:gd name="connsiteX7" fmla="*/ 3457980 w 7454190"/>
                <a:gd name="connsiteY7" fmla="*/ 1890349 h 3563263"/>
                <a:gd name="connsiteX8" fmla="*/ 2443277 w 7454190"/>
                <a:gd name="connsiteY8" fmla="*/ 490879 h 3563263"/>
                <a:gd name="connsiteX9" fmla="*/ 3043123 w 7454190"/>
                <a:gd name="connsiteY9" fmla="*/ 761 h 3563263"/>
                <a:gd name="connsiteX10" fmla="*/ 3803904 w 7454190"/>
                <a:gd name="connsiteY10" fmla="*/ 395781 h 3563263"/>
                <a:gd name="connsiteX11" fmla="*/ 4586631 w 7454190"/>
                <a:gd name="connsiteY11" fmla="*/ 22706 h 3563263"/>
                <a:gd name="connsiteX12" fmla="*/ 5171847 w 7454190"/>
                <a:gd name="connsiteY12" fmla="*/ 483564 h 3563263"/>
                <a:gd name="connsiteX13" fmla="*/ 4140402 w 7454190"/>
                <a:gd name="connsiteY13" fmla="*/ 1880768 h 3563263"/>
                <a:gd name="connsiteX14" fmla="*/ 5498920 w 7454190"/>
                <a:gd name="connsiteY14" fmla="*/ 1897663 h 3563263"/>
                <a:gd name="connsiteX15" fmla="*/ 5720487 w 7454190"/>
                <a:gd name="connsiteY15" fmla="*/ 2239211 h 3563263"/>
                <a:gd name="connsiteX16" fmla="*/ 6005780 w 7454190"/>
                <a:gd name="connsiteY16" fmla="*/ 761 h 3563263"/>
                <a:gd name="connsiteX17" fmla="*/ 6269127 w 7454190"/>
                <a:gd name="connsiteY17" fmla="*/ 3534002 h 3563263"/>
                <a:gd name="connsiteX18" fmla="*/ 6590995 w 7454190"/>
                <a:gd name="connsiteY18" fmla="*/ 1251660 h 3563263"/>
                <a:gd name="connsiteX19" fmla="*/ 6686093 w 7454190"/>
                <a:gd name="connsiteY19" fmla="*/ 1895397 h 3563263"/>
                <a:gd name="connsiteX20" fmla="*/ 7454190 w 7454190"/>
                <a:gd name="connsiteY20" fmla="*/ 1895398 h 3563263"/>
                <a:gd name="connsiteX0" fmla="*/ 0 w 9049317"/>
                <a:gd name="connsiteY0" fmla="*/ 1873451 h 3563263"/>
                <a:gd name="connsiteX1" fmla="*/ 907085 w 9049317"/>
                <a:gd name="connsiteY1" fmla="*/ 1866137 h 3563263"/>
                <a:gd name="connsiteX2" fmla="*/ 1009498 w 9049317"/>
                <a:gd name="connsiteY2" fmla="*/ 1237030 h 3563263"/>
                <a:gd name="connsiteX3" fmla="*/ 1294790 w 9049317"/>
                <a:gd name="connsiteY3" fmla="*/ 3563263 h 3563263"/>
                <a:gd name="connsiteX4" fmla="*/ 1587398 w 9049317"/>
                <a:gd name="connsiteY4" fmla="*/ 15391 h 3563263"/>
                <a:gd name="connsiteX5" fmla="*/ 1865376 w 9049317"/>
                <a:gd name="connsiteY5" fmla="*/ 2239211 h 3563263"/>
                <a:gd name="connsiteX6" fmla="*/ 2038831 w 9049317"/>
                <a:gd name="connsiteY6" fmla="*/ 1875718 h 3563263"/>
                <a:gd name="connsiteX7" fmla="*/ 3457980 w 9049317"/>
                <a:gd name="connsiteY7" fmla="*/ 1890349 h 3563263"/>
                <a:gd name="connsiteX8" fmla="*/ 2443277 w 9049317"/>
                <a:gd name="connsiteY8" fmla="*/ 490879 h 3563263"/>
                <a:gd name="connsiteX9" fmla="*/ 3043123 w 9049317"/>
                <a:gd name="connsiteY9" fmla="*/ 761 h 3563263"/>
                <a:gd name="connsiteX10" fmla="*/ 3803904 w 9049317"/>
                <a:gd name="connsiteY10" fmla="*/ 395781 h 3563263"/>
                <a:gd name="connsiteX11" fmla="*/ 4586631 w 9049317"/>
                <a:gd name="connsiteY11" fmla="*/ 22706 h 3563263"/>
                <a:gd name="connsiteX12" fmla="*/ 5171847 w 9049317"/>
                <a:gd name="connsiteY12" fmla="*/ 483564 h 3563263"/>
                <a:gd name="connsiteX13" fmla="*/ 4140402 w 9049317"/>
                <a:gd name="connsiteY13" fmla="*/ 1880768 h 3563263"/>
                <a:gd name="connsiteX14" fmla="*/ 5498920 w 9049317"/>
                <a:gd name="connsiteY14" fmla="*/ 1897663 h 3563263"/>
                <a:gd name="connsiteX15" fmla="*/ 5720487 w 9049317"/>
                <a:gd name="connsiteY15" fmla="*/ 2239211 h 3563263"/>
                <a:gd name="connsiteX16" fmla="*/ 6005780 w 9049317"/>
                <a:gd name="connsiteY16" fmla="*/ 761 h 3563263"/>
                <a:gd name="connsiteX17" fmla="*/ 6269127 w 9049317"/>
                <a:gd name="connsiteY17" fmla="*/ 3534002 h 3563263"/>
                <a:gd name="connsiteX18" fmla="*/ 6590995 w 9049317"/>
                <a:gd name="connsiteY18" fmla="*/ 1251660 h 3563263"/>
                <a:gd name="connsiteX19" fmla="*/ 6686093 w 9049317"/>
                <a:gd name="connsiteY19" fmla="*/ 1895397 h 3563263"/>
                <a:gd name="connsiteX20" fmla="*/ 9049317 w 9049317"/>
                <a:gd name="connsiteY20" fmla="*/ 1903256 h 3563263"/>
                <a:gd name="connsiteX0" fmla="*/ 0 w 9151469"/>
                <a:gd name="connsiteY0" fmla="*/ 1873451 h 3563263"/>
                <a:gd name="connsiteX1" fmla="*/ 907085 w 9151469"/>
                <a:gd name="connsiteY1" fmla="*/ 1866137 h 3563263"/>
                <a:gd name="connsiteX2" fmla="*/ 1009498 w 9151469"/>
                <a:gd name="connsiteY2" fmla="*/ 1237030 h 3563263"/>
                <a:gd name="connsiteX3" fmla="*/ 1294790 w 9151469"/>
                <a:gd name="connsiteY3" fmla="*/ 3563263 h 3563263"/>
                <a:gd name="connsiteX4" fmla="*/ 1587398 w 9151469"/>
                <a:gd name="connsiteY4" fmla="*/ 15391 h 3563263"/>
                <a:gd name="connsiteX5" fmla="*/ 1865376 w 9151469"/>
                <a:gd name="connsiteY5" fmla="*/ 2239211 h 3563263"/>
                <a:gd name="connsiteX6" fmla="*/ 2038831 w 9151469"/>
                <a:gd name="connsiteY6" fmla="*/ 1875718 h 3563263"/>
                <a:gd name="connsiteX7" fmla="*/ 3457980 w 9151469"/>
                <a:gd name="connsiteY7" fmla="*/ 1890349 h 3563263"/>
                <a:gd name="connsiteX8" fmla="*/ 2443277 w 9151469"/>
                <a:gd name="connsiteY8" fmla="*/ 490879 h 3563263"/>
                <a:gd name="connsiteX9" fmla="*/ 3043123 w 9151469"/>
                <a:gd name="connsiteY9" fmla="*/ 761 h 3563263"/>
                <a:gd name="connsiteX10" fmla="*/ 3803904 w 9151469"/>
                <a:gd name="connsiteY10" fmla="*/ 395781 h 3563263"/>
                <a:gd name="connsiteX11" fmla="*/ 4586631 w 9151469"/>
                <a:gd name="connsiteY11" fmla="*/ 22706 h 3563263"/>
                <a:gd name="connsiteX12" fmla="*/ 5171847 w 9151469"/>
                <a:gd name="connsiteY12" fmla="*/ 483564 h 3563263"/>
                <a:gd name="connsiteX13" fmla="*/ 4140402 w 9151469"/>
                <a:gd name="connsiteY13" fmla="*/ 1880768 h 3563263"/>
                <a:gd name="connsiteX14" fmla="*/ 5498920 w 9151469"/>
                <a:gd name="connsiteY14" fmla="*/ 1897663 h 3563263"/>
                <a:gd name="connsiteX15" fmla="*/ 5720487 w 9151469"/>
                <a:gd name="connsiteY15" fmla="*/ 2239211 h 3563263"/>
                <a:gd name="connsiteX16" fmla="*/ 6005780 w 9151469"/>
                <a:gd name="connsiteY16" fmla="*/ 761 h 3563263"/>
                <a:gd name="connsiteX17" fmla="*/ 6269127 w 9151469"/>
                <a:gd name="connsiteY17" fmla="*/ 3534002 h 3563263"/>
                <a:gd name="connsiteX18" fmla="*/ 6590995 w 9151469"/>
                <a:gd name="connsiteY18" fmla="*/ 1251660 h 3563263"/>
                <a:gd name="connsiteX19" fmla="*/ 6686093 w 9151469"/>
                <a:gd name="connsiteY19" fmla="*/ 1895397 h 3563263"/>
                <a:gd name="connsiteX20" fmla="*/ 9151469 w 9151469"/>
                <a:gd name="connsiteY20" fmla="*/ 1903256 h 3563263"/>
                <a:gd name="connsiteX0" fmla="*/ 0 w 9088607"/>
                <a:gd name="connsiteY0" fmla="*/ 1873451 h 3563263"/>
                <a:gd name="connsiteX1" fmla="*/ 907085 w 9088607"/>
                <a:gd name="connsiteY1" fmla="*/ 1866137 h 3563263"/>
                <a:gd name="connsiteX2" fmla="*/ 1009498 w 9088607"/>
                <a:gd name="connsiteY2" fmla="*/ 1237030 h 3563263"/>
                <a:gd name="connsiteX3" fmla="*/ 1294790 w 9088607"/>
                <a:gd name="connsiteY3" fmla="*/ 3563263 h 3563263"/>
                <a:gd name="connsiteX4" fmla="*/ 1587398 w 9088607"/>
                <a:gd name="connsiteY4" fmla="*/ 15391 h 3563263"/>
                <a:gd name="connsiteX5" fmla="*/ 1865376 w 9088607"/>
                <a:gd name="connsiteY5" fmla="*/ 2239211 h 3563263"/>
                <a:gd name="connsiteX6" fmla="*/ 2038831 w 9088607"/>
                <a:gd name="connsiteY6" fmla="*/ 1875718 h 3563263"/>
                <a:gd name="connsiteX7" fmla="*/ 3457980 w 9088607"/>
                <a:gd name="connsiteY7" fmla="*/ 1890349 h 3563263"/>
                <a:gd name="connsiteX8" fmla="*/ 2443277 w 9088607"/>
                <a:gd name="connsiteY8" fmla="*/ 490879 h 3563263"/>
                <a:gd name="connsiteX9" fmla="*/ 3043123 w 9088607"/>
                <a:gd name="connsiteY9" fmla="*/ 761 h 3563263"/>
                <a:gd name="connsiteX10" fmla="*/ 3803904 w 9088607"/>
                <a:gd name="connsiteY10" fmla="*/ 395781 h 3563263"/>
                <a:gd name="connsiteX11" fmla="*/ 4586631 w 9088607"/>
                <a:gd name="connsiteY11" fmla="*/ 22706 h 3563263"/>
                <a:gd name="connsiteX12" fmla="*/ 5171847 w 9088607"/>
                <a:gd name="connsiteY12" fmla="*/ 483564 h 3563263"/>
                <a:gd name="connsiteX13" fmla="*/ 4140402 w 9088607"/>
                <a:gd name="connsiteY13" fmla="*/ 1880768 h 3563263"/>
                <a:gd name="connsiteX14" fmla="*/ 5498920 w 9088607"/>
                <a:gd name="connsiteY14" fmla="*/ 1897663 h 3563263"/>
                <a:gd name="connsiteX15" fmla="*/ 5720487 w 9088607"/>
                <a:gd name="connsiteY15" fmla="*/ 2239211 h 3563263"/>
                <a:gd name="connsiteX16" fmla="*/ 6005780 w 9088607"/>
                <a:gd name="connsiteY16" fmla="*/ 761 h 3563263"/>
                <a:gd name="connsiteX17" fmla="*/ 6269127 w 9088607"/>
                <a:gd name="connsiteY17" fmla="*/ 3534002 h 3563263"/>
                <a:gd name="connsiteX18" fmla="*/ 6590995 w 9088607"/>
                <a:gd name="connsiteY18" fmla="*/ 1251660 h 3563263"/>
                <a:gd name="connsiteX19" fmla="*/ 6686093 w 9088607"/>
                <a:gd name="connsiteY19" fmla="*/ 1895397 h 3563263"/>
                <a:gd name="connsiteX20" fmla="*/ 9088607 w 9088607"/>
                <a:gd name="connsiteY20" fmla="*/ 1903256 h 3563263"/>
                <a:gd name="connsiteX0" fmla="*/ 0 w 10526578"/>
                <a:gd name="connsiteY0" fmla="*/ 1881309 h 3563263"/>
                <a:gd name="connsiteX1" fmla="*/ 2345056 w 10526578"/>
                <a:gd name="connsiteY1" fmla="*/ 1866137 h 3563263"/>
                <a:gd name="connsiteX2" fmla="*/ 2447469 w 10526578"/>
                <a:gd name="connsiteY2" fmla="*/ 1237030 h 3563263"/>
                <a:gd name="connsiteX3" fmla="*/ 2732761 w 10526578"/>
                <a:gd name="connsiteY3" fmla="*/ 3563263 h 3563263"/>
                <a:gd name="connsiteX4" fmla="*/ 3025369 w 10526578"/>
                <a:gd name="connsiteY4" fmla="*/ 15391 h 3563263"/>
                <a:gd name="connsiteX5" fmla="*/ 3303347 w 10526578"/>
                <a:gd name="connsiteY5" fmla="*/ 2239211 h 3563263"/>
                <a:gd name="connsiteX6" fmla="*/ 3476802 w 10526578"/>
                <a:gd name="connsiteY6" fmla="*/ 1875718 h 3563263"/>
                <a:gd name="connsiteX7" fmla="*/ 4895951 w 10526578"/>
                <a:gd name="connsiteY7" fmla="*/ 1890349 h 3563263"/>
                <a:gd name="connsiteX8" fmla="*/ 3881248 w 10526578"/>
                <a:gd name="connsiteY8" fmla="*/ 490879 h 3563263"/>
                <a:gd name="connsiteX9" fmla="*/ 4481094 w 10526578"/>
                <a:gd name="connsiteY9" fmla="*/ 761 h 3563263"/>
                <a:gd name="connsiteX10" fmla="*/ 5241875 w 10526578"/>
                <a:gd name="connsiteY10" fmla="*/ 395781 h 3563263"/>
                <a:gd name="connsiteX11" fmla="*/ 6024602 w 10526578"/>
                <a:gd name="connsiteY11" fmla="*/ 22706 h 3563263"/>
                <a:gd name="connsiteX12" fmla="*/ 6609818 w 10526578"/>
                <a:gd name="connsiteY12" fmla="*/ 483564 h 3563263"/>
                <a:gd name="connsiteX13" fmla="*/ 5578373 w 10526578"/>
                <a:gd name="connsiteY13" fmla="*/ 1880768 h 3563263"/>
                <a:gd name="connsiteX14" fmla="*/ 6936891 w 10526578"/>
                <a:gd name="connsiteY14" fmla="*/ 1897663 h 3563263"/>
                <a:gd name="connsiteX15" fmla="*/ 7158458 w 10526578"/>
                <a:gd name="connsiteY15" fmla="*/ 2239211 h 3563263"/>
                <a:gd name="connsiteX16" fmla="*/ 7443751 w 10526578"/>
                <a:gd name="connsiteY16" fmla="*/ 761 h 3563263"/>
                <a:gd name="connsiteX17" fmla="*/ 7707098 w 10526578"/>
                <a:gd name="connsiteY17" fmla="*/ 3534002 h 3563263"/>
                <a:gd name="connsiteX18" fmla="*/ 8028966 w 10526578"/>
                <a:gd name="connsiteY18" fmla="*/ 1251660 h 3563263"/>
                <a:gd name="connsiteX19" fmla="*/ 8124064 w 10526578"/>
                <a:gd name="connsiteY19" fmla="*/ 1895397 h 3563263"/>
                <a:gd name="connsiteX20" fmla="*/ 10526578 w 10526578"/>
                <a:gd name="connsiteY20" fmla="*/ 1903256 h 3563263"/>
                <a:gd name="connsiteX0" fmla="*/ 0 w 10526578"/>
                <a:gd name="connsiteY0" fmla="*/ 1881309 h 3563263"/>
                <a:gd name="connsiteX1" fmla="*/ 2345056 w 10526578"/>
                <a:gd name="connsiteY1" fmla="*/ 1866137 h 3563263"/>
                <a:gd name="connsiteX2" fmla="*/ 2447469 w 10526578"/>
                <a:gd name="connsiteY2" fmla="*/ 1237030 h 3563263"/>
                <a:gd name="connsiteX3" fmla="*/ 2732761 w 10526578"/>
                <a:gd name="connsiteY3" fmla="*/ 3563263 h 3563263"/>
                <a:gd name="connsiteX4" fmla="*/ 3025369 w 10526578"/>
                <a:gd name="connsiteY4" fmla="*/ 15391 h 3563263"/>
                <a:gd name="connsiteX5" fmla="*/ 3303347 w 10526578"/>
                <a:gd name="connsiteY5" fmla="*/ 2239211 h 3563263"/>
                <a:gd name="connsiteX6" fmla="*/ 3476802 w 10526578"/>
                <a:gd name="connsiteY6" fmla="*/ 1875718 h 3563263"/>
                <a:gd name="connsiteX7" fmla="*/ 4895951 w 10526578"/>
                <a:gd name="connsiteY7" fmla="*/ 1890349 h 3563263"/>
                <a:gd name="connsiteX8" fmla="*/ 3881248 w 10526578"/>
                <a:gd name="connsiteY8" fmla="*/ 490879 h 3563263"/>
                <a:gd name="connsiteX9" fmla="*/ 4481094 w 10526578"/>
                <a:gd name="connsiteY9" fmla="*/ 761 h 3563263"/>
                <a:gd name="connsiteX10" fmla="*/ 5241875 w 10526578"/>
                <a:gd name="connsiteY10" fmla="*/ 395782 h 3563263"/>
                <a:gd name="connsiteX11" fmla="*/ 6024602 w 10526578"/>
                <a:gd name="connsiteY11" fmla="*/ 22706 h 3563263"/>
                <a:gd name="connsiteX12" fmla="*/ 6609818 w 10526578"/>
                <a:gd name="connsiteY12" fmla="*/ 483564 h 3563263"/>
                <a:gd name="connsiteX13" fmla="*/ 5578373 w 10526578"/>
                <a:gd name="connsiteY13" fmla="*/ 1880768 h 3563263"/>
                <a:gd name="connsiteX14" fmla="*/ 6936891 w 10526578"/>
                <a:gd name="connsiteY14" fmla="*/ 1897663 h 3563263"/>
                <a:gd name="connsiteX15" fmla="*/ 7158458 w 10526578"/>
                <a:gd name="connsiteY15" fmla="*/ 2239211 h 3563263"/>
                <a:gd name="connsiteX16" fmla="*/ 7443751 w 10526578"/>
                <a:gd name="connsiteY16" fmla="*/ 761 h 3563263"/>
                <a:gd name="connsiteX17" fmla="*/ 7707098 w 10526578"/>
                <a:gd name="connsiteY17" fmla="*/ 3534002 h 3563263"/>
                <a:gd name="connsiteX18" fmla="*/ 8028966 w 10526578"/>
                <a:gd name="connsiteY18" fmla="*/ 1251660 h 3563263"/>
                <a:gd name="connsiteX19" fmla="*/ 8124064 w 10526578"/>
                <a:gd name="connsiteY19" fmla="*/ 1895397 h 3563263"/>
                <a:gd name="connsiteX20" fmla="*/ 10526578 w 10526578"/>
                <a:gd name="connsiteY20" fmla="*/ 1903256 h 3563263"/>
                <a:gd name="connsiteX0" fmla="*/ 0 w 10526578"/>
                <a:gd name="connsiteY0" fmla="*/ 1881309 h 3563263"/>
                <a:gd name="connsiteX1" fmla="*/ 2345056 w 10526578"/>
                <a:gd name="connsiteY1" fmla="*/ 1866137 h 3563263"/>
                <a:gd name="connsiteX2" fmla="*/ 2447469 w 10526578"/>
                <a:gd name="connsiteY2" fmla="*/ 1237030 h 3563263"/>
                <a:gd name="connsiteX3" fmla="*/ 2732761 w 10526578"/>
                <a:gd name="connsiteY3" fmla="*/ 3563263 h 3563263"/>
                <a:gd name="connsiteX4" fmla="*/ 3025369 w 10526578"/>
                <a:gd name="connsiteY4" fmla="*/ 15391 h 3563263"/>
                <a:gd name="connsiteX5" fmla="*/ 3303347 w 10526578"/>
                <a:gd name="connsiteY5" fmla="*/ 2239211 h 3563263"/>
                <a:gd name="connsiteX6" fmla="*/ 3476802 w 10526578"/>
                <a:gd name="connsiteY6" fmla="*/ 1875718 h 3563263"/>
                <a:gd name="connsiteX7" fmla="*/ 4895951 w 10526578"/>
                <a:gd name="connsiteY7" fmla="*/ 1890349 h 3563263"/>
                <a:gd name="connsiteX8" fmla="*/ 3881248 w 10526578"/>
                <a:gd name="connsiteY8" fmla="*/ 490879 h 3563263"/>
                <a:gd name="connsiteX9" fmla="*/ 4481094 w 10526578"/>
                <a:gd name="connsiteY9" fmla="*/ 761 h 3563263"/>
                <a:gd name="connsiteX10" fmla="*/ 5241875 w 10526578"/>
                <a:gd name="connsiteY10" fmla="*/ 395782 h 3563263"/>
                <a:gd name="connsiteX11" fmla="*/ 6024602 w 10526578"/>
                <a:gd name="connsiteY11" fmla="*/ 22706 h 3563263"/>
                <a:gd name="connsiteX12" fmla="*/ 6609818 w 10526578"/>
                <a:gd name="connsiteY12" fmla="*/ 483564 h 3563263"/>
                <a:gd name="connsiteX13" fmla="*/ 5578373 w 10526578"/>
                <a:gd name="connsiteY13" fmla="*/ 1880768 h 3563263"/>
                <a:gd name="connsiteX14" fmla="*/ 6936891 w 10526578"/>
                <a:gd name="connsiteY14" fmla="*/ 1897663 h 3563263"/>
                <a:gd name="connsiteX15" fmla="*/ 7158458 w 10526578"/>
                <a:gd name="connsiteY15" fmla="*/ 2239211 h 3563263"/>
                <a:gd name="connsiteX16" fmla="*/ 7443751 w 10526578"/>
                <a:gd name="connsiteY16" fmla="*/ 761 h 3563263"/>
                <a:gd name="connsiteX17" fmla="*/ 7707098 w 10526578"/>
                <a:gd name="connsiteY17" fmla="*/ 3534002 h 3563263"/>
                <a:gd name="connsiteX18" fmla="*/ 8028966 w 10526578"/>
                <a:gd name="connsiteY18" fmla="*/ 1251660 h 3563263"/>
                <a:gd name="connsiteX19" fmla="*/ 8124064 w 10526578"/>
                <a:gd name="connsiteY19" fmla="*/ 1895397 h 3563263"/>
                <a:gd name="connsiteX20" fmla="*/ 10526578 w 10526578"/>
                <a:gd name="connsiteY20" fmla="*/ 1903256 h 3563263"/>
                <a:gd name="connsiteX0" fmla="*/ 0 w 10526578"/>
                <a:gd name="connsiteY0" fmla="*/ 1881309 h 3563263"/>
                <a:gd name="connsiteX1" fmla="*/ 2345056 w 10526578"/>
                <a:gd name="connsiteY1" fmla="*/ 1866137 h 3563263"/>
                <a:gd name="connsiteX2" fmla="*/ 2447469 w 10526578"/>
                <a:gd name="connsiteY2" fmla="*/ 1237030 h 3563263"/>
                <a:gd name="connsiteX3" fmla="*/ 2732761 w 10526578"/>
                <a:gd name="connsiteY3" fmla="*/ 3563263 h 3563263"/>
                <a:gd name="connsiteX4" fmla="*/ 3025369 w 10526578"/>
                <a:gd name="connsiteY4" fmla="*/ 15391 h 3563263"/>
                <a:gd name="connsiteX5" fmla="*/ 3303347 w 10526578"/>
                <a:gd name="connsiteY5" fmla="*/ 2239211 h 3563263"/>
                <a:gd name="connsiteX6" fmla="*/ 3476802 w 10526578"/>
                <a:gd name="connsiteY6" fmla="*/ 1875718 h 3563263"/>
                <a:gd name="connsiteX7" fmla="*/ 4895951 w 10526578"/>
                <a:gd name="connsiteY7" fmla="*/ 1890349 h 3563263"/>
                <a:gd name="connsiteX8" fmla="*/ 3881248 w 10526578"/>
                <a:gd name="connsiteY8" fmla="*/ 490879 h 3563263"/>
                <a:gd name="connsiteX9" fmla="*/ 4481094 w 10526578"/>
                <a:gd name="connsiteY9" fmla="*/ 761 h 3563263"/>
                <a:gd name="connsiteX10" fmla="*/ 5241875 w 10526578"/>
                <a:gd name="connsiteY10" fmla="*/ 395782 h 3563263"/>
                <a:gd name="connsiteX11" fmla="*/ 6024602 w 10526578"/>
                <a:gd name="connsiteY11" fmla="*/ 22706 h 3563263"/>
                <a:gd name="connsiteX12" fmla="*/ 6609818 w 10526578"/>
                <a:gd name="connsiteY12" fmla="*/ 483564 h 3563263"/>
                <a:gd name="connsiteX13" fmla="*/ 5578373 w 10526578"/>
                <a:gd name="connsiteY13" fmla="*/ 1880768 h 3563263"/>
                <a:gd name="connsiteX14" fmla="*/ 6936891 w 10526578"/>
                <a:gd name="connsiteY14" fmla="*/ 1897663 h 3563263"/>
                <a:gd name="connsiteX15" fmla="*/ 7158458 w 10526578"/>
                <a:gd name="connsiteY15" fmla="*/ 2239211 h 3563263"/>
                <a:gd name="connsiteX16" fmla="*/ 7443751 w 10526578"/>
                <a:gd name="connsiteY16" fmla="*/ 761 h 3563263"/>
                <a:gd name="connsiteX17" fmla="*/ 7707098 w 10526578"/>
                <a:gd name="connsiteY17" fmla="*/ 3534002 h 3563263"/>
                <a:gd name="connsiteX18" fmla="*/ 8028966 w 10526578"/>
                <a:gd name="connsiteY18" fmla="*/ 1251660 h 3563263"/>
                <a:gd name="connsiteX19" fmla="*/ 8124064 w 10526578"/>
                <a:gd name="connsiteY19" fmla="*/ 1895397 h 3563263"/>
                <a:gd name="connsiteX20" fmla="*/ 10526578 w 10526578"/>
                <a:gd name="connsiteY20" fmla="*/ 1903256 h 3563263"/>
                <a:gd name="connsiteX0" fmla="*/ 0 w 10526578"/>
                <a:gd name="connsiteY0" fmla="*/ 1930018 h 3611972"/>
                <a:gd name="connsiteX1" fmla="*/ 2345056 w 10526578"/>
                <a:gd name="connsiteY1" fmla="*/ 1914846 h 3611972"/>
                <a:gd name="connsiteX2" fmla="*/ 2447469 w 10526578"/>
                <a:gd name="connsiteY2" fmla="*/ 1285739 h 3611972"/>
                <a:gd name="connsiteX3" fmla="*/ 2732761 w 10526578"/>
                <a:gd name="connsiteY3" fmla="*/ 3611972 h 3611972"/>
                <a:gd name="connsiteX4" fmla="*/ 3025369 w 10526578"/>
                <a:gd name="connsiteY4" fmla="*/ 64100 h 3611972"/>
                <a:gd name="connsiteX5" fmla="*/ 3303347 w 10526578"/>
                <a:gd name="connsiteY5" fmla="*/ 2287920 h 3611972"/>
                <a:gd name="connsiteX6" fmla="*/ 3476802 w 10526578"/>
                <a:gd name="connsiteY6" fmla="*/ 1924427 h 3611972"/>
                <a:gd name="connsiteX7" fmla="*/ 4895951 w 10526578"/>
                <a:gd name="connsiteY7" fmla="*/ 1939058 h 3611972"/>
                <a:gd name="connsiteX8" fmla="*/ 3881248 w 10526578"/>
                <a:gd name="connsiteY8" fmla="*/ 539588 h 3611972"/>
                <a:gd name="connsiteX9" fmla="*/ 4481094 w 10526578"/>
                <a:gd name="connsiteY9" fmla="*/ 49470 h 3611972"/>
                <a:gd name="connsiteX10" fmla="*/ 6024602 w 10526578"/>
                <a:gd name="connsiteY10" fmla="*/ 71415 h 3611972"/>
                <a:gd name="connsiteX11" fmla="*/ 6609818 w 10526578"/>
                <a:gd name="connsiteY11" fmla="*/ 532273 h 3611972"/>
                <a:gd name="connsiteX12" fmla="*/ 5578373 w 10526578"/>
                <a:gd name="connsiteY12" fmla="*/ 1929477 h 3611972"/>
                <a:gd name="connsiteX13" fmla="*/ 6936891 w 10526578"/>
                <a:gd name="connsiteY13" fmla="*/ 1946372 h 3611972"/>
                <a:gd name="connsiteX14" fmla="*/ 7158458 w 10526578"/>
                <a:gd name="connsiteY14" fmla="*/ 2287920 h 3611972"/>
                <a:gd name="connsiteX15" fmla="*/ 7443751 w 10526578"/>
                <a:gd name="connsiteY15" fmla="*/ 49470 h 3611972"/>
                <a:gd name="connsiteX16" fmla="*/ 7707098 w 10526578"/>
                <a:gd name="connsiteY16" fmla="*/ 3582711 h 3611972"/>
                <a:gd name="connsiteX17" fmla="*/ 8028966 w 10526578"/>
                <a:gd name="connsiteY17" fmla="*/ 1300369 h 3611972"/>
                <a:gd name="connsiteX18" fmla="*/ 8124064 w 10526578"/>
                <a:gd name="connsiteY18" fmla="*/ 1944106 h 3611972"/>
                <a:gd name="connsiteX19" fmla="*/ 10526578 w 10526578"/>
                <a:gd name="connsiteY19" fmla="*/ 1951965 h 3611972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03347 w 10526578"/>
                <a:gd name="connsiteY5" fmla="*/ 2238451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3881248 w 10526578"/>
                <a:gd name="connsiteY8" fmla="*/ 490119 h 3562503"/>
                <a:gd name="connsiteX9" fmla="*/ 6024602 w 10526578"/>
                <a:gd name="connsiteY9" fmla="*/ 21946 h 3562503"/>
                <a:gd name="connsiteX10" fmla="*/ 6609818 w 10526578"/>
                <a:gd name="connsiteY10" fmla="*/ 482804 h 3562503"/>
                <a:gd name="connsiteX11" fmla="*/ 5578373 w 10526578"/>
                <a:gd name="connsiteY11" fmla="*/ 1880008 h 3562503"/>
                <a:gd name="connsiteX12" fmla="*/ 6936891 w 10526578"/>
                <a:gd name="connsiteY12" fmla="*/ 1896903 h 3562503"/>
                <a:gd name="connsiteX13" fmla="*/ 7158458 w 10526578"/>
                <a:gd name="connsiteY13" fmla="*/ 2238451 h 3562503"/>
                <a:gd name="connsiteX14" fmla="*/ 7443751 w 10526578"/>
                <a:gd name="connsiteY14" fmla="*/ 1 h 3562503"/>
                <a:gd name="connsiteX15" fmla="*/ 7707098 w 10526578"/>
                <a:gd name="connsiteY15" fmla="*/ 3533242 h 3562503"/>
                <a:gd name="connsiteX16" fmla="*/ 8028966 w 10526578"/>
                <a:gd name="connsiteY16" fmla="*/ 1250900 h 3562503"/>
                <a:gd name="connsiteX17" fmla="*/ 8124064 w 10526578"/>
                <a:gd name="connsiteY17" fmla="*/ 1894637 h 3562503"/>
                <a:gd name="connsiteX18" fmla="*/ 10526578 w 10526578"/>
                <a:gd name="connsiteY18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03347 w 10526578"/>
                <a:gd name="connsiteY5" fmla="*/ 2238451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6024602 w 10526578"/>
                <a:gd name="connsiteY8" fmla="*/ 21946 h 3562503"/>
                <a:gd name="connsiteX9" fmla="*/ 6609818 w 10526578"/>
                <a:gd name="connsiteY9" fmla="*/ 482804 h 3562503"/>
                <a:gd name="connsiteX10" fmla="*/ 5578373 w 10526578"/>
                <a:gd name="connsiteY10" fmla="*/ 1880008 h 3562503"/>
                <a:gd name="connsiteX11" fmla="*/ 6936891 w 10526578"/>
                <a:gd name="connsiteY11" fmla="*/ 1896903 h 3562503"/>
                <a:gd name="connsiteX12" fmla="*/ 7158458 w 10526578"/>
                <a:gd name="connsiteY12" fmla="*/ 2238451 h 3562503"/>
                <a:gd name="connsiteX13" fmla="*/ 7443751 w 10526578"/>
                <a:gd name="connsiteY13" fmla="*/ 1 h 3562503"/>
                <a:gd name="connsiteX14" fmla="*/ 7707098 w 10526578"/>
                <a:gd name="connsiteY14" fmla="*/ 3533242 h 3562503"/>
                <a:gd name="connsiteX15" fmla="*/ 8028966 w 10526578"/>
                <a:gd name="connsiteY15" fmla="*/ 1250900 h 3562503"/>
                <a:gd name="connsiteX16" fmla="*/ 8124064 w 10526578"/>
                <a:gd name="connsiteY16" fmla="*/ 1894637 h 3562503"/>
                <a:gd name="connsiteX17" fmla="*/ 10526578 w 10526578"/>
                <a:gd name="connsiteY17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03347 w 10526578"/>
                <a:gd name="connsiteY5" fmla="*/ 2238451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6609818 w 10526578"/>
                <a:gd name="connsiteY8" fmla="*/ 482804 h 3562503"/>
                <a:gd name="connsiteX9" fmla="*/ 5578373 w 10526578"/>
                <a:gd name="connsiteY9" fmla="*/ 1880008 h 3562503"/>
                <a:gd name="connsiteX10" fmla="*/ 6936891 w 10526578"/>
                <a:gd name="connsiteY10" fmla="*/ 1896903 h 3562503"/>
                <a:gd name="connsiteX11" fmla="*/ 7158458 w 10526578"/>
                <a:gd name="connsiteY11" fmla="*/ 2238451 h 3562503"/>
                <a:gd name="connsiteX12" fmla="*/ 7443751 w 10526578"/>
                <a:gd name="connsiteY12" fmla="*/ 1 h 3562503"/>
                <a:gd name="connsiteX13" fmla="*/ 7707098 w 10526578"/>
                <a:gd name="connsiteY13" fmla="*/ 3533242 h 3562503"/>
                <a:gd name="connsiteX14" fmla="*/ 8028966 w 10526578"/>
                <a:gd name="connsiteY14" fmla="*/ 1250900 h 3562503"/>
                <a:gd name="connsiteX15" fmla="*/ 8124064 w 10526578"/>
                <a:gd name="connsiteY15" fmla="*/ 1894637 h 3562503"/>
                <a:gd name="connsiteX16" fmla="*/ 10526578 w 10526578"/>
                <a:gd name="connsiteY16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03347 w 10526578"/>
                <a:gd name="connsiteY5" fmla="*/ 2238451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5578373 w 10526578"/>
                <a:gd name="connsiteY8" fmla="*/ 1880008 h 3562503"/>
                <a:gd name="connsiteX9" fmla="*/ 6936891 w 10526578"/>
                <a:gd name="connsiteY9" fmla="*/ 1896903 h 3562503"/>
                <a:gd name="connsiteX10" fmla="*/ 7158458 w 10526578"/>
                <a:gd name="connsiteY10" fmla="*/ 2238451 h 3562503"/>
                <a:gd name="connsiteX11" fmla="*/ 7443751 w 10526578"/>
                <a:gd name="connsiteY11" fmla="*/ 1 h 3562503"/>
                <a:gd name="connsiteX12" fmla="*/ 7707098 w 10526578"/>
                <a:gd name="connsiteY12" fmla="*/ 3533242 h 3562503"/>
                <a:gd name="connsiteX13" fmla="*/ 8028966 w 10526578"/>
                <a:gd name="connsiteY13" fmla="*/ 1250900 h 3562503"/>
                <a:gd name="connsiteX14" fmla="*/ 8124064 w 10526578"/>
                <a:gd name="connsiteY14" fmla="*/ 1894637 h 3562503"/>
                <a:gd name="connsiteX15" fmla="*/ 10526578 w 10526578"/>
                <a:gd name="connsiteY15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36542 w 10526578"/>
                <a:gd name="connsiteY5" fmla="*/ 3076606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5578373 w 10526578"/>
                <a:gd name="connsiteY8" fmla="*/ 1880008 h 3562503"/>
                <a:gd name="connsiteX9" fmla="*/ 6936891 w 10526578"/>
                <a:gd name="connsiteY9" fmla="*/ 1896903 h 3562503"/>
                <a:gd name="connsiteX10" fmla="*/ 7158458 w 10526578"/>
                <a:gd name="connsiteY10" fmla="*/ 2238451 h 3562503"/>
                <a:gd name="connsiteX11" fmla="*/ 7443751 w 10526578"/>
                <a:gd name="connsiteY11" fmla="*/ 1 h 3562503"/>
                <a:gd name="connsiteX12" fmla="*/ 7707098 w 10526578"/>
                <a:gd name="connsiteY12" fmla="*/ 3533242 h 3562503"/>
                <a:gd name="connsiteX13" fmla="*/ 8028966 w 10526578"/>
                <a:gd name="connsiteY13" fmla="*/ 1250900 h 3562503"/>
                <a:gd name="connsiteX14" fmla="*/ 8124064 w 10526578"/>
                <a:gd name="connsiteY14" fmla="*/ 1894637 h 3562503"/>
                <a:gd name="connsiteX15" fmla="*/ 10526578 w 10526578"/>
                <a:gd name="connsiteY15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36542 w 10526578"/>
                <a:gd name="connsiteY5" fmla="*/ 3076606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5578373 w 10526578"/>
                <a:gd name="connsiteY8" fmla="*/ 1880008 h 3562503"/>
                <a:gd name="connsiteX9" fmla="*/ 6936891 w 10526578"/>
                <a:gd name="connsiteY9" fmla="*/ 1896903 h 3562503"/>
                <a:gd name="connsiteX10" fmla="*/ 7224844 w 10526578"/>
                <a:gd name="connsiteY10" fmla="*/ 3305198 h 3562503"/>
                <a:gd name="connsiteX11" fmla="*/ 7443751 w 10526578"/>
                <a:gd name="connsiteY11" fmla="*/ 1 h 3562503"/>
                <a:gd name="connsiteX12" fmla="*/ 7707098 w 10526578"/>
                <a:gd name="connsiteY12" fmla="*/ 3533242 h 3562503"/>
                <a:gd name="connsiteX13" fmla="*/ 8028966 w 10526578"/>
                <a:gd name="connsiteY13" fmla="*/ 1250900 h 3562503"/>
                <a:gd name="connsiteX14" fmla="*/ 8124064 w 10526578"/>
                <a:gd name="connsiteY14" fmla="*/ 1894637 h 3562503"/>
                <a:gd name="connsiteX15" fmla="*/ 10526578 w 10526578"/>
                <a:gd name="connsiteY15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36542 w 10526578"/>
                <a:gd name="connsiteY5" fmla="*/ 3076606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5578373 w 10526578"/>
                <a:gd name="connsiteY8" fmla="*/ 1880008 h 3562503"/>
                <a:gd name="connsiteX9" fmla="*/ 6936891 w 10526578"/>
                <a:gd name="connsiteY9" fmla="*/ 1896903 h 3562503"/>
                <a:gd name="connsiteX10" fmla="*/ 7191650 w 10526578"/>
                <a:gd name="connsiteY10" fmla="*/ 2848025 h 3562503"/>
                <a:gd name="connsiteX11" fmla="*/ 7443751 w 10526578"/>
                <a:gd name="connsiteY11" fmla="*/ 1 h 3562503"/>
                <a:gd name="connsiteX12" fmla="*/ 7707098 w 10526578"/>
                <a:gd name="connsiteY12" fmla="*/ 3533242 h 3562503"/>
                <a:gd name="connsiteX13" fmla="*/ 8028966 w 10526578"/>
                <a:gd name="connsiteY13" fmla="*/ 1250900 h 3562503"/>
                <a:gd name="connsiteX14" fmla="*/ 8124064 w 10526578"/>
                <a:gd name="connsiteY14" fmla="*/ 1894637 h 3562503"/>
                <a:gd name="connsiteX15" fmla="*/ 10526578 w 10526578"/>
                <a:gd name="connsiteY15" fmla="*/ 1902496 h 3562503"/>
                <a:gd name="connsiteX0" fmla="*/ 0 w 12662007"/>
                <a:gd name="connsiteY0" fmla="*/ 1880551 h 3562503"/>
                <a:gd name="connsiteX1" fmla="*/ 4480485 w 12662007"/>
                <a:gd name="connsiteY1" fmla="*/ 1865377 h 3562503"/>
                <a:gd name="connsiteX2" fmla="*/ 4582898 w 12662007"/>
                <a:gd name="connsiteY2" fmla="*/ 1236270 h 3562503"/>
                <a:gd name="connsiteX3" fmla="*/ 4868190 w 12662007"/>
                <a:gd name="connsiteY3" fmla="*/ 3562503 h 3562503"/>
                <a:gd name="connsiteX4" fmla="*/ 5160798 w 12662007"/>
                <a:gd name="connsiteY4" fmla="*/ 14631 h 3562503"/>
                <a:gd name="connsiteX5" fmla="*/ 5471971 w 12662007"/>
                <a:gd name="connsiteY5" fmla="*/ 3076606 h 3562503"/>
                <a:gd name="connsiteX6" fmla="*/ 5612231 w 12662007"/>
                <a:gd name="connsiteY6" fmla="*/ 1874958 h 3562503"/>
                <a:gd name="connsiteX7" fmla="*/ 7031380 w 12662007"/>
                <a:gd name="connsiteY7" fmla="*/ 1889589 h 3562503"/>
                <a:gd name="connsiteX8" fmla="*/ 7713802 w 12662007"/>
                <a:gd name="connsiteY8" fmla="*/ 1880008 h 3562503"/>
                <a:gd name="connsiteX9" fmla="*/ 9072320 w 12662007"/>
                <a:gd name="connsiteY9" fmla="*/ 1896903 h 3562503"/>
                <a:gd name="connsiteX10" fmla="*/ 9327079 w 12662007"/>
                <a:gd name="connsiteY10" fmla="*/ 2848025 h 3562503"/>
                <a:gd name="connsiteX11" fmla="*/ 9579180 w 12662007"/>
                <a:gd name="connsiteY11" fmla="*/ 1 h 3562503"/>
                <a:gd name="connsiteX12" fmla="*/ 9842527 w 12662007"/>
                <a:gd name="connsiteY12" fmla="*/ 3533242 h 3562503"/>
                <a:gd name="connsiteX13" fmla="*/ 10164395 w 12662007"/>
                <a:gd name="connsiteY13" fmla="*/ 1250900 h 3562503"/>
                <a:gd name="connsiteX14" fmla="*/ 10259493 w 12662007"/>
                <a:gd name="connsiteY14" fmla="*/ 1894637 h 3562503"/>
                <a:gd name="connsiteX15" fmla="*/ 12662007 w 12662007"/>
                <a:gd name="connsiteY15" fmla="*/ 1902496 h 3562503"/>
                <a:gd name="connsiteX0" fmla="*/ 0 w 14808500"/>
                <a:gd name="connsiteY0" fmla="*/ 1880551 h 3562503"/>
                <a:gd name="connsiteX1" fmla="*/ 4480485 w 14808500"/>
                <a:gd name="connsiteY1" fmla="*/ 1865377 h 3562503"/>
                <a:gd name="connsiteX2" fmla="*/ 4582898 w 14808500"/>
                <a:gd name="connsiteY2" fmla="*/ 1236270 h 3562503"/>
                <a:gd name="connsiteX3" fmla="*/ 4868190 w 14808500"/>
                <a:gd name="connsiteY3" fmla="*/ 3562503 h 3562503"/>
                <a:gd name="connsiteX4" fmla="*/ 5160798 w 14808500"/>
                <a:gd name="connsiteY4" fmla="*/ 14631 h 3562503"/>
                <a:gd name="connsiteX5" fmla="*/ 5471971 w 14808500"/>
                <a:gd name="connsiteY5" fmla="*/ 3076606 h 3562503"/>
                <a:gd name="connsiteX6" fmla="*/ 5612231 w 14808500"/>
                <a:gd name="connsiteY6" fmla="*/ 1874958 h 3562503"/>
                <a:gd name="connsiteX7" fmla="*/ 7031380 w 14808500"/>
                <a:gd name="connsiteY7" fmla="*/ 1889589 h 3562503"/>
                <a:gd name="connsiteX8" fmla="*/ 7713802 w 14808500"/>
                <a:gd name="connsiteY8" fmla="*/ 1880008 h 3562503"/>
                <a:gd name="connsiteX9" fmla="*/ 9072320 w 14808500"/>
                <a:gd name="connsiteY9" fmla="*/ 1896903 h 3562503"/>
                <a:gd name="connsiteX10" fmla="*/ 9327079 w 14808500"/>
                <a:gd name="connsiteY10" fmla="*/ 2848025 h 3562503"/>
                <a:gd name="connsiteX11" fmla="*/ 9579180 w 14808500"/>
                <a:gd name="connsiteY11" fmla="*/ 1 h 3562503"/>
                <a:gd name="connsiteX12" fmla="*/ 9842527 w 14808500"/>
                <a:gd name="connsiteY12" fmla="*/ 3533242 h 3562503"/>
                <a:gd name="connsiteX13" fmla="*/ 10164395 w 14808500"/>
                <a:gd name="connsiteY13" fmla="*/ 1250900 h 3562503"/>
                <a:gd name="connsiteX14" fmla="*/ 10259493 w 14808500"/>
                <a:gd name="connsiteY14" fmla="*/ 1894637 h 3562503"/>
                <a:gd name="connsiteX15" fmla="*/ 14808500 w 14808500"/>
                <a:gd name="connsiteY15" fmla="*/ 1940591 h 3562503"/>
                <a:gd name="connsiteX0" fmla="*/ 0 w 18482842"/>
                <a:gd name="connsiteY0" fmla="*/ 1904392 h 3562502"/>
                <a:gd name="connsiteX1" fmla="*/ 8154827 w 18482842"/>
                <a:gd name="connsiteY1" fmla="*/ 1865376 h 3562502"/>
                <a:gd name="connsiteX2" fmla="*/ 8257240 w 18482842"/>
                <a:gd name="connsiteY2" fmla="*/ 1236269 h 3562502"/>
                <a:gd name="connsiteX3" fmla="*/ 8542532 w 18482842"/>
                <a:gd name="connsiteY3" fmla="*/ 3562502 h 3562502"/>
                <a:gd name="connsiteX4" fmla="*/ 8835140 w 18482842"/>
                <a:gd name="connsiteY4" fmla="*/ 14630 h 3562502"/>
                <a:gd name="connsiteX5" fmla="*/ 9146313 w 18482842"/>
                <a:gd name="connsiteY5" fmla="*/ 3076605 h 3562502"/>
                <a:gd name="connsiteX6" fmla="*/ 9286573 w 18482842"/>
                <a:gd name="connsiteY6" fmla="*/ 1874957 h 3562502"/>
                <a:gd name="connsiteX7" fmla="*/ 10705722 w 18482842"/>
                <a:gd name="connsiteY7" fmla="*/ 1889588 h 3562502"/>
                <a:gd name="connsiteX8" fmla="*/ 11388144 w 18482842"/>
                <a:gd name="connsiteY8" fmla="*/ 1880007 h 3562502"/>
                <a:gd name="connsiteX9" fmla="*/ 12746662 w 18482842"/>
                <a:gd name="connsiteY9" fmla="*/ 1896902 h 3562502"/>
                <a:gd name="connsiteX10" fmla="*/ 13001421 w 18482842"/>
                <a:gd name="connsiteY10" fmla="*/ 2848024 h 3562502"/>
                <a:gd name="connsiteX11" fmla="*/ 13253522 w 18482842"/>
                <a:gd name="connsiteY11" fmla="*/ 0 h 3562502"/>
                <a:gd name="connsiteX12" fmla="*/ 13516869 w 18482842"/>
                <a:gd name="connsiteY12" fmla="*/ 3533241 h 3562502"/>
                <a:gd name="connsiteX13" fmla="*/ 13838737 w 18482842"/>
                <a:gd name="connsiteY13" fmla="*/ 1250899 h 3562502"/>
                <a:gd name="connsiteX14" fmla="*/ 13933835 w 18482842"/>
                <a:gd name="connsiteY14" fmla="*/ 1894636 h 3562502"/>
                <a:gd name="connsiteX15" fmla="*/ 18482842 w 18482842"/>
                <a:gd name="connsiteY15" fmla="*/ 1940590 h 3562502"/>
                <a:gd name="connsiteX0" fmla="*/ 0 w 14744037"/>
                <a:gd name="connsiteY0" fmla="*/ 1904392 h 3562502"/>
                <a:gd name="connsiteX1" fmla="*/ 8154827 w 14744037"/>
                <a:gd name="connsiteY1" fmla="*/ 1865376 h 3562502"/>
                <a:gd name="connsiteX2" fmla="*/ 8257240 w 14744037"/>
                <a:gd name="connsiteY2" fmla="*/ 1236269 h 3562502"/>
                <a:gd name="connsiteX3" fmla="*/ 8542532 w 14744037"/>
                <a:gd name="connsiteY3" fmla="*/ 3562502 h 3562502"/>
                <a:gd name="connsiteX4" fmla="*/ 8835140 w 14744037"/>
                <a:gd name="connsiteY4" fmla="*/ 14630 h 3562502"/>
                <a:gd name="connsiteX5" fmla="*/ 9146313 w 14744037"/>
                <a:gd name="connsiteY5" fmla="*/ 3076605 h 3562502"/>
                <a:gd name="connsiteX6" fmla="*/ 9286573 w 14744037"/>
                <a:gd name="connsiteY6" fmla="*/ 1874957 h 3562502"/>
                <a:gd name="connsiteX7" fmla="*/ 10705722 w 14744037"/>
                <a:gd name="connsiteY7" fmla="*/ 1889588 h 3562502"/>
                <a:gd name="connsiteX8" fmla="*/ 11388144 w 14744037"/>
                <a:gd name="connsiteY8" fmla="*/ 1880007 h 3562502"/>
                <a:gd name="connsiteX9" fmla="*/ 12746662 w 14744037"/>
                <a:gd name="connsiteY9" fmla="*/ 1896902 h 3562502"/>
                <a:gd name="connsiteX10" fmla="*/ 13001421 w 14744037"/>
                <a:gd name="connsiteY10" fmla="*/ 2848024 h 3562502"/>
                <a:gd name="connsiteX11" fmla="*/ 13253522 w 14744037"/>
                <a:gd name="connsiteY11" fmla="*/ 0 h 3562502"/>
                <a:gd name="connsiteX12" fmla="*/ 13516869 w 14744037"/>
                <a:gd name="connsiteY12" fmla="*/ 3533241 h 3562502"/>
                <a:gd name="connsiteX13" fmla="*/ 13838737 w 14744037"/>
                <a:gd name="connsiteY13" fmla="*/ 1250899 h 3562502"/>
                <a:gd name="connsiteX14" fmla="*/ 13933835 w 14744037"/>
                <a:gd name="connsiteY14" fmla="*/ 1894636 h 3562502"/>
                <a:gd name="connsiteX15" fmla="*/ 14744037 w 14744037"/>
                <a:gd name="connsiteY15" fmla="*/ 1892908 h 3562502"/>
                <a:gd name="connsiteX0" fmla="*/ 0 w 14782714"/>
                <a:gd name="connsiteY0" fmla="*/ 1904392 h 3562502"/>
                <a:gd name="connsiteX1" fmla="*/ 8154827 w 14782714"/>
                <a:gd name="connsiteY1" fmla="*/ 1865376 h 3562502"/>
                <a:gd name="connsiteX2" fmla="*/ 8257240 w 14782714"/>
                <a:gd name="connsiteY2" fmla="*/ 1236269 h 3562502"/>
                <a:gd name="connsiteX3" fmla="*/ 8542532 w 14782714"/>
                <a:gd name="connsiteY3" fmla="*/ 3562502 h 3562502"/>
                <a:gd name="connsiteX4" fmla="*/ 8835140 w 14782714"/>
                <a:gd name="connsiteY4" fmla="*/ 14630 h 3562502"/>
                <a:gd name="connsiteX5" fmla="*/ 9146313 w 14782714"/>
                <a:gd name="connsiteY5" fmla="*/ 3076605 h 3562502"/>
                <a:gd name="connsiteX6" fmla="*/ 9286573 w 14782714"/>
                <a:gd name="connsiteY6" fmla="*/ 1874957 h 3562502"/>
                <a:gd name="connsiteX7" fmla="*/ 10705722 w 14782714"/>
                <a:gd name="connsiteY7" fmla="*/ 1889588 h 3562502"/>
                <a:gd name="connsiteX8" fmla="*/ 11388144 w 14782714"/>
                <a:gd name="connsiteY8" fmla="*/ 1880007 h 3562502"/>
                <a:gd name="connsiteX9" fmla="*/ 12746662 w 14782714"/>
                <a:gd name="connsiteY9" fmla="*/ 1896902 h 3562502"/>
                <a:gd name="connsiteX10" fmla="*/ 13001421 w 14782714"/>
                <a:gd name="connsiteY10" fmla="*/ 2848024 h 3562502"/>
                <a:gd name="connsiteX11" fmla="*/ 13253522 w 14782714"/>
                <a:gd name="connsiteY11" fmla="*/ 0 h 3562502"/>
                <a:gd name="connsiteX12" fmla="*/ 13516869 w 14782714"/>
                <a:gd name="connsiteY12" fmla="*/ 3533241 h 3562502"/>
                <a:gd name="connsiteX13" fmla="*/ 13838737 w 14782714"/>
                <a:gd name="connsiteY13" fmla="*/ 1250899 h 3562502"/>
                <a:gd name="connsiteX14" fmla="*/ 13933835 w 14782714"/>
                <a:gd name="connsiteY14" fmla="*/ 1894636 h 3562502"/>
                <a:gd name="connsiteX15" fmla="*/ 14782714 w 14782714"/>
                <a:gd name="connsiteY15" fmla="*/ 1904828 h 3562502"/>
                <a:gd name="connsiteX0" fmla="*/ 0 w 14821391"/>
                <a:gd name="connsiteY0" fmla="*/ 1904392 h 3562502"/>
                <a:gd name="connsiteX1" fmla="*/ 8154827 w 14821391"/>
                <a:gd name="connsiteY1" fmla="*/ 1865376 h 3562502"/>
                <a:gd name="connsiteX2" fmla="*/ 8257240 w 14821391"/>
                <a:gd name="connsiteY2" fmla="*/ 1236269 h 3562502"/>
                <a:gd name="connsiteX3" fmla="*/ 8542532 w 14821391"/>
                <a:gd name="connsiteY3" fmla="*/ 3562502 h 3562502"/>
                <a:gd name="connsiteX4" fmla="*/ 8835140 w 14821391"/>
                <a:gd name="connsiteY4" fmla="*/ 14630 h 3562502"/>
                <a:gd name="connsiteX5" fmla="*/ 9146313 w 14821391"/>
                <a:gd name="connsiteY5" fmla="*/ 3076605 h 3562502"/>
                <a:gd name="connsiteX6" fmla="*/ 9286573 w 14821391"/>
                <a:gd name="connsiteY6" fmla="*/ 1874957 h 3562502"/>
                <a:gd name="connsiteX7" fmla="*/ 10705722 w 14821391"/>
                <a:gd name="connsiteY7" fmla="*/ 1889588 h 3562502"/>
                <a:gd name="connsiteX8" fmla="*/ 11388144 w 14821391"/>
                <a:gd name="connsiteY8" fmla="*/ 1880007 h 3562502"/>
                <a:gd name="connsiteX9" fmla="*/ 12746662 w 14821391"/>
                <a:gd name="connsiteY9" fmla="*/ 1896902 h 3562502"/>
                <a:gd name="connsiteX10" fmla="*/ 13001421 w 14821391"/>
                <a:gd name="connsiteY10" fmla="*/ 2848024 h 3562502"/>
                <a:gd name="connsiteX11" fmla="*/ 13253522 w 14821391"/>
                <a:gd name="connsiteY11" fmla="*/ 0 h 3562502"/>
                <a:gd name="connsiteX12" fmla="*/ 13516869 w 14821391"/>
                <a:gd name="connsiteY12" fmla="*/ 3533241 h 3562502"/>
                <a:gd name="connsiteX13" fmla="*/ 13838737 w 14821391"/>
                <a:gd name="connsiteY13" fmla="*/ 1250899 h 3562502"/>
                <a:gd name="connsiteX14" fmla="*/ 13933835 w 14821391"/>
                <a:gd name="connsiteY14" fmla="*/ 1894636 h 3562502"/>
                <a:gd name="connsiteX15" fmla="*/ 14821391 w 14821391"/>
                <a:gd name="connsiteY15" fmla="*/ 1916748 h 3562502"/>
                <a:gd name="connsiteX0" fmla="*/ 0 w 17332784"/>
                <a:gd name="connsiteY0" fmla="*/ 1904392 h 3562502"/>
                <a:gd name="connsiteX1" fmla="*/ 8154827 w 17332784"/>
                <a:gd name="connsiteY1" fmla="*/ 1865376 h 3562502"/>
                <a:gd name="connsiteX2" fmla="*/ 8257240 w 17332784"/>
                <a:gd name="connsiteY2" fmla="*/ 1236269 h 3562502"/>
                <a:gd name="connsiteX3" fmla="*/ 8542532 w 17332784"/>
                <a:gd name="connsiteY3" fmla="*/ 3562502 h 3562502"/>
                <a:gd name="connsiteX4" fmla="*/ 8835140 w 17332784"/>
                <a:gd name="connsiteY4" fmla="*/ 14630 h 3562502"/>
                <a:gd name="connsiteX5" fmla="*/ 9146313 w 17332784"/>
                <a:gd name="connsiteY5" fmla="*/ 3076605 h 3562502"/>
                <a:gd name="connsiteX6" fmla="*/ 9286573 w 17332784"/>
                <a:gd name="connsiteY6" fmla="*/ 1874957 h 3562502"/>
                <a:gd name="connsiteX7" fmla="*/ 10705722 w 17332784"/>
                <a:gd name="connsiteY7" fmla="*/ 1889588 h 3562502"/>
                <a:gd name="connsiteX8" fmla="*/ 11388144 w 17332784"/>
                <a:gd name="connsiteY8" fmla="*/ 1880007 h 3562502"/>
                <a:gd name="connsiteX9" fmla="*/ 12746662 w 17332784"/>
                <a:gd name="connsiteY9" fmla="*/ 1896902 h 3562502"/>
                <a:gd name="connsiteX10" fmla="*/ 13001421 w 17332784"/>
                <a:gd name="connsiteY10" fmla="*/ 2848024 h 3562502"/>
                <a:gd name="connsiteX11" fmla="*/ 13253522 w 17332784"/>
                <a:gd name="connsiteY11" fmla="*/ 0 h 3562502"/>
                <a:gd name="connsiteX12" fmla="*/ 13516869 w 17332784"/>
                <a:gd name="connsiteY12" fmla="*/ 3533241 h 3562502"/>
                <a:gd name="connsiteX13" fmla="*/ 13838737 w 17332784"/>
                <a:gd name="connsiteY13" fmla="*/ 1250899 h 3562502"/>
                <a:gd name="connsiteX14" fmla="*/ 13933835 w 17332784"/>
                <a:gd name="connsiteY14" fmla="*/ 1894636 h 3562502"/>
                <a:gd name="connsiteX15" fmla="*/ 17332784 w 17332784"/>
                <a:gd name="connsiteY15" fmla="*/ 1860793 h 3562502"/>
                <a:gd name="connsiteX0" fmla="*/ 0 w 17255964"/>
                <a:gd name="connsiteY0" fmla="*/ 1904392 h 3562502"/>
                <a:gd name="connsiteX1" fmla="*/ 8154827 w 17255964"/>
                <a:gd name="connsiteY1" fmla="*/ 1865376 h 3562502"/>
                <a:gd name="connsiteX2" fmla="*/ 8257240 w 17255964"/>
                <a:gd name="connsiteY2" fmla="*/ 1236269 h 3562502"/>
                <a:gd name="connsiteX3" fmla="*/ 8542532 w 17255964"/>
                <a:gd name="connsiteY3" fmla="*/ 3562502 h 3562502"/>
                <a:gd name="connsiteX4" fmla="*/ 8835140 w 17255964"/>
                <a:gd name="connsiteY4" fmla="*/ 14630 h 3562502"/>
                <a:gd name="connsiteX5" fmla="*/ 9146313 w 17255964"/>
                <a:gd name="connsiteY5" fmla="*/ 3076605 h 3562502"/>
                <a:gd name="connsiteX6" fmla="*/ 9286573 w 17255964"/>
                <a:gd name="connsiteY6" fmla="*/ 1874957 h 3562502"/>
                <a:gd name="connsiteX7" fmla="*/ 10705722 w 17255964"/>
                <a:gd name="connsiteY7" fmla="*/ 1889588 h 3562502"/>
                <a:gd name="connsiteX8" fmla="*/ 11388144 w 17255964"/>
                <a:gd name="connsiteY8" fmla="*/ 1880007 h 3562502"/>
                <a:gd name="connsiteX9" fmla="*/ 12746662 w 17255964"/>
                <a:gd name="connsiteY9" fmla="*/ 1896902 h 3562502"/>
                <a:gd name="connsiteX10" fmla="*/ 13001421 w 17255964"/>
                <a:gd name="connsiteY10" fmla="*/ 2848024 h 3562502"/>
                <a:gd name="connsiteX11" fmla="*/ 13253522 w 17255964"/>
                <a:gd name="connsiteY11" fmla="*/ 0 h 3562502"/>
                <a:gd name="connsiteX12" fmla="*/ 13516869 w 17255964"/>
                <a:gd name="connsiteY12" fmla="*/ 3533241 h 3562502"/>
                <a:gd name="connsiteX13" fmla="*/ 13838737 w 17255964"/>
                <a:gd name="connsiteY13" fmla="*/ 1250899 h 3562502"/>
                <a:gd name="connsiteX14" fmla="*/ 13933835 w 17255964"/>
                <a:gd name="connsiteY14" fmla="*/ 1894636 h 3562502"/>
                <a:gd name="connsiteX15" fmla="*/ 17255964 w 17255964"/>
                <a:gd name="connsiteY15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74957 h 3562502"/>
                <a:gd name="connsiteX7" fmla="*/ 10705722 w 17279011"/>
                <a:gd name="connsiteY7" fmla="*/ 1889588 h 3562502"/>
                <a:gd name="connsiteX8" fmla="*/ 11388144 w 17279011"/>
                <a:gd name="connsiteY8" fmla="*/ 1880007 h 3562502"/>
                <a:gd name="connsiteX9" fmla="*/ 12746662 w 17279011"/>
                <a:gd name="connsiteY9" fmla="*/ 1896902 h 3562502"/>
                <a:gd name="connsiteX10" fmla="*/ 13001421 w 17279011"/>
                <a:gd name="connsiteY10" fmla="*/ 2848024 h 3562502"/>
                <a:gd name="connsiteX11" fmla="*/ 13253522 w 17279011"/>
                <a:gd name="connsiteY11" fmla="*/ 0 h 3562502"/>
                <a:gd name="connsiteX12" fmla="*/ 13516869 w 17279011"/>
                <a:gd name="connsiteY12" fmla="*/ 3533241 h 3562502"/>
                <a:gd name="connsiteX13" fmla="*/ 13838737 w 17279011"/>
                <a:gd name="connsiteY13" fmla="*/ 1250899 h 3562502"/>
                <a:gd name="connsiteX14" fmla="*/ 13933835 w 17279011"/>
                <a:gd name="connsiteY14" fmla="*/ 1894636 h 3562502"/>
                <a:gd name="connsiteX15" fmla="*/ 17279011 w 17279011"/>
                <a:gd name="connsiteY15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74957 h 3562502"/>
                <a:gd name="connsiteX7" fmla="*/ 10705722 w 17279011"/>
                <a:gd name="connsiteY7" fmla="*/ 1889588 h 3562502"/>
                <a:gd name="connsiteX8" fmla="*/ 11388144 w 17279011"/>
                <a:gd name="connsiteY8" fmla="*/ 1880007 h 3562502"/>
                <a:gd name="connsiteX9" fmla="*/ 12746662 w 17279011"/>
                <a:gd name="connsiteY9" fmla="*/ 1896902 h 3562502"/>
                <a:gd name="connsiteX10" fmla="*/ 13001421 w 17279011"/>
                <a:gd name="connsiteY10" fmla="*/ 2848024 h 3562502"/>
                <a:gd name="connsiteX11" fmla="*/ 13253522 w 17279011"/>
                <a:gd name="connsiteY11" fmla="*/ 0 h 3562502"/>
                <a:gd name="connsiteX12" fmla="*/ 13516869 w 17279011"/>
                <a:gd name="connsiteY12" fmla="*/ 3533241 h 3562502"/>
                <a:gd name="connsiteX13" fmla="*/ 13838737 w 17279011"/>
                <a:gd name="connsiteY13" fmla="*/ 1250899 h 3562502"/>
                <a:gd name="connsiteX14" fmla="*/ 13933836 w 17279011"/>
                <a:gd name="connsiteY14" fmla="*/ 1873328 h 3562502"/>
                <a:gd name="connsiteX15" fmla="*/ 17279011 w 17279011"/>
                <a:gd name="connsiteY15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74957 h 3562502"/>
                <a:gd name="connsiteX7" fmla="*/ 10705722 w 17279011"/>
                <a:gd name="connsiteY7" fmla="*/ 1889588 h 3562502"/>
                <a:gd name="connsiteX8" fmla="*/ 11388144 w 17279011"/>
                <a:gd name="connsiteY8" fmla="*/ 1880007 h 3562502"/>
                <a:gd name="connsiteX9" fmla="*/ 12746662 w 17279011"/>
                <a:gd name="connsiteY9" fmla="*/ 1882695 h 3562502"/>
                <a:gd name="connsiteX10" fmla="*/ 13001421 w 17279011"/>
                <a:gd name="connsiteY10" fmla="*/ 2848024 h 3562502"/>
                <a:gd name="connsiteX11" fmla="*/ 13253522 w 17279011"/>
                <a:gd name="connsiteY11" fmla="*/ 0 h 3562502"/>
                <a:gd name="connsiteX12" fmla="*/ 13516869 w 17279011"/>
                <a:gd name="connsiteY12" fmla="*/ 3533241 h 3562502"/>
                <a:gd name="connsiteX13" fmla="*/ 13838737 w 17279011"/>
                <a:gd name="connsiteY13" fmla="*/ 1250899 h 3562502"/>
                <a:gd name="connsiteX14" fmla="*/ 13933836 w 17279011"/>
                <a:gd name="connsiteY14" fmla="*/ 1873328 h 3562502"/>
                <a:gd name="connsiteX15" fmla="*/ 17279011 w 17279011"/>
                <a:gd name="connsiteY15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67853 h 3562502"/>
                <a:gd name="connsiteX7" fmla="*/ 10705722 w 17279011"/>
                <a:gd name="connsiteY7" fmla="*/ 1889588 h 3562502"/>
                <a:gd name="connsiteX8" fmla="*/ 11388144 w 17279011"/>
                <a:gd name="connsiteY8" fmla="*/ 1880007 h 3562502"/>
                <a:gd name="connsiteX9" fmla="*/ 12746662 w 17279011"/>
                <a:gd name="connsiteY9" fmla="*/ 1882695 h 3562502"/>
                <a:gd name="connsiteX10" fmla="*/ 13001421 w 17279011"/>
                <a:gd name="connsiteY10" fmla="*/ 2848024 h 3562502"/>
                <a:gd name="connsiteX11" fmla="*/ 13253522 w 17279011"/>
                <a:gd name="connsiteY11" fmla="*/ 0 h 3562502"/>
                <a:gd name="connsiteX12" fmla="*/ 13516869 w 17279011"/>
                <a:gd name="connsiteY12" fmla="*/ 3533241 h 3562502"/>
                <a:gd name="connsiteX13" fmla="*/ 13838737 w 17279011"/>
                <a:gd name="connsiteY13" fmla="*/ 1250899 h 3562502"/>
                <a:gd name="connsiteX14" fmla="*/ 13933836 w 17279011"/>
                <a:gd name="connsiteY14" fmla="*/ 1873328 h 3562502"/>
                <a:gd name="connsiteX15" fmla="*/ 17279011 w 17279011"/>
                <a:gd name="connsiteY15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67853 h 3562502"/>
                <a:gd name="connsiteX7" fmla="*/ 10705722 w 17279011"/>
                <a:gd name="connsiteY7" fmla="*/ 1889588 h 3562502"/>
                <a:gd name="connsiteX8" fmla="*/ 12746662 w 17279011"/>
                <a:gd name="connsiteY8" fmla="*/ 1882695 h 3562502"/>
                <a:gd name="connsiteX9" fmla="*/ 13001421 w 17279011"/>
                <a:gd name="connsiteY9" fmla="*/ 2848024 h 3562502"/>
                <a:gd name="connsiteX10" fmla="*/ 13253522 w 17279011"/>
                <a:gd name="connsiteY10" fmla="*/ 0 h 3562502"/>
                <a:gd name="connsiteX11" fmla="*/ 13516869 w 17279011"/>
                <a:gd name="connsiteY11" fmla="*/ 3533241 h 3562502"/>
                <a:gd name="connsiteX12" fmla="*/ 13838737 w 17279011"/>
                <a:gd name="connsiteY12" fmla="*/ 1250899 h 3562502"/>
                <a:gd name="connsiteX13" fmla="*/ 13933836 w 17279011"/>
                <a:gd name="connsiteY13" fmla="*/ 1873328 h 3562502"/>
                <a:gd name="connsiteX14" fmla="*/ 17279011 w 17279011"/>
                <a:gd name="connsiteY14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67853 h 3562502"/>
                <a:gd name="connsiteX7" fmla="*/ 12746662 w 17279011"/>
                <a:gd name="connsiteY7" fmla="*/ 1882695 h 3562502"/>
                <a:gd name="connsiteX8" fmla="*/ 13001421 w 17279011"/>
                <a:gd name="connsiteY8" fmla="*/ 2848024 h 3562502"/>
                <a:gd name="connsiteX9" fmla="*/ 13253522 w 17279011"/>
                <a:gd name="connsiteY9" fmla="*/ 0 h 3562502"/>
                <a:gd name="connsiteX10" fmla="*/ 13516869 w 17279011"/>
                <a:gd name="connsiteY10" fmla="*/ 3533241 h 3562502"/>
                <a:gd name="connsiteX11" fmla="*/ 13838737 w 17279011"/>
                <a:gd name="connsiteY11" fmla="*/ 1250899 h 3562502"/>
                <a:gd name="connsiteX12" fmla="*/ 13933836 w 17279011"/>
                <a:gd name="connsiteY12" fmla="*/ 1873328 h 3562502"/>
                <a:gd name="connsiteX13" fmla="*/ 17279011 w 17279011"/>
                <a:gd name="connsiteY13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67853 h 3562502"/>
                <a:gd name="connsiteX7" fmla="*/ 12746662 w 17279011"/>
                <a:gd name="connsiteY7" fmla="*/ 1868490 h 3562502"/>
                <a:gd name="connsiteX8" fmla="*/ 13001421 w 17279011"/>
                <a:gd name="connsiteY8" fmla="*/ 2848024 h 3562502"/>
                <a:gd name="connsiteX9" fmla="*/ 13253522 w 17279011"/>
                <a:gd name="connsiteY9" fmla="*/ 0 h 3562502"/>
                <a:gd name="connsiteX10" fmla="*/ 13516869 w 17279011"/>
                <a:gd name="connsiteY10" fmla="*/ 3533241 h 3562502"/>
                <a:gd name="connsiteX11" fmla="*/ 13838737 w 17279011"/>
                <a:gd name="connsiteY11" fmla="*/ 1250899 h 3562502"/>
                <a:gd name="connsiteX12" fmla="*/ 13933836 w 17279011"/>
                <a:gd name="connsiteY12" fmla="*/ 1873328 h 3562502"/>
                <a:gd name="connsiteX13" fmla="*/ 17279011 w 17279011"/>
                <a:gd name="connsiteY13" fmla="*/ 1867897 h 3562502"/>
                <a:gd name="connsiteX0" fmla="*/ 0 w 19775667"/>
                <a:gd name="connsiteY0" fmla="*/ 1861774 h 3562502"/>
                <a:gd name="connsiteX1" fmla="*/ 10651483 w 19775667"/>
                <a:gd name="connsiteY1" fmla="*/ 1865376 h 3562502"/>
                <a:gd name="connsiteX2" fmla="*/ 10753896 w 19775667"/>
                <a:gd name="connsiteY2" fmla="*/ 1236269 h 3562502"/>
                <a:gd name="connsiteX3" fmla="*/ 11039188 w 19775667"/>
                <a:gd name="connsiteY3" fmla="*/ 3562502 h 3562502"/>
                <a:gd name="connsiteX4" fmla="*/ 11331796 w 19775667"/>
                <a:gd name="connsiteY4" fmla="*/ 14630 h 3562502"/>
                <a:gd name="connsiteX5" fmla="*/ 11642969 w 19775667"/>
                <a:gd name="connsiteY5" fmla="*/ 3076605 h 3562502"/>
                <a:gd name="connsiteX6" fmla="*/ 11783229 w 19775667"/>
                <a:gd name="connsiteY6" fmla="*/ 1867853 h 3562502"/>
                <a:gd name="connsiteX7" fmla="*/ 15243318 w 19775667"/>
                <a:gd name="connsiteY7" fmla="*/ 1868490 h 3562502"/>
                <a:gd name="connsiteX8" fmla="*/ 15498077 w 19775667"/>
                <a:gd name="connsiteY8" fmla="*/ 2848024 h 3562502"/>
                <a:gd name="connsiteX9" fmla="*/ 15750178 w 19775667"/>
                <a:gd name="connsiteY9" fmla="*/ 0 h 3562502"/>
                <a:gd name="connsiteX10" fmla="*/ 16013525 w 19775667"/>
                <a:gd name="connsiteY10" fmla="*/ 3533241 h 3562502"/>
                <a:gd name="connsiteX11" fmla="*/ 16335393 w 19775667"/>
                <a:gd name="connsiteY11" fmla="*/ 1250899 h 3562502"/>
                <a:gd name="connsiteX12" fmla="*/ 16430492 w 19775667"/>
                <a:gd name="connsiteY12" fmla="*/ 1873328 h 3562502"/>
                <a:gd name="connsiteX13" fmla="*/ 19775667 w 19775667"/>
                <a:gd name="connsiteY13" fmla="*/ 1867897 h 3562502"/>
                <a:gd name="connsiteX0" fmla="*/ 0 w 19075538"/>
                <a:gd name="connsiteY0" fmla="*/ 1861774 h 3562502"/>
                <a:gd name="connsiteX1" fmla="*/ 10651483 w 19075538"/>
                <a:gd name="connsiteY1" fmla="*/ 1865376 h 3562502"/>
                <a:gd name="connsiteX2" fmla="*/ 10753896 w 19075538"/>
                <a:gd name="connsiteY2" fmla="*/ 1236269 h 3562502"/>
                <a:gd name="connsiteX3" fmla="*/ 11039188 w 19075538"/>
                <a:gd name="connsiteY3" fmla="*/ 3562502 h 3562502"/>
                <a:gd name="connsiteX4" fmla="*/ 11331796 w 19075538"/>
                <a:gd name="connsiteY4" fmla="*/ 14630 h 3562502"/>
                <a:gd name="connsiteX5" fmla="*/ 11642969 w 19075538"/>
                <a:gd name="connsiteY5" fmla="*/ 3076605 h 3562502"/>
                <a:gd name="connsiteX6" fmla="*/ 11783229 w 19075538"/>
                <a:gd name="connsiteY6" fmla="*/ 1867853 h 3562502"/>
                <a:gd name="connsiteX7" fmla="*/ 15243318 w 19075538"/>
                <a:gd name="connsiteY7" fmla="*/ 1868490 h 3562502"/>
                <a:gd name="connsiteX8" fmla="*/ 15498077 w 19075538"/>
                <a:gd name="connsiteY8" fmla="*/ 2848024 h 3562502"/>
                <a:gd name="connsiteX9" fmla="*/ 15750178 w 19075538"/>
                <a:gd name="connsiteY9" fmla="*/ 0 h 3562502"/>
                <a:gd name="connsiteX10" fmla="*/ 16013525 w 19075538"/>
                <a:gd name="connsiteY10" fmla="*/ 3533241 h 3562502"/>
                <a:gd name="connsiteX11" fmla="*/ 16335393 w 19075538"/>
                <a:gd name="connsiteY11" fmla="*/ 1250899 h 3562502"/>
                <a:gd name="connsiteX12" fmla="*/ 16430492 w 19075538"/>
                <a:gd name="connsiteY12" fmla="*/ 1873328 h 3562502"/>
                <a:gd name="connsiteX13" fmla="*/ 19075538 w 19075538"/>
                <a:gd name="connsiteY13" fmla="*/ 1874243 h 3562502"/>
                <a:gd name="connsiteX0" fmla="*/ 0 w 19096130"/>
                <a:gd name="connsiteY0" fmla="*/ 1861774 h 3562502"/>
                <a:gd name="connsiteX1" fmla="*/ 10651483 w 19096130"/>
                <a:gd name="connsiteY1" fmla="*/ 1865376 h 3562502"/>
                <a:gd name="connsiteX2" fmla="*/ 10753896 w 19096130"/>
                <a:gd name="connsiteY2" fmla="*/ 1236269 h 3562502"/>
                <a:gd name="connsiteX3" fmla="*/ 11039188 w 19096130"/>
                <a:gd name="connsiteY3" fmla="*/ 3562502 h 3562502"/>
                <a:gd name="connsiteX4" fmla="*/ 11331796 w 19096130"/>
                <a:gd name="connsiteY4" fmla="*/ 14630 h 3562502"/>
                <a:gd name="connsiteX5" fmla="*/ 11642969 w 19096130"/>
                <a:gd name="connsiteY5" fmla="*/ 3076605 h 3562502"/>
                <a:gd name="connsiteX6" fmla="*/ 11783229 w 19096130"/>
                <a:gd name="connsiteY6" fmla="*/ 1867853 h 3562502"/>
                <a:gd name="connsiteX7" fmla="*/ 15243318 w 19096130"/>
                <a:gd name="connsiteY7" fmla="*/ 1868490 h 3562502"/>
                <a:gd name="connsiteX8" fmla="*/ 15498077 w 19096130"/>
                <a:gd name="connsiteY8" fmla="*/ 2848024 h 3562502"/>
                <a:gd name="connsiteX9" fmla="*/ 15750178 w 19096130"/>
                <a:gd name="connsiteY9" fmla="*/ 0 h 3562502"/>
                <a:gd name="connsiteX10" fmla="*/ 16013525 w 19096130"/>
                <a:gd name="connsiteY10" fmla="*/ 3533241 h 3562502"/>
                <a:gd name="connsiteX11" fmla="*/ 16335393 w 19096130"/>
                <a:gd name="connsiteY11" fmla="*/ 1250899 h 3562502"/>
                <a:gd name="connsiteX12" fmla="*/ 16430492 w 19096130"/>
                <a:gd name="connsiteY12" fmla="*/ 1873328 h 3562502"/>
                <a:gd name="connsiteX13" fmla="*/ 19096130 w 19096130"/>
                <a:gd name="connsiteY13" fmla="*/ 1874243 h 3562502"/>
                <a:gd name="connsiteX0" fmla="*/ 0 w 19096130"/>
                <a:gd name="connsiteY0" fmla="*/ 1861774 h 3562502"/>
                <a:gd name="connsiteX1" fmla="*/ 10651483 w 19096130"/>
                <a:gd name="connsiteY1" fmla="*/ 1865376 h 3562502"/>
                <a:gd name="connsiteX2" fmla="*/ 10753896 w 19096130"/>
                <a:gd name="connsiteY2" fmla="*/ 1236269 h 3562502"/>
                <a:gd name="connsiteX3" fmla="*/ 11039188 w 19096130"/>
                <a:gd name="connsiteY3" fmla="*/ 3562502 h 3562502"/>
                <a:gd name="connsiteX4" fmla="*/ 11331796 w 19096130"/>
                <a:gd name="connsiteY4" fmla="*/ 14630 h 3562502"/>
                <a:gd name="connsiteX5" fmla="*/ 11642969 w 19096130"/>
                <a:gd name="connsiteY5" fmla="*/ 3076605 h 3562502"/>
                <a:gd name="connsiteX6" fmla="*/ 11783229 w 19096130"/>
                <a:gd name="connsiteY6" fmla="*/ 1867853 h 3562502"/>
                <a:gd name="connsiteX7" fmla="*/ 15243318 w 19096130"/>
                <a:gd name="connsiteY7" fmla="*/ 1868490 h 3562502"/>
                <a:gd name="connsiteX8" fmla="*/ 15498077 w 19096130"/>
                <a:gd name="connsiteY8" fmla="*/ 2848024 h 3562502"/>
                <a:gd name="connsiteX9" fmla="*/ 15750178 w 19096130"/>
                <a:gd name="connsiteY9" fmla="*/ 0 h 3562502"/>
                <a:gd name="connsiteX10" fmla="*/ 16013525 w 19096130"/>
                <a:gd name="connsiteY10" fmla="*/ 3533241 h 3562502"/>
                <a:gd name="connsiteX11" fmla="*/ 16335393 w 19096130"/>
                <a:gd name="connsiteY11" fmla="*/ 1250899 h 3562502"/>
                <a:gd name="connsiteX12" fmla="*/ 16430492 w 19096130"/>
                <a:gd name="connsiteY12" fmla="*/ 1873328 h 3562502"/>
                <a:gd name="connsiteX13" fmla="*/ 19096130 w 19096130"/>
                <a:gd name="connsiteY13" fmla="*/ 1867897 h 3562502"/>
                <a:gd name="connsiteX0" fmla="*/ 0 w 19096130"/>
                <a:gd name="connsiteY0" fmla="*/ 1861774 h 3562502"/>
                <a:gd name="connsiteX1" fmla="*/ 10651483 w 19096130"/>
                <a:gd name="connsiteY1" fmla="*/ 1865376 h 3562502"/>
                <a:gd name="connsiteX2" fmla="*/ 10753896 w 19096130"/>
                <a:gd name="connsiteY2" fmla="*/ 1236269 h 3562502"/>
                <a:gd name="connsiteX3" fmla="*/ 11039188 w 19096130"/>
                <a:gd name="connsiteY3" fmla="*/ 3562502 h 3562502"/>
                <a:gd name="connsiteX4" fmla="*/ 11331796 w 19096130"/>
                <a:gd name="connsiteY4" fmla="*/ 14630 h 3562502"/>
                <a:gd name="connsiteX5" fmla="*/ 11642969 w 19096130"/>
                <a:gd name="connsiteY5" fmla="*/ 3076605 h 3562502"/>
                <a:gd name="connsiteX6" fmla="*/ 11783229 w 19096130"/>
                <a:gd name="connsiteY6" fmla="*/ 1867853 h 3562502"/>
                <a:gd name="connsiteX7" fmla="*/ 15243318 w 19096130"/>
                <a:gd name="connsiteY7" fmla="*/ 1868490 h 3562502"/>
                <a:gd name="connsiteX8" fmla="*/ 15498077 w 19096130"/>
                <a:gd name="connsiteY8" fmla="*/ 2848024 h 3562502"/>
                <a:gd name="connsiteX9" fmla="*/ 15750178 w 19096130"/>
                <a:gd name="connsiteY9" fmla="*/ 0 h 3562502"/>
                <a:gd name="connsiteX10" fmla="*/ 16013525 w 19096130"/>
                <a:gd name="connsiteY10" fmla="*/ 3533241 h 3562502"/>
                <a:gd name="connsiteX11" fmla="*/ 16335393 w 19096130"/>
                <a:gd name="connsiteY11" fmla="*/ 1250899 h 3562502"/>
                <a:gd name="connsiteX12" fmla="*/ 16430492 w 19096130"/>
                <a:gd name="connsiteY12" fmla="*/ 1873328 h 3562502"/>
                <a:gd name="connsiteX13" fmla="*/ 19096130 w 19096130"/>
                <a:gd name="connsiteY13" fmla="*/ 1867897 h 3562502"/>
                <a:gd name="connsiteX0" fmla="*/ 0 w 19096130"/>
                <a:gd name="connsiteY0" fmla="*/ 1861774 h 3562502"/>
                <a:gd name="connsiteX1" fmla="*/ 10651483 w 19096130"/>
                <a:gd name="connsiteY1" fmla="*/ 1865376 h 3562502"/>
                <a:gd name="connsiteX2" fmla="*/ 10753896 w 19096130"/>
                <a:gd name="connsiteY2" fmla="*/ 1236269 h 3562502"/>
                <a:gd name="connsiteX3" fmla="*/ 11039188 w 19096130"/>
                <a:gd name="connsiteY3" fmla="*/ 3562502 h 3562502"/>
                <a:gd name="connsiteX4" fmla="*/ 11331796 w 19096130"/>
                <a:gd name="connsiteY4" fmla="*/ 14630 h 3562502"/>
                <a:gd name="connsiteX5" fmla="*/ 11642969 w 19096130"/>
                <a:gd name="connsiteY5" fmla="*/ 3076605 h 3562502"/>
                <a:gd name="connsiteX6" fmla="*/ 11783229 w 19096130"/>
                <a:gd name="connsiteY6" fmla="*/ 1867853 h 3562502"/>
                <a:gd name="connsiteX7" fmla="*/ 15243318 w 19096130"/>
                <a:gd name="connsiteY7" fmla="*/ 1868490 h 3562502"/>
                <a:gd name="connsiteX8" fmla="*/ 15498077 w 19096130"/>
                <a:gd name="connsiteY8" fmla="*/ 2848024 h 3562502"/>
                <a:gd name="connsiteX9" fmla="*/ 15750178 w 19096130"/>
                <a:gd name="connsiteY9" fmla="*/ 0 h 3562502"/>
                <a:gd name="connsiteX10" fmla="*/ 16013525 w 19096130"/>
                <a:gd name="connsiteY10" fmla="*/ 3533241 h 3562502"/>
                <a:gd name="connsiteX11" fmla="*/ 16335393 w 19096130"/>
                <a:gd name="connsiteY11" fmla="*/ 1250899 h 3562502"/>
                <a:gd name="connsiteX12" fmla="*/ 16430491 w 19096130"/>
                <a:gd name="connsiteY12" fmla="*/ 1860635 h 3562502"/>
                <a:gd name="connsiteX13" fmla="*/ 19096130 w 19096130"/>
                <a:gd name="connsiteY13" fmla="*/ 1867897 h 3562502"/>
                <a:gd name="connsiteX0" fmla="*/ 0 w 19748213"/>
                <a:gd name="connsiteY0" fmla="*/ 1868122 h 3562502"/>
                <a:gd name="connsiteX1" fmla="*/ 11303566 w 19748213"/>
                <a:gd name="connsiteY1" fmla="*/ 1865376 h 3562502"/>
                <a:gd name="connsiteX2" fmla="*/ 11405979 w 19748213"/>
                <a:gd name="connsiteY2" fmla="*/ 1236269 h 3562502"/>
                <a:gd name="connsiteX3" fmla="*/ 11691271 w 19748213"/>
                <a:gd name="connsiteY3" fmla="*/ 3562502 h 3562502"/>
                <a:gd name="connsiteX4" fmla="*/ 11983879 w 19748213"/>
                <a:gd name="connsiteY4" fmla="*/ 14630 h 3562502"/>
                <a:gd name="connsiteX5" fmla="*/ 12295052 w 19748213"/>
                <a:gd name="connsiteY5" fmla="*/ 3076605 h 3562502"/>
                <a:gd name="connsiteX6" fmla="*/ 12435312 w 19748213"/>
                <a:gd name="connsiteY6" fmla="*/ 1867853 h 3562502"/>
                <a:gd name="connsiteX7" fmla="*/ 15895401 w 19748213"/>
                <a:gd name="connsiteY7" fmla="*/ 1868490 h 3562502"/>
                <a:gd name="connsiteX8" fmla="*/ 16150160 w 19748213"/>
                <a:gd name="connsiteY8" fmla="*/ 2848024 h 3562502"/>
                <a:gd name="connsiteX9" fmla="*/ 16402261 w 19748213"/>
                <a:gd name="connsiteY9" fmla="*/ 0 h 3562502"/>
                <a:gd name="connsiteX10" fmla="*/ 16665608 w 19748213"/>
                <a:gd name="connsiteY10" fmla="*/ 3533241 h 3562502"/>
                <a:gd name="connsiteX11" fmla="*/ 16987476 w 19748213"/>
                <a:gd name="connsiteY11" fmla="*/ 1250899 h 3562502"/>
                <a:gd name="connsiteX12" fmla="*/ 17082574 w 19748213"/>
                <a:gd name="connsiteY12" fmla="*/ 1860635 h 3562502"/>
                <a:gd name="connsiteX13" fmla="*/ 19748213 w 19748213"/>
                <a:gd name="connsiteY13" fmla="*/ 1867897 h 3562502"/>
                <a:gd name="connsiteX0" fmla="*/ 0 w 19782534"/>
                <a:gd name="connsiteY0" fmla="*/ 1868122 h 3562502"/>
                <a:gd name="connsiteX1" fmla="*/ 11337887 w 19782534"/>
                <a:gd name="connsiteY1" fmla="*/ 1865376 h 3562502"/>
                <a:gd name="connsiteX2" fmla="*/ 11440300 w 19782534"/>
                <a:gd name="connsiteY2" fmla="*/ 1236269 h 3562502"/>
                <a:gd name="connsiteX3" fmla="*/ 11725592 w 19782534"/>
                <a:gd name="connsiteY3" fmla="*/ 3562502 h 3562502"/>
                <a:gd name="connsiteX4" fmla="*/ 12018200 w 19782534"/>
                <a:gd name="connsiteY4" fmla="*/ 14630 h 3562502"/>
                <a:gd name="connsiteX5" fmla="*/ 12329373 w 19782534"/>
                <a:gd name="connsiteY5" fmla="*/ 3076605 h 3562502"/>
                <a:gd name="connsiteX6" fmla="*/ 12469633 w 19782534"/>
                <a:gd name="connsiteY6" fmla="*/ 1867853 h 3562502"/>
                <a:gd name="connsiteX7" fmla="*/ 15929722 w 19782534"/>
                <a:gd name="connsiteY7" fmla="*/ 1868490 h 3562502"/>
                <a:gd name="connsiteX8" fmla="*/ 16184481 w 19782534"/>
                <a:gd name="connsiteY8" fmla="*/ 2848024 h 3562502"/>
                <a:gd name="connsiteX9" fmla="*/ 16436582 w 19782534"/>
                <a:gd name="connsiteY9" fmla="*/ 0 h 3562502"/>
                <a:gd name="connsiteX10" fmla="*/ 16699929 w 19782534"/>
                <a:gd name="connsiteY10" fmla="*/ 3533241 h 3562502"/>
                <a:gd name="connsiteX11" fmla="*/ 17021797 w 19782534"/>
                <a:gd name="connsiteY11" fmla="*/ 1250899 h 3562502"/>
                <a:gd name="connsiteX12" fmla="*/ 17116895 w 19782534"/>
                <a:gd name="connsiteY12" fmla="*/ 1860635 h 3562502"/>
                <a:gd name="connsiteX13" fmla="*/ 19782534 w 19782534"/>
                <a:gd name="connsiteY13" fmla="*/ 1867897 h 3562502"/>
                <a:gd name="connsiteX0" fmla="*/ -2 w 8444645"/>
                <a:gd name="connsiteY0" fmla="*/ 1865376 h 3562502"/>
                <a:gd name="connsiteX1" fmla="*/ 102411 w 8444645"/>
                <a:gd name="connsiteY1" fmla="*/ 1236269 h 3562502"/>
                <a:gd name="connsiteX2" fmla="*/ 387703 w 8444645"/>
                <a:gd name="connsiteY2" fmla="*/ 3562502 h 3562502"/>
                <a:gd name="connsiteX3" fmla="*/ 680311 w 8444645"/>
                <a:gd name="connsiteY3" fmla="*/ 14630 h 3562502"/>
                <a:gd name="connsiteX4" fmla="*/ 991484 w 8444645"/>
                <a:gd name="connsiteY4" fmla="*/ 3076605 h 3562502"/>
                <a:gd name="connsiteX5" fmla="*/ 1131744 w 8444645"/>
                <a:gd name="connsiteY5" fmla="*/ 1867853 h 3562502"/>
                <a:gd name="connsiteX6" fmla="*/ 4591833 w 8444645"/>
                <a:gd name="connsiteY6" fmla="*/ 1868490 h 3562502"/>
                <a:gd name="connsiteX7" fmla="*/ 4846592 w 8444645"/>
                <a:gd name="connsiteY7" fmla="*/ 2848024 h 3562502"/>
                <a:gd name="connsiteX8" fmla="*/ 5098693 w 8444645"/>
                <a:gd name="connsiteY8" fmla="*/ 0 h 3562502"/>
                <a:gd name="connsiteX9" fmla="*/ 5362040 w 8444645"/>
                <a:gd name="connsiteY9" fmla="*/ 3533241 h 3562502"/>
                <a:gd name="connsiteX10" fmla="*/ 5683908 w 8444645"/>
                <a:gd name="connsiteY10" fmla="*/ 1250899 h 3562502"/>
                <a:gd name="connsiteX11" fmla="*/ 5779006 w 8444645"/>
                <a:gd name="connsiteY11" fmla="*/ 1860635 h 3562502"/>
                <a:gd name="connsiteX12" fmla="*/ 8444645 w 8444645"/>
                <a:gd name="connsiteY12" fmla="*/ 1867897 h 3562502"/>
                <a:gd name="connsiteX0" fmla="*/ 0 w 8342234"/>
                <a:gd name="connsiteY0" fmla="*/ 1236269 h 3562502"/>
                <a:gd name="connsiteX1" fmla="*/ 285292 w 8342234"/>
                <a:gd name="connsiteY1" fmla="*/ 3562502 h 3562502"/>
                <a:gd name="connsiteX2" fmla="*/ 577900 w 8342234"/>
                <a:gd name="connsiteY2" fmla="*/ 14630 h 3562502"/>
                <a:gd name="connsiteX3" fmla="*/ 889073 w 8342234"/>
                <a:gd name="connsiteY3" fmla="*/ 3076605 h 3562502"/>
                <a:gd name="connsiteX4" fmla="*/ 1029333 w 8342234"/>
                <a:gd name="connsiteY4" fmla="*/ 1867853 h 3562502"/>
                <a:gd name="connsiteX5" fmla="*/ 4489422 w 8342234"/>
                <a:gd name="connsiteY5" fmla="*/ 1868490 h 3562502"/>
                <a:gd name="connsiteX6" fmla="*/ 4744181 w 8342234"/>
                <a:gd name="connsiteY6" fmla="*/ 2848024 h 3562502"/>
                <a:gd name="connsiteX7" fmla="*/ 4996282 w 8342234"/>
                <a:gd name="connsiteY7" fmla="*/ 0 h 3562502"/>
                <a:gd name="connsiteX8" fmla="*/ 5259629 w 8342234"/>
                <a:gd name="connsiteY8" fmla="*/ 3533241 h 3562502"/>
                <a:gd name="connsiteX9" fmla="*/ 5581497 w 8342234"/>
                <a:gd name="connsiteY9" fmla="*/ 1250899 h 3562502"/>
                <a:gd name="connsiteX10" fmla="*/ 5676595 w 8342234"/>
                <a:gd name="connsiteY10" fmla="*/ 1860635 h 3562502"/>
                <a:gd name="connsiteX11" fmla="*/ 8342234 w 8342234"/>
                <a:gd name="connsiteY11" fmla="*/ 1867897 h 3562502"/>
                <a:gd name="connsiteX0" fmla="*/ -1 w 8056941"/>
                <a:gd name="connsiteY0" fmla="*/ 3562502 h 3562502"/>
                <a:gd name="connsiteX1" fmla="*/ 292607 w 8056941"/>
                <a:gd name="connsiteY1" fmla="*/ 14630 h 3562502"/>
                <a:gd name="connsiteX2" fmla="*/ 603780 w 8056941"/>
                <a:gd name="connsiteY2" fmla="*/ 3076605 h 3562502"/>
                <a:gd name="connsiteX3" fmla="*/ 744040 w 8056941"/>
                <a:gd name="connsiteY3" fmla="*/ 1867853 h 3562502"/>
                <a:gd name="connsiteX4" fmla="*/ 4204129 w 8056941"/>
                <a:gd name="connsiteY4" fmla="*/ 1868490 h 3562502"/>
                <a:gd name="connsiteX5" fmla="*/ 4458888 w 8056941"/>
                <a:gd name="connsiteY5" fmla="*/ 2848024 h 3562502"/>
                <a:gd name="connsiteX6" fmla="*/ 4710989 w 8056941"/>
                <a:gd name="connsiteY6" fmla="*/ 0 h 3562502"/>
                <a:gd name="connsiteX7" fmla="*/ 4974336 w 8056941"/>
                <a:gd name="connsiteY7" fmla="*/ 3533241 h 3562502"/>
                <a:gd name="connsiteX8" fmla="*/ 5296204 w 8056941"/>
                <a:gd name="connsiteY8" fmla="*/ 1250899 h 3562502"/>
                <a:gd name="connsiteX9" fmla="*/ 5391302 w 8056941"/>
                <a:gd name="connsiteY9" fmla="*/ 1860635 h 3562502"/>
                <a:gd name="connsiteX10" fmla="*/ 8056941 w 8056941"/>
                <a:gd name="connsiteY10" fmla="*/ 1867897 h 3562502"/>
                <a:gd name="connsiteX0" fmla="*/ 1 w 7764335"/>
                <a:gd name="connsiteY0" fmla="*/ 14630 h 3533240"/>
                <a:gd name="connsiteX1" fmla="*/ 311174 w 7764335"/>
                <a:gd name="connsiteY1" fmla="*/ 3076605 h 3533240"/>
                <a:gd name="connsiteX2" fmla="*/ 451434 w 7764335"/>
                <a:gd name="connsiteY2" fmla="*/ 1867853 h 3533240"/>
                <a:gd name="connsiteX3" fmla="*/ 3911523 w 7764335"/>
                <a:gd name="connsiteY3" fmla="*/ 1868490 h 3533240"/>
                <a:gd name="connsiteX4" fmla="*/ 4166282 w 7764335"/>
                <a:gd name="connsiteY4" fmla="*/ 2848024 h 3533240"/>
                <a:gd name="connsiteX5" fmla="*/ 4418383 w 7764335"/>
                <a:gd name="connsiteY5" fmla="*/ 0 h 3533240"/>
                <a:gd name="connsiteX6" fmla="*/ 4681730 w 7764335"/>
                <a:gd name="connsiteY6" fmla="*/ 3533241 h 3533240"/>
                <a:gd name="connsiteX7" fmla="*/ 5003598 w 7764335"/>
                <a:gd name="connsiteY7" fmla="*/ 1250899 h 3533240"/>
                <a:gd name="connsiteX8" fmla="*/ 5098696 w 7764335"/>
                <a:gd name="connsiteY8" fmla="*/ 1860635 h 3533240"/>
                <a:gd name="connsiteX9" fmla="*/ 7764335 w 7764335"/>
                <a:gd name="connsiteY9" fmla="*/ 1867897 h 3533240"/>
                <a:gd name="connsiteX0" fmla="*/ -1 w 7453160"/>
                <a:gd name="connsiteY0" fmla="*/ 3076605 h 3533240"/>
                <a:gd name="connsiteX1" fmla="*/ 140259 w 7453160"/>
                <a:gd name="connsiteY1" fmla="*/ 1867853 h 3533240"/>
                <a:gd name="connsiteX2" fmla="*/ 3600348 w 7453160"/>
                <a:gd name="connsiteY2" fmla="*/ 1868490 h 3533240"/>
                <a:gd name="connsiteX3" fmla="*/ 3855107 w 7453160"/>
                <a:gd name="connsiteY3" fmla="*/ 2848024 h 3533240"/>
                <a:gd name="connsiteX4" fmla="*/ 4107208 w 7453160"/>
                <a:gd name="connsiteY4" fmla="*/ 0 h 3533240"/>
                <a:gd name="connsiteX5" fmla="*/ 4370555 w 7453160"/>
                <a:gd name="connsiteY5" fmla="*/ 3533241 h 3533240"/>
                <a:gd name="connsiteX6" fmla="*/ 4692423 w 7453160"/>
                <a:gd name="connsiteY6" fmla="*/ 1250899 h 3533240"/>
                <a:gd name="connsiteX7" fmla="*/ 4787521 w 7453160"/>
                <a:gd name="connsiteY7" fmla="*/ 1860635 h 3533240"/>
                <a:gd name="connsiteX8" fmla="*/ 7453160 w 7453160"/>
                <a:gd name="connsiteY8" fmla="*/ 1867897 h 3533240"/>
                <a:gd name="connsiteX0" fmla="*/ 0 w 7312901"/>
                <a:gd name="connsiteY0" fmla="*/ 1867853 h 3533240"/>
                <a:gd name="connsiteX1" fmla="*/ 3460089 w 7312901"/>
                <a:gd name="connsiteY1" fmla="*/ 1868490 h 3533240"/>
                <a:gd name="connsiteX2" fmla="*/ 3714848 w 7312901"/>
                <a:gd name="connsiteY2" fmla="*/ 2848024 h 3533240"/>
                <a:gd name="connsiteX3" fmla="*/ 3966949 w 7312901"/>
                <a:gd name="connsiteY3" fmla="*/ 0 h 3533240"/>
                <a:gd name="connsiteX4" fmla="*/ 4230296 w 7312901"/>
                <a:gd name="connsiteY4" fmla="*/ 3533241 h 3533240"/>
                <a:gd name="connsiteX5" fmla="*/ 4552164 w 7312901"/>
                <a:gd name="connsiteY5" fmla="*/ 1250899 h 3533240"/>
                <a:gd name="connsiteX6" fmla="*/ 4647262 w 7312901"/>
                <a:gd name="connsiteY6" fmla="*/ 1860635 h 3533240"/>
                <a:gd name="connsiteX7" fmla="*/ 7312901 w 7312901"/>
                <a:gd name="connsiteY7" fmla="*/ 1867897 h 3533240"/>
                <a:gd name="connsiteX0" fmla="*/ 0 w 6597543"/>
                <a:gd name="connsiteY0" fmla="*/ 1867852 h 3533240"/>
                <a:gd name="connsiteX1" fmla="*/ 2744731 w 6597543"/>
                <a:gd name="connsiteY1" fmla="*/ 1868490 h 3533240"/>
                <a:gd name="connsiteX2" fmla="*/ 2999490 w 6597543"/>
                <a:gd name="connsiteY2" fmla="*/ 2848024 h 3533240"/>
                <a:gd name="connsiteX3" fmla="*/ 3251591 w 6597543"/>
                <a:gd name="connsiteY3" fmla="*/ 0 h 3533240"/>
                <a:gd name="connsiteX4" fmla="*/ 3514938 w 6597543"/>
                <a:gd name="connsiteY4" fmla="*/ 3533241 h 3533240"/>
                <a:gd name="connsiteX5" fmla="*/ 3836806 w 6597543"/>
                <a:gd name="connsiteY5" fmla="*/ 1250899 h 3533240"/>
                <a:gd name="connsiteX6" fmla="*/ 3931904 w 6597543"/>
                <a:gd name="connsiteY6" fmla="*/ 1860635 h 3533240"/>
                <a:gd name="connsiteX7" fmla="*/ 6597543 w 6597543"/>
                <a:gd name="connsiteY7" fmla="*/ 1867897 h 3533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97543" h="3533240">
                  <a:moveTo>
                    <a:pt x="0" y="1867852"/>
                  </a:moveTo>
                  <a:lnTo>
                    <a:pt x="2744731" y="1868490"/>
                  </a:lnTo>
                  <a:lnTo>
                    <a:pt x="2999490" y="2848024"/>
                  </a:lnTo>
                  <a:lnTo>
                    <a:pt x="3251591" y="0"/>
                  </a:lnTo>
                  <a:lnTo>
                    <a:pt x="3514938" y="3533241"/>
                  </a:lnTo>
                  <a:lnTo>
                    <a:pt x="3836806" y="1250899"/>
                  </a:lnTo>
                  <a:lnTo>
                    <a:pt x="3931904" y="1860635"/>
                  </a:lnTo>
                  <a:cubicBezTo>
                    <a:pt x="4227756" y="1868006"/>
                    <a:pt x="5828074" y="1873220"/>
                    <a:pt x="6597543" y="1867897"/>
                  </a:cubicBezTo>
                </a:path>
              </a:pathLst>
            </a:cu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939" name="Freeform 10">
              <a:extLst>
                <a:ext uri="{FF2B5EF4-FFF2-40B4-BE49-F238E27FC236}">
                  <a16:creationId xmlns:a16="http://schemas.microsoft.com/office/drawing/2014/main" id="{9BD84DBE-E6A5-4D94-AECA-3332431B0FEF}"/>
                </a:ext>
              </a:extLst>
            </p:cNvPr>
            <p:cNvSpPr/>
            <p:nvPr/>
          </p:nvSpPr>
          <p:spPr>
            <a:xfrm>
              <a:off x="2175219" y="2551955"/>
              <a:ext cx="2197998" cy="1148541"/>
            </a:xfrm>
            <a:custGeom>
              <a:avLst/>
              <a:gdLst>
                <a:gd name="connsiteX0" fmla="*/ 0 w 7344461"/>
                <a:gd name="connsiteY0" fmla="*/ 1843430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43430 h 3489350"/>
                <a:gd name="connsiteX7" fmla="*/ 3518611 w 7344461"/>
                <a:gd name="connsiteY7" fmla="*/ 1843430 h 3489350"/>
                <a:gd name="connsiteX8" fmla="*/ 2472538 w 7344461"/>
                <a:gd name="connsiteY8" fmla="*/ 409651 h 3489350"/>
                <a:gd name="connsiteX9" fmla="*/ 3160166 w 7344461"/>
                <a:gd name="connsiteY9" fmla="*/ 14630 h 3489350"/>
                <a:gd name="connsiteX10" fmla="*/ 3803904 w 7344461"/>
                <a:gd name="connsiteY10" fmla="*/ 387705 h 3489350"/>
                <a:gd name="connsiteX11" fmla="*/ 4462272 w 7344461"/>
                <a:gd name="connsiteY11" fmla="*/ 0 h 3489350"/>
                <a:gd name="connsiteX12" fmla="*/ 5113325 w 7344461"/>
                <a:gd name="connsiteY12" fmla="*/ 475488 h 3489350"/>
                <a:gd name="connsiteX13" fmla="*/ 4096512 w 7344461"/>
                <a:gd name="connsiteY13" fmla="*/ 1821485 h 3489350"/>
                <a:gd name="connsiteX14" fmla="*/ 5479085 w 7344461"/>
                <a:gd name="connsiteY14" fmla="*/ 1836115 h 3489350"/>
                <a:gd name="connsiteX15" fmla="*/ 5698541 w 7344461"/>
                <a:gd name="connsiteY15" fmla="*/ 2179929 h 3489350"/>
                <a:gd name="connsiteX16" fmla="*/ 5888736 w 7344461"/>
                <a:gd name="connsiteY16" fmla="*/ 29261 h 3489350"/>
                <a:gd name="connsiteX17" fmla="*/ 6166714 w 7344461"/>
                <a:gd name="connsiteY17" fmla="*/ 3489350 h 3489350"/>
                <a:gd name="connsiteX18" fmla="*/ 6510528 w 7344461"/>
                <a:gd name="connsiteY18" fmla="*/ 1331366 h 3489350"/>
                <a:gd name="connsiteX19" fmla="*/ 6620256 w 7344461"/>
                <a:gd name="connsiteY19" fmla="*/ 1916582 h 3489350"/>
                <a:gd name="connsiteX20" fmla="*/ 7344461 w 7344461"/>
                <a:gd name="connsiteY20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43430 h 3489350"/>
                <a:gd name="connsiteX7" fmla="*/ 3518611 w 7344461"/>
                <a:gd name="connsiteY7" fmla="*/ 1843430 h 3489350"/>
                <a:gd name="connsiteX8" fmla="*/ 2472538 w 7344461"/>
                <a:gd name="connsiteY8" fmla="*/ 409651 h 3489350"/>
                <a:gd name="connsiteX9" fmla="*/ 3160166 w 7344461"/>
                <a:gd name="connsiteY9" fmla="*/ 14630 h 3489350"/>
                <a:gd name="connsiteX10" fmla="*/ 3803904 w 7344461"/>
                <a:gd name="connsiteY10" fmla="*/ 387705 h 3489350"/>
                <a:gd name="connsiteX11" fmla="*/ 4462272 w 7344461"/>
                <a:gd name="connsiteY11" fmla="*/ 0 h 3489350"/>
                <a:gd name="connsiteX12" fmla="*/ 5113325 w 7344461"/>
                <a:gd name="connsiteY12" fmla="*/ 475488 h 3489350"/>
                <a:gd name="connsiteX13" fmla="*/ 4096512 w 7344461"/>
                <a:gd name="connsiteY13" fmla="*/ 1821485 h 3489350"/>
                <a:gd name="connsiteX14" fmla="*/ 5479085 w 7344461"/>
                <a:gd name="connsiteY14" fmla="*/ 1836115 h 3489350"/>
                <a:gd name="connsiteX15" fmla="*/ 5698541 w 7344461"/>
                <a:gd name="connsiteY15" fmla="*/ 2179929 h 3489350"/>
                <a:gd name="connsiteX16" fmla="*/ 5888736 w 7344461"/>
                <a:gd name="connsiteY16" fmla="*/ 29261 h 3489350"/>
                <a:gd name="connsiteX17" fmla="*/ 6166714 w 7344461"/>
                <a:gd name="connsiteY17" fmla="*/ 3489350 h 3489350"/>
                <a:gd name="connsiteX18" fmla="*/ 6510528 w 7344461"/>
                <a:gd name="connsiteY18" fmla="*/ 1331366 h 3489350"/>
                <a:gd name="connsiteX19" fmla="*/ 6620256 w 7344461"/>
                <a:gd name="connsiteY19" fmla="*/ 1916582 h 3489350"/>
                <a:gd name="connsiteX20" fmla="*/ 7344461 w 7344461"/>
                <a:gd name="connsiteY20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3518611 w 7344461"/>
                <a:gd name="connsiteY7" fmla="*/ 1843430 h 3489350"/>
                <a:gd name="connsiteX8" fmla="*/ 2472538 w 7344461"/>
                <a:gd name="connsiteY8" fmla="*/ 409651 h 3489350"/>
                <a:gd name="connsiteX9" fmla="*/ 3160166 w 7344461"/>
                <a:gd name="connsiteY9" fmla="*/ 14630 h 3489350"/>
                <a:gd name="connsiteX10" fmla="*/ 3803904 w 7344461"/>
                <a:gd name="connsiteY10" fmla="*/ 387705 h 3489350"/>
                <a:gd name="connsiteX11" fmla="*/ 4462272 w 7344461"/>
                <a:gd name="connsiteY11" fmla="*/ 0 h 3489350"/>
                <a:gd name="connsiteX12" fmla="*/ 5113325 w 7344461"/>
                <a:gd name="connsiteY12" fmla="*/ 475488 h 3489350"/>
                <a:gd name="connsiteX13" fmla="*/ 4096512 w 7344461"/>
                <a:gd name="connsiteY13" fmla="*/ 1821485 h 3489350"/>
                <a:gd name="connsiteX14" fmla="*/ 5479085 w 7344461"/>
                <a:gd name="connsiteY14" fmla="*/ 1836115 h 3489350"/>
                <a:gd name="connsiteX15" fmla="*/ 5698541 w 7344461"/>
                <a:gd name="connsiteY15" fmla="*/ 2179929 h 3489350"/>
                <a:gd name="connsiteX16" fmla="*/ 5888736 w 7344461"/>
                <a:gd name="connsiteY16" fmla="*/ 29261 h 3489350"/>
                <a:gd name="connsiteX17" fmla="*/ 6166714 w 7344461"/>
                <a:gd name="connsiteY17" fmla="*/ 3489350 h 3489350"/>
                <a:gd name="connsiteX18" fmla="*/ 6510528 w 7344461"/>
                <a:gd name="connsiteY18" fmla="*/ 1331366 h 3489350"/>
                <a:gd name="connsiteX19" fmla="*/ 6620256 w 7344461"/>
                <a:gd name="connsiteY19" fmla="*/ 1916582 h 3489350"/>
                <a:gd name="connsiteX20" fmla="*/ 7344461 w 7344461"/>
                <a:gd name="connsiteY20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2472538 w 7344461"/>
                <a:gd name="connsiteY9" fmla="*/ 409651 h 3489350"/>
                <a:gd name="connsiteX10" fmla="*/ 3160166 w 7344461"/>
                <a:gd name="connsiteY10" fmla="*/ 14630 h 3489350"/>
                <a:gd name="connsiteX11" fmla="*/ 3803904 w 7344461"/>
                <a:gd name="connsiteY11" fmla="*/ 387705 h 3489350"/>
                <a:gd name="connsiteX12" fmla="*/ 4462272 w 7344461"/>
                <a:gd name="connsiteY12" fmla="*/ 0 h 3489350"/>
                <a:gd name="connsiteX13" fmla="*/ 5113325 w 7344461"/>
                <a:gd name="connsiteY13" fmla="*/ 475488 h 3489350"/>
                <a:gd name="connsiteX14" fmla="*/ 4096512 w 7344461"/>
                <a:gd name="connsiteY14" fmla="*/ 1821485 h 3489350"/>
                <a:gd name="connsiteX15" fmla="*/ 5479085 w 7344461"/>
                <a:gd name="connsiteY15" fmla="*/ 1836115 h 3489350"/>
                <a:gd name="connsiteX16" fmla="*/ 5698541 w 7344461"/>
                <a:gd name="connsiteY16" fmla="*/ 2179929 h 3489350"/>
                <a:gd name="connsiteX17" fmla="*/ 5888736 w 7344461"/>
                <a:gd name="connsiteY17" fmla="*/ 29261 h 3489350"/>
                <a:gd name="connsiteX18" fmla="*/ 6166714 w 7344461"/>
                <a:gd name="connsiteY18" fmla="*/ 3489350 h 3489350"/>
                <a:gd name="connsiteX19" fmla="*/ 6510528 w 7344461"/>
                <a:gd name="connsiteY19" fmla="*/ 1331366 h 3489350"/>
                <a:gd name="connsiteX20" fmla="*/ 6620256 w 7344461"/>
                <a:gd name="connsiteY20" fmla="*/ 1916582 h 3489350"/>
                <a:gd name="connsiteX21" fmla="*/ 7344461 w 7344461"/>
                <a:gd name="connsiteY21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3501871 w 7344461"/>
                <a:gd name="connsiteY9" fmla="*/ 1845697 h 3489350"/>
                <a:gd name="connsiteX10" fmla="*/ 2472538 w 7344461"/>
                <a:gd name="connsiteY10" fmla="*/ 409651 h 3489350"/>
                <a:gd name="connsiteX11" fmla="*/ 3160166 w 7344461"/>
                <a:gd name="connsiteY11" fmla="*/ 14630 h 3489350"/>
                <a:gd name="connsiteX12" fmla="*/ 3803904 w 7344461"/>
                <a:gd name="connsiteY12" fmla="*/ 387705 h 3489350"/>
                <a:gd name="connsiteX13" fmla="*/ 4462272 w 7344461"/>
                <a:gd name="connsiteY13" fmla="*/ 0 h 3489350"/>
                <a:gd name="connsiteX14" fmla="*/ 5113325 w 7344461"/>
                <a:gd name="connsiteY14" fmla="*/ 475488 h 3489350"/>
                <a:gd name="connsiteX15" fmla="*/ 4096512 w 7344461"/>
                <a:gd name="connsiteY15" fmla="*/ 1821485 h 3489350"/>
                <a:gd name="connsiteX16" fmla="*/ 5479085 w 7344461"/>
                <a:gd name="connsiteY16" fmla="*/ 1836115 h 3489350"/>
                <a:gd name="connsiteX17" fmla="*/ 5698541 w 7344461"/>
                <a:gd name="connsiteY17" fmla="*/ 2179929 h 3489350"/>
                <a:gd name="connsiteX18" fmla="*/ 5888736 w 7344461"/>
                <a:gd name="connsiteY18" fmla="*/ 29261 h 3489350"/>
                <a:gd name="connsiteX19" fmla="*/ 6166714 w 7344461"/>
                <a:gd name="connsiteY19" fmla="*/ 3489350 h 3489350"/>
                <a:gd name="connsiteX20" fmla="*/ 6510528 w 7344461"/>
                <a:gd name="connsiteY20" fmla="*/ 1331366 h 3489350"/>
                <a:gd name="connsiteX21" fmla="*/ 6620256 w 7344461"/>
                <a:gd name="connsiteY21" fmla="*/ 1916582 h 3489350"/>
                <a:gd name="connsiteX22" fmla="*/ 7344461 w 7344461"/>
                <a:gd name="connsiteY22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3501871 w 7344461"/>
                <a:gd name="connsiteY9" fmla="*/ 1845697 h 3489350"/>
                <a:gd name="connsiteX10" fmla="*/ 2472538 w 7344461"/>
                <a:gd name="connsiteY10" fmla="*/ 409651 h 3489350"/>
                <a:gd name="connsiteX11" fmla="*/ 3160166 w 7344461"/>
                <a:gd name="connsiteY11" fmla="*/ 14630 h 3489350"/>
                <a:gd name="connsiteX12" fmla="*/ 3803904 w 7344461"/>
                <a:gd name="connsiteY12" fmla="*/ 387705 h 3489350"/>
                <a:gd name="connsiteX13" fmla="*/ 4462272 w 7344461"/>
                <a:gd name="connsiteY13" fmla="*/ 0 h 3489350"/>
                <a:gd name="connsiteX14" fmla="*/ 5113325 w 7344461"/>
                <a:gd name="connsiteY14" fmla="*/ 475488 h 3489350"/>
                <a:gd name="connsiteX15" fmla="*/ 4089196 w 7344461"/>
                <a:gd name="connsiteY15" fmla="*/ 1843431 h 3489350"/>
                <a:gd name="connsiteX16" fmla="*/ 5479085 w 7344461"/>
                <a:gd name="connsiteY16" fmla="*/ 1836115 h 3489350"/>
                <a:gd name="connsiteX17" fmla="*/ 5698541 w 7344461"/>
                <a:gd name="connsiteY17" fmla="*/ 2179929 h 3489350"/>
                <a:gd name="connsiteX18" fmla="*/ 5888736 w 7344461"/>
                <a:gd name="connsiteY18" fmla="*/ 29261 h 3489350"/>
                <a:gd name="connsiteX19" fmla="*/ 6166714 w 7344461"/>
                <a:gd name="connsiteY19" fmla="*/ 3489350 h 3489350"/>
                <a:gd name="connsiteX20" fmla="*/ 6510528 w 7344461"/>
                <a:gd name="connsiteY20" fmla="*/ 1331366 h 3489350"/>
                <a:gd name="connsiteX21" fmla="*/ 6620256 w 7344461"/>
                <a:gd name="connsiteY21" fmla="*/ 1916582 h 3489350"/>
                <a:gd name="connsiteX22" fmla="*/ 7344461 w 7344461"/>
                <a:gd name="connsiteY22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3501871 w 7344461"/>
                <a:gd name="connsiteY9" fmla="*/ 1845697 h 3489350"/>
                <a:gd name="connsiteX10" fmla="*/ 2472538 w 7344461"/>
                <a:gd name="connsiteY10" fmla="*/ 409651 h 3489350"/>
                <a:gd name="connsiteX11" fmla="*/ 3160166 w 7344461"/>
                <a:gd name="connsiteY11" fmla="*/ 14630 h 3489350"/>
                <a:gd name="connsiteX12" fmla="*/ 3803904 w 7344461"/>
                <a:gd name="connsiteY12" fmla="*/ 387705 h 3489350"/>
                <a:gd name="connsiteX13" fmla="*/ 4462272 w 7344461"/>
                <a:gd name="connsiteY13" fmla="*/ 0 h 3489350"/>
                <a:gd name="connsiteX14" fmla="*/ 5113325 w 7344461"/>
                <a:gd name="connsiteY14" fmla="*/ 475488 h 3489350"/>
                <a:gd name="connsiteX15" fmla="*/ 4089196 w 7344461"/>
                <a:gd name="connsiteY15" fmla="*/ 1843431 h 3489350"/>
                <a:gd name="connsiteX16" fmla="*/ 5479085 w 7344461"/>
                <a:gd name="connsiteY16" fmla="*/ 1865376 h 3489350"/>
                <a:gd name="connsiteX17" fmla="*/ 5698541 w 7344461"/>
                <a:gd name="connsiteY17" fmla="*/ 2179929 h 3489350"/>
                <a:gd name="connsiteX18" fmla="*/ 5888736 w 7344461"/>
                <a:gd name="connsiteY18" fmla="*/ 29261 h 3489350"/>
                <a:gd name="connsiteX19" fmla="*/ 6166714 w 7344461"/>
                <a:gd name="connsiteY19" fmla="*/ 3489350 h 3489350"/>
                <a:gd name="connsiteX20" fmla="*/ 6510528 w 7344461"/>
                <a:gd name="connsiteY20" fmla="*/ 1331366 h 3489350"/>
                <a:gd name="connsiteX21" fmla="*/ 6620256 w 7344461"/>
                <a:gd name="connsiteY21" fmla="*/ 1916582 h 3489350"/>
                <a:gd name="connsiteX22" fmla="*/ 7344461 w 7344461"/>
                <a:gd name="connsiteY22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3501871 w 7344461"/>
                <a:gd name="connsiteY9" fmla="*/ 1845697 h 3489350"/>
                <a:gd name="connsiteX10" fmla="*/ 2472538 w 7344461"/>
                <a:gd name="connsiteY10" fmla="*/ 409651 h 3489350"/>
                <a:gd name="connsiteX11" fmla="*/ 3160166 w 7344461"/>
                <a:gd name="connsiteY11" fmla="*/ 14630 h 3489350"/>
                <a:gd name="connsiteX12" fmla="*/ 3803904 w 7344461"/>
                <a:gd name="connsiteY12" fmla="*/ 387705 h 3489350"/>
                <a:gd name="connsiteX13" fmla="*/ 4462272 w 7344461"/>
                <a:gd name="connsiteY13" fmla="*/ 0 h 3489350"/>
                <a:gd name="connsiteX14" fmla="*/ 5113325 w 7344461"/>
                <a:gd name="connsiteY14" fmla="*/ 475488 h 3489350"/>
                <a:gd name="connsiteX15" fmla="*/ 4089196 w 7344461"/>
                <a:gd name="connsiteY15" fmla="*/ 1843431 h 3489350"/>
                <a:gd name="connsiteX16" fmla="*/ 5479085 w 7344461"/>
                <a:gd name="connsiteY16" fmla="*/ 1865376 h 3489350"/>
                <a:gd name="connsiteX17" fmla="*/ 5498920 w 7344461"/>
                <a:gd name="connsiteY17" fmla="*/ 1860327 h 3489350"/>
                <a:gd name="connsiteX18" fmla="*/ 5698541 w 7344461"/>
                <a:gd name="connsiteY18" fmla="*/ 2179929 h 3489350"/>
                <a:gd name="connsiteX19" fmla="*/ 5888736 w 7344461"/>
                <a:gd name="connsiteY19" fmla="*/ 29261 h 3489350"/>
                <a:gd name="connsiteX20" fmla="*/ 6166714 w 7344461"/>
                <a:gd name="connsiteY20" fmla="*/ 3489350 h 3489350"/>
                <a:gd name="connsiteX21" fmla="*/ 6510528 w 7344461"/>
                <a:gd name="connsiteY21" fmla="*/ 1331366 h 3489350"/>
                <a:gd name="connsiteX22" fmla="*/ 6620256 w 7344461"/>
                <a:gd name="connsiteY22" fmla="*/ 1916582 h 3489350"/>
                <a:gd name="connsiteX23" fmla="*/ 7344461 w 7344461"/>
                <a:gd name="connsiteY23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3501871 w 7344461"/>
                <a:gd name="connsiteY9" fmla="*/ 1845697 h 3489350"/>
                <a:gd name="connsiteX10" fmla="*/ 2472538 w 7344461"/>
                <a:gd name="connsiteY10" fmla="*/ 409651 h 3489350"/>
                <a:gd name="connsiteX11" fmla="*/ 3160166 w 7344461"/>
                <a:gd name="connsiteY11" fmla="*/ 14630 h 3489350"/>
                <a:gd name="connsiteX12" fmla="*/ 3803904 w 7344461"/>
                <a:gd name="connsiteY12" fmla="*/ 387705 h 3489350"/>
                <a:gd name="connsiteX13" fmla="*/ 4462272 w 7344461"/>
                <a:gd name="connsiteY13" fmla="*/ 0 h 3489350"/>
                <a:gd name="connsiteX14" fmla="*/ 5113325 w 7344461"/>
                <a:gd name="connsiteY14" fmla="*/ 475488 h 3489350"/>
                <a:gd name="connsiteX15" fmla="*/ 4089196 w 7344461"/>
                <a:gd name="connsiteY15" fmla="*/ 1843431 h 3489350"/>
                <a:gd name="connsiteX16" fmla="*/ 5479085 w 7344461"/>
                <a:gd name="connsiteY16" fmla="*/ 1865376 h 3489350"/>
                <a:gd name="connsiteX17" fmla="*/ 5498920 w 7344461"/>
                <a:gd name="connsiteY17" fmla="*/ 1860327 h 3489350"/>
                <a:gd name="connsiteX18" fmla="*/ 5698541 w 7344461"/>
                <a:gd name="connsiteY18" fmla="*/ 2179929 h 3489350"/>
                <a:gd name="connsiteX19" fmla="*/ 5888736 w 7344461"/>
                <a:gd name="connsiteY19" fmla="*/ 29261 h 3489350"/>
                <a:gd name="connsiteX20" fmla="*/ 6166714 w 7344461"/>
                <a:gd name="connsiteY20" fmla="*/ 3489350 h 3489350"/>
                <a:gd name="connsiteX21" fmla="*/ 6510528 w 7344461"/>
                <a:gd name="connsiteY21" fmla="*/ 1331366 h 3489350"/>
                <a:gd name="connsiteX22" fmla="*/ 6620256 w 7344461"/>
                <a:gd name="connsiteY22" fmla="*/ 1880006 h 3489350"/>
                <a:gd name="connsiteX23" fmla="*/ 7344461 w 7344461"/>
                <a:gd name="connsiteY23" fmla="*/ 1865376 h 3489350"/>
                <a:gd name="connsiteX0" fmla="*/ 0 w 7366407"/>
                <a:gd name="connsiteY0" fmla="*/ 1865375 h 3489350"/>
                <a:gd name="connsiteX1" fmla="*/ 885139 w 7366407"/>
                <a:gd name="connsiteY1" fmla="*/ 1858061 h 3489350"/>
                <a:gd name="connsiteX2" fmla="*/ 994867 w 7366407"/>
                <a:gd name="connsiteY2" fmla="*/ 1316736 h 3489350"/>
                <a:gd name="connsiteX3" fmla="*/ 1338682 w 7366407"/>
                <a:gd name="connsiteY3" fmla="*/ 3489350 h 3489350"/>
                <a:gd name="connsiteX4" fmla="*/ 1609344 w 7366407"/>
                <a:gd name="connsiteY4" fmla="*/ 43891 h 3489350"/>
                <a:gd name="connsiteX5" fmla="*/ 1799539 w 7366407"/>
                <a:gd name="connsiteY5" fmla="*/ 2216505 h 3489350"/>
                <a:gd name="connsiteX6" fmla="*/ 2011680 w 7366407"/>
                <a:gd name="connsiteY6" fmla="*/ 1872691 h 3489350"/>
                <a:gd name="connsiteX7" fmla="*/ 2038831 w 7366407"/>
                <a:gd name="connsiteY7" fmla="*/ 1838381 h 3489350"/>
                <a:gd name="connsiteX8" fmla="*/ 3518611 w 7366407"/>
                <a:gd name="connsiteY8" fmla="*/ 1843430 h 3489350"/>
                <a:gd name="connsiteX9" fmla="*/ 3501871 w 7366407"/>
                <a:gd name="connsiteY9" fmla="*/ 1845697 h 3489350"/>
                <a:gd name="connsiteX10" fmla="*/ 2472538 w 7366407"/>
                <a:gd name="connsiteY10" fmla="*/ 409651 h 3489350"/>
                <a:gd name="connsiteX11" fmla="*/ 3160166 w 7366407"/>
                <a:gd name="connsiteY11" fmla="*/ 14630 h 3489350"/>
                <a:gd name="connsiteX12" fmla="*/ 3803904 w 7366407"/>
                <a:gd name="connsiteY12" fmla="*/ 387705 h 3489350"/>
                <a:gd name="connsiteX13" fmla="*/ 4462272 w 7366407"/>
                <a:gd name="connsiteY13" fmla="*/ 0 h 3489350"/>
                <a:gd name="connsiteX14" fmla="*/ 5113325 w 7366407"/>
                <a:gd name="connsiteY14" fmla="*/ 475488 h 3489350"/>
                <a:gd name="connsiteX15" fmla="*/ 4089196 w 7366407"/>
                <a:gd name="connsiteY15" fmla="*/ 1843431 h 3489350"/>
                <a:gd name="connsiteX16" fmla="*/ 5479085 w 7366407"/>
                <a:gd name="connsiteY16" fmla="*/ 1865376 h 3489350"/>
                <a:gd name="connsiteX17" fmla="*/ 5498920 w 7366407"/>
                <a:gd name="connsiteY17" fmla="*/ 1860327 h 3489350"/>
                <a:gd name="connsiteX18" fmla="*/ 5698541 w 7366407"/>
                <a:gd name="connsiteY18" fmla="*/ 2179929 h 3489350"/>
                <a:gd name="connsiteX19" fmla="*/ 5888736 w 7366407"/>
                <a:gd name="connsiteY19" fmla="*/ 29261 h 3489350"/>
                <a:gd name="connsiteX20" fmla="*/ 6166714 w 7366407"/>
                <a:gd name="connsiteY20" fmla="*/ 3489350 h 3489350"/>
                <a:gd name="connsiteX21" fmla="*/ 6510528 w 7366407"/>
                <a:gd name="connsiteY21" fmla="*/ 1331366 h 3489350"/>
                <a:gd name="connsiteX22" fmla="*/ 6620256 w 7366407"/>
                <a:gd name="connsiteY22" fmla="*/ 1880006 h 3489350"/>
                <a:gd name="connsiteX23" fmla="*/ 7366407 w 7366407"/>
                <a:gd name="connsiteY23" fmla="*/ 1887322 h 3489350"/>
                <a:gd name="connsiteX0" fmla="*/ 0 w 7366407"/>
                <a:gd name="connsiteY0" fmla="*/ 1865375 h 3489350"/>
                <a:gd name="connsiteX1" fmla="*/ 885139 w 7366407"/>
                <a:gd name="connsiteY1" fmla="*/ 1858061 h 3489350"/>
                <a:gd name="connsiteX2" fmla="*/ 1009498 w 7366407"/>
                <a:gd name="connsiteY2" fmla="*/ 1228954 h 3489350"/>
                <a:gd name="connsiteX3" fmla="*/ 1338682 w 7366407"/>
                <a:gd name="connsiteY3" fmla="*/ 3489350 h 3489350"/>
                <a:gd name="connsiteX4" fmla="*/ 1609344 w 7366407"/>
                <a:gd name="connsiteY4" fmla="*/ 43891 h 3489350"/>
                <a:gd name="connsiteX5" fmla="*/ 1799539 w 7366407"/>
                <a:gd name="connsiteY5" fmla="*/ 2216505 h 3489350"/>
                <a:gd name="connsiteX6" fmla="*/ 2011680 w 7366407"/>
                <a:gd name="connsiteY6" fmla="*/ 1872691 h 3489350"/>
                <a:gd name="connsiteX7" fmla="*/ 2038831 w 7366407"/>
                <a:gd name="connsiteY7" fmla="*/ 1838381 h 3489350"/>
                <a:gd name="connsiteX8" fmla="*/ 3518611 w 7366407"/>
                <a:gd name="connsiteY8" fmla="*/ 1843430 h 3489350"/>
                <a:gd name="connsiteX9" fmla="*/ 3501871 w 7366407"/>
                <a:gd name="connsiteY9" fmla="*/ 1845697 h 3489350"/>
                <a:gd name="connsiteX10" fmla="*/ 2472538 w 7366407"/>
                <a:gd name="connsiteY10" fmla="*/ 409651 h 3489350"/>
                <a:gd name="connsiteX11" fmla="*/ 3160166 w 7366407"/>
                <a:gd name="connsiteY11" fmla="*/ 14630 h 3489350"/>
                <a:gd name="connsiteX12" fmla="*/ 3803904 w 7366407"/>
                <a:gd name="connsiteY12" fmla="*/ 387705 h 3489350"/>
                <a:gd name="connsiteX13" fmla="*/ 4462272 w 7366407"/>
                <a:gd name="connsiteY13" fmla="*/ 0 h 3489350"/>
                <a:gd name="connsiteX14" fmla="*/ 5113325 w 7366407"/>
                <a:gd name="connsiteY14" fmla="*/ 475488 h 3489350"/>
                <a:gd name="connsiteX15" fmla="*/ 4089196 w 7366407"/>
                <a:gd name="connsiteY15" fmla="*/ 1843431 h 3489350"/>
                <a:gd name="connsiteX16" fmla="*/ 5479085 w 7366407"/>
                <a:gd name="connsiteY16" fmla="*/ 1865376 h 3489350"/>
                <a:gd name="connsiteX17" fmla="*/ 5498920 w 7366407"/>
                <a:gd name="connsiteY17" fmla="*/ 1860327 h 3489350"/>
                <a:gd name="connsiteX18" fmla="*/ 5698541 w 7366407"/>
                <a:gd name="connsiteY18" fmla="*/ 2179929 h 3489350"/>
                <a:gd name="connsiteX19" fmla="*/ 5888736 w 7366407"/>
                <a:gd name="connsiteY19" fmla="*/ 29261 h 3489350"/>
                <a:gd name="connsiteX20" fmla="*/ 6166714 w 7366407"/>
                <a:gd name="connsiteY20" fmla="*/ 3489350 h 3489350"/>
                <a:gd name="connsiteX21" fmla="*/ 6510528 w 7366407"/>
                <a:gd name="connsiteY21" fmla="*/ 1331366 h 3489350"/>
                <a:gd name="connsiteX22" fmla="*/ 6620256 w 7366407"/>
                <a:gd name="connsiteY22" fmla="*/ 1880006 h 3489350"/>
                <a:gd name="connsiteX23" fmla="*/ 7366407 w 7366407"/>
                <a:gd name="connsiteY23" fmla="*/ 1887322 h 3489350"/>
                <a:gd name="connsiteX0" fmla="*/ 0 w 7366407"/>
                <a:gd name="connsiteY0" fmla="*/ 1865375 h 3555187"/>
                <a:gd name="connsiteX1" fmla="*/ 885139 w 7366407"/>
                <a:gd name="connsiteY1" fmla="*/ 1858061 h 3555187"/>
                <a:gd name="connsiteX2" fmla="*/ 1009498 w 7366407"/>
                <a:gd name="connsiteY2" fmla="*/ 1228954 h 3555187"/>
                <a:gd name="connsiteX3" fmla="*/ 1294790 w 7366407"/>
                <a:gd name="connsiteY3" fmla="*/ 3555187 h 3555187"/>
                <a:gd name="connsiteX4" fmla="*/ 1609344 w 7366407"/>
                <a:gd name="connsiteY4" fmla="*/ 43891 h 3555187"/>
                <a:gd name="connsiteX5" fmla="*/ 1799539 w 7366407"/>
                <a:gd name="connsiteY5" fmla="*/ 2216505 h 3555187"/>
                <a:gd name="connsiteX6" fmla="*/ 2011680 w 7366407"/>
                <a:gd name="connsiteY6" fmla="*/ 1872691 h 3555187"/>
                <a:gd name="connsiteX7" fmla="*/ 2038831 w 7366407"/>
                <a:gd name="connsiteY7" fmla="*/ 1838381 h 3555187"/>
                <a:gd name="connsiteX8" fmla="*/ 3518611 w 7366407"/>
                <a:gd name="connsiteY8" fmla="*/ 1843430 h 3555187"/>
                <a:gd name="connsiteX9" fmla="*/ 3501871 w 7366407"/>
                <a:gd name="connsiteY9" fmla="*/ 1845697 h 3555187"/>
                <a:gd name="connsiteX10" fmla="*/ 2472538 w 7366407"/>
                <a:gd name="connsiteY10" fmla="*/ 409651 h 3555187"/>
                <a:gd name="connsiteX11" fmla="*/ 3160166 w 7366407"/>
                <a:gd name="connsiteY11" fmla="*/ 14630 h 3555187"/>
                <a:gd name="connsiteX12" fmla="*/ 3803904 w 7366407"/>
                <a:gd name="connsiteY12" fmla="*/ 387705 h 3555187"/>
                <a:gd name="connsiteX13" fmla="*/ 4462272 w 7366407"/>
                <a:gd name="connsiteY13" fmla="*/ 0 h 3555187"/>
                <a:gd name="connsiteX14" fmla="*/ 5113325 w 7366407"/>
                <a:gd name="connsiteY14" fmla="*/ 475488 h 3555187"/>
                <a:gd name="connsiteX15" fmla="*/ 4089196 w 7366407"/>
                <a:gd name="connsiteY15" fmla="*/ 1843431 h 3555187"/>
                <a:gd name="connsiteX16" fmla="*/ 5479085 w 7366407"/>
                <a:gd name="connsiteY16" fmla="*/ 1865376 h 3555187"/>
                <a:gd name="connsiteX17" fmla="*/ 5498920 w 7366407"/>
                <a:gd name="connsiteY17" fmla="*/ 1860327 h 3555187"/>
                <a:gd name="connsiteX18" fmla="*/ 5698541 w 7366407"/>
                <a:gd name="connsiteY18" fmla="*/ 2179929 h 3555187"/>
                <a:gd name="connsiteX19" fmla="*/ 5888736 w 7366407"/>
                <a:gd name="connsiteY19" fmla="*/ 29261 h 3555187"/>
                <a:gd name="connsiteX20" fmla="*/ 6166714 w 7366407"/>
                <a:gd name="connsiteY20" fmla="*/ 3489350 h 3555187"/>
                <a:gd name="connsiteX21" fmla="*/ 6510528 w 7366407"/>
                <a:gd name="connsiteY21" fmla="*/ 1331366 h 3555187"/>
                <a:gd name="connsiteX22" fmla="*/ 6620256 w 7366407"/>
                <a:gd name="connsiteY22" fmla="*/ 1880006 h 3555187"/>
                <a:gd name="connsiteX23" fmla="*/ 7366407 w 7366407"/>
                <a:gd name="connsiteY23" fmla="*/ 1887322 h 3555187"/>
                <a:gd name="connsiteX0" fmla="*/ 0 w 7366407"/>
                <a:gd name="connsiteY0" fmla="*/ 1865375 h 3555187"/>
                <a:gd name="connsiteX1" fmla="*/ 885139 w 7366407"/>
                <a:gd name="connsiteY1" fmla="*/ 1858061 h 3555187"/>
                <a:gd name="connsiteX2" fmla="*/ 1009498 w 7366407"/>
                <a:gd name="connsiteY2" fmla="*/ 1228954 h 3555187"/>
                <a:gd name="connsiteX3" fmla="*/ 1294790 w 7366407"/>
                <a:gd name="connsiteY3" fmla="*/ 3555187 h 3555187"/>
                <a:gd name="connsiteX4" fmla="*/ 1587398 w 7366407"/>
                <a:gd name="connsiteY4" fmla="*/ 7315 h 3555187"/>
                <a:gd name="connsiteX5" fmla="*/ 1799539 w 7366407"/>
                <a:gd name="connsiteY5" fmla="*/ 2216505 h 3555187"/>
                <a:gd name="connsiteX6" fmla="*/ 2011680 w 7366407"/>
                <a:gd name="connsiteY6" fmla="*/ 1872691 h 3555187"/>
                <a:gd name="connsiteX7" fmla="*/ 2038831 w 7366407"/>
                <a:gd name="connsiteY7" fmla="*/ 1838381 h 3555187"/>
                <a:gd name="connsiteX8" fmla="*/ 3518611 w 7366407"/>
                <a:gd name="connsiteY8" fmla="*/ 1843430 h 3555187"/>
                <a:gd name="connsiteX9" fmla="*/ 3501871 w 7366407"/>
                <a:gd name="connsiteY9" fmla="*/ 1845697 h 3555187"/>
                <a:gd name="connsiteX10" fmla="*/ 2472538 w 7366407"/>
                <a:gd name="connsiteY10" fmla="*/ 409651 h 3555187"/>
                <a:gd name="connsiteX11" fmla="*/ 3160166 w 7366407"/>
                <a:gd name="connsiteY11" fmla="*/ 14630 h 3555187"/>
                <a:gd name="connsiteX12" fmla="*/ 3803904 w 7366407"/>
                <a:gd name="connsiteY12" fmla="*/ 387705 h 3555187"/>
                <a:gd name="connsiteX13" fmla="*/ 4462272 w 7366407"/>
                <a:gd name="connsiteY13" fmla="*/ 0 h 3555187"/>
                <a:gd name="connsiteX14" fmla="*/ 5113325 w 7366407"/>
                <a:gd name="connsiteY14" fmla="*/ 475488 h 3555187"/>
                <a:gd name="connsiteX15" fmla="*/ 4089196 w 7366407"/>
                <a:gd name="connsiteY15" fmla="*/ 1843431 h 3555187"/>
                <a:gd name="connsiteX16" fmla="*/ 5479085 w 7366407"/>
                <a:gd name="connsiteY16" fmla="*/ 1865376 h 3555187"/>
                <a:gd name="connsiteX17" fmla="*/ 5498920 w 7366407"/>
                <a:gd name="connsiteY17" fmla="*/ 1860327 h 3555187"/>
                <a:gd name="connsiteX18" fmla="*/ 5698541 w 7366407"/>
                <a:gd name="connsiteY18" fmla="*/ 2179929 h 3555187"/>
                <a:gd name="connsiteX19" fmla="*/ 5888736 w 7366407"/>
                <a:gd name="connsiteY19" fmla="*/ 29261 h 3555187"/>
                <a:gd name="connsiteX20" fmla="*/ 6166714 w 7366407"/>
                <a:gd name="connsiteY20" fmla="*/ 3489350 h 3555187"/>
                <a:gd name="connsiteX21" fmla="*/ 6510528 w 7366407"/>
                <a:gd name="connsiteY21" fmla="*/ 1331366 h 3555187"/>
                <a:gd name="connsiteX22" fmla="*/ 6620256 w 7366407"/>
                <a:gd name="connsiteY22" fmla="*/ 1880006 h 3555187"/>
                <a:gd name="connsiteX23" fmla="*/ 7366407 w 7366407"/>
                <a:gd name="connsiteY23" fmla="*/ 1887322 h 3555187"/>
                <a:gd name="connsiteX0" fmla="*/ 0 w 7366407"/>
                <a:gd name="connsiteY0" fmla="*/ 1865375 h 3555187"/>
                <a:gd name="connsiteX1" fmla="*/ 885139 w 7366407"/>
                <a:gd name="connsiteY1" fmla="*/ 1858061 h 3555187"/>
                <a:gd name="connsiteX2" fmla="*/ 1009498 w 7366407"/>
                <a:gd name="connsiteY2" fmla="*/ 1228954 h 3555187"/>
                <a:gd name="connsiteX3" fmla="*/ 1294790 w 7366407"/>
                <a:gd name="connsiteY3" fmla="*/ 3555187 h 3555187"/>
                <a:gd name="connsiteX4" fmla="*/ 1587398 w 7366407"/>
                <a:gd name="connsiteY4" fmla="*/ 7315 h 3555187"/>
                <a:gd name="connsiteX5" fmla="*/ 1799539 w 7366407"/>
                <a:gd name="connsiteY5" fmla="*/ 2216505 h 3555187"/>
                <a:gd name="connsiteX6" fmla="*/ 2038831 w 7366407"/>
                <a:gd name="connsiteY6" fmla="*/ 1838381 h 3555187"/>
                <a:gd name="connsiteX7" fmla="*/ 3518611 w 7366407"/>
                <a:gd name="connsiteY7" fmla="*/ 1843430 h 3555187"/>
                <a:gd name="connsiteX8" fmla="*/ 3501871 w 7366407"/>
                <a:gd name="connsiteY8" fmla="*/ 1845697 h 3555187"/>
                <a:gd name="connsiteX9" fmla="*/ 2472538 w 7366407"/>
                <a:gd name="connsiteY9" fmla="*/ 409651 h 3555187"/>
                <a:gd name="connsiteX10" fmla="*/ 3160166 w 7366407"/>
                <a:gd name="connsiteY10" fmla="*/ 14630 h 3555187"/>
                <a:gd name="connsiteX11" fmla="*/ 3803904 w 7366407"/>
                <a:gd name="connsiteY11" fmla="*/ 387705 h 3555187"/>
                <a:gd name="connsiteX12" fmla="*/ 4462272 w 7366407"/>
                <a:gd name="connsiteY12" fmla="*/ 0 h 3555187"/>
                <a:gd name="connsiteX13" fmla="*/ 5113325 w 7366407"/>
                <a:gd name="connsiteY13" fmla="*/ 475488 h 3555187"/>
                <a:gd name="connsiteX14" fmla="*/ 4089196 w 7366407"/>
                <a:gd name="connsiteY14" fmla="*/ 1843431 h 3555187"/>
                <a:gd name="connsiteX15" fmla="*/ 5479085 w 7366407"/>
                <a:gd name="connsiteY15" fmla="*/ 1865376 h 3555187"/>
                <a:gd name="connsiteX16" fmla="*/ 5498920 w 7366407"/>
                <a:gd name="connsiteY16" fmla="*/ 1860327 h 3555187"/>
                <a:gd name="connsiteX17" fmla="*/ 5698541 w 7366407"/>
                <a:gd name="connsiteY17" fmla="*/ 2179929 h 3555187"/>
                <a:gd name="connsiteX18" fmla="*/ 5888736 w 7366407"/>
                <a:gd name="connsiteY18" fmla="*/ 29261 h 3555187"/>
                <a:gd name="connsiteX19" fmla="*/ 6166714 w 7366407"/>
                <a:gd name="connsiteY19" fmla="*/ 3489350 h 3555187"/>
                <a:gd name="connsiteX20" fmla="*/ 6510528 w 7366407"/>
                <a:gd name="connsiteY20" fmla="*/ 1331366 h 3555187"/>
                <a:gd name="connsiteX21" fmla="*/ 6620256 w 7366407"/>
                <a:gd name="connsiteY21" fmla="*/ 1880006 h 3555187"/>
                <a:gd name="connsiteX22" fmla="*/ 7366407 w 7366407"/>
                <a:gd name="connsiteY22" fmla="*/ 1887322 h 3555187"/>
                <a:gd name="connsiteX0" fmla="*/ 0 w 7366407"/>
                <a:gd name="connsiteY0" fmla="*/ 1865375 h 3555187"/>
                <a:gd name="connsiteX1" fmla="*/ 885139 w 7366407"/>
                <a:gd name="connsiteY1" fmla="*/ 1858061 h 3555187"/>
                <a:gd name="connsiteX2" fmla="*/ 1009498 w 7366407"/>
                <a:gd name="connsiteY2" fmla="*/ 1228954 h 3555187"/>
                <a:gd name="connsiteX3" fmla="*/ 1294790 w 7366407"/>
                <a:gd name="connsiteY3" fmla="*/ 3555187 h 3555187"/>
                <a:gd name="connsiteX4" fmla="*/ 1587398 w 7366407"/>
                <a:gd name="connsiteY4" fmla="*/ 7315 h 3555187"/>
                <a:gd name="connsiteX5" fmla="*/ 1799539 w 7366407"/>
                <a:gd name="connsiteY5" fmla="*/ 2216505 h 3555187"/>
                <a:gd name="connsiteX6" fmla="*/ 2038831 w 7366407"/>
                <a:gd name="connsiteY6" fmla="*/ 1838381 h 3555187"/>
                <a:gd name="connsiteX7" fmla="*/ 3518611 w 7366407"/>
                <a:gd name="connsiteY7" fmla="*/ 1843430 h 3555187"/>
                <a:gd name="connsiteX8" fmla="*/ 3501871 w 7366407"/>
                <a:gd name="connsiteY8" fmla="*/ 1845697 h 3555187"/>
                <a:gd name="connsiteX9" fmla="*/ 2472538 w 7366407"/>
                <a:gd name="connsiteY9" fmla="*/ 409651 h 3555187"/>
                <a:gd name="connsiteX10" fmla="*/ 3160166 w 7366407"/>
                <a:gd name="connsiteY10" fmla="*/ 14630 h 3555187"/>
                <a:gd name="connsiteX11" fmla="*/ 3803904 w 7366407"/>
                <a:gd name="connsiteY11" fmla="*/ 387705 h 3555187"/>
                <a:gd name="connsiteX12" fmla="*/ 4462272 w 7366407"/>
                <a:gd name="connsiteY12" fmla="*/ 0 h 3555187"/>
                <a:gd name="connsiteX13" fmla="*/ 5113325 w 7366407"/>
                <a:gd name="connsiteY13" fmla="*/ 475488 h 3555187"/>
                <a:gd name="connsiteX14" fmla="*/ 4089196 w 7366407"/>
                <a:gd name="connsiteY14" fmla="*/ 1843431 h 3555187"/>
                <a:gd name="connsiteX15" fmla="*/ 5479085 w 7366407"/>
                <a:gd name="connsiteY15" fmla="*/ 1865376 h 3555187"/>
                <a:gd name="connsiteX16" fmla="*/ 5498920 w 7366407"/>
                <a:gd name="connsiteY16" fmla="*/ 1860327 h 3555187"/>
                <a:gd name="connsiteX17" fmla="*/ 5793639 w 7366407"/>
                <a:gd name="connsiteY17" fmla="*/ 2238451 h 3555187"/>
                <a:gd name="connsiteX18" fmla="*/ 5888736 w 7366407"/>
                <a:gd name="connsiteY18" fmla="*/ 29261 h 3555187"/>
                <a:gd name="connsiteX19" fmla="*/ 6166714 w 7366407"/>
                <a:gd name="connsiteY19" fmla="*/ 3489350 h 3555187"/>
                <a:gd name="connsiteX20" fmla="*/ 6510528 w 7366407"/>
                <a:gd name="connsiteY20" fmla="*/ 1331366 h 3555187"/>
                <a:gd name="connsiteX21" fmla="*/ 6620256 w 7366407"/>
                <a:gd name="connsiteY21" fmla="*/ 1880006 h 3555187"/>
                <a:gd name="connsiteX22" fmla="*/ 7366407 w 7366407"/>
                <a:gd name="connsiteY22" fmla="*/ 1887322 h 3555187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5976519 w 7366407"/>
                <a:gd name="connsiteY18" fmla="*/ 0 h 3562502"/>
                <a:gd name="connsiteX19" fmla="*/ 6166714 w 7366407"/>
                <a:gd name="connsiteY19" fmla="*/ 3496665 h 3562502"/>
                <a:gd name="connsiteX20" fmla="*/ 6510528 w 7366407"/>
                <a:gd name="connsiteY20" fmla="*/ 1338681 h 3562502"/>
                <a:gd name="connsiteX21" fmla="*/ 6620256 w 7366407"/>
                <a:gd name="connsiteY21" fmla="*/ 1887321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166714 w 7366407"/>
                <a:gd name="connsiteY19" fmla="*/ 3496665 h 3562502"/>
                <a:gd name="connsiteX20" fmla="*/ 6510528 w 7366407"/>
                <a:gd name="connsiteY20" fmla="*/ 1338681 h 3562502"/>
                <a:gd name="connsiteX21" fmla="*/ 6620256 w 7366407"/>
                <a:gd name="connsiteY21" fmla="*/ 1887321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10528 w 7366407"/>
                <a:gd name="connsiteY20" fmla="*/ 1338681 h 3562502"/>
                <a:gd name="connsiteX21" fmla="*/ 6620256 w 7366407"/>
                <a:gd name="connsiteY21" fmla="*/ 1887321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61734 w 7366407"/>
                <a:gd name="connsiteY20" fmla="*/ 1265529 h 3562502"/>
                <a:gd name="connsiteX21" fmla="*/ 6620256 w 7366407"/>
                <a:gd name="connsiteY21" fmla="*/ 1887321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20256 w 7366407"/>
                <a:gd name="connsiteY21" fmla="*/ 1887321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86093 w 7366407"/>
                <a:gd name="connsiteY21" fmla="*/ 1894636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86093 w 7366407"/>
                <a:gd name="connsiteY21" fmla="*/ 1894636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86093 w 7366407"/>
                <a:gd name="connsiteY21" fmla="*/ 1894636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50745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86093 w 7366407"/>
                <a:gd name="connsiteY21" fmla="*/ 1894636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1770 w 7366407"/>
                <a:gd name="connsiteY15" fmla="*/ 1880006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86093 w 7366407"/>
                <a:gd name="connsiteY21" fmla="*/ 1894636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98920 w 7366407"/>
                <a:gd name="connsiteY15" fmla="*/ 1867642 h 3562502"/>
                <a:gd name="connsiteX16" fmla="*/ 5793639 w 7366407"/>
                <a:gd name="connsiteY16" fmla="*/ 2245766 h 3562502"/>
                <a:gd name="connsiteX17" fmla="*/ 6005780 w 7366407"/>
                <a:gd name="connsiteY17" fmla="*/ 0 h 3562502"/>
                <a:gd name="connsiteX18" fmla="*/ 6269127 w 7366407"/>
                <a:gd name="connsiteY18" fmla="*/ 3533241 h 3562502"/>
                <a:gd name="connsiteX19" fmla="*/ 6590995 w 7366407"/>
                <a:gd name="connsiteY19" fmla="*/ 1250899 h 3562502"/>
                <a:gd name="connsiteX20" fmla="*/ 6686093 w 7366407"/>
                <a:gd name="connsiteY20" fmla="*/ 1894636 h 3562502"/>
                <a:gd name="connsiteX21" fmla="*/ 7366407 w 7366407"/>
                <a:gd name="connsiteY21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140402 w 7366407"/>
                <a:gd name="connsiteY14" fmla="*/ 1880007 h 3562502"/>
                <a:gd name="connsiteX15" fmla="*/ 5498920 w 7366407"/>
                <a:gd name="connsiteY15" fmla="*/ 1867642 h 3562502"/>
                <a:gd name="connsiteX16" fmla="*/ 5793639 w 7366407"/>
                <a:gd name="connsiteY16" fmla="*/ 2245766 h 3562502"/>
                <a:gd name="connsiteX17" fmla="*/ 6005780 w 7366407"/>
                <a:gd name="connsiteY17" fmla="*/ 0 h 3562502"/>
                <a:gd name="connsiteX18" fmla="*/ 6269127 w 7366407"/>
                <a:gd name="connsiteY18" fmla="*/ 3533241 h 3562502"/>
                <a:gd name="connsiteX19" fmla="*/ 6590995 w 7366407"/>
                <a:gd name="connsiteY19" fmla="*/ 1250899 h 3562502"/>
                <a:gd name="connsiteX20" fmla="*/ 6686093 w 7366407"/>
                <a:gd name="connsiteY20" fmla="*/ 1894636 h 3562502"/>
                <a:gd name="connsiteX21" fmla="*/ 7366407 w 7366407"/>
                <a:gd name="connsiteY21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01871 w 7366407"/>
                <a:gd name="connsiteY7" fmla="*/ 1853012 h 3562502"/>
                <a:gd name="connsiteX8" fmla="*/ 2472538 w 7366407"/>
                <a:gd name="connsiteY8" fmla="*/ 416966 h 3562502"/>
                <a:gd name="connsiteX9" fmla="*/ 3160166 w 7366407"/>
                <a:gd name="connsiteY9" fmla="*/ 21945 h 3562502"/>
                <a:gd name="connsiteX10" fmla="*/ 3803904 w 7366407"/>
                <a:gd name="connsiteY10" fmla="*/ 395020 h 3562502"/>
                <a:gd name="connsiteX11" fmla="*/ 4462272 w 7366407"/>
                <a:gd name="connsiteY11" fmla="*/ 7315 h 3562502"/>
                <a:gd name="connsiteX12" fmla="*/ 5113325 w 7366407"/>
                <a:gd name="connsiteY12" fmla="*/ 482803 h 3562502"/>
                <a:gd name="connsiteX13" fmla="*/ 4140402 w 7366407"/>
                <a:gd name="connsiteY13" fmla="*/ 1880007 h 3562502"/>
                <a:gd name="connsiteX14" fmla="*/ 5498920 w 7366407"/>
                <a:gd name="connsiteY14" fmla="*/ 1867642 h 3562502"/>
                <a:gd name="connsiteX15" fmla="*/ 5793639 w 7366407"/>
                <a:gd name="connsiteY15" fmla="*/ 2245766 h 3562502"/>
                <a:gd name="connsiteX16" fmla="*/ 6005780 w 7366407"/>
                <a:gd name="connsiteY16" fmla="*/ 0 h 3562502"/>
                <a:gd name="connsiteX17" fmla="*/ 6269127 w 7366407"/>
                <a:gd name="connsiteY17" fmla="*/ 3533241 h 3562502"/>
                <a:gd name="connsiteX18" fmla="*/ 6590995 w 7366407"/>
                <a:gd name="connsiteY18" fmla="*/ 1250899 h 3562502"/>
                <a:gd name="connsiteX19" fmla="*/ 6686093 w 7366407"/>
                <a:gd name="connsiteY19" fmla="*/ 1894636 h 3562502"/>
                <a:gd name="connsiteX20" fmla="*/ 7366407 w 7366407"/>
                <a:gd name="connsiteY20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457980 w 7366407"/>
                <a:gd name="connsiteY7" fmla="*/ 1889588 h 3562502"/>
                <a:gd name="connsiteX8" fmla="*/ 2472538 w 7366407"/>
                <a:gd name="connsiteY8" fmla="*/ 416966 h 3562502"/>
                <a:gd name="connsiteX9" fmla="*/ 3160166 w 7366407"/>
                <a:gd name="connsiteY9" fmla="*/ 21945 h 3562502"/>
                <a:gd name="connsiteX10" fmla="*/ 3803904 w 7366407"/>
                <a:gd name="connsiteY10" fmla="*/ 395020 h 3562502"/>
                <a:gd name="connsiteX11" fmla="*/ 4462272 w 7366407"/>
                <a:gd name="connsiteY11" fmla="*/ 7315 h 3562502"/>
                <a:gd name="connsiteX12" fmla="*/ 5113325 w 7366407"/>
                <a:gd name="connsiteY12" fmla="*/ 482803 h 3562502"/>
                <a:gd name="connsiteX13" fmla="*/ 4140402 w 7366407"/>
                <a:gd name="connsiteY13" fmla="*/ 1880007 h 3562502"/>
                <a:gd name="connsiteX14" fmla="*/ 5498920 w 7366407"/>
                <a:gd name="connsiteY14" fmla="*/ 1867642 h 3562502"/>
                <a:gd name="connsiteX15" fmla="*/ 5793639 w 7366407"/>
                <a:gd name="connsiteY15" fmla="*/ 2245766 h 3562502"/>
                <a:gd name="connsiteX16" fmla="*/ 6005780 w 7366407"/>
                <a:gd name="connsiteY16" fmla="*/ 0 h 3562502"/>
                <a:gd name="connsiteX17" fmla="*/ 6269127 w 7366407"/>
                <a:gd name="connsiteY17" fmla="*/ 3533241 h 3562502"/>
                <a:gd name="connsiteX18" fmla="*/ 6590995 w 7366407"/>
                <a:gd name="connsiteY18" fmla="*/ 1250899 h 3562502"/>
                <a:gd name="connsiteX19" fmla="*/ 6686093 w 7366407"/>
                <a:gd name="connsiteY19" fmla="*/ 1894636 h 3562502"/>
                <a:gd name="connsiteX20" fmla="*/ 7366407 w 7366407"/>
                <a:gd name="connsiteY20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865376 w 7366407"/>
                <a:gd name="connsiteY5" fmla="*/ 2238450 h 3562502"/>
                <a:gd name="connsiteX6" fmla="*/ 2038831 w 7366407"/>
                <a:gd name="connsiteY6" fmla="*/ 1874957 h 3562502"/>
                <a:gd name="connsiteX7" fmla="*/ 3457980 w 7366407"/>
                <a:gd name="connsiteY7" fmla="*/ 1889588 h 3562502"/>
                <a:gd name="connsiteX8" fmla="*/ 2472538 w 7366407"/>
                <a:gd name="connsiteY8" fmla="*/ 416966 h 3562502"/>
                <a:gd name="connsiteX9" fmla="*/ 3160166 w 7366407"/>
                <a:gd name="connsiteY9" fmla="*/ 21945 h 3562502"/>
                <a:gd name="connsiteX10" fmla="*/ 3803904 w 7366407"/>
                <a:gd name="connsiteY10" fmla="*/ 395020 h 3562502"/>
                <a:gd name="connsiteX11" fmla="*/ 4462272 w 7366407"/>
                <a:gd name="connsiteY11" fmla="*/ 7315 h 3562502"/>
                <a:gd name="connsiteX12" fmla="*/ 5113325 w 7366407"/>
                <a:gd name="connsiteY12" fmla="*/ 482803 h 3562502"/>
                <a:gd name="connsiteX13" fmla="*/ 4140402 w 7366407"/>
                <a:gd name="connsiteY13" fmla="*/ 1880007 h 3562502"/>
                <a:gd name="connsiteX14" fmla="*/ 5498920 w 7366407"/>
                <a:gd name="connsiteY14" fmla="*/ 1867642 h 3562502"/>
                <a:gd name="connsiteX15" fmla="*/ 5793639 w 7366407"/>
                <a:gd name="connsiteY15" fmla="*/ 2245766 h 3562502"/>
                <a:gd name="connsiteX16" fmla="*/ 6005780 w 7366407"/>
                <a:gd name="connsiteY16" fmla="*/ 0 h 3562502"/>
                <a:gd name="connsiteX17" fmla="*/ 6269127 w 7366407"/>
                <a:gd name="connsiteY17" fmla="*/ 3533241 h 3562502"/>
                <a:gd name="connsiteX18" fmla="*/ 6590995 w 7366407"/>
                <a:gd name="connsiteY18" fmla="*/ 1250899 h 3562502"/>
                <a:gd name="connsiteX19" fmla="*/ 6686093 w 7366407"/>
                <a:gd name="connsiteY19" fmla="*/ 1894636 h 3562502"/>
                <a:gd name="connsiteX20" fmla="*/ 7366407 w 7366407"/>
                <a:gd name="connsiteY20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865376 w 7366407"/>
                <a:gd name="connsiteY5" fmla="*/ 2238450 h 3562502"/>
                <a:gd name="connsiteX6" fmla="*/ 2038831 w 7366407"/>
                <a:gd name="connsiteY6" fmla="*/ 1874957 h 3562502"/>
                <a:gd name="connsiteX7" fmla="*/ 3457980 w 7366407"/>
                <a:gd name="connsiteY7" fmla="*/ 1889588 h 3562502"/>
                <a:gd name="connsiteX8" fmla="*/ 2472538 w 7366407"/>
                <a:gd name="connsiteY8" fmla="*/ 416966 h 3562502"/>
                <a:gd name="connsiteX9" fmla="*/ 3160166 w 7366407"/>
                <a:gd name="connsiteY9" fmla="*/ 21945 h 3562502"/>
                <a:gd name="connsiteX10" fmla="*/ 3803904 w 7366407"/>
                <a:gd name="connsiteY10" fmla="*/ 395020 h 3562502"/>
                <a:gd name="connsiteX11" fmla="*/ 4462272 w 7366407"/>
                <a:gd name="connsiteY11" fmla="*/ 7315 h 3562502"/>
                <a:gd name="connsiteX12" fmla="*/ 5113325 w 7366407"/>
                <a:gd name="connsiteY12" fmla="*/ 482803 h 3562502"/>
                <a:gd name="connsiteX13" fmla="*/ 4140402 w 7366407"/>
                <a:gd name="connsiteY13" fmla="*/ 1880007 h 3562502"/>
                <a:gd name="connsiteX14" fmla="*/ 5498920 w 7366407"/>
                <a:gd name="connsiteY14" fmla="*/ 1867642 h 3562502"/>
                <a:gd name="connsiteX15" fmla="*/ 5720487 w 7366407"/>
                <a:gd name="connsiteY15" fmla="*/ 2238450 h 3562502"/>
                <a:gd name="connsiteX16" fmla="*/ 6005780 w 7366407"/>
                <a:gd name="connsiteY16" fmla="*/ 0 h 3562502"/>
                <a:gd name="connsiteX17" fmla="*/ 6269127 w 7366407"/>
                <a:gd name="connsiteY17" fmla="*/ 3533241 h 3562502"/>
                <a:gd name="connsiteX18" fmla="*/ 6590995 w 7366407"/>
                <a:gd name="connsiteY18" fmla="*/ 1250899 h 3562502"/>
                <a:gd name="connsiteX19" fmla="*/ 6686093 w 7366407"/>
                <a:gd name="connsiteY19" fmla="*/ 1894636 h 3562502"/>
                <a:gd name="connsiteX20" fmla="*/ 7366407 w 7366407"/>
                <a:gd name="connsiteY20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865376 w 7366407"/>
                <a:gd name="connsiteY5" fmla="*/ 2238450 h 3562502"/>
                <a:gd name="connsiteX6" fmla="*/ 2038831 w 7366407"/>
                <a:gd name="connsiteY6" fmla="*/ 1874957 h 3562502"/>
                <a:gd name="connsiteX7" fmla="*/ 3457980 w 7366407"/>
                <a:gd name="connsiteY7" fmla="*/ 1889588 h 3562502"/>
                <a:gd name="connsiteX8" fmla="*/ 2472538 w 7366407"/>
                <a:gd name="connsiteY8" fmla="*/ 416966 h 3562502"/>
                <a:gd name="connsiteX9" fmla="*/ 3160166 w 7366407"/>
                <a:gd name="connsiteY9" fmla="*/ 21945 h 3562502"/>
                <a:gd name="connsiteX10" fmla="*/ 3803904 w 7366407"/>
                <a:gd name="connsiteY10" fmla="*/ 395020 h 3562502"/>
                <a:gd name="connsiteX11" fmla="*/ 4462272 w 7366407"/>
                <a:gd name="connsiteY11" fmla="*/ 7315 h 3562502"/>
                <a:gd name="connsiteX12" fmla="*/ 5113325 w 7366407"/>
                <a:gd name="connsiteY12" fmla="*/ 482803 h 3562502"/>
                <a:gd name="connsiteX13" fmla="*/ 4140402 w 7366407"/>
                <a:gd name="connsiteY13" fmla="*/ 1880007 h 3562502"/>
                <a:gd name="connsiteX14" fmla="*/ 5498920 w 7366407"/>
                <a:gd name="connsiteY14" fmla="*/ 1896902 h 3562502"/>
                <a:gd name="connsiteX15" fmla="*/ 5720487 w 7366407"/>
                <a:gd name="connsiteY15" fmla="*/ 2238450 h 3562502"/>
                <a:gd name="connsiteX16" fmla="*/ 6005780 w 7366407"/>
                <a:gd name="connsiteY16" fmla="*/ 0 h 3562502"/>
                <a:gd name="connsiteX17" fmla="*/ 6269127 w 7366407"/>
                <a:gd name="connsiteY17" fmla="*/ 3533241 h 3562502"/>
                <a:gd name="connsiteX18" fmla="*/ 6590995 w 7366407"/>
                <a:gd name="connsiteY18" fmla="*/ 1250899 h 3562502"/>
                <a:gd name="connsiteX19" fmla="*/ 6686093 w 7366407"/>
                <a:gd name="connsiteY19" fmla="*/ 1894636 h 3562502"/>
                <a:gd name="connsiteX20" fmla="*/ 7366407 w 7366407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13325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13325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13325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13325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13325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60857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30905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30905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43277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43277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43277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462272 w 7454190"/>
                <a:gd name="connsiteY11" fmla="*/ 872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586631 w 7454190"/>
                <a:gd name="connsiteY11" fmla="*/ 2335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586631 w 7454190"/>
                <a:gd name="connsiteY11" fmla="*/ 2335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586631 w 7454190"/>
                <a:gd name="connsiteY11" fmla="*/ 2335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586631 w 7454190"/>
                <a:gd name="connsiteY11" fmla="*/ 2335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586631 w 7454190"/>
                <a:gd name="connsiteY11" fmla="*/ 2335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3451 h 3563263"/>
                <a:gd name="connsiteX1" fmla="*/ 907085 w 7454190"/>
                <a:gd name="connsiteY1" fmla="*/ 1866137 h 3563263"/>
                <a:gd name="connsiteX2" fmla="*/ 1009498 w 7454190"/>
                <a:gd name="connsiteY2" fmla="*/ 1237030 h 3563263"/>
                <a:gd name="connsiteX3" fmla="*/ 1294790 w 7454190"/>
                <a:gd name="connsiteY3" fmla="*/ 3563263 h 3563263"/>
                <a:gd name="connsiteX4" fmla="*/ 1587398 w 7454190"/>
                <a:gd name="connsiteY4" fmla="*/ 15391 h 3563263"/>
                <a:gd name="connsiteX5" fmla="*/ 1865376 w 7454190"/>
                <a:gd name="connsiteY5" fmla="*/ 2239211 h 3563263"/>
                <a:gd name="connsiteX6" fmla="*/ 2038831 w 7454190"/>
                <a:gd name="connsiteY6" fmla="*/ 1875718 h 3563263"/>
                <a:gd name="connsiteX7" fmla="*/ 3457980 w 7454190"/>
                <a:gd name="connsiteY7" fmla="*/ 1890349 h 3563263"/>
                <a:gd name="connsiteX8" fmla="*/ 2443277 w 7454190"/>
                <a:gd name="connsiteY8" fmla="*/ 490879 h 3563263"/>
                <a:gd name="connsiteX9" fmla="*/ 3043123 w 7454190"/>
                <a:gd name="connsiteY9" fmla="*/ 761 h 3563263"/>
                <a:gd name="connsiteX10" fmla="*/ 3803904 w 7454190"/>
                <a:gd name="connsiteY10" fmla="*/ 395781 h 3563263"/>
                <a:gd name="connsiteX11" fmla="*/ 4586631 w 7454190"/>
                <a:gd name="connsiteY11" fmla="*/ 22706 h 3563263"/>
                <a:gd name="connsiteX12" fmla="*/ 5171847 w 7454190"/>
                <a:gd name="connsiteY12" fmla="*/ 483564 h 3563263"/>
                <a:gd name="connsiteX13" fmla="*/ 4140402 w 7454190"/>
                <a:gd name="connsiteY13" fmla="*/ 1880768 h 3563263"/>
                <a:gd name="connsiteX14" fmla="*/ 5498920 w 7454190"/>
                <a:gd name="connsiteY14" fmla="*/ 1897663 h 3563263"/>
                <a:gd name="connsiteX15" fmla="*/ 5720487 w 7454190"/>
                <a:gd name="connsiteY15" fmla="*/ 2239211 h 3563263"/>
                <a:gd name="connsiteX16" fmla="*/ 6005780 w 7454190"/>
                <a:gd name="connsiteY16" fmla="*/ 761 h 3563263"/>
                <a:gd name="connsiteX17" fmla="*/ 6269127 w 7454190"/>
                <a:gd name="connsiteY17" fmla="*/ 3534002 h 3563263"/>
                <a:gd name="connsiteX18" fmla="*/ 6590995 w 7454190"/>
                <a:gd name="connsiteY18" fmla="*/ 1251660 h 3563263"/>
                <a:gd name="connsiteX19" fmla="*/ 6686093 w 7454190"/>
                <a:gd name="connsiteY19" fmla="*/ 1895397 h 3563263"/>
                <a:gd name="connsiteX20" fmla="*/ 7454190 w 7454190"/>
                <a:gd name="connsiteY20" fmla="*/ 1895398 h 3563263"/>
                <a:gd name="connsiteX0" fmla="*/ 0 w 7454190"/>
                <a:gd name="connsiteY0" fmla="*/ 1873451 h 3563263"/>
                <a:gd name="connsiteX1" fmla="*/ 907085 w 7454190"/>
                <a:gd name="connsiteY1" fmla="*/ 1866137 h 3563263"/>
                <a:gd name="connsiteX2" fmla="*/ 1009498 w 7454190"/>
                <a:gd name="connsiteY2" fmla="*/ 1237030 h 3563263"/>
                <a:gd name="connsiteX3" fmla="*/ 1294790 w 7454190"/>
                <a:gd name="connsiteY3" fmla="*/ 3563263 h 3563263"/>
                <a:gd name="connsiteX4" fmla="*/ 1587398 w 7454190"/>
                <a:gd name="connsiteY4" fmla="*/ 15391 h 3563263"/>
                <a:gd name="connsiteX5" fmla="*/ 1865376 w 7454190"/>
                <a:gd name="connsiteY5" fmla="*/ 2239211 h 3563263"/>
                <a:gd name="connsiteX6" fmla="*/ 2038831 w 7454190"/>
                <a:gd name="connsiteY6" fmla="*/ 1875718 h 3563263"/>
                <a:gd name="connsiteX7" fmla="*/ 3457980 w 7454190"/>
                <a:gd name="connsiteY7" fmla="*/ 1890349 h 3563263"/>
                <a:gd name="connsiteX8" fmla="*/ 2443277 w 7454190"/>
                <a:gd name="connsiteY8" fmla="*/ 490879 h 3563263"/>
                <a:gd name="connsiteX9" fmla="*/ 3043123 w 7454190"/>
                <a:gd name="connsiteY9" fmla="*/ 761 h 3563263"/>
                <a:gd name="connsiteX10" fmla="*/ 3803904 w 7454190"/>
                <a:gd name="connsiteY10" fmla="*/ 395781 h 3563263"/>
                <a:gd name="connsiteX11" fmla="*/ 4586631 w 7454190"/>
                <a:gd name="connsiteY11" fmla="*/ 22706 h 3563263"/>
                <a:gd name="connsiteX12" fmla="*/ 5171847 w 7454190"/>
                <a:gd name="connsiteY12" fmla="*/ 483564 h 3563263"/>
                <a:gd name="connsiteX13" fmla="*/ 4140402 w 7454190"/>
                <a:gd name="connsiteY13" fmla="*/ 1880768 h 3563263"/>
                <a:gd name="connsiteX14" fmla="*/ 5498920 w 7454190"/>
                <a:gd name="connsiteY14" fmla="*/ 1897663 h 3563263"/>
                <a:gd name="connsiteX15" fmla="*/ 5720487 w 7454190"/>
                <a:gd name="connsiteY15" fmla="*/ 2239211 h 3563263"/>
                <a:gd name="connsiteX16" fmla="*/ 6005780 w 7454190"/>
                <a:gd name="connsiteY16" fmla="*/ 761 h 3563263"/>
                <a:gd name="connsiteX17" fmla="*/ 6269127 w 7454190"/>
                <a:gd name="connsiteY17" fmla="*/ 3534002 h 3563263"/>
                <a:gd name="connsiteX18" fmla="*/ 6590995 w 7454190"/>
                <a:gd name="connsiteY18" fmla="*/ 1251660 h 3563263"/>
                <a:gd name="connsiteX19" fmla="*/ 6686093 w 7454190"/>
                <a:gd name="connsiteY19" fmla="*/ 1895397 h 3563263"/>
                <a:gd name="connsiteX20" fmla="*/ 7454190 w 7454190"/>
                <a:gd name="connsiteY20" fmla="*/ 1895398 h 3563263"/>
                <a:gd name="connsiteX0" fmla="*/ 0 w 7454190"/>
                <a:gd name="connsiteY0" fmla="*/ 1873451 h 3563263"/>
                <a:gd name="connsiteX1" fmla="*/ 907085 w 7454190"/>
                <a:gd name="connsiteY1" fmla="*/ 1866137 h 3563263"/>
                <a:gd name="connsiteX2" fmla="*/ 1009498 w 7454190"/>
                <a:gd name="connsiteY2" fmla="*/ 1237030 h 3563263"/>
                <a:gd name="connsiteX3" fmla="*/ 1294790 w 7454190"/>
                <a:gd name="connsiteY3" fmla="*/ 3563263 h 3563263"/>
                <a:gd name="connsiteX4" fmla="*/ 1587398 w 7454190"/>
                <a:gd name="connsiteY4" fmla="*/ 15391 h 3563263"/>
                <a:gd name="connsiteX5" fmla="*/ 1865376 w 7454190"/>
                <a:gd name="connsiteY5" fmla="*/ 2239211 h 3563263"/>
                <a:gd name="connsiteX6" fmla="*/ 2038831 w 7454190"/>
                <a:gd name="connsiteY6" fmla="*/ 1875718 h 3563263"/>
                <a:gd name="connsiteX7" fmla="*/ 3457980 w 7454190"/>
                <a:gd name="connsiteY7" fmla="*/ 1890349 h 3563263"/>
                <a:gd name="connsiteX8" fmla="*/ 2443277 w 7454190"/>
                <a:gd name="connsiteY8" fmla="*/ 490879 h 3563263"/>
                <a:gd name="connsiteX9" fmla="*/ 3043123 w 7454190"/>
                <a:gd name="connsiteY9" fmla="*/ 761 h 3563263"/>
                <a:gd name="connsiteX10" fmla="*/ 3803904 w 7454190"/>
                <a:gd name="connsiteY10" fmla="*/ 395781 h 3563263"/>
                <a:gd name="connsiteX11" fmla="*/ 4586631 w 7454190"/>
                <a:gd name="connsiteY11" fmla="*/ 22706 h 3563263"/>
                <a:gd name="connsiteX12" fmla="*/ 5171847 w 7454190"/>
                <a:gd name="connsiteY12" fmla="*/ 483564 h 3563263"/>
                <a:gd name="connsiteX13" fmla="*/ 4140402 w 7454190"/>
                <a:gd name="connsiteY13" fmla="*/ 1880768 h 3563263"/>
                <a:gd name="connsiteX14" fmla="*/ 5498920 w 7454190"/>
                <a:gd name="connsiteY14" fmla="*/ 1897663 h 3563263"/>
                <a:gd name="connsiteX15" fmla="*/ 5720487 w 7454190"/>
                <a:gd name="connsiteY15" fmla="*/ 2239211 h 3563263"/>
                <a:gd name="connsiteX16" fmla="*/ 6005780 w 7454190"/>
                <a:gd name="connsiteY16" fmla="*/ 761 h 3563263"/>
                <a:gd name="connsiteX17" fmla="*/ 6269127 w 7454190"/>
                <a:gd name="connsiteY17" fmla="*/ 3534002 h 3563263"/>
                <a:gd name="connsiteX18" fmla="*/ 6590995 w 7454190"/>
                <a:gd name="connsiteY18" fmla="*/ 1251660 h 3563263"/>
                <a:gd name="connsiteX19" fmla="*/ 6686093 w 7454190"/>
                <a:gd name="connsiteY19" fmla="*/ 1895397 h 3563263"/>
                <a:gd name="connsiteX20" fmla="*/ 7454190 w 7454190"/>
                <a:gd name="connsiteY20" fmla="*/ 1895398 h 3563263"/>
                <a:gd name="connsiteX0" fmla="*/ 0 w 9049317"/>
                <a:gd name="connsiteY0" fmla="*/ 1873451 h 3563263"/>
                <a:gd name="connsiteX1" fmla="*/ 907085 w 9049317"/>
                <a:gd name="connsiteY1" fmla="*/ 1866137 h 3563263"/>
                <a:gd name="connsiteX2" fmla="*/ 1009498 w 9049317"/>
                <a:gd name="connsiteY2" fmla="*/ 1237030 h 3563263"/>
                <a:gd name="connsiteX3" fmla="*/ 1294790 w 9049317"/>
                <a:gd name="connsiteY3" fmla="*/ 3563263 h 3563263"/>
                <a:gd name="connsiteX4" fmla="*/ 1587398 w 9049317"/>
                <a:gd name="connsiteY4" fmla="*/ 15391 h 3563263"/>
                <a:gd name="connsiteX5" fmla="*/ 1865376 w 9049317"/>
                <a:gd name="connsiteY5" fmla="*/ 2239211 h 3563263"/>
                <a:gd name="connsiteX6" fmla="*/ 2038831 w 9049317"/>
                <a:gd name="connsiteY6" fmla="*/ 1875718 h 3563263"/>
                <a:gd name="connsiteX7" fmla="*/ 3457980 w 9049317"/>
                <a:gd name="connsiteY7" fmla="*/ 1890349 h 3563263"/>
                <a:gd name="connsiteX8" fmla="*/ 2443277 w 9049317"/>
                <a:gd name="connsiteY8" fmla="*/ 490879 h 3563263"/>
                <a:gd name="connsiteX9" fmla="*/ 3043123 w 9049317"/>
                <a:gd name="connsiteY9" fmla="*/ 761 h 3563263"/>
                <a:gd name="connsiteX10" fmla="*/ 3803904 w 9049317"/>
                <a:gd name="connsiteY10" fmla="*/ 395781 h 3563263"/>
                <a:gd name="connsiteX11" fmla="*/ 4586631 w 9049317"/>
                <a:gd name="connsiteY11" fmla="*/ 22706 h 3563263"/>
                <a:gd name="connsiteX12" fmla="*/ 5171847 w 9049317"/>
                <a:gd name="connsiteY12" fmla="*/ 483564 h 3563263"/>
                <a:gd name="connsiteX13" fmla="*/ 4140402 w 9049317"/>
                <a:gd name="connsiteY13" fmla="*/ 1880768 h 3563263"/>
                <a:gd name="connsiteX14" fmla="*/ 5498920 w 9049317"/>
                <a:gd name="connsiteY14" fmla="*/ 1897663 h 3563263"/>
                <a:gd name="connsiteX15" fmla="*/ 5720487 w 9049317"/>
                <a:gd name="connsiteY15" fmla="*/ 2239211 h 3563263"/>
                <a:gd name="connsiteX16" fmla="*/ 6005780 w 9049317"/>
                <a:gd name="connsiteY16" fmla="*/ 761 h 3563263"/>
                <a:gd name="connsiteX17" fmla="*/ 6269127 w 9049317"/>
                <a:gd name="connsiteY17" fmla="*/ 3534002 h 3563263"/>
                <a:gd name="connsiteX18" fmla="*/ 6590995 w 9049317"/>
                <a:gd name="connsiteY18" fmla="*/ 1251660 h 3563263"/>
                <a:gd name="connsiteX19" fmla="*/ 6686093 w 9049317"/>
                <a:gd name="connsiteY19" fmla="*/ 1895397 h 3563263"/>
                <a:gd name="connsiteX20" fmla="*/ 9049317 w 9049317"/>
                <a:gd name="connsiteY20" fmla="*/ 1903256 h 3563263"/>
                <a:gd name="connsiteX0" fmla="*/ 0 w 9151469"/>
                <a:gd name="connsiteY0" fmla="*/ 1873451 h 3563263"/>
                <a:gd name="connsiteX1" fmla="*/ 907085 w 9151469"/>
                <a:gd name="connsiteY1" fmla="*/ 1866137 h 3563263"/>
                <a:gd name="connsiteX2" fmla="*/ 1009498 w 9151469"/>
                <a:gd name="connsiteY2" fmla="*/ 1237030 h 3563263"/>
                <a:gd name="connsiteX3" fmla="*/ 1294790 w 9151469"/>
                <a:gd name="connsiteY3" fmla="*/ 3563263 h 3563263"/>
                <a:gd name="connsiteX4" fmla="*/ 1587398 w 9151469"/>
                <a:gd name="connsiteY4" fmla="*/ 15391 h 3563263"/>
                <a:gd name="connsiteX5" fmla="*/ 1865376 w 9151469"/>
                <a:gd name="connsiteY5" fmla="*/ 2239211 h 3563263"/>
                <a:gd name="connsiteX6" fmla="*/ 2038831 w 9151469"/>
                <a:gd name="connsiteY6" fmla="*/ 1875718 h 3563263"/>
                <a:gd name="connsiteX7" fmla="*/ 3457980 w 9151469"/>
                <a:gd name="connsiteY7" fmla="*/ 1890349 h 3563263"/>
                <a:gd name="connsiteX8" fmla="*/ 2443277 w 9151469"/>
                <a:gd name="connsiteY8" fmla="*/ 490879 h 3563263"/>
                <a:gd name="connsiteX9" fmla="*/ 3043123 w 9151469"/>
                <a:gd name="connsiteY9" fmla="*/ 761 h 3563263"/>
                <a:gd name="connsiteX10" fmla="*/ 3803904 w 9151469"/>
                <a:gd name="connsiteY10" fmla="*/ 395781 h 3563263"/>
                <a:gd name="connsiteX11" fmla="*/ 4586631 w 9151469"/>
                <a:gd name="connsiteY11" fmla="*/ 22706 h 3563263"/>
                <a:gd name="connsiteX12" fmla="*/ 5171847 w 9151469"/>
                <a:gd name="connsiteY12" fmla="*/ 483564 h 3563263"/>
                <a:gd name="connsiteX13" fmla="*/ 4140402 w 9151469"/>
                <a:gd name="connsiteY13" fmla="*/ 1880768 h 3563263"/>
                <a:gd name="connsiteX14" fmla="*/ 5498920 w 9151469"/>
                <a:gd name="connsiteY14" fmla="*/ 1897663 h 3563263"/>
                <a:gd name="connsiteX15" fmla="*/ 5720487 w 9151469"/>
                <a:gd name="connsiteY15" fmla="*/ 2239211 h 3563263"/>
                <a:gd name="connsiteX16" fmla="*/ 6005780 w 9151469"/>
                <a:gd name="connsiteY16" fmla="*/ 761 h 3563263"/>
                <a:gd name="connsiteX17" fmla="*/ 6269127 w 9151469"/>
                <a:gd name="connsiteY17" fmla="*/ 3534002 h 3563263"/>
                <a:gd name="connsiteX18" fmla="*/ 6590995 w 9151469"/>
                <a:gd name="connsiteY18" fmla="*/ 1251660 h 3563263"/>
                <a:gd name="connsiteX19" fmla="*/ 6686093 w 9151469"/>
                <a:gd name="connsiteY19" fmla="*/ 1895397 h 3563263"/>
                <a:gd name="connsiteX20" fmla="*/ 9151469 w 9151469"/>
                <a:gd name="connsiteY20" fmla="*/ 1903256 h 3563263"/>
                <a:gd name="connsiteX0" fmla="*/ 0 w 9088607"/>
                <a:gd name="connsiteY0" fmla="*/ 1873451 h 3563263"/>
                <a:gd name="connsiteX1" fmla="*/ 907085 w 9088607"/>
                <a:gd name="connsiteY1" fmla="*/ 1866137 h 3563263"/>
                <a:gd name="connsiteX2" fmla="*/ 1009498 w 9088607"/>
                <a:gd name="connsiteY2" fmla="*/ 1237030 h 3563263"/>
                <a:gd name="connsiteX3" fmla="*/ 1294790 w 9088607"/>
                <a:gd name="connsiteY3" fmla="*/ 3563263 h 3563263"/>
                <a:gd name="connsiteX4" fmla="*/ 1587398 w 9088607"/>
                <a:gd name="connsiteY4" fmla="*/ 15391 h 3563263"/>
                <a:gd name="connsiteX5" fmla="*/ 1865376 w 9088607"/>
                <a:gd name="connsiteY5" fmla="*/ 2239211 h 3563263"/>
                <a:gd name="connsiteX6" fmla="*/ 2038831 w 9088607"/>
                <a:gd name="connsiteY6" fmla="*/ 1875718 h 3563263"/>
                <a:gd name="connsiteX7" fmla="*/ 3457980 w 9088607"/>
                <a:gd name="connsiteY7" fmla="*/ 1890349 h 3563263"/>
                <a:gd name="connsiteX8" fmla="*/ 2443277 w 9088607"/>
                <a:gd name="connsiteY8" fmla="*/ 490879 h 3563263"/>
                <a:gd name="connsiteX9" fmla="*/ 3043123 w 9088607"/>
                <a:gd name="connsiteY9" fmla="*/ 761 h 3563263"/>
                <a:gd name="connsiteX10" fmla="*/ 3803904 w 9088607"/>
                <a:gd name="connsiteY10" fmla="*/ 395781 h 3563263"/>
                <a:gd name="connsiteX11" fmla="*/ 4586631 w 9088607"/>
                <a:gd name="connsiteY11" fmla="*/ 22706 h 3563263"/>
                <a:gd name="connsiteX12" fmla="*/ 5171847 w 9088607"/>
                <a:gd name="connsiteY12" fmla="*/ 483564 h 3563263"/>
                <a:gd name="connsiteX13" fmla="*/ 4140402 w 9088607"/>
                <a:gd name="connsiteY13" fmla="*/ 1880768 h 3563263"/>
                <a:gd name="connsiteX14" fmla="*/ 5498920 w 9088607"/>
                <a:gd name="connsiteY14" fmla="*/ 1897663 h 3563263"/>
                <a:gd name="connsiteX15" fmla="*/ 5720487 w 9088607"/>
                <a:gd name="connsiteY15" fmla="*/ 2239211 h 3563263"/>
                <a:gd name="connsiteX16" fmla="*/ 6005780 w 9088607"/>
                <a:gd name="connsiteY16" fmla="*/ 761 h 3563263"/>
                <a:gd name="connsiteX17" fmla="*/ 6269127 w 9088607"/>
                <a:gd name="connsiteY17" fmla="*/ 3534002 h 3563263"/>
                <a:gd name="connsiteX18" fmla="*/ 6590995 w 9088607"/>
                <a:gd name="connsiteY18" fmla="*/ 1251660 h 3563263"/>
                <a:gd name="connsiteX19" fmla="*/ 6686093 w 9088607"/>
                <a:gd name="connsiteY19" fmla="*/ 1895397 h 3563263"/>
                <a:gd name="connsiteX20" fmla="*/ 9088607 w 9088607"/>
                <a:gd name="connsiteY20" fmla="*/ 1903256 h 3563263"/>
                <a:gd name="connsiteX0" fmla="*/ 0 w 10526578"/>
                <a:gd name="connsiteY0" fmla="*/ 1881309 h 3563263"/>
                <a:gd name="connsiteX1" fmla="*/ 2345056 w 10526578"/>
                <a:gd name="connsiteY1" fmla="*/ 1866137 h 3563263"/>
                <a:gd name="connsiteX2" fmla="*/ 2447469 w 10526578"/>
                <a:gd name="connsiteY2" fmla="*/ 1237030 h 3563263"/>
                <a:gd name="connsiteX3" fmla="*/ 2732761 w 10526578"/>
                <a:gd name="connsiteY3" fmla="*/ 3563263 h 3563263"/>
                <a:gd name="connsiteX4" fmla="*/ 3025369 w 10526578"/>
                <a:gd name="connsiteY4" fmla="*/ 15391 h 3563263"/>
                <a:gd name="connsiteX5" fmla="*/ 3303347 w 10526578"/>
                <a:gd name="connsiteY5" fmla="*/ 2239211 h 3563263"/>
                <a:gd name="connsiteX6" fmla="*/ 3476802 w 10526578"/>
                <a:gd name="connsiteY6" fmla="*/ 1875718 h 3563263"/>
                <a:gd name="connsiteX7" fmla="*/ 4895951 w 10526578"/>
                <a:gd name="connsiteY7" fmla="*/ 1890349 h 3563263"/>
                <a:gd name="connsiteX8" fmla="*/ 3881248 w 10526578"/>
                <a:gd name="connsiteY8" fmla="*/ 490879 h 3563263"/>
                <a:gd name="connsiteX9" fmla="*/ 4481094 w 10526578"/>
                <a:gd name="connsiteY9" fmla="*/ 761 h 3563263"/>
                <a:gd name="connsiteX10" fmla="*/ 5241875 w 10526578"/>
                <a:gd name="connsiteY10" fmla="*/ 395781 h 3563263"/>
                <a:gd name="connsiteX11" fmla="*/ 6024602 w 10526578"/>
                <a:gd name="connsiteY11" fmla="*/ 22706 h 3563263"/>
                <a:gd name="connsiteX12" fmla="*/ 6609818 w 10526578"/>
                <a:gd name="connsiteY12" fmla="*/ 483564 h 3563263"/>
                <a:gd name="connsiteX13" fmla="*/ 5578373 w 10526578"/>
                <a:gd name="connsiteY13" fmla="*/ 1880768 h 3563263"/>
                <a:gd name="connsiteX14" fmla="*/ 6936891 w 10526578"/>
                <a:gd name="connsiteY14" fmla="*/ 1897663 h 3563263"/>
                <a:gd name="connsiteX15" fmla="*/ 7158458 w 10526578"/>
                <a:gd name="connsiteY15" fmla="*/ 2239211 h 3563263"/>
                <a:gd name="connsiteX16" fmla="*/ 7443751 w 10526578"/>
                <a:gd name="connsiteY16" fmla="*/ 761 h 3563263"/>
                <a:gd name="connsiteX17" fmla="*/ 7707098 w 10526578"/>
                <a:gd name="connsiteY17" fmla="*/ 3534002 h 3563263"/>
                <a:gd name="connsiteX18" fmla="*/ 8028966 w 10526578"/>
                <a:gd name="connsiteY18" fmla="*/ 1251660 h 3563263"/>
                <a:gd name="connsiteX19" fmla="*/ 8124064 w 10526578"/>
                <a:gd name="connsiteY19" fmla="*/ 1895397 h 3563263"/>
                <a:gd name="connsiteX20" fmla="*/ 10526578 w 10526578"/>
                <a:gd name="connsiteY20" fmla="*/ 1903256 h 3563263"/>
                <a:gd name="connsiteX0" fmla="*/ 0 w 10526578"/>
                <a:gd name="connsiteY0" fmla="*/ 1881309 h 3563263"/>
                <a:gd name="connsiteX1" fmla="*/ 2345056 w 10526578"/>
                <a:gd name="connsiteY1" fmla="*/ 1866137 h 3563263"/>
                <a:gd name="connsiteX2" fmla="*/ 2447469 w 10526578"/>
                <a:gd name="connsiteY2" fmla="*/ 1237030 h 3563263"/>
                <a:gd name="connsiteX3" fmla="*/ 2732761 w 10526578"/>
                <a:gd name="connsiteY3" fmla="*/ 3563263 h 3563263"/>
                <a:gd name="connsiteX4" fmla="*/ 3025369 w 10526578"/>
                <a:gd name="connsiteY4" fmla="*/ 15391 h 3563263"/>
                <a:gd name="connsiteX5" fmla="*/ 3303347 w 10526578"/>
                <a:gd name="connsiteY5" fmla="*/ 2239211 h 3563263"/>
                <a:gd name="connsiteX6" fmla="*/ 3476802 w 10526578"/>
                <a:gd name="connsiteY6" fmla="*/ 1875718 h 3563263"/>
                <a:gd name="connsiteX7" fmla="*/ 4895951 w 10526578"/>
                <a:gd name="connsiteY7" fmla="*/ 1890349 h 3563263"/>
                <a:gd name="connsiteX8" fmla="*/ 3881248 w 10526578"/>
                <a:gd name="connsiteY8" fmla="*/ 490879 h 3563263"/>
                <a:gd name="connsiteX9" fmla="*/ 4481094 w 10526578"/>
                <a:gd name="connsiteY9" fmla="*/ 761 h 3563263"/>
                <a:gd name="connsiteX10" fmla="*/ 5241875 w 10526578"/>
                <a:gd name="connsiteY10" fmla="*/ 395782 h 3563263"/>
                <a:gd name="connsiteX11" fmla="*/ 6024602 w 10526578"/>
                <a:gd name="connsiteY11" fmla="*/ 22706 h 3563263"/>
                <a:gd name="connsiteX12" fmla="*/ 6609818 w 10526578"/>
                <a:gd name="connsiteY12" fmla="*/ 483564 h 3563263"/>
                <a:gd name="connsiteX13" fmla="*/ 5578373 w 10526578"/>
                <a:gd name="connsiteY13" fmla="*/ 1880768 h 3563263"/>
                <a:gd name="connsiteX14" fmla="*/ 6936891 w 10526578"/>
                <a:gd name="connsiteY14" fmla="*/ 1897663 h 3563263"/>
                <a:gd name="connsiteX15" fmla="*/ 7158458 w 10526578"/>
                <a:gd name="connsiteY15" fmla="*/ 2239211 h 3563263"/>
                <a:gd name="connsiteX16" fmla="*/ 7443751 w 10526578"/>
                <a:gd name="connsiteY16" fmla="*/ 761 h 3563263"/>
                <a:gd name="connsiteX17" fmla="*/ 7707098 w 10526578"/>
                <a:gd name="connsiteY17" fmla="*/ 3534002 h 3563263"/>
                <a:gd name="connsiteX18" fmla="*/ 8028966 w 10526578"/>
                <a:gd name="connsiteY18" fmla="*/ 1251660 h 3563263"/>
                <a:gd name="connsiteX19" fmla="*/ 8124064 w 10526578"/>
                <a:gd name="connsiteY19" fmla="*/ 1895397 h 3563263"/>
                <a:gd name="connsiteX20" fmla="*/ 10526578 w 10526578"/>
                <a:gd name="connsiteY20" fmla="*/ 1903256 h 3563263"/>
                <a:gd name="connsiteX0" fmla="*/ 0 w 10526578"/>
                <a:gd name="connsiteY0" fmla="*/ 1881309 h 3563263"/>
                <a:gd name="connsiteX1" fmla="*/ 2345056 w 10526578"/>
                <a:gd name="connsiteY1" fmla="*/ 1866137 h 3563263"/>
                <a:gd name="connsiteX2" fmla="*/ 2447469 w 10526578"/>
                <a:gd name="connsiteY2" fmla="*/ 1237030 h 3563263"/>
                <a:gd name="connsiteX3" fmla="*/ 2732761 w 10526578"/>
                <a:gd name="connsiteY3" fmla="*/ 3563263 h 3563263"/>
                <a:gd name="connsiteX4" fmla="*/ 3025369 w 10526578"/>
                <a:gd name="connsiteY4" fmla="*/ 15391 h 3563263"/>
                <a:gd name="connsiteX5" fmla="*/ 3303347 w 10526578"/>
                <a:gd name="connsiteY5" fmla="*/ 2239211 h 3563263"/>
                <a:gd name="connsiteX6" fmla="*/ 3476802 w 10526578"/>
                <a:gd name="connsiteY6" fmla="*/ 1875718 h 3563263"/>
                <a:gd name="connsiteX7" fmla="*/ 4895951 w 10526578"/>
                <a:gd name="connsiteY7" fmla="*/ 1890349 h 3563263"/>
                <a:gd name="connsiteX8" fmla="*/ 3881248 w 10526578"/>
                <a:gd name="connsiteY8" fmla="*/ 490879 h 3563263"/>
                <a:gd name="connsiteX9" fmla="*/ 4481094 w 10526578"/>
                <a:gd name="connsiteY9" fmla="*/ 761 h 3563263"/>
                <a:gd name="connsiteX10" fmla="*/ 5241875 w 10526578"/>
                <a:gd name="connsiteY10" fmla="*/ 395782 h 3563263"/>
                <a:gd name="connsiteX11" fmla="*/ 6024602 w 10526578"/>
                <a:gd name="connsiteY11" fmla="*/ 22706 h 3563263"/>
                <a:gd name="connsiteX12" fmla="*/ 6609818 w 10526578"/>
                <a:gd name="connsiteY12" fmla="*/ 483564 h 3563263"/>
                <a:gd name="connsiteX13" fmla="*/ 5578373 w 10526578"/>
                <a:gd name="connsiteY13" fmla="*/ 1880768 h 3563263"/>
                <a:gd name="connsiteX14" fmla="*/ 6936891 w 10526578"/>
                <a:gd name="connsiteY14" fmla="*/ 1897663 h 3563263"/>
                <a:gd name="connsiteX15" fmla="*/ 7158458 w 10526578"/>
                <a:gd name="connsiteY15" fmla="*/ 2239211 h 3563263"/>
                <a:gd name="connsiteX16" fmla="*/ 7443751 w 10526578"/>
                <a:gd name="connsiteY16" fmla="*/ 761 h 3563263"/>
                <a:gd name="connsiteX17" fmla="*/ 7707098 w 10526578"/>
                <a:gd name="connsiteY17" fmla="*/ 3534002 h 3563263"/>
                <a:gd name="connsiteX18" fmla="*/ 8028966 w 10526578"/>
                <a:gd name="connsiteY18" fmla="*/ 1251660 h 3563263"/>
                <a:gd name="connsiteX19" fmla="*/ 8124064 w 10526578"/>
                <a:gd name="connsiteY19" fmla="*/ 1895397 h 3563263"/>
                <a:gd name="connsiteX20" fmla="*/ 10526578 w 10526578"/>
                <a:gd name="connsiteY20" fmla="*/ 1903256 h 3563263"/>
                <a:gd name="connsiteX0" fmla="*/ 0 w 10526578"/>
                <a:gd name="connsiteY0" fmla="*/ 1881309 h 3563263"/>
                <a:gd name="connsiteX1" fmla="*/ 2345056 w 10526578"/>
                <a:gd name="connsiteY1" fmla="*/ 1866137 h 3563263"/>
                <a:gd name="connsiteX2" fmla="*/ 2447469 w 10526578"/>
                <a:gd name="connsiteY2" fmla="*/ 1237030 h 3563263"/>
                <a:gd name="connsiteX3" fmla="*/ 2732761 w 10526578"/>
                <a:gd name="connsiteY3" fmla="*/ 3563263 h 3563263"/>
                <a:gd name="connsiteX4" fmla="*/ 3025369 w 10526578"/>
                <a:gd name="connsiteY4" fmla="*/ 15391 h 3563263"/>
                <a:gd name="connsiteX5" fmla="*/ 3303347 w 10526578"/>
                <a:gd name="connsiteY5" fmla="*/ 2239211 h 3563263"/>
                <a:gd name="connsiteX6" fmla="*/ 3476802 w 10526578"/>
                <a:gd name="connsiteY6" fmla="*/ 1875718 h 3563263"/>
                <a:gd name="connsiteX7" fmla="*/ 4895951 w 10526578"/>
                <a:gd name="connsiteY7" fmla="*/ 1890349 h 3563263"/>
                <a:gd name="connsiteX8" fmla="*/ 3881248 w 10526578"/>
                <a:gd name="connsiteY8" fmla="*/ 490879 h 3563263"/>
                <a:gd name="connsiteX9" fmla="*/ 4481094 w 10526578"/>
                <a:gd name="connsiteY9" fmla="*/ 761 h 3563263"/>
                <a:gd name="connsiteX10" fmla="*/ 5241875 w 10526578"/>
                <a:gd name="connsiteY10" fmla="*/ 395782 h 3563263"/>
                <a:gd name="connsiteX11" fmla="*/ 6024602 w 10526578"/>
                <a:gd name="connsiteY11" fmla="*/ 22706 h 3563263"/>
                <a:gd name="connsiteX12" fmla="*/ 6609818 w 10526578"/>
                <a:gd name="connsiteY12" fmla="*/ 483564 h 3563263"/>
                <a:gd name="connsiteX13" fmla="*/ 5578373 w 10526578"/>
                <a:gd name="connsiteY13" fmla="*/ 1880768 h 3563263"/>
                <a:gd name="connsiteX14" fmla="*/ 6936891 w 10526578"/>
                <a:gd name="connsiteY14" fmla="*/ 1897663 h 3563263"/>
                <a:gd name="connsiteX15" fmla="*/ 7158458 w 10526578"/>
                <a:gd name="connsiteY15" fmla="*/ 2239211 h 3563263"/>
                <a:gd name="connsiteX16" fmla="*/ 7443751 w 10526578"/>
                <a:gd name="connsiteY16" fmla="*/ 761 h 3563263"/>
                <a:gd name="connsiteX17" fmla="*/ 7707098 w 10526578"/>
                <a:gd name="connsiteY17" fmla="*/ 3534002 h 3563263"/>
                <a:gd name="connsiteX18" fmla="*/ 8028966 w 10526578"/>
                <a:gd name="connsiteY18" fmla="*/ 1251660 h 3563263"/>
                <a:gd name="connsiteX19" fmla="*/ 8124064 w 10526578"/>
                <a:gd name="connsiteY19" fmla="*/ 1895397 h 3563263"/>
                <a:gd name="connsiteX20" fmla="*/ 10526578 w 10526578"/>
                <a:gd name="connsiteY20" fmla="*/ 1903256 h 3563263"/>
                <a:gd name="connsiteX0" fmla="*/ 0 w 10526578"/>
                <a:gd name="connsiteY0" fmla="*/ 1930018 h 3611972"/>
                <a:gd name="connsiteX1" fmla="*/ 2345056 w 10526578"/>
                <a:gd name="connsiteY1" fmla="*/ 1914846 h 3611972"/>
                <a:gd name="connsiteX2" fmla="*/ 2447469 w 10526578"/>
                <a:gd name="connsiteY2" fmla="*/ 1285739 h 3611972"/>
                <a:gd name="connsiteX3" fmla="*/ 2732761 w 10526578"/>
                <a:gd name="connsiteY3" fmla="*/ 3611972 h 3611972"/>
                <a:gd name="connsiteX4" fmla="*/ 3025369 w 10526578"/>
                <a:gd name="connsiteY4" fmla="*/ 64100 h 3611972"/>
                <a:gd name="connsiteX5" fmla="*/ 3303347 w 10526578"/>
                <a:gd name="connsiteY5" fmla="*/ 2287920 h 3611972"/>
                <a:gd name="connsiteX6" fmla="*/ 3476802 w 10526578"/>
                <a:gd name="connsiteY6" fmla="*/ 1924427 h 3611972"/>
                <a:gd name="connsiteX7" fmla="*/ 4895951 w 10526578"/>
                <a:gd name="connsiteY7" fmla="*/ 1939058 h 3611972"/>
                <a:gd name="connsiteX8" fmla="*/ 3881248 w 10526578"/>
                <a:gd name="connsiteY8" fmla="*/ 539588 h 3611972"/>
                <a:gd name="connsiteX9" fmla="*/ 4481094 w 10526578"/>
                <a:gd name="connsiteY9" fmla="*/ 49470 h 3611972"/>
                <a:gd name="connsiteX10" fmla="*/ 6024602 w 10526578"/>
                <a:gd name="connsiteY10" fmla="*/ 71415 h 3611972"/>
                <a:gd name="connsiteX11" fmla="*/ 6609818 w 10526578"/>
                <a:gd name="connsiteY11" fmla="*/ 532273 h 3611972"/>
                <a:gd name="connsiteX12" fmla="*/ 5578373 w 10526578"/>
                <a:gd name="connsiteY12" fmla="*/ 1929477 h 3611972"/>
                <a:gd name="connsiteX13" fmla="*/ 6936891 w 10526578"/>
                <a:gd name="connsiteY13" fmla="*/ 1946372 h 3611972"/>
                <a:gd name="connsiteX14" fmla="*/ 7158458 w 10526578"/>
                <a:gd name="connsiteY14" fmla="*/ 2287920 h 3611972"/>
                <a:gd name="connsiteX15" fmla="*/ 7443751 w 10526578"/>
                <a:gd name="connsiteY15" fmla="*/ 49470 h 3611972"/>
                <a:gd name="connsiteX16" fmla="*/ 7707098 w 10526578"/>
                <a:gd name="connsiteY16" fmla="*/ 3582711 h 3611972"/>
                <a:gd name="connsiteX17" fmla="*/ 8028966 w 10526578"/>
                <a:gd name="connsiteY17" fmla="*/ 1300369 h 3611972"/>
                <a:gd name="connsiteX18" fmla="*/ 8124064 w 10526578"/>
                <a:gd name="connsiteY18" fmla="*/ 1944106 h 3611972"/>
                <a:gd name="connsiteX19" fmla="*/ 10526578 w 10526578"/>
                <a:gd name="connsiteY19" fmla="*/ 1951965 h 3611972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03347 w 10526578"/>
                <a:gd name="connsiteY5" fmla="*/ 2238451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3881248 w 10526578"/>
                <a:gd name="connsiteY8" fmla="*/ 490119 h 3562503"/>
                <a:gd name="connsiteX9" fmla="*/ 6024602 w 10526578"/>
                <a:gd name="connsiteY9" fmla="*/ 21946 h 3562503"/>
                <a:gd name="connsiteX10" fmla="*/ 6609818 w 10526578"/>
                <a:gd name="connsiteY10" fmla="*/ 482804 h 3562503"/>
                <a:gd name="connsiteX11" fmla="*/ 5578373 w 10526578"/>
                <a:gd name="connsiteY11" fmla="*/ 1880008 h 3562503"/>
                <a:gd name="connsiteX12" fmla="*/ 6936891 w 10526578"/>
                <a:gd name="connsiteY12" fmla="*/ 1896903 h 3562503"/>
                <a:gd name="connsiteX13" fmla="*/ 7158458 w 10526578"/>
                <a:gd name="connsiteY13" fmla="*/ 2238451 h 3562503"/>
                <a:gd name="connsiteX14" fmla="*/ 7443751 w 10526578"/>
                <a:gd name="connsiteY14" fmla="*/ 1 h 3562503"/>
                <a:gd name="connsiteX15" fmla="*/ 7707098 w 10526578"/>
                <a:gd name="connsiteY15" fmla="*/ 3533242 h 3562503"/>
                <a:gd name="connsiteX16" fmla="*/ 8028966 w 10526578"/>
                <a:gd name="connsiteY16" fmla="*/ 1250900 h 3562503"/>
                <a:gd name="connsiteX17" fmla="*/ 8124064 w 10526578"/>
                <a:gd name="connsiteY17" fmla="*/ 1894637 h 3562503"/>
                <a:gd name="connsiteX18" fmla="*/ 10526578 w 10526578"/>
                <a:gd name="connsiteY18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03347 w 10526578"/>
                <a:gd name="connsiteY5" fmla="*/ 2238451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6024602 w 10526578"/>
                <a:gd name="connsiteY8" fmla="*/ 21946 h 3562503"/>
                <a:gd name="connsiteX9" fmla="*/ 6609818 w 10526578"/>
                <a:gd name="connsiteY9" fmla="*/ 482804 h 3562503"/>
                <a:gd name="connsiteX10" fmla="*/ 5578373 w 10526578"/>
                <a:gd name="connsiteY10" fmla="*/ 1880008 h 3562503"/>
                <a:gd name="connsiteX11" fmla="*/ 6936891 w 10526578"/>
                <a:gd name="connsiteY11" fmla="*/ 1896903 h 3562503"/>
                <a:gd name="connsiteX12" fmla="*/ 7158458 w 10526578"/>
                <a:gd name="connsiteY12" fmla="*/ 2238451 h 3562503"/>
                <a:gd name="connsiteX13" fmla="*/ 7443751 w 10526578"/>
                <a:gd name="connsiteY13" fmla="*/ 1 h 3562503"/>
                <a:gd name="connsiteX14" fmla="*/ 7707098 w 10526578"/>
                <a:gd name="connsiteY14" fmla="*/ 3533242 h 3562503"/>
                <a:gd name="connsiteX15" fmla="*/ 8028966 w 10526578"/>
                <a:gd name="connsiteY15" fmla="*/ 1250900 h 3562503"/>
                <a:gd name="connsiteX16" fmla="*/ 8124064 w 10526578"/>
                <a:gd name="connsiteY16" fmla="*/ 1894637 h 3562503"/>
                <a:gd name="connsiteX17" fmla="*/ 10526578 w 10526578"/>
                <a:gd name="connsiteY17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03347 w 10526578"/>
                <a:gd name="connsiteY5" fmla="*/ 2238451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6609818 w 10526578"/>
                <a:gd name="connsiteY8" fmla="*/ 482804 h 3562503"/>
                <a:gd name="connsiteX9" fmla="*/ 5578373 w 10526578"/>
                <a:gd name="connsiteY9" fmla="*/ 1880008 h 3562503"/>
                <a:gd name="connsiteX10" fmla="*/ 6936891 w 10526578"/>
                <a:gd name="connsiteY10" fmla="*/ 1896903 h 3562503"/>
                <a:gd name="connsiteX11" fmla="*/ 7158458 w 10526578"/>
                <a:gd name="connsiteY11" fmla="*/ 2238451 h 3562503"/>
                <a:gd name="connsiteX12" fmla="*/ 7443751 w 10526578"/>
                <a:gd name="connsiteY12" fmla="*/ 1 h 3562503"/>
                <a:gd name="connsiteX13" fmla="*/ 7707098 w 10526578"/>
                <a:gd name="connsiteY13" fmla="*/ 3533242 h 3562503"/>
                <a:gd name="connsiteX14" fmla="*/ 8028966 w 10526578"/>
                <a:gd name="connsiteY14" fmla="*/ 1250900 h 3562503"/>
                <a:gd name="connsiteX15" fmla="*/ 8124064 w 10526578"/>
                <a:gd name="connsiteY15" fmla="*/ 1894637 h 3562503"/>
                <a:gd name="connsiteX16" fmla="*/ 10526578 w 10526578"/>
                <a:gd name="connsiteY16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03347 w 10526578"/>
                <a:gd name="connsiteY5" fmla="*/ 2238451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5578373 w 10526578"/>
                <a:gd name="connsiteY8" fmla="*/ 1880008 h 3562503"/>
                <a:gd name="connsiteX9" fmla="*/ 6936891 w 10526578"/>
                <a:gd name="connsiteY9" fmla="*/ 1896903 h 3562503"/>
                <a:gd name="connsiteX10" fmla="*/ 7158458 w 10526578"/>
                <a:gd name="connsiteY10" fmla="*/ 2238451 h 3562503"/>
                <a:gd name="connsiteX11" fmla="*/ 7443751 w 10526578"/>
                <a:gd name="connsiteY11" fmla="*/ 1 h 3562503"/>
                <a:gd name="connsiteX12" fmla="*/ 7707098 w 10526578"/>
                <a:gd name="connsiteY12" fmla="*/ 3533242 h 3562503"/>
                <a:gd name="connsiteX13" fmla="*/ 8028966 w 10526578"/>
                <a:gd name="connsiteY13" fmla="*/ 1250900 h 3562503"/>
                <a:gd name="connsiteX14" fmla="*/ 8124064 w 10526578"/>
                <a:gd name="connsiteY14" fmla="*/ 1894637 h 3562503"/>
                <a:gd name="connsiteX15" fmla="*/ 10526578 w 10526578"/>
                <a:gd name="connsiteY15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36542 w 10526578"/>
                <a:gd name="connsiteY5" fmla="*/ 3076606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5578373 w 10526578"/>
                <a:gd name="connsiteY8" fmla="*/ 1880008 h 3562503"/>
                <a:gd name="connsiteX9" fmla="*/ 6936891 w 10526578"/>
                <a:gd name="connsiteY9" fmla="*/ 1896903 h 3562503"/>
                <a:gd name="connsiteX10" fmla="*/ 7158458 w 10526578"/>
                <a:gd name="connsiteY10" fmla="*/ 2238451 h 3562503"/>
                <a:gd name="connsiteX11" fmla="*/ 7443751 w 10526578"/>
                <a:gd name="connsiteY11" fmla="*/ 1 h 3562503"/>
                <a:gd name="connsiteX12" fmla="*/ 7707098 w 10526578"/>
                <a:gd name="connsiteY12" fmla="*/ 3533242 h 3562503"/>
                <a:gd name="connsiteX13" fmla="*/ 8028966 w 10526578"/>
                <a:gd name="connsiteY13" fmla="*/ 1250900 h 3562503"/>
                <a:gd name="connsiteX14" fmla="*/ 8124064 w 10526578"/>
                <a:gd name="connsiteY14" fmla="*/ 1894637 h 3562503"/>
                <a:gd name="connsiteX15" fmla="*/ 10526578 w 10526578"/>
                <a:gd name="connsiteY15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36542 w 10526578"/>
                <a:gd name="connsiteY5" fmla="*/ 3076606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5578373 w 10526578"/>
                <a:gd name="connsiteY8" fmla="*/ 1880008 h 3562503"/>
                <a:gd name="connsiteX9" fmla="*/ 6936891 w 10526578"/>
                <a:gd name="connsiteY9" fmla="*/ 1896903 h 3562503"/>
                <a:gd name="connsiteX10" fmla="*/ 7224844 w 10526578"/>
                <a:gd name="connsiteY10" fmla="*/ 3305198 h 3562503"/>
                <a:gd name="connsiteX11" fmla="*/ 7443751 w 10526578"/>
                <a:gd name="connsiteY11" fmla="*/ 1 h 3562503"/>
                <a:gd name="connsiteX12" fmla="*/ 7707098 w 10526578"/>
                <a:gd name="connsiteY12" fmla="*/ 3533242 h 3562503"/>
                <a:gd name="connsiteX13" fmla="*/ 8028966 w 10526578"/>
                <a:gd name="connsiteY13" fmla="*/ 1250900 h 3562503"/>
                <a:gd name="connsiteX14" fmla="*/ 8124064 w 10526578"/>
                <a:gd name="connsiteY14" fmla="*/ 1894637 h 3562503"/>
                <a:gd name="connsiteX15" fmla="*/ 10526578 w 10526578"/>
                <a:gd name="connsiteY15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36542 w 10526578"/>
                <a:gd name="connsiteY5" fmla="*/ 3076606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5578373 w 10526578"/>
                <a:gd name="connsiteY8" fmla="*/ 1880008 h 3562503"/>
                <a:gd name="connsiteX9" fmla="*/ 6936891 w 10526578"/>
                <a:gd name="connsiteY9" fmla="*/ 1896903 h 3562503"/>
                <a:gd name="connsiteX10" fmla="*/ 7191650 w 10526578"/>
                <a:gd name="connsiteY10" fmla="*/ 2848025 h 3562503"/>
                <a:gd name="connsiteX11" fmla="*/ 7443751 w 10526578"/>
                <a:gd name="connsiteY11" fmla="*/ 1 h 3562503"/>
                <a:gd name="connsiteX12" fmla="*/ 7707098 w 10526578"/>
                <a:gd name="connsiteY12" fmla="*/ 3533242 h 3562503"/>
                <a:gd name="connsiteX13" fmla="*/ 8028966 w 10526578"/>
                <a:gd name="connsiteY13" fmla="*/ 1250900 h 3562503"/>
                <a:gd name="connsiteX14" fmla="*/ 8124064 w 10526578"/>
                <a:gd name="connsiteY14" fmla="*/ 1894637 h 3562503"/>
                <a:gd name="connsiteX15" fmla="*/ 10526578 w 10526578"/>
                <a:gd name="connsiteY15" fmla="*/ 1902496 h 3562503"/>
                <a:gd name="connsiteX0" fmla="*/ 0 w 12662007"/>
                <a:gd name="connsiteY0" fmla="*/ 1880551 h 3562503"/>
                <a:gd name="connsiteX1" fmla="*/ 4480485 w 12662007"/>
                <a:gd name="connsiteY1" fmla="*/ 1865377 h 3562503"/>
                <a:gd name="connsiteX2" fmla="*/ 4582898 w 12662007"/>
                <a:gd name="connsiteY2" fmla="*/ 1236270 h 3562503"/>
                <a:gd name="connsiteX3" fmla="*/ 4868190 w 12662007"/>
                <a:gd name="connsiteY3" fmla="*/ 3562503 h 3562503"/>
                <a:gd name="connsiteX4" fmla="*/ 5160798 w 12662007"/>
                <a:gd name="connsiteY4" fmla="*/ 14631 h 3562503"/>
                <a:gd name="connsiteX5" fmla="*/ 5471971 w 12662007"/>
                <a:gd name="connsiteY5" fmla="*/ 3076606 h 3562503"/>
                <a:gd name="connsiteX6" fmla="*/ 5612231 w 12662007"/>
                <a:gd name="connsiteY6" fmla="*/ 1874958 h 3562503"/>
                <a:gd name="connsiteX7" fmla="*/ 7031380 w 12662007"/>
                <a:gd name="connsiteY7" fmla="*/ 1889589 h 3562503"/>
                <a:gd name="connsiteX8" fmla="*/ 7713802 w 12662007"/>
                <a:gd name="connsiteY8" fmla="*/ 1880008 h 3562503"/>
                <a:gd name="connsiteX9" fmla="*/ 9072320 w 12662007"/>
                <a:gd name="connsiteY9" fmla="*/ 1896903 h 3562503"/>
                <a:gd name="connsiteX10" fmla="*/ 9327079 w 12662007"/>
                <a:gd name="connsiteY10" fmla="*/ 2848025 h 3562503"/>
                <a:gd name="connsiteX11" fmla="*/ 9579180 w 12662007"/>
                <a:gd name="connsiteY11" fmla="*/ 1 h 3562503"/>
                <a:gd name="connsiteX12" fmla="*/ 9842527 w 12662007"/>
                <a:gd name="connsiteY12" fmla="*/ 3533242 h 3562503"/>
                <a:gd name="connsiteX13" fmla="*/ 10164395 w 12662007"/>
                <a:gd name="connsiteY13" fmla="*/ 1250900 h 3562503"/>
                <a:gd name="connsiteX14" fmla="*/ 10259493 w 12662007"/>
                <a:gd name="connsiteY14" fmla="*/ 1894637 h 3562503"/>
                <a:gd name="connsiteX15" fmla="*/ 12662007 w 12662007"/>
                <a:gd name="connsiteY15" fmla="*/ 1902496 h 3562503"/>
                <a:gd name="connsiteX0" fmla="*/ 0 w 14808500"/>
                <a:gd name="connsiteY0" fmla="*/ 1880551 h 3562503"/>
                <a:gd name="connsiteX1" fmla="*/ 4480485 w 14808500"/>
                <a:gd name="connsiteY1" fmla="*/ 1865377 h 3562503"/>
                <a:gd name="connsiteX2" fmla="*/ 4582898 w 14808500"/>
                <a:gd name="connsiteY2" fmla="*/ 1236270 h 3562503"/>
                <a:gd name="connsiteX3" fmla="*/ 4868190 w 14808500"/>
                <a:gd name="connsiteY3" fmla="*/ 3562503 h 3562503"/>
                <a:gd name="connsiteX4" fmla="*/ 5160798 w 14808500"/>
                <a:gd name="connsiteY4" fmla="*/ 14631 h 3562503"/>
                <a:gd name="connsiteX5" fmla="*/ 5471971 w 14808500"/>
                <a:gd name="connsiteY5" fmla="*/ 3076606 h 3562503"/>
                <a:gd name="connsiteX6" fmla="*/ 5612231 w 14808500"/>
                <a:gd name="connsiteY6" fmla="*/ 1874958 h 3562503"/>
                <a:gd name="connsiteX7" fmla="*/ 7031380 w 14808500"/>
                <a:gd name="connsiteY7" fmla="*/ 1889589 h 3562503"/>
                <a:gd name="connsiteX8" fmla="*/ 7713802 w 14808500"/>
                <a:gd name="connsiteY8" fmla="*/ 1880008 h 3562503"/>
                <a:gd name="connsiteX9" fmla="*/ 9072320 w 14808500"/>
                <a:gd name="connsiteY9" fmla="*/ 1896903 h 3562503"/>
                <a:gd name="connsiteX10" fmla="*/ 9327079 w 14808500"/>
                <a:gd name="connsiteY10" fmla="*/ 2848025 h 3562503"/>
                <a:gd name="connsiteX11" fmla="*/ 9579180 w 14808500"/>
                <a:gd name="connsiteY11" fmla="*/ 1 h 3562503"/>
                <a:gd name="connsiteX12" fmla="*/ 9842527 w 14808500"/>
                <a:gd name="connsiteY12" fmla="*/ 3533242 h 3562503"/>
                <a:gd name="connsiteX13" fmla="*/ 10164395 w 14808500"/>
                <a:gd name="connsiteY13" fmla="*/ 1250900 h 3562503"/>
                <a:gd name="connsiteX14" fmla="*/ 10259493 w 14808500"/>
                <a:gd name="connsiteY14" fmla="*/ 1894637 h 3562503"/>
                <a:gd name="connsiteX15" fmla="*/ 14808500 w 14808500"/>
                <a:gd name="connsiteY15" fmla="*/ 1940591 h 3562503"/>
                <a:gd name="connsiteX0" fmla="*/ 0 w 18482842"/>
                <a:gd name="connsiteY0" fmla="*/ 1904392 h 3562502"/>
                <a:gd name="connsiteX1" fmla="*/ 8154827 w 18482842"/>
                <a:gd name="connsiteY1" fmla="*/ 1865376 h 3562502"/>
                <a:gd name="connsiteX2" fmla="*/ 8257240 w 18482842"/>
                <a:gd name="connsiteY2" fmla="*/ 1236269 h 3562502"/>
                <a:gd name="connsiteX3" fmla="*/ 8542532 w 18482842"/>
                <a:gd name="connsiteY3" fmla="*/ 3562502 h 3562502"/>
                <a:gd name="connsiteX4" fmla="*/ 8835140 w 18482842"/>
                <a:gd name="connsiteY4" fmla="*/ 14630 h 3562502"/>
                <a:gd name="connsiteX5" fmla="*/ 9146313 w 18482842"/>
                <a:gd name="connsiteY5" fmla="*/ 3076605 h 3562502"/>
                <a:gd name="connsiteX6" fmla="*/ 9286573 w 18482842"/>
                <a:gd name="connsiteY6" fmla="*/ 1874957 h 3562502"/>
                <a:gd name="connsiteX7" fmla="*/ 10705722 w 18482842"/>
                <a:gd name="connsiteY7" fmla="*/ 1889588 h 3562502"/>
                <a:gd name="connsiteX8" fmla="*/ 11388144 w 18482842"/>
                <a:gd name="connsiteY8" fmla="*/ 1880007 h 3562502"/>
                <a:gd name="connsiteX9" fmla="*/ 12746662 w 18482842"/>
                <a:gd name="connsiteY9" fmla="*/ 1896902 h 3562502"/>
                <a:gd name="connsiteX10" fmla="*/ 13001421 w 18482842"/>
                <a:gd name="connsiteY10" fmla="*/ 2848024 h 3562502"/>
                <a:gd name="connsiteX11" fmla="*/ 13253522 w 18482842"/>
                <a:gd name="connsiteY11" fmla="*/ 0 h 3562502"/>
                <a:gd name="connsiteX12" fmla="*/ 13516869 w 18482842"/>
                <a:gd name="connsiteY12" fmla="*/ 3533241 h 3562502"/>
                <a:gd name="connsiteX13" fmla="*/ 13838737 w 18482842"/>
                <a:gd name="connsiteY13" fmla="*/ 1250899 h 3562502"/>
                <a:gd name="connsiteX14" fmla="*/ 13933835 w 18482842"/>
                <a:gd name="connsiteY14" fmla="*/ 1894636 h 3562502"/>
                <a:gd name="connsiteX15" fmla="*/ 18482842 w 18482842"/>
                <a:gd name="connsiteY15" fmla="*/ 1940590 h 3562502"/>
                <a:gd name="connsiteX0" fmla="*/ 0 w 14744037"/>
                <a:gd name="connsiteY0" fmla="*/ 1904392 h 3562502"/>
                <a:gd name="connsiteX1" fmla="*/ 8154827 w 14744037"/>
                <a:gd name="connsiteY1" fmla="*/ 1865376 h 3562502"/>
                <a:gd name="connsiteX2" fmla="*/ 8257240 w 14744037"/>
                <a:gd name="connsiteY2" fmla="*/ 1236269 h 3562502"/>
                <a:gd name="connsiteX3" fmla="*/ 8542532 w 14744037"/>
                <a:gd name="connsiteY3" fmla="*/ 3562502 h 3562502"/>
                <a:gd name="connsiteX4" fmla="*/ 8835140 w 14744037"/>
                <a:gd name="connsiteY4" fmla="*/ 14630 h 3562502"/>
                <a:gd name="connsiteX5" fmla="*/ 9146313 w 14744037"/>
                <a:gd name="connsiteY5" fmla="*/ 3076605 h 3562502"/>
                <a:gd name="connsiteX6" fmla="*/ 9286573 w 14744037"/>
                <a:gd name="connsiteY6" fmla="*/ 1874957 h 3562502"/>
                <a:gd name="connsiteX7" fmla="*/ 10705722 w 14744037"/>
                <a:gd name="connsiteY7" fmla="*/ 1889588 h 3562502"/>
                <a:gd name="connsiteX8" fmla="*/ 11388144 w 14744037"/>
                <a:gd name="connsiteY8" fmla="*/ 1880007 h 3562502"/>
                <a:gd name="connsiteX9" fmla="*/ 12746662 w 14744037"/>
                <a:gd name="connsiteY9" fmla="*/ 1896902 h 3562502"/>
                <a:gd name="connsiteX10" fmla="*/ 13001421 w 14744037"/>
                <a:gd name="connsiteY10" fmla="*/ 2848024 h 3562502"/>
                <a:gd name="connsiteX11" fmla="*/ 13253522 w 14744037"/>
                <a:gd name="connsiteY11" fmla="*/ 0 h 3562502"/>
                <a:gd name="connsiteX12" fmla="*/ 13516869 w 14744037"/>
                <a:gd name="connsiteY12" fmla="*/ 3533241 h 3562502"/>
                <a:gd name="connsiteX13" fmla="*/ 13838737 w 14744037"/>
                <a:gd name="connsiteY13" fmla="*/ 1250899 h 3562502"/>
                <a:gd name="connsiteX14" fmla="*/ 13933835 w 14744037"/>
                <a:gd name="connsiteY14" fmla="*/ 1894636 h 3562502"/>
                <a:gd name="connsiteX15" fmla="*/ 14744037 w 14744037"/>
                <a:gd name="connsiteY15" fmla="*/ 1892908 h 3562502"/>
                <a:gd name="connsiteX0" fmla="*/ 0 w 14782714"/>
                <a:gd name="connsiteY0" fmla="*/ 1904392 h 3562502"/>
                <a:gd name="connsiteX1" fmla="*/ 8154827 w 14782714"/>
                <a:gd name="connsiteY1" fmla="*/ 1865376 h 3562502"/>
                <a:gd name="connsiteX2" fmla="*/ 8257240 w 14782714"/>
                <a:gd name="connsiteY2" fmla="*/ 1236269 h 3562502"/>
                <a:gd name="connsiteX3" fmla="*/ 8542532 w 14782714"/>
                <a:gd name="connsiteY3" fmla="*/ 3562502 h 3562502"/>
                <a:gd name="connsiteX4" fmla="*/ 8835140 w 14782714"/>
                <a:gd name="connsiteY4" fmla="*/ 14630 h 3562502"/>
                <a:gd name="connsiteX5" fmla="*/ 9146313 w 14782714"/>
                <a:gd name="connsiteY5" fmla="*/ 3076605 h 3562502"/>
                <a:gd name="connsiteX6" fmla="*/ 9286573 w 14782714"/>
                <a:gd name="connsiteY6" fmla="*/ 1874957 h 3562502"/>
                <a:gd name="connsiteX7" fmla="*/ 10705722 w 14782714"/>
                <a:gd name="connsiteY7" fmla="*/ 1889588 h 3562502"/>
                <a:gd name="connsiteX8" fmla="*/ 11388144 w 14782714"/>
                <a:gd name="connsiteY8" fmla="*/ 1880007 h 3562502"/>
                <a:gd name="connsiteX9" fmla="*/ 12746662 w 14782714"/>
                <a:gd name="connsiteY9" fmla="*/ 1896902 h 3562502"/>
                <a:gd name="connsiteX10" fmla="*/ 13001421 w 14782714"/>
                <a:gd name="connsiteY10" fmla="*/ 2848024 h 3562502"/>
                <a:gd name="connsiteX11" fmla="*/ 13253522 w 14782714"/>
                <a:gd name="connsiteY11" fmla="*/ 0 h 3562502"/>
                <a:gd name="connsiteX12" fmla="*/ 13516869 w 14782714"/>
                <a:gd name="connsiteY12" fmla="*/ 3533241 h 3562502"/>
                <a:gd name="connsiteX13" fmla="*/ 13838737 w 14782714"/>
                <a:gd name="connsiteY13" fmla="*/ 1250899 h 3562502"/>
                <a:gd name="connsiteX14" fmla="*/ 13933835 w 14782714"/>
                <a:gd name="connsiteY14" fmla="*/ 1894636 h 3562502"/>
                <a:gd name="connsiteX15" fmla="*/ 14782714 w 14782714"/>
                <a:gd name="connsiteY15" fmla="*/ 1904828 h 3562502"/>
                <a:gd name="connsiteX0" fmla="*/ 0 w 14821391"/>
                <a:gd name="connsiteY0" fmla="*/ 1904392 h 3562502"/>
                <a:gd name="connsiteX1" fmla="*/ 8154827 w 14821391"/>
                <a:gd name="connsiteY1" fmla="*/ 1865376 h 3562502"/>
                <a:gd name="connsiteX2" fmla="*/ 8257240 w 14821391"/>
                <a:gd name="connsiteY2" fmla="*/ 1236269 h 3562502"/>
                <a:gd name="connsiteX3" fmla="*/ 8542532 w 14821391"/>
                <a:gd name="connsiteY3" fmla="*/ 3562502 h 3562502"/>
                <a:gd name="connsiteX4" fmla="*/ 8835140 w 14821391"/>
                <a:gd name="connsiteY4" fmla="*/ 14630 h 3562502"/>
                <a:gd name="connsiteX5" fmla="*/ 9146313 w 14821391"/>
                <a:gd name="connsiteY5" fmla="*/ 3076605 h 3562502"/>
                <a:gd name="connsiteX6" fmla="*/ 9286573 w 14821391"/>
                <a:gd name="connsiteY6" fmla="*/ 1874957 h 3562502"/>
                <a:gd name="connsiteX7" fmla="*/ 10705722 w 14821391"/>
                <a:gd name="connsiteY7" fmla="*/ 1889588 h 3562502"/>
                <a:gd name="connsiteX8" fmla="*/ 11388144 w 14821391"/>
                <a:gd name="connsiteY8" fmla="*/ 1880007 h 3562502"/>
                <a:gd name="connsiteX9" fmla="*/ 12746662 w 14821391"/>
                <a:gd name="connsiteY9" fmla="*/ 1896902 h 3562502"/>
                <a:gd name="connsiteX10" fmla="*/ 13001421 w 14821391"/>
                <a:gd name="connsiteY10" fmla="*/ 2848024 h 3562502"/>
                <a:gd name="connsiteX11" fmla="*/ 13253522 w 14821391"/>
                <a:gd name="connsiteY11" fmla="*/ 0 h 3562502"/>
                <a:gd name="connsiteX12" fmla="*/ 13516869 w 14821391"/>
                <a:gd name="connsiteY12" fmla="*/ 3533241 h 3562502"/>
                <a:gd name="connsiteX13" fmla="*/ 13838737 w 14821391"/>
                <a:gd name="connsiteY13" fmla="*/ 1250899 h 3562502"/>
                <a:gd name="connsiteX14" fmla="*/ 13933835 w 14821391"/>
                <a:gd name="connsiteY14" fmla="*/ 1894636 h 3562502"/>
                <a:gd name="connsiteX15" fmla="*/ 14821391 w 14821391"/>
                <a:gd name="connsiteY15" fmla="*/ 1916748 h 3562502"/>
                <a:gd name="connsiteX0" fmla="*/ 0 w 17332784"/>
                <a:gd name="connsiteY0" fmla="*/ 1904392 h 3562502"/>
                <a:gd name="connsiteX1" fmla="*/ 8154827 w 17332784"/>
                <a:gd name="connsiteY1" fmla="*/ 1865376 h 3562502"/>
                <a:gd name="connsiteX2" fmla="*/ 8257240 w 17332784"/>
                <a:gd name="connsiteY2" fmla="*/ 1236269 h 3562502"/>
                <a:gd name="connsiteX3" fmla="*/ 8542532 w 17332784"/>
                <a:gd name="connsiteY3" fmla="*/ 3562502 h 3562502"/>
                <a:gd name="connsiteX4" fmla="*/ 8835140 w 17332784"/>
                <a:gd name="connsiteY4" fmla="*/ 14630 h 3562502"/>
                <a:gd name="connsiteX5" fmla="*/ 9146313 w 17332784"/>
                <a:gd name="connsiteY5" fmla="*/ 3076605 h 3562502"/>
                <a:gd name="connsiteX6" fmla="*/ 9286573 w 17332784"/>
                <a:gd name="connsiteY6" fmla="*/ 1874957 h 3562502"/>
                <a:gd name="connsiteX7" fmla="*/ 10705722 w 17332784"/>
                <a:gd name="connsiteY7" fmla="*/ 1889588 h 3562502"/>
                <a:gd name="connsiteX8" fmla="*/ 11388144 w 17332784"/>
                <a:gd name="connsiteY8" fmla="*/ 1880007 h 3562502"/>
                <a:gd name="connsiteX9" fmla="*/ 12746662 w 17332784"/>
                <a:gd name="connsiteY9" fmla="*/ 1896902 h 3562502"/>
                <a:gd name="connsiteX10" fmla="*/ 13001421 w 17332784"/>
                <a:gd name="connsiteY10" fmla="*/ 2848024 h 3562502"/>
                <a:gd name="connsiteX11" fmla="*/ 13253522 w 17332784"/>
                <a:gd name="connsiteY11" fmla="*/ 0 h 3562502"/>
                <a:gd name="connsiteX12" fmla="*/ 13516869 w 17332784"/>
                <a:gd name="connsiteY12" fmla="*/ 3533241 h 3562502"/>
                <a:gd name="connsiteX13" fmla="*/ 13838737 w 17332784"/>
                <a:gd name="connsiteY13" fmla="*/ 1250899 h 3562502"/>
                <a:gd name="connsiteX14" fmla="*/ 13933835 w 17332784"/>
                <a:gd name="connsiteY14" fmla="*/ 1894636 h 3562502"/>
                <a:gd name="connsiteX15" fmla="*/ 17332784 w 17332784"/>
                <a:gd name="connsiteY15" fmla="*/ 1860793 h 3562502"/>
                <a:gd name="connsiteX0" fmla="*/ 0 w 17255964"/>
                <a:gd name="connsiteY0" fmla="*/ 1904392 h 3562502"/>
                <a:gd name="connsiteX1" fmla="*/ 8154827 w 17255964"/>
                <a:gd name="connsiteY1" fmla="*/ 1865376 h 3562502"/>
                <a:gd name="connsiteX2" fmla="*/ 8257240 w 17255964"/>
                <a:gd name="connsiteY2" fmla="*/ 1236269 h 3562502"/>
                <a:gd name="connsiteX3" fmla="*/ 8542532 w 17255964"/>
                <a:gd name="connsiteY3" fmla="*/ 3562502 h 3562502"/>
                <a:gd name="connsiteX4" fmla="*/ 8835140 w 17255964"/>
                <a:gd name="connsiteY4" fmla="*/ 14630 h 3562502"/>
                <a:gd name="connsiteX5" fmla="*/ 9146313 w 17255964"/>
                <a:gd name="connsiteY5" fmla="*/ 3076605 h 3562502"/>
                <a:gd name="connsiteX6" fmla="*/ 9286573 w 17255964"/>
                <a:gd name="connsiteY6" fmla="*/ 1874957 h 3562502"/>
                <a:gd name="connsiteX7" fmla="*/ 10705722 w 17255964"/>
                <a:gd name="connsiteY7" fmla="*/ 1889588 h 3562502"/>
                <a:gd name="connsiteX8" fmla="*/ 11388144 w 17255964"/>
                <a:gd name="connsiteY8" fmla="*/ 1880007 h 3562502"/>
                <a:gd name="connsiteX9" fmla="*/ 12746662 w 17255964"/>
                <a:gd name="connsiteY9" fmla="*/ 1896902 h 3562502"/>
                <a:gd name="connsiteX10" fmla="*/ 13001421 w 17255964"/>
                <a:gd name="connsiteY10" fmla="*/ 2848024 h 3562502"/>
                <a:gd name="connsiteX11" fmla="*/ 13253522 w 17255964"/>
                <a:gd name="connsiteY11" fmla="*/ 0 h 3562502"/>
                <a:gd name="connsiteX12" fmla="*/ 13516869 w 17255964"/>
                <a:gd name="connsiteY12" fmla="*/ 3533241 h 3562502"/>
                <a:gd name="connsiteX13" fmla="*/ 13838737 w 17255964"/>
                <a:gd name="connsiteY13" fmla="*/ 1250899 h 3562502"/>
                <a:gd name="connsiteX14" fmla="*/ 13933835 w 17255964"/>
                <a:gd name="connsiteY14" fmla="*/ 1894636 h 3562502"/>
                <a:gd name="connsiteX15" fmla="*/ 17255964 w 17255964"/>
                <a:gd name="connsiteY15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74957 h 3562502"/>
                <a:gd name="connsiteX7" fmla="*/ 10705722 w 17279011"/>
                <a:gd name="connsiteY7" fmla="*/ 1889588 h 3562502"/>
                <a:gd name="connsiteX8" fmla="*/ 11388144 w 17279011"/>
                <a:gd name="connsiteY8" fmla="*/ 1880007 h 3562502"/>
                <a:gd name="connsiteX9" fmla="*/ 12746662 w 17279011"/>
                <a:gd name="connsiteY9" fmla="*/ 1896902 h 3562502"/>
                <a:gd name="connsiteX10" fmla="*/ 13001421 w 17279011"/>
                <a:gd name="connsiteY10" fmla="*/ 2848024 h 3562502"/>
                <a:gd name="connsiteX11" fmla="*/ 13253522 w 17279011"/>
                <a:gd name="connsiteY11" fmla="*/ 0 h 3562502"/>
                <a:gd name="connsiteX12" fmla="*/ 13516869 w 17279011"/>
                <a:gd name="connsiteY12" fmla="*/ 3533241 h 3562502"/>
                <a:gd name="connsiteX13" fmla="*/ 13838737 w 17279011"/>
                <a:gd name="connsiteY13" fmla="*/ 1250899 h 3562502"/>
                <a:gd name="connsiteX14" fmla="*/ 13933835 w 17279011"/>
                <a:gd name="connsiteY14" fmla="*/ 1894636 h 3562502"/>
                <a:gd name="connsiteX15" fmla="*/ 17279011 w 17279011"/>
                <a:gd name="connsiteY15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74957 h 3562502"/>
                <a:gd name="connsiteX7" fmla="*/ 10705722 w 17279011"/>
                <a:gd name="connsiteY7" fmla="*/ 1889588 h 3562502"/>
                <a:gd name="connsiteX8" fmla="*/ 11388144 w 17279011"/>
                <a:gd name="connsiteY8" fmla="*/ 1880007 h 3562502"/>
                <a:gd name="connsiteX9" fmla="*/ 12746662 w 17279011"/>
                <a:gd name="connsiteY9" fmla="*/ 1896902 h 3562502"/>
                <a:gd name="connsiteX10" fmla="*/ 13001421 w 17279011"/>
                <a:gd name="connsiteY10" fmla="*/ 2848024 h 3562502"/>
                <a:gd name="connsiteX11" fmla="*/ 13253522 w 17279011"/>
                <a:gd name="connsiteY11" fmla="*/ 0 h 3562502"/>
                <a:gd name="connsiteX12" fmla="*/ 13516869 w 17279011"/>
                <a:gd name="connsiteY12" fmla="*/ 3533241 h 3562502"/>
                <a:gd name="connsiteX13" fmla="*/ 13838737 w 17279011"/>
                <a:gd name="connsiteY13" fmla="*/ 1250899 h 3562502"/>
                <a:gd name="connsiteX14" fmla="*/ 13933836 w 17279011"/>
                <a:gd name="connsiteY14" fmla="*/ 1873328 h 3562502"/>
                <a:gd name="connsiteX15" fmla="*/ 17279011 w 17279011"/>
                <a:gd name="connsiteY15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74957 h 3562502"/>
                <a:gd name="connsiteX7" fmla="*/ 10705722 w 17279011"/>
                <a:gd name="connsiteY7" fmla="*/ 1889588 h 3562502"/>
                <a:gd name="connsiteX8" fmla="*/ 11388144 w 17279011"/>
                <a:gd name="connsiteY8" fmla="*/ 1880007 h 3562502"/>
                <a:gd name="connsiteX9" fmla="*/ 12746662 w 17279011"/>
                <a:gd name="connsiteY9" fmla="*/ 1882695 h 3562502"/>
                <a:gd name="connsiteX10" fmla="*/ 13001421 w 17279011"/>
                <a:gd name="connsiteY10" fmla="*/ 2848024 h 3562502"/>
                <a:gd name="connsiteX11" fmla="*/ 13253522 w 17279011"/>
                <a:gd name="connsiteY11" fmla="*/ 0 h 3562502"/>
                <a:gd name="connsiteX12" fmla="*/ 13516869 w 17279011"/>
                <a:gd name="connsiteY12" fmla="*/ 3533241 h 3562502"/>
                <a:gd name="connsiteX13" fmla="*/ 13838737 w 17279011"/>
                <a:gd name="connsiteY13" fmla="*/ 1250899 h 3562502"/>
                <a:gd name="connsiteX14" fmla="*/ 13933836 w 17279011"/>
                <a:gd name="connsiteY14" fmla="*/ 1873328 h 3562502"/>
                <a:gd name="connsiteX15" fmla="*/ 17279011 w 17279011"/>
                <a:gd name="connsiteY15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67853 h 3562502"/>
                <a:gd name="connsiteX7" fmla="*/ 10705722 w 17279011"/>
                <a:gd name="connsiteY7" fmla="*/ 1889588 h 3562502"/>
                <a:gd name="connsiteX8" fmla="*/ 11388144 w 17279011"/>
                <a:gd name="connsiteY8" fmla="*/ 1880007 h 3562502"/>
                <a:gd name="connsiteX9" fmla="*/ 12746662 w 17279011"/>
                <a:gd name="connsiteY9" fmla="*/ 1882695 h 3562502"/>
                <a:gd name="connsiteX10" fmla="*/ 13001421 w 17279011"/>
                <a:gd name="connsiteY10" fmla="*/ 2848024 h 3562502"/>
                <a:gd name="connsiteX11" fmla="*/ 13253522 w 17279011"/>
                <a:gd name="connsiteY11" fmla="*/ 0 h 3562502"/>
                <a:gd name="connsiteX12" fmla="*/ 13516869 w 17279011"/>
                <a:gd name="connsiteY12" fmla="*/ 3533241 h 3562502"/>
                <a:gd name="connsiteX13" fmla="*/ 13838737 w 17279011"/>
                <a:gd name="connsiteY13" fmla="*/ 1250899 h 3562502"/>
                <a:gd name="connsiteX14" fmla="*/ 13933836 w 17279011"/>
                <a:gd name="connsiteY14" fmla="*/ 1873328 h 3562502"/>
                <a:gd name="connsiteX15" fmla="*/ 17279011 w 17279011"/>
                <a:gd name="connsiteY15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67853 h 3562502"/>
                <a:gd name="connsiteX7" fmla="*/ 10705722 w 17279011"/>
                <a:gd name="connsiteY7" fmla="*/ 1889588 h 3562502"/>
                <a:gd name="connsiteX8" fmla="*/ 12746662 w 17279011"/>
                <a:gd name="connsiteY8" fmla="*/ 1882695 h 3562502"/>
                <a:gd name="connsiteX9" fmla="*/ 13001421 w 17279011"/>
                <a:gd name="connsiteY9" fmla="*/ 2848024 h 3562502"/>
                <a:gd name="connsiteX10" fmla="*/ 13253522 w 17279011"/>
                <a:gd name="connsiteY10" fmla="*/ 0 h 3562502"/>
                <a:gd name="connsiteX11" fmla="*/ 13516869 w 17279011"/>
                <a:gd name="connsiteY11" fmla="*/ 3533241 h 3562502"/>
                <a:gd name="connsiteX12" fmla="*/ 13838737 w 17279011"/>
                <a:gd name="connsiteY12" fmla="*/ 1250899 h 3562502"/>
                <a:gd name="connsiteX13" fmla="*/ 13933836 w 17279011"/>
                <a:gd name="connsiteY13" fmla="*/ 1873328 h 3562502"/>
                <a:gd name="connsiteX14" fmla="*/ 17279011 w 17279011"/>
                <a:gd name="connsiteY14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67853 h 3562502"/>
                <a:gd name="connsiteX7" fmla="*/ 12746662 w 17279011"/>
                <a:gd name="connsiteY7" fmla="*/ 1882695 h 3562502"/>
                <a:gd name="connsiteX8" fmla="*/ 13001421 w 17279011"/>
                <a:gd name="connsiteY8" fmla="*/ 2848024 h 3562502"/>
                <a:gd name="connsiteX9" fmla="*/ 13253522 w 17279011"/>
                <a:gd name="connsiteY9" fmla="*/ 0 h 3562502"/>
                <a:gd name="connsiteX10" fmla="*/ 13516869 w 17279011"/>
                <a:gd name="connsiteY10" fmla="*/ 3533241 h 3562502"/>
                <a:gd name="connsiteX11" fmla="*/ 13838737 w 17279011"/>
                <a:gd name="connsiteY11" fmla="*/ 1250899 h 3562502"/>
                <a:gd name="connsiteX12" fmla="*/ 13933836 w 17279011"/>
                <a:gd name="connsiteY12" fmla="*/ 1873328 h 3562502"/>
                <a:gd name="connsiteX13" fmla="*/ 17279011 w 17279011"/>
                <a:gd name="connsiteY13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67853 h 3562502"/>
                <a:gd name="connsiteX7" fmla="*/ 12746662 w 17279011"/>
                <a:gd name="connsiteY7" fmla="*/ 1868490 h 3562502"/>
                <a:gd name="connsiteX8" fmla="*/ 13001421 w 17279011"/>
                <a:gd name="connsiteY8" fmla="*/ 2848024 h 3562502"/>
                <a:gd name="connsiteX9" fmla="*/ 13253522 w 17279011"/>
                <a:gd name="connsiteY9" fmla="*/ 0 h 3562502"/>
                <a:gd name="connsiteX10" fmla="*/ 13516869 w 17279011"/>
                <a:gd name="connsiteY10" fmla="*/ 3533241 h 3562502"/>
                <a:gd name="connsiteX11" fmla="*/ 13838737 w 17279011"/>
                <a:gd name="connsiteY11" fmla="*/ 1250899 h 3562502"/>
                <a:gd name="connsiteX12" fmla="*/ 13933836 w 17279011"/>
                <a:gd name="connsiteY12" fmla="*/ 1873328 h 3562502"/>
                <a:gd name="connsiteX13" fmla="*/ 17279011 w 17279011"/>
                <a:gd name="connsiteY13" fmla="*/ 1867897 h 3562502"/>
                <a:gd name="connsiteX0" fmla="*/ 0 w 19775667"/>
                <a:gd name="connsiteY0" fmla="*/ 1861774 h 3562502"/>
                <a:gd name="connsiteX1" fmla="*/ 10651483 w 19775667"/>
                <a:gd name="connsiteY1" fmla="*/ 1865376 h 3562502"/>
                <a:gd name="connsiteX2" fmla="*/ 10753896 w 19775667"/>
                <a:gd name="connsiteY2" fmla="*/ 1236269 h 3562502"/>
                <a:gd name="connsiteX3" fmla="*/ 11039188 w 19775667"/>
                <a:gd name="connsiteY3" fmla="*/ 3562502 h 3562502"/>
                <a:gd name="connsiteX4" fmla="*/ 11331796 w 19775667"/>
                <a:gd name="connsiteY4" fmla="*/ 14630 h 3562502"/>
                <a:gd name="connsiteX5" fmla="*/ 11642969 w 19775667"/>
                <a:gd name="connsiteY5" fmla="*/ 3076605 h 3562502"/>
                <a:gd name="connsiteX6" fmla="*/ 11783229 w 19775667"/>
                <a:gd name="connsiteY6" fmla="*/ 1867853 h 3562502"/>
                <a:gd name="connsiteX7" fmla="*/ 15243318 w 19775667"/>
                <a:gd name="connsiteY7" fmla="*/ 1868490 h 3562502"/>
                <a:gd name="connsiteX8" fmla="*/ 15498077 w 19775667"/>
                <a:gd name="connsiteY8" fmla="*/ 2848024 h 3562502"/>
                <a:gd name="connsiteX9" fmla="*/ 15750178 w 19775667"/>
                <a:gd name="connsiteY9" fmla="*/ 0 h 3562502"/>
                <a:gd name="connsiteX10" fmla="*/ 16013525 w 19775667"/>
                <a:gd name="connsiteY10" fmla="*/ 3533241 h 3562502"/>
                <a:gd name="connsiteX11" fmla="*/ 16335393 w 19775667"/>
                <a:gd name="connsiteY11" fmla="*/ 1250899 h 3562502"/>
                <a:gd name="connsiteX12" fmla="*/ 16430492 w 19775667"/>
                <a:gd name="connsiteY12" fmla="*/ 1873328 h 3562502"/>
                <a:gd name="connsiteX13" fmla="*/ 19775667 w 19775667"/>
                <a:gd name="connsiteY13" fmla="*/ 1867897 h 3562502"/>
                <a:gd name="connsiteX0" fmla="*/ 0 w 19075538"/>
                <a:gd name="connsiteY0" fmla="*/ 1861774 h 3562502"/>
                <a:gd name="connsiteX1" fmla="*/ 10651483 w 19075538"/>
                <a:gd name="connsiteY1" fmla="*/ 1865376 h 3562502"/>
                <a:gd name="connsiteX2" fmla="*/ 10753896 w 19075538"/>
                <a:gd name="connsiteY2" fmla="*/ 1236269 h 3562502"/>
                <a:gd name="connsiteX3" fmla="*/ 11039188 w 19075538"/>
                <a:gd name="connsiteY3" fmla="*/ 3562502 h 3562502"/>
                <a:gd name="connsiteX4" fmla="*/ 11331796 w 19075538"/>
                <a:gd name="connsiteY4" fmla="*/ 14630 h 3562502"/>
                <a:gd name="connsiteX5" fmla="*/ 11642969 w 19075538"/>
                <a:gd name="connsiteY5" fmla="*/ 3076605 h 3562502"/>
                <a:gd name="connsiteX6" fmla="*/ 11783229 w 19075538"/>
                <a:gd name="connsiteY6" fmla="*/ 1867853 h 3562502"/>
                <a:gd name="connsiteX7" fmla="*/ 15243318 w 19075538"/>
                <a:gd name="connsiteY7" fmla="*/ 1868490 h 3562502"/>
                <a:gd name="connsiteX8" fmla="*/ 15498077 w 19075538"/>
                <a:gd name="connsiteY8" fmla="*/ 2848024 h 3562502"/>
                <a:gd name="connsiteX9" fmla="*/ 15750178 w 19075538"/>
                <a:gd name="connsiteY9" fmla="*/ 0 h 3562502"/>
                <a:gd name="connsiteX10" fmla="*/ 16013525 w 19075538"/>
                <a:gd name="connsiteY10" fmla="*/ 3533241 h 3562502"/>
                <a:gd name="connsiteX11" fmla="*/ 16335393 w 19075538"/>
                <a:gd name="connsiteY11" fmla="*/ 1250899 h 3562502"/>
                <a:gd name="connsiteX12" fmla="*/ 16430492 w 19075538"/>
                <a:gd name="connsiteY12" fmla="*/ 1873328 h 3562502"/>
                <a:gd name="connsiteX13" fmla="*/ 19075538 w 19075538"/>
                <a:gd name="connsiteY13" fmla="*/ 1874243 h 3562502"/>
                <a:gd name="connsiteX0" fmla="*/ 0 w 19096130"/>
                <a:gd name="connsiteY0" fmla="*/ 1861774 h 3562502"/>
                <a:gd name="connsiteX1" fmla="*/ 10651483 w 19096130"/>
                <a:gd name="connsiteY1" fmla="*/ 1865376 h 3562502"/>
                <a:gd name="connsiteX2" fmla="*/ 10753896 w 19096130"/>
                <a:gd name="connsiteY2" fmla="*/ 1236269 h 3562502"/>
                <a:gd name="connsiteX3" fmla="*/ 11039188 w 19096130"/>
                <a:gd name="connsiteY3" fmla="*/ 3562502 h 3562502"/>
                <a:gd name="connsiteX4" fmla="*/ 11331796 w 19096130"/>
                <a:gd name="connsiteY4" fmla="*/ 14630 h 3562502"/>
                <a:gd name="connsiteX5" fmla="*/ 11642969 w 19096130"/>
                <a:gd name="connsiteY5" fmla="*/ 3076605 h 3562502"/>
                <a:gd name="connsiteX6" fmla="*/ 11783229 w 19096130"/>
                <a:gd name="connsiteY6" fmla="*/ 1867853 h 3562502"/>
                <a:gd name="connsiteX7" fmla="*/ 15243318 w 19096130"/>
                <a:gd name="connsiteY7" fmla="*/ 1868490 h 3562502"/>
                <a:gd name="connsiteX8" fmla="*/ 15498077 w 19096130"/>
                <a:gd name="connsiteY8" fmla="*/ 2848024 h 3562502"/>
                <a:gd name="connsiteX9" fmla="*/ 15750178 w 19096130"/>
                <a:gd name="connsiteY9" fmla="*/ 0 h 3562502"/>
                <a:gd name="connsiteX10" fmla="*/ 16013525 w 19096130"/>
                <a:gd name="connsiteY10" fmla="*/ 3533241 h 3562502"/>
                <a:gd name="connsiteX11" fmla="*/ 16335393 w 19096130"/>
                <a:gd name="connsiteY11" fmla="*/ 1250899 h 3562502"/>
                <a:gd name="connsiteX12" fmla="*/ 16430492 w 19096130"/>
                <a:gd name="connsiteY12" fmla="*/ 1873328 h 3562502"/>
                <a:gd name="connsiteX13" fmla="*/ 19096130 w 19096130"/>
                <a:gd name="connsiteY13" fmla="*/ 1874243 h 3562502"/>
                <a:gd name="connsiteX0" fmla="*/ 0 w 19096130"/>
                <a:gd name="connsiteY0" fmla="*/ 1861774 h 3562502"/>
                <a:gd name="connsiteX1" fmla="*/ 10651483 w 19096130"/>
                <a:gd name="connsiteY1" fmla="*/ 1865376 h 3562502"/>
                <a:gd name="connsiteX2" fmla="*/ 10753896 w 19096130"/>
                <a:gd name="connsiteY2" fmla="*/ 1236269 h 3562502"/>
                <a:gd name="connsiteX3" fmla="*/ 11039188 w 19096130"/>
                <a:gd name="connsiteY3" fmla="*/ 3562502 h 3562502"/>
                <a:gd name="connsiteX4" fmla="*/ 11331796 w 19096130"/>
                <a:gd name="connsiteY4" fmla="*/ 14630 h 3562502"/>
                <a:gd name="connsiteX5" fmla="*/ 11642969 w 19096130"/>
                <a:gd name="connsiteY5" fmla="*/ 3076605 h 3562502"/>
                <a:gd name="connsiteX6" fmla="*/ 11783229 w 19096130"/>
                <a:gd name="connsiteY6" fmla="*/ 1867853 h 3562502"/>
                <a:gd name="connsiteX7" fmla="*/ 15243318 w 19096130"/>
                <a:gd name="connsiteY7" fmla="*/ 1868490 h 3562502"/>
                <a:gd name="connsiteX8" fmla="*/ 15498077 w 19096130"/>
                <a:gd name="connsiteY8" fmla="*/ 2848024 h 3562502"/>
                <a:gd name="connsiteX9" fmla="*/ 15750178 w 19096130"/>
                <a:gd name="connsiteY9" fmla="*/ 0 h 3562502"/>
                <a:gd name="connsiteX10" fmla="*/ 16013525 w 19096130"/>
                <a:gd name="connsiteY10" fmla="*/ 3533241 h 3562502"/>
                <a:gd name="connsiteX11" fmla="*/ 16335393 w 19096130"/>
                <a:gd name="connsiteY11" fmla="*/ 1250899 h 3562502"/>
                <a:gd name="connsiteX12" fmla="*/ 16430492 w 19096130"/>
                <a:gd name="connsiteY12" fmla="*/ 1873328 h 3562502"/>
                <a:gd name="connsiteX13" fmla="*/ 19096130 w 19096130"/>
                <a:gd name="connsiteY13" fmla="*/ 1867897 h 3562502"/>
                <a:gd name="connsiteX0" fmla="*/ 0 w 19096130"/>
                <a:gd name="connsiteY0" fmla="*/ 1861774 h 3562502"/>
                <a:gd name="connsiteX1" fmla="*/ 10651483 w 19096130"/>
                <a:gd name="connsiteY1" fmla="*/ 1865376 h 3562502"/>
                <a:gd name="connsiteX2" fmla="*/ 10753896 w 19096130"/>
                <a:gd name="connsiteY2" fmla="*/ 1236269 h 3562502"/>
                <a:gd name="connsiteX3" fmla="*/ 11039188 w 19096130"/>
                <a:gd name="connsiteY3" fmla="*/ 3562502 h 3562502"/>
                <a:gd name="connsiteX4" fmla="*/ 11331796 w 19096130"/>
                <a:gd name="connsiteY4" fmla="*/ 14630 h 3562502"/>
                <a:gd name="connsiteX5" fmla="*/ 11642969 w 19096130"/>
                <a:gd name="connsiteY5" fmla="*/ 3076605 h 3562502"/>
                <a:gd name="connsiteX6" fmla="*/ 11783229 w 19096130"/>
                <a:gd name="connsiteY6" fmla="*/ 1867853 h 3562502"/>
                <a:gd name="connsiteX7" fmla="*/ 15243318 w 19096130"/>
                <a:gd name="connsiteY7" fmla="*/ 1868490 h 3562502"/>
                <a:gd name="connsiteX8" fmla="*/ 15498077 w 19096130"/>
                <a:gd name="connsiteY8" fmla="*/ 2848024 h 3562502"/>
                <a:gd name="connsiteX9" fmla="*/ 15750178 w 19096130"/>
                <a:gd name="connsiteY9" fmla="*/ 0 h 3562502"/>
                <a:gd name="connsiteX10" fmla="*/ 16013525 w 19096130"/>
                <a:gd name="connsiteY10" fmla="*/ 3533241 h 3562502"/>
                <a:gd name="connsiteX11" fmla="*/ 16335393 w 19096130"/>
                <a:gd name="connsiteY11" fmla="*/ 1250899 h 3562502"/>
                <a:gd name="connsiteX12" fmla="*/ 16430492 w 19096130"/>
                <a:gd name="connsiteY12" fmla="*/ 1873328 h 3562502"/>
                <a:gd name="connsiteX13" fmla="*/ 19096130 w 19096130"/>
                <a:gd name="connsiteY13" fmla="*/ 1867897 h 3562502"/>
                <a:gd name="connsiteX0" fmla="*/ 0 w 19096130"/>
                <a:gd name="connsiteY0" fmla="*/ 1861774 h 3562502"/>
                <a:gd name="connsiteX1" fmla="*/ 10651483 w 19096130"/>
                <a:gd name="connsiteY1" fmla="*/ 1865376 h 3562502"/>
                <a:gd name="connsiteX2" fmla="*/ 10753896 w 19096130"/>
                <a:gd name="connsiteY2" fmla="*/ 1236269 h 3562502"/>
                <a:gd name="connsiteX3" fmla="*/ 11039188 w 19096130"/>
                <a:gd name="connsiteY3" fmla="*/ 3562502 h 3562502"/>
                <a:gd name="connsiteX4" fmla="*/ 11331796 w 19096130"/>
                <a:gd name="connsiteY4" fmla="*/ 14630 h 3562502"/>
                <a:gd name="connsiteX5" fmla="*/ 11642969 w 19096130"/>
                <a:gd name="connsiteY5" fmla="*/ 3076605 h 3562502"/>
                <a:gd name="connsiteX6" fmla="*/ 11783229 w 19096130"/>
                <a:gd name="connsiteY6" fmla="*/ 1867853 h 3562502"/>
                <a:gd name="connsiteX7" fmla="*/ 15243318 w 19096130"/>
                <a:gd name="connsiteY7" fmla="*/ 1868490 h 3562502"/>
                <a:gd name="connsiteX8" fmla="*/ 15498077 w 19096130"/>
                <a:gd name="connsiteY8" fmla="*/ 2848024 h 3562502"/>
                <a:gd name="connsiteX9" fmla="*/ 15750178 w 19096130"/>
                <a:gd name="connsiteY9" fmla="*/ 0 h 3562502"/>
                <a:gd name="connsiteX10" fmla="*/ 16013525 w 19096130"/>
                <a:gd name="connsiteY10" fmla="*/ 3533241 h 3562502"/>
                <a:gd name="connsiteX11" fmla="*/ 16335393 w 19096130"/>
                <a:gd name="connsiteY11" fmla="*/ 1250899 h 3562502"/>
                <a:gd name="connsiteX12" fmla="*/ 16430491 w 19096130"/>
                <a:gd name="connsiteY12" fmla="*/ 1860635 h 3562502"/>
                <a:gd name="connsiteX13" fmla="*/ 19096130 w 19096130"/>
                <a:gd name="connsiteY13" fmla="*/ 1867897 h 3562502"/>
                <a:gd name="connsiteX0" fmla="*/ 0 w 19748213"/>
                <a:gd name="connsiteY0" fmla="*/ 1868122 h 3562502"/>
                <a:gd name="connsiteX1" fmla="*/ 11303566 w 19748213"/>
                <a:gd name="connsiteY1" fmla="*/ 1865376 h 3562502"/>
                <a:gd name="connsiteX2" fmla="*/ 11405979 w 19748213"/>
                <a:gd name="connsiteY2" fmla="*/ 1236269 h 3562502"/>
                <a:gd name="connsiteX3" fmla="*/ 11691271 w 19748213"/>
                <a:gd name="connsiteY3" fmla="*/ 3562502 h 3562502"/>
                <a:gd name="connsiteX4" fmla="*/ 11983879 w 19748213"/>
                <a:gd name="connsiteY4" fmla="*/ 14630 h 3562502"/>
                <a:gd name="connsiteX5" fmla="*/ 12295052 w 19748213"/>
                <a:gd name="connsiteY5" fmla="*/ 3076605 h 3562502"/>
                <a:gd name="connsiteX6" fmla="*/ 12435312 w 19748213"/>
                <a:gd name="connsiteY6" fmla="*/ 1867853 h 3562502"/>
                <a:gd name="connsiteX7" fmla="*/ 15895401 w 19748213"/>
                <a:gd name="connsiteY7" fmla="*/ 1868490 h 3562502"/>
                <a:gd name="connsiteX8" fmla="*/ 16150160 w 19748213"/>
                <a:gd name="connsiteY8" fmla="*/ 2848024 h 3562502"/>
                <a:gd name="connsiteX9" fmla="*/ 16402261 w 19748213"/>
                <a:gd name="connsiteY9" fmla="*/ 0 h 3562502"/>
                <a:gd name="connsiteX10" fmla="*/ 16665608 w 19748213"/>
                <a:gd name="connsiteY10" fmla="*/ 3533241 h 3562502"/>
                <a:gd name="connsiteX11" fmla="*/ 16987476 w 19748213"/>
                <a:gd name="connsiteY11" fmla="*/ 1250899 h 3562502"/>
                <a:gd name="connsiteX12" fmla="*/ 17082574 w 19748213"/>
                <a:gd name="connsiteY12" fmla="*/ 1860635 h 3562502"/>
                <a:gd name="connsiteX13" fmla="*/ 19748213 w 19748213"/>
                <a:gd name="connsiteY13" fmla="*/ 1867897 h 3562502"/>
                <a:gd name="connsiteX0" fmla="*/ 0 w 19782534"/>
                <a:gd name="connsiteY0" fmla="*/ 1868122 h 3562502"/>
                <a:gd name="connsiteX1" fmla="*/ 11337887 w 19782534"/>
                <a:gd name="connsiteY1" fmla="*/ 1865376 h 3562502"/>
                <a:gd name="connsiteX2" fmla="*/ 11440300 w 19782534"/>
                <a:gd name="connsiteY2" fmla="*/ 1236269 h 3562502"/>
                <a:gd name="connsiteX3" fmla="*/ 11725592 w 19782534"/>
                <a:gd name="connsiteY3" fmla="*/ 3562502 h 3562502"/>
                <a:gd name="connsiteX4" fmla="*/ 12018200 w 19782534"/>
                <a:gd name="connsiteY4" fmla="*/ 14630 h 3562502"/>
                <a:gd name="connsiteX5" fmla="*/ 12329373 w 19782534"/>
                <a:gd name="connsiteY5" fmla="*/ 3076605 h 3562502"/>
                <a:gd name="connsiteX6" fmla="*/ 12469633 w 19782534"/>
                <a:gd name="connsiteY6" fmla="*/ 1867853 h 3562502"/>
                <a:gd name="connsiteX7" fmla="*/ 15929722 w 19782534"/>
                <a:gd name="connsiteY7" fmla="*/ 1868490 h 3562502"/>
                <a:gd name="connsiteX8" fmla="*/ 16184481 w 19782534"/>
                <a:gd name="connsiteY8" fmla="*/ 2848024 h 3562502"/>
                <a:gd name="connsiteX9" fmla="*/ 16436582 w 19782534"/>
                <a:gd name="connsiteY9" fmla="*/ 0 h 3562502"/>
                <a:gd name="connsiteX10" fmla="*/ 16699929 w 19782534"/>
                <a:gd name="connsiteY10" fmla="*/ 3533241 h 3562502"/>
                <a:gd name="connsiteX11" fmla="*/ 17021797 w 19782534"/>
                <a:gd name="connsiteY11" fmla="*/ 1250899 h 3562502"/>
                <a:gd name="connsiteX12" fmla="*/ 17116895 w 19782534"/>
                <a:gd name="connsiteY12" fmla="*/ 1860635 h 3562502"/>
                <a:gd name="connsiteX13" fmla="*/ 19782534 w 19782534"/>
                <a:gd name="connsiteY13" fmla="*/ 1867897 h 3562502"/>
                <a:gd name="connsiteX0" fmla="*/ -2 w 8444645"/>
                <a:gd name="connsiteY0" fmla="*/ 1865376 h 3562502"/>
                <a:gd name="connsiteX1" fmla="*/ 102411 w 8444645"/>
                <a:gd name="connsiteY1" fmla="*/ 1236269 h 3562502"/>
                <a:gd name="connsiteX2" fmla="*/ 387703 w 8444645"/>
                <a:gd name="connsiteY2" fmla="*/ 3562502 h 3562502"/>
                <a:gd name="connsiteX3" fmla="*/ 680311 w 8444645"/>
                <a:gd name="connsiteY3" fmla="*/ 14630 h 3562502"/>
                <a:gd name="connsiteX4" fmla="*/ 991484 w 8444645"/>
                <a:gd name="connsiteY4" fmla="*/ 3076605 h 3562502"/>
                <a:gd name="connsiteX5" fmla="*/ 1131744 w 8444645"/>
                <a:gd name="connsiteY5" fmla="*/ 1867853 h 3562502"/>
                <a:gd name="connsiteX6" fmla="*/ 4591833 w 8444645"/>
                <a:gd name="connsiteY6" fmla="*/ 1868490 h 3562502"/>
                <a:gd name="connsiteX7" fmla="*/ 4846592 w 8444645"/>
                <a:gd name="connsiteY7" fmla="*/ 2848024 h 3562502"/>
                <a:gd name="connsiteX8" fmla="*/ 5098693 w 8444645"/>
                <a:gd name="connsiteY8" fmla="*/ 0 h 3562502"/>
                <a:gd name="connsiteX9" fmla="*/ 5362040 w 8444645"/>
                <a:gd name="connsiteY9" fmla="*/ 3533241 h 3562502"/>
                <a:gd name="connsiteX10" fmla="*/ 5683908 w 8444645"/>
                <a:gd name="connsiteY10" fmla="*/ 1250899 h 3562502"/>
                <a:gd name="connsiteX11" fmla="*/ 5779006 w 8444645"/>
                <a:gd name="connsiteY11" fmla="*/ 1860635 h 3562502"/>
                <a:gd name="connsiteX12" fmla="*/ 8444645 w 8444645"/>
                <a:gd name="connsiteY12" fmla="*/ 1867897 h 3562502"/>
                <a:gd name="connsiteX0" fmla="*/ 0 w 8342234"/>
                <a:gd name="connsiteY0" fmla="*/ 1236269 h 3562502"/>
                <a:gd name="connsiteX1" fmla="*/ 285292 w 8342234"/>
                <a:gd name="connsiteY1" fmla="*/ 3562502 h 3562502"/>
                <a:gd name="connsiteX2" fmla="*/ 577900 w 8342234"/>
                <a:gd name="connsiteY2" fmla="*/ 14630 h 3562502"/>
                <a:gd name="connsiteX3" fmla="*/ 889073 w 8342234"/>
                <a:gd name="connsiteY3" fmla="*/ 3076605 h 3562502"/>
                <a:gd name="connsiteX4" fmla="*/ 1029333 w 8342234"/>
                <a:gd name="connsiteY4" fmla="*/ 1867853 h 3562502"/>
                <a:gd name="connsiteX5" fmla="*/ 4489422 w 8342234"/>
                <a:gd name="connsiteY5" fmla="*/ 1868490 h 3562502"/>
                <a:gd name="connsiteX6" fmla="*/ 4744181 w 8342234"/>
                <a:gd name="connsiteY6" fmla="*/ 2848024 h 3562502"/>
                <a:gd name="connsiteX7" fmla="*/ 4996282 w 8342234"/>
                <a:gd name="connsiteY7" fmla="*/ 0 h 3562502"/>
                <a:gd name="connsiteX8" fmla="*/ 5259629 w 8342234"/>
                <a:gd name="connsiteY8" fmla="*/ 3533241 h 3562502"/>
                <a:gd name="connsiteX9" fmla="*/ 5581497 w 8342234"/>
                <a:gd name="connsiteY9" fmla="*/ 1250899 h 3562502"/>
                <a:gd name="connsiteX10" fmla="*/ 5676595 w 8342234"/>
                <a:gd name="connsiteY10" fmla="*/ 1860635 h 3562502"/>
                <a:gd name="connsiteX11" fmla="*/ 8342234 w 8342234"/>
                <a:gd name="connsiteY11" fmla="*/ 1867897 h 3562502"/>
                <a:gd name="connsiteX0" fmla="*/ -1 w 8056941"/>
                <a:gd name="connsiteY0" fmla="*/ 3562502 h 3562502"/>
                <a:gd name="connsiteX1" fmla="*/ 292607 w 8056941"/>
                <a:gd name="connsiteY1" fmla="*/ 14630 h 3562502"/>
                <a:gd name="connsiteX2" fmla="*/ 603780 w 8056941"/>
                <a:gd name="connsiteY2" fmla="*/ 3076605 h 3562502"/>
                <a:gd name="connsiteX3" fmla="*/ 744040 w 8056941"/>
                <a:gd name="connsiteY3" fmla="*/ 1867853 h 3562502"/>
                <a:gd name="connsiteX4" fmla="*/ 4204129 w 8056941"/>
                <a:gd name="connsiteY4" fmla="*/ 1868490 h 3562502"/>
                <a:gd name="connsiteX5" fmla="*/ 4458888 w 8056941"/>
                <a:gd name="connsiteY5" fmla="*/ 2848024 h 3562502"/>
                <a:gd name="connsiteX6" fmla="*/ 4710989 w 8056941"/>
                <a:gd name="connsiteY6" fmla="*/ 0 h 3562502"/>
                <a:gd name="connsiteX7" fmla="*/ 4974336 w 8056941"/>
                <a:gd name="connsiteY7" fmla="*/ 3533241 h 3562502"/>
                <a:gd name="connsiteX8" fmla="*/ 5296204 w 8056941"/>
                <a:gd name="connsiteY8" fmla="*/ 1250899 h 3562502"/>
                <a:gd name="connsiteX9" fmla="*/ 5391302 w 8056941"/>
                <a:gd name="connsiteY9" fmla="*/ 1860635 h 3562502"/>
                <a:gd name="connsiteX10" fmla="*/ 8056941 w 8056941"/>
                <a:gd name="connsiteY10" fmla="*/ 1867897 h 3562502"/>
                <a:gd name="connsiteX0" fmla="*/ 1 w 7764335"/>
                <a:gd name="connsiteY0" fmla="*/ 14630 h 3533240"/>
                <a:gd name="connsiteX1" fmla="*/ 311174 w 7764335"/>
                <a:gd name="connsiteY1" fmla="*/ 3076605 h 3533240"/>
                <a:gd name="connsiteX2" fmla="*/ 451434 w 7764335"/>
                <a:gd name="connsiteY2" fmla="*/ 1867853 h 3533240"/>
                <a:gd name="connsiteX3" fmla="*/ 3911523 w 7764335"/>
                <a:gd name="connsiteY3" fmla="*/ 1868490 h 3533240"/>
                <a:gd name="connsiteX4" fmla="*/ 4166282 w 7764335"/>
                <a:gd name="connsiteY4" fmla="*/ 2848024 h 3533240"/>
                <a:gd name="connsiteX5" fmla="*/ 4418383 w 7764335"/>
                <a:gd name="connsiteY5" fmla="*/ 0 h 3533240"/>
                <a:gd name="connsiteX6" fmla="*/ 4681730 w 7764335"/>
                <a:gd name="connsiteY6" fmla="*/ 3533241 h 3533240"/>
                <a:gd name="connsiteX7" fmla="*/ 5003598 w 7764335"/>
                <a:gd name="connsiteY7" fmla="*/ 1250899 h 3533240"/>
                <a:gd name="connsiteX8" fmla="*/ 5098696 w 7764335"/>
                <a:gd name="connsiteY8" fmla="*/ 1860635 h 3533240"/>
                <a:gd name="connsiteX9" fmla="*/ 7764335 w 7764335"/>
                <a:gd name="connsiteY9" fmla="*/ 1867897 h 3533240"/>
                <a:gd name="connsiteX0" fmla="*/ -1 w 7453160"/>
                <a:gd name="connsiteY0" fmla="*/ 3076605 h 3533240"/>
                <a:gd name="connsiteX1" fmla="*/ 140259 w 7453160"/>
                <a:gd name="connsiteY1" fmla="*/ 1867853 h 3533240"/>
                <a:gd name="connsiteX2" fmla="*/ 3600348 w 7453160"/>
                <a:gd name="connsiteY2" fmla="*/ 1868490 h 3533240"/>
                <a:gd name="connsiteX3" fmla="*/ 3855107 w 7453160"/>
                <a:gd name="connsiteY3" fmla="*/ 2848024 h 3533240"/>
                <a:gd name="connsiteX4" fmla="*/ 4107208 w 7453160"/>
                <a:gd name="connsiteY4" fmla="*/ 0 h 3533240"/>
                <a:gd name="connsiteX5" fmla="*/ 4370555 w 7453160"/>
                <a:gd name="connsiteY5" fmla="*/ 3533241 h 3533240"/>
                <a:gd name="connsiteX6" fmla="*/ 4692423 w 7453160"/>
                <a:gd name="connsiteY6" fmla="*/ 1250899 h 3533240"/>
                <a:gd name="connsiteX7" fmla="*/ 4787521 w 7453160"/>
                <a:gd name="connsiteY7" fmla="*/ 1860635 h 3533240"/>
                <a:gd name="connsiteX8" fmla="*/ 7453160 w 7453160"/>
                <a:gd name="connsiteY8" fmla="*/ 1867897 h 3533240"/>
                <a:gd name="connsiteX0" fmla="*/ 0 w 7312901"/>
                <a:gd name="connsiteY0" fmla="*/ 1867853 h 3533240"/>
                <a:gd name="connsiteX1" fmla="*/ 3460089 w 7312901"/>
                <a:gd name="connsiteY1" fmla="*/ 1868490 h 3533240"/>
                <a:gd name="connsiteX2" fmla="*/ 3714848 w 7312901"/>
                <a:gd name="connsiteY2" fmla="*/ 2848024 h 3533240"/>
                <a:gd name="connsiteX3" fmla="*/ 3966949 w 7312901"/>
                <a:gd name="connsiteY3" fmla="*/ 0 h 3533240"/>
                <a:gd name="connsiteX4" fmla="*/ 4230296 w 7312901"/>
                <a:gd name="connsiteY4" fmla="*/ 3533241 h 3533240"/>
                <a:gd name="connsiteX5" fmla="*/ 4552164 w 7312901"/>
                <a:gd name="connsiteY5" fmla="*/ 1250899 h 3533240"/>
                <a:gd name="connsiteX6" fmla="*/ 4647262 w 7312901"/>
                <a:gd name="connsiteY6" fmla="*/ 1860635 h 3533240"/>
                <a:gd name="connsiteX7" fmla="*/ 7312901 w 7312901"/>
                <a:gd name="connsiteY7" fmla="*/ 1867897 h 3533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312901" h="3533240">
                  <a:moveTo>
                    <a:pt x="0" y="1867853"/>
                  </a:moveTo>
                  <a:lnTo>
                    <a:pt x="3460089" y="1868490"/>
                  </a:lnTo>
                  <a:lnTo>
                    <a:pt x="3714848" y="2848024"/>
                  </a:lnTo>
                  <a:lnTo>
                    <a:pt x="3966949" y="0"/>
                  </a:lnTo>
                  <a:lnTo>
                    <a:pt x="4230296" y="3533241"/>
                  </a:lnTo>
                  <a:lnTo>
                    <a:pt x="4552164" y="1250899"/>
                  </a:lnTo>
                  <a:lnTo>
                    <a:pt x="4647262" y="1860635"/>
                  </a:lnTo>
                  <a:cubicBezTo>
                    <a:pt x="4943114" y="1868006"/>
                    <a:pt x="6543432" y="1873220"/>
                    <a:pt x="7312901" y="1867897"/>
                  </a:cubicBezTo>
                </a:path>
              </a:pathLst>
            </a:cu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940" name="Freeform 10">
              <a:extLst>
                <a:ext uri="{FF2B5EF4-FFF2-40B4-BE49-F238E27FC236}">
                  <a16:creationId xmlns:a16="http://schemas.microsoft.com/office/drawing/2014/main" id="{AD51CD2D-1F57-458F-B0F6-A2D6A4529C8D}"/>
                </a:ext>
              </a:extLst>
            </p:cNvPr>
            <p:cNvSpPr/>
            <p:nvPr/>
          </p:nvSpPr>
          <p:spPr>
            <a:xfrm>
              <a:off x="4358425" y="2551955"/>
              <a:ext cx="2197998" cy="1148541"/>
            </a:xfrm>
            <a:custGeom>
              <a:avLst/>
              <a:gdLst>
                <a:gd name="connsiteX0" fmla="*/ 0 w 7344461"/>
                <a:gd name="connsiteY0" fmla="*/ 1843430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43430 h 3489350"/>
                <a:gd name="connsiteX7" fmla="*/ 3518611 w 7344461"/>
                <a:gd name="connsiteY7" fmla="*/ 1843430 h 3489350"/>
                <a:gd name="connsiteX8" fmla="*/ 2472538 w 7344461"/>
                <a:gd name="connsiteY8" fmla="*/ 409651 h 3489350"/>
                <a:gd name="connsiteX9" fmla="*/ 3160166 w 7344461"/>
                <a:gd name="connsiteY9" fmla="*/ 14630 h 3489350"/>
                <a:gd name="connsiteX10" fmla="*/ 3803904 w 7344461"/>
                <a:gd name="connsiteY10" fmla="*/ 387705 h 3489350"/>
                <a:gd name="connsiteX11" fmla="*/ 4462272 w 7344461"/>
                <a:gd name="connsiteY11" fmla="*/ 0 h 3489350"/>
                <a:gd name="connsiteX12" fmla="*/ 5113325 w 7344461"/>
                <a:gd name="connsiteY12" fmla="*/ 475488 h 3489350"/>
                <a:gd name="connsiteX13" fmla="*/ 4096512 w 7344461"/>
                <a:gd name="connsiteY13" fmla="*/ 1821485 h 3489350"/>
                <a:gd name="connsiteX14" fmla="*/ 5479085 w 7344461"/>
                <a:gd name="connsiteY14" fmla="*/ 1836115 h 3489350"/>
                <a:gd name="connsiteX15" fmla="*/ 5698541 w 7344461"/>
                <a:gd name="connsiteY15" fmla="*/ 2179929 h 3489350"/>
                <a:gd name="connsiteX16" fmla="*/ 5888736 w 7344461"/>
                <a:gd name="connsiteY16" fmla="*/ 29261 h 3489350"/>
                <a:gd name="connsiteX17" fmla="*/ 6166714 w 7344461"/>
                <a:gd name="connsiteY17" fmla="*/ 3489350 h 3489350"/>
                <a:gd name="connsiteX18" fmla="*/ 6510528 w 7344461"/>
                <a:gd name="connsiteY18" fmla="*/ 1331366 h 3489350"/>
                <a:gd name="connsiteX19" fmla="*/ 6620256 w 7344461"/>
                <a:gd name="connsiteY19" fmla="*/ 1916582 h 3489350"/>
                <a:gd name="connsiteX20" fmla="*/ 7344461 w 7344461"/>
                <a:gd name="connsiteY20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43430 h 3489350"/>
                <a:gd name="connsiteX7" fmla="*/ 3518611 w 7344461"/>
                <a:gd name="connsiteY7" fmla="*/ 1843430 h 3489350"/>
                <a:gd name="connsiteX8" fmla="*/ 2472538 w 7344461"/>
                <a:gd name="connsiteY8" fmla="*/ 409651 h 3489350"/>
                <a:gd name="connsiteX9" fmla="*/ 3160166 w 7344461"/>
                <a:gd name="connsiteY9" fmla="*/ 14630 h 3489350"/>
                <a:gd name="connsiteX10" fmla="*/ 3803904 w 7344461"/>
                <a:gd name="connsiteY10" fmla="*/ 387705 h 3489350"/>
                <a:gd name="connsiteX11" fmla="*/ 4462272 w 7344461"/>
                <a:gd name="connsiteY11" fmla="*/ 0 h 3489350"/>
                <a:gd name="connsiteX12" fmla="*/ 5113325 w 7344461"/>
                <a:gd name="connsiteY12" fmla="*/ 475488 h 3489350"/>
                <a:gd name="connsiteX13" fmla="*/ 4096512 w 7344461"/>
                <a:gd name="connsiteY13" fmla="*/ 1821485 h 3489350"/>
                <a:gd name="connsiteX14" fmla="*/ 5479085 w 7344461"/>
                <a:gd name="connsiteY14" fmla="*/ 1836115 h 3489350"/>
                <a:gd name="connsiteX15" fmla="*/ 5698541 w 7344461"/>
                <a:gd name="connsiteY15" fmla="*/ 2179929 h 3489350"/>
                <a:gd name="connsiteX16" fmla="*/ 5888736 w 7344461"/>
                <a:gd name="connsiteY16" fmla="*/ 29261 h 3489350"/>
                <a:gd name="connsiteX17" fmla="*/ 6166714 w 7344461"/>
                <a:gd name="connsiteY17" fmla="*/ 3489350 h 3489350"/>
                <a:gd name="connsiteX18" fmla="*/ 6510528 w 7344461"/>
                <a:gd name="connsiteY18" fmla="*/ 1331366 h 3489350"/>
                <a:gd name="connsiteX19" fmla="*/ 6620256 w 7344461"/>
                <a:gd name="connsiteY19" fmla="*/ 1916582 h 3489350"/>
                <a:gd name="connsiteX20" fmla="*/ 7344461 w 7344461"/>
                <a:gd name="connsiteY20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3518611 w 7344461"/>
                <a:gd name="connsiteY7" fmla="*/ 1843430 h 3489350"/>
                <a:gd name="connsiteX8" fmla="*/ 2472538 w 7344461"/>
                <a:gd name="connsiteY8" fmla="*/ 409651 h 3489350"/>
                <a:gd name="connsiteX9" fmla="*/ 3160166 w 7344461"/>
                <a:gd name="connsiteY9" fmla="*/ 14630 h 3489350"/>
                <a:gd name="connsiteX10" fmla="*/ 3803904 w 7344461"/>
                <a:gd name="connsiteY10" fmla="*/ 387705 h 3489350"/>
                <a:gd name="connsiteX11" fmla="*/ 4462272 w 7344461"/>
                <a:gd name="connsiteY11" fmla="*/ 0 h 3489350"/>
                <a:gd name="connsiteX12" fmla="*/ 5113325 w 7344461"/>
                <a:gd name="connsiteY12" fmla="*/ 475488 h 3489350"/>
                <a:gd name="connsiteX13" fmla="*/ 4096512 w 7344461"/>
                <a:gd name="connsiteY13" fmla="*/ 1821485 h 3489350"/>
                <a:gd name="connsiteX14" fmla="*/ 5479085 w 7344461"/>
                <a:gd name="connsiteY14" fmla="*/ 1836115 h 3489350"/>
                <a:gd name="connsiteX15" fmla="*/ 5698541 w 7344461"/>
                <a:gd name="connsiteY15" fmla="*/ 2179929 h 3489350"/>
                <a:gd name="connsiteX16" fmla="*/ 5888736 w 7344461"/>
                <a:gd name="connsiteY16" fmla="*/ 29261 h 3489350"/>
                <a:gd name="connsiteX17" fmla="*/ 6166714 w 7344461"/>
                <a:gd name="connsiteY17" fmla="*/ 3489350 h 3489350"/>
                <a:gd name="connsiteX18" fmla="*/ 6510528 w 7344461"/>
                <a:gd name="connsiteY18" fmla="*/ 1331366 h 3489350"/>
                <a:gd name="connsiteX19" fmla="*/ 6620256 w 7344461"/>
                <a:gd name="connsiteY19" fmla="*/ 1916582 h 3489350"/>
                <a:gd name="connsiteX20" fmla="*/ 7344461 w 7344461"/>
                <a:gd name="connsiteY20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2472538 w 7344461"/>
                <a:gd name="connsiteY9" fmla="*/ 409651 h 3489350"/>
                <a:gd name="connsiteX10" fmla="*/ 3160166 w 7344461"/>
                <a:gd name="connsiteY10" fmla="*/ 14630 h 3489350"/>
                <a:gd name="connsiteX11" fmla="*/ 3803904 w 7344461"/>
                <a:gd name="connsiteY11" fmla="*/ 387705 h 3489350"/>
                <a:gd name="connsiteX12" fmla="*/ 4462272 w 7344461"/>
                <a:gd name="connsiteY12" fmla="*/ 0 h 3489350"/>
                <a:gd name="connsiteX13" fmla="*/ 5113325 w 7344461"/>
                <a:gd name="connsiteY13" fmla="*/ 475488 h 3489350"/>
                <a:gd name="connsiteX14" fmla="*/ 4096512 w 7344461"/>
                <a:gd name="connsiteY14" fmla="*/ 1821485 h 3489350"/>
                <a:gd name="connsiteX15" fmla="*/ 5479085 w 7344461"/>
                <a:gd name="connsiteY15" fmla="*/ 1836115 h 3489350"/>
                <a:gd name="connsiteX16" fmla="*/ 5698541 w 7344461"/>
                <a:gd name="connsiteY16" fmla="*/ 2179929 h 3489350"/>
                <a:gd name="connsiteX17" fmla="*/ 5888736 w 7344461"/>
                <a:gd name="connsiteY17" fmla="*/ 29261 h 3489350"/>
                <a:gd name="connsiteX18" fmla="*/ 6166714 w 7344461"/>
                <a:gd name="connsiteY18" fmla="*/ 3489350 h 3489350"/>
                <a:gd name="connsiteX19" fmla="*/ 6510528 w 7344461"/>
                <a:gd name="connsiteY19" fmla="*/ 1331366 h 3489350"/>
                <a:gd name="connsiteX20" fmla="*/ 6620256 w 7344461"/>
                <a:gd name="connsiteY20" fmla="*/ 1916582 h 3489350"/>
                <a:gd name="connsiteX21" fmla="*/ 7344461 w 7344461"/>
                <a:gd name="connsiteY21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3501871 w 7344461"/>
                <a:gd name="connsiteY9" fmla="*/ 1845697 h 3489350"/>
                <a:gd name="connsiteX10" fmla="*/ 2472538 w 7344461"/>
                <a:gd name="connsiteY10" fmla="*/ 409651 h 3489350"/>
                <a:gd name="connsiteX11" fmla="*/ 3160166 w 7344461"/>
                <a:gd name="connsiteY11" fmla="*/ 14630 h 3489350"/>
                <a:gd name="connsiteX12" fmla="*/ 3803904 w 7344461"/>
                <a:gd name="connsiteY12" fmla="*/ 387705 h 3489350"/>
                <a:gd name="connsiteX13" fmla="*/ 4462272 w 7344461"/>
                <a:gd name="connsiteY13" fmla="*/ 0 h 3489350"/>
                <a:gd name="connsiteX14" fmla="*/ 5113325 w 7344461"/>
                <a:gd name="connsiteY14" fmla="*/ 475488 h 3489350"/>
                <a:gd name="connsiteX15" fmla="*/ 4096512 w 7344461"/>
                <a:gd name="connsiteY15" fmla="*/ 1821485 h 3489350"/>
                <a:gd name="connsiteX16" fmla="*/ 5479085 w 7344461"/>
                <a:gd name="connsiteY16" fmla="*/ 1836115 h 3489350"/>
                <a:gd name="connsiteX17" fmla="*/ 5698541 w 7344461"/>
                <a:gd name="connsiteY17" fmla="*/ 2179929 h 3489350"/>
                <a:gd name="connsiteX18" fmla="*/ 5888736 w 7344461"/>
                <a:gd name="connsiteY18" fmla="*/ 29261 h 3489350"/>
                <a:gd name="connsiteX19" fmla="*/ 6166714 w 7344461"/>
                <a:gd name="connsiteY19" fmla="*/ 3489350 h 3489350"/>
                <a:gd name="connsiteX20" fmla="*/ 6510528 w 7344461"/>
                <a:gd name="connsiteY20" fmla="*/ 1331366 h 3489350"/>
                <a:gd name="connsiteX21" fmla="*/ 6620256 w 7344461"/>
                <a:gd name="connsiteY21" fmla="*/ 1916582 h 3489350"/>
                <a:gd name="connsiteX22" fmla="*/ 7344461 w 7344461"/>
                <a:gd name="connsiteY22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3501871 w 7344461"/>
                <a:gd name="connsiteY9" fmla="*/ 1845697 h 3489350"/>
                <a:gd name="connsiteX10" fmla="*/ 2472538 w 7344461"/>
                <a:gd name="connsiteY10" fmla="*/ 409651 h 3489350"/>
                <a:gd name="connsiteX11" fmla="*/ 3160166 w 7344461"/>
                <a:gd name="connsiteY11" fmla="*/ 14630 h 3489350"/>
                <a:gd name="connsiteX12" fmla="*/ 3803904 w 7344461"/>
                <a:gd name="connsiteY12" fmla="*/ 387705 h 3489350"/>
                <a:gd name="connsiteX13" fmla="*/ 4462272 w 7344461"/>
                <a:gd name="connsiteY13" fmla="*/ 0 h 3489350"/>
                <a:gd name="connsiteX14" fmla="*/ 5113325 w 7344461"/>
                <a:gd name="connsiteY14" fmla="*/ 475488 h 3489350"/>
                <a:gd name="connsiteX15" fmla="*/ 4089196 w 7344461"/>
                <a:gd name="connsiteY15" fmla="*/ 1843431 h 3489350"/>
                <a:gd name="connsiteX16" fmla="*/ 5479085 w 7344461"/>
                <a:gd name="connsiteY16" fmla="*/ 1836115 h 3489350"/>
                <a:gd name="connsiteX17" fmla="*/ 5698541 w 7344461"/>
                <a:gd name="connsiteY17" fmla="*/ 2179929 h 3489350"/>
                <a:gd name="connsiteX18" fmla="*/ 5888736 w 7344461"/>
                <a:gd name="connsiteY18" fmla="*/ 29261 h 3489350"/>
                <a:gd name="connsiteX19" fmla="*/ 6166714 w 7344461"/>
                <a:gd name="connsiteY19" fmla="*/ 3489350 h 3489350"/>
                <a:gd name="connsiteX20" fmla="*/ 6510528 w 7344461"/>
                <a:gd name="connsiteY20" fmla="*/ 1331366 h 3489350"/>
                <a:gd name="connsiteX21" fmla="*/ 6620256 w 7344461"/>
                <a:gd name="connsiteY21" fmla="*/ 1916582 h 3489350"/>
                <a:gd name="connsiteX22" fmla="*/ 7344461 w 7344461"/>
                <a:gd name="connsiteY22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3501871 w 7344461"/>
                <a:gd name="connsiteY9" fmla="*/ 1845697 h 3489350"/>
                <a:gd name="connsiteX10" fmla="*/ 2472538 w 7344461"/>
                <a:gd name="connsiteY10" fmla="*/ 409651 h 3489350"/>
                <a:gd name="connsiteX11" fmla="*/ 3160166 w 7344461"/>
                <a:gd name="connsiteY11" fmla="*/ 14630 h 3489350"/>
                <a:gd name="connsiteX12" fmla="*/ 3803904 w 7344461"/>
                <a:gd name="connsiteY12" fmla="*/ 387705 h 3489350"/>
                <a:gd name="connsiteX13" fmla="*/ 4462272 w 7344461"/>
                <a:gd name="connsiteY13" fmla="*/ 0 h 3489350"/>
                <a:gd name="connsiteX14" fmla="*/ 5113325 w 7344461"/>
                <a:gd name="connsiteY14" fmla="*/ 475488 h 3489350"/>
                <a:gd name="connsiteX15" fmla="*/ 4089196 w 7344461"/>
                <a:gd name="connsiteY15" fmla="*/ 1843431 h 3489350"/>
                <a:gd name="connsiteX16" fmla="*/ 5479085 w 7344461"/>
                <a:gd name="connsiteY16" fmla="*/ 1865376 h 3489350"/>
                <a:gd name="connsiteX17" fmla="*/ 5698541 w 7344461"/>
                <a:gd name="connsiteY17" fmla="*/ 2179929 h 3489350"/>
                <a:gd name="connsiteX18" fmla="*/ 5888736 w 7344461"/>
                <a:gd name="connsiteY18" fmla="*/ 29261 h 3489350"/>
                <a:gd name="connsiteX19" fmla="*/ 6166714 w 7344461"/>
                <a:gd name="connsiteY19" fmla="*/ 3489350 h 3489350"/>
                <a:gd name="connsiteX20" fmla="*/ 6510528 w 7344461"/>
                <a:gd name="connsiteY20" fmla="*/ 1331366 h 3489350"/>
                <a:gd name="connsiteX21" fmla="*/ 6620256 w 7344461"/>
                <a:gd name="connsiteY21" fmla="*/ 1916582 h 3489350"/>
                <a:gd name="connsiteX22" fmla="*/ 7344461 w 7344461"/>
                <a:gd name="connsiteY22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3501871 w 7344461"/>
                <a:gd name="connsiteY9" fmla="*/ 1845697 h 3489350"/>
                <a:gd name="connsiteX10" fmla="*/ 2472538 w 7344461"/>
                <a:gd name="connsiteY10" fmla="*/ 409651 h 3489350"/>
                <a:gd name="connsiteX11" fmla="*/ 3160166 w 7344461"/>
                <a:gd name="connsiteY11" fmla="*/ 14630 h 3489350"/>
                <a:gd name="connsiteX12" fmla="*/ 3803904 w 7344461"/>
                <a:gd name="connsiteY12" fmla="*/ 387705 h 3489350"/>
                <a:gd name="connsiteX13" fmla="*/ 4462272 w 7344461"/>
                <a:gd name="connsiteY13" fmla="*/ 0 h 3489350"/>
                <a:gd name="connsiteX14" fmla="*/ 5113325 w 7344461"/>
                <a:gd name="connsiteY14" fmla="*/ 475488 h 3489350"/>
                <a:gd name="connsiteX15" fmla="*/ 4089196 w 7344461"/>
                <a:gd name="connsiteY15" fmla="*/ 1843431 h 3489350"/>
                <a:gd name="connsiteX16" fmla="*/ 5479085 w 7344461"/>
                <a:gd name="connsiteY16" fmla="*/ 1865376 h 3489350"/>
                <a:gd name="connsiteX17" fmla="*/ 5498920 w 7344461"/>
                <a:gd name="connsiteY17" fmla="*/ 1860327 h 3489350"/>
                <a:gd name="connsiteX18" fmla="*/ 5698541 w 7344461"/>
                <a:gd name="connsiteY18" fmla="*/ 2179929 h 3489350"/>
                <a:gd name="connsiteX19" fmla="*/ 5888736 w 7344461"/>
                <a:gd name="connsiteY19" fmla="*/ 29261 h 3489350"/>
                <a:gd name="connsiteX20" fmla="*/ 6166714 w 7344461"/>
                <a:gd name="connsiteY20" fmla="*/ 3489350 h 3489350"/>
                <a:gd name="connsiteX21" fmla="*/ 6510528 w 7344461"/>
                <a:gd name="connsiteY21" fmla="*/ 1331366 h 3489350"/>
                <a:gd name="connsiteX22" fmla="*/ 6620256 w 7344461"/>
                <a:gd name="connsiteY22" fmla="*/ 1916582 h 3489350"/>
                <a:gd name="connsiteX23" fmla="*/ 7344461 w 7344461"/>
                <a:gd name="connsiteY23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3501871 w 7344461"/>
                <a:gd name="connsiteY9" fmla="*/ 1845697 h 3489350"/>
                <a:gd name="connsiteX10" fmla="*/ 2472538 w 7344461"/>
                <a:gd name="connsiteY10" fmla="*/ 409651 h 3489350"/>
                <a:gd name="connsiteX11" fmla="*/ 3160166 w 7344461"/>
                <a:gd name="connsiteY11" fmla="*/ 14630 h 3489350"/>
                <a:gd name="connsiteX12" fmla="*/ 3803904 w 7344461"/>
                <a:gd name="connsiteY12" fmla="*/ 387705 h 3489350"/>
                <a:gd name="connsiteX13" fmla="*/ 4462272 w 7344461"/>
                <a:gd name="connsiteY13" fmla="*/ 0 h 3489350"/>
                <a:gd name="connsiteX14" fmla="*/ 5113325 w 7344461"/>
                <a:gd name="connsiteY14" fmla="*/ 475488 h 3489350"/>
                <a:gd name="connsiteX15" fmla="*/ 4089196 w 7344461"/>
                <a:gd name="connsiteY15" fmla="*/ 1843431 h 3489350"/>
                <a:gd name="connsiteX16" fmla="*/ 5479085 w 7344461"/>
                <a:gd name="connsiteY16" fmla="*/ 1865376 h 3489350"/>
                <a:gd name="connsiteX17" fmla="*/ 5498920 w 7344461"/>
                <a:gd name="connsiteY17" fmla="*/ 1860327 h 3489350"/>
                <a:gd name="connsiteX18" fmla="*/ 5698541 w 7344461"/>
                <a:gd name="connsiteY18" fmla="*/ 2179929 h 3489350"/>
                <a:gd name="connsiteX19" fmla="*/ 5888736 w 7344461"/>
                <a:gd name="connsiteY19" fmla="*/ 29261 h 3489350"/>
                <a:gd name="connsiteX20" fmla="*/ 6166714 w 7344461"/>
                <a:gd name="connsiteY20" fmla="*/ 3489350 h 3489350"/>
                <a:gd name="connsiteX21" fmla="*/ 6510528 w 7344461"/>
                <a:gd name="connsiteY21" fmla="*/ 1331366 h 3489350"/>
                <a:gd name="connsiteX22" fmla="*/ 6620256 w 7344461"/>
                <a:gd name="connsiteY22" fmla="*/ 1880006 h 3489350"/>
                <a:gd name="connsiteX23" fmla="*/ 7344461 w 7344461"/>
                <a:gd name="connsiteY23" fmla="*/ 1865376 h 3489350"/>
                <a:gd name="connsiteX0" fmla="*/ 0 w 7366407"/>
                <a:gd name="connsiteY0" fmla="*/ 1865375 h 3489350"/>
                <a:gd name="connsiteX1" fmla="*/ 885139 w 7366407"/>
                <a:gd name="connsiteY1" fmla="*/ 1858061 h 3489350"/>
                <a:gd name="connsiteX2" fmla="*/ 994867 w 7366407"/>
                <a:gd name="connsiteY2" fmla="*/ 1316736 h 3489350"/>
                <a:gd name="connsiteX3" fmla="*/ 1338682 w 7366407"/>
                <a:gd name="connsiteY3" fmla="*/ 3489350 h 3489350"/>
                <a:gd name="connsiteX4" fmla="*/ 1609344 w 7366407"/>
                <a:gd name="connsiteY4" fmla="*/ 43891 h 3489350"/>
                <a:gd name="connsiteX5" fmla="*/ 1799539 w 7366407"/>
                <a:gd name="connsiteY5" fmla="*/ 2216505 h 3489350"/>
                <a:gd name="connsiteX6" fmla="*/ 2011680 w 7366407"/>
                <a:gd name="connsiteY6" fmla="*/ 1872691 h 3489350"/>
                <a:gd name="connsiteX7" fmla="*/ 2038831 w 7366407"/>
                <a:gd name="connsiteY7" fmla="*/ 1838381 h 3489350"/>
                <a:gd name="connsiteX8" fmla="*/ 3518611 w 7366407"/>
                <a:gd name="connsiteY8" fmla="*/ 1843430 h 3489350"/>
                <a:gd name="connsiteX9" fmla="*/ 3501871 w 7366407"/>
                <a:gd name="connsiteY9" fmla="*/ 1845697 h 3489350"/>
                <a:gd name="connsiteX10" fmla="*/ 2472538 w 7366407"/>
                <a:gd name="connsiteY10" fmla="*/ 409651 h 3489350"/>
                <a:gd name="connsiteX11" fmla="*/ 3160166 w 7366407"/>
                <a:gd name="connsiteY11" fmla="*/ 14630 h 3489350"/>
                <a:gd name="connsiteX12" fmla="*/ 3803904 w 7366407"/>
                <a:gd name="connsiteY12" fmla="*/ 387705 h 3489350"/>
                <a:gd name="connsiteX13" fmla="*/ 4462272 w 7366407"/>
                <a:gd name="connsiteY13" fmla="*/ 0 h 3489350"/>
                <a:gd name="connsiteX14" fmla="*/ 5113325 w 7366407"/>
                <a:gd name="connsiteY14" fmla="*/ 475488 h 3489350"/>
                <a:gd name="connsiteX15" fmla="*/ 4089196 w 7366407"/>
                <a:gd name="connsiteY15" fmla="*/ 1843431 h 3489350"/>
                <a:gd name="connsiteX16" fmla="*/ 5479085 w 7366407"/>
                <a:gd name="connsiteY16" fmla="*/ 1865376 h 3489350"/>
                <a:gd name="connsiteX17" fmla="*/ 5498920 w 7366407"/>
                <a:gd name="connsiteY17" fmla="*/ 1860327 h 3489350"/>
                <a:gd name="connsiteX18" fmla="*/ 5698541 w 7366407"/>
                <a:gd name="connsiteY18" fmla="*/ 2179929 h 3489350"/>
                <a:gd name="connsiteX19" fmla="*/ 5888736 w 7366407"/>
                <a:gd name="connsiteY19" fmla="*/ 29261 h 3489350"/>
                <a:gd name="connsiteX20" fmla="*/ 6166714 w 7366407"/>
                <a:gd name="connsiteY20" fmla="*/ 3489350 h 3489350"/>
                <a:gd name="connsiteX21" fmla="*/ 6510528 w 7366407"/>
                <a:gd name="connsiteY21" fmla="*/ 1331366 h 3489350"/>
                <a:gd name="connsiteX22" fmla="*/ 6620256 w 7366407"/>
                <a:gd name="connsiteY22" fmla="*/ 1880006 h 3489350"/>
                <a:gd name="connsiteX23" fmla="*/ 7366407 w 7366407"/>
                <a:gd name="connsiteY23" fmla="*/ 1887322 h 3489350"/>
                <a:gd name="connsiteX0" fmla="*/ 0 w 7366407"/>
                <a:gd name="connsiteY0" fmla="*/ 1865375 h 3489350"/>
                <a:gd name="connsiteX1" fmla="*/ 885139 w 7366407"/>
                <a:gd name="connsiteY1" fmla="*/ 1858061 h 3489350"/>
                <a:gd name="connsiteX2" fmla="*/ 1009498 w 7366407"/>
                <a:gd name="connsiteY2" fmla="*/ 1228954 h 3489350"/>
                <a:gd name="connsiteX3" fmla="*/ 1338682 w 7366407"/>
                <a:gd name="connsiteY3" fmla="*/ 3489350 h 3489350"/>
                <a:gd name="connsiteX4" fmla="*/ 1609344 w 7366407"/>
                <a:gd name="connsiteY4" fmla="*/ 43891 h 3489350"/>
                <a:gd name="connsiteX5" fmla="*/ 1799539 w 7366407"/>
                <a:gd name="connsiteY5" fmla="*/ 2216505 h 3489350"/>
                <a:gd name="connsiteX6" fmla="*/ 2011680 w 7366407"/>
                <a:gd name="connsiteY6" fmla="*/ 1872691 h 3489350"/>
                <a:gd name="connsiteX7" fmla="*/ 2038831 w 7366407"/>
                <a:gd name="connsiteY7" fmla="*/ 1838381 h 3489350"/>
                <a:gd name="connsiteX8" fmla="*/ 3518611 w 7366407"/>
                <a:gd name="connsiteY8" fmla="*/ 1843430 h 3489350"/>
                <a:gd name="connsiteX9" fmla="*/ 3501871 w 7366407"/>
                <a:gd name="connsiteY9" fmla="*/ 1845697 h 3489350"/>
                <a:gd name="connsiteX10" fmla="*/ 2472538 w 7366407"/>
                <a:gd name="connsiteY10" fmla="*/ 409651 h 3489350"/>
                <a:gd name="connsiteX11" fmla="*/ 3160166 w 7366407"/>
                <a:gd name="connsiteY11" fmla="*/ 14630 h 3489350"/>
                <a:gd name="connsiteX12" fmla="*/ 3803904 w 7366407"/>
                <a:gd name="connsiteY12" fmla="*/ 387705 h 3489350"/>
                <a:gd name="connsiteX13" fmla="*/ 4462272 w 7366407"/>
                <a:gd name="connsiteY13" fmla="*/ 0 h 3489350"/>
                <a:gd name="connsiteX14" fmla="*/ 5113325 w 7366407"/>
                <a:gd name="connsiteY14" fmla="*/ 475488 h 3489350"/>
                <a:gd name="connsiteX15" fmla="*/ 4089196 w 7366407"/>
                <a:gd name="connsiteY15" fmla="*/ 1843431 h 3489350"/>
                <a:gd name="connsiteX16" fmla="*/ 5479085 w 7366407"/>
                <a:gd name="connsiteY16" fmla="*/ 1865376 h 3489350"/>
                <a:gd name="connsiteX17" fmla="*/ 5498920 w 7366407"/>
                <a:gd name="connsiteY17" fmla="*/ 1860327 h 3489350"/>
                <a:gd name="connsiteX18" fmla="*/ 5698541 w 7366407"/>
                <a:gd name="connsiteY18" fmla="*/ 2179929 h 3489350"/>
                <a:gd name="connsiteX19" fmla="*/ 5888736 w 7366407"/>
                <a:gd name="connsiteY19" fmla="*/ 29261 h 3489350"/>
                <a:gd name="connsiteX20" fmla="*/ 6166714 w 7366407"/>
                <a:gd name="connsiteY20" fmla="*/ 3489350 h 3489350"/>
                <a:gd name="connsiteX21" fmla="*/ 6510528 w 7366407"/>
                <a:gd name="connsiteY21" fmla="*/ 1331366 h 3489350"/>
                <a:gd name="connsiteX22" fmla="*/ 6620256 w 7366407"/>
                <a:gd name="connsiteY22" fmla="*/ 1880006 h 3489350"/>
                <a:gd name="connsiteX23" fmla="*/ 7366407 w 7366407"/>
                <a:gd name="connsiteY23" fmla="*/ 1887322 h 3489350"/>
                <a:gd name="connsiteX0" fmla="*/ 0 w 7366407"/>
                <a:gd name="connsiteY0" fmla="*/ 1865375 h 3555187"/>
                <a:gd name="connsiteX1" fmla="*/ 885139 w 7366407"/>
                <a:gd name="connsiteY1" fmla="*/ 1858061 h 3555187"/>
                <a:gd name="connsiteX2" fmla="*/ 1009498 w 7366407"/>
                <a:gd name="connsiteY2" fmla="*/ 1228954 h 3555187"/>
                <a:gd name="connsiteX3" fmla="*/ 1294790 w 7366407"/>
                <a:gd name="connsiteY3" fmla="*/ 3555187 h 3555187"/>
                <a:gd name="connsiteX4" fmla="*/ 1609344 w 7366407"/>
                <a:gd name="connsiteY4" fmla="*/ 43891 h 3555187"/>
                <a:gd name="connsiteX5" fmla="*/ 1799539 w 7366407"/>
                <a:gd name="connsiteY5" fmla="*/ 2216505 h 3555187"/>
                <a:gd name="connsiteX6" fmla="*/ 2011680 w 7366407"/>
                <a:gd name="connsiteY6" fmla="*/ 1872691 h 3555187"/>
                <a:gd name="connsiteX7" fmla="*/ 2038831 w 7366407"/>
                <a:gd name="connsiteY7" fmla="*/ 1838381 h 3555187"/>
                <a:gd name="connsiteX8" fmla="*/ 3518611 w 7366407"/>
                <a:gd name="connsiteY8" fmla="*/ 1843430 h 3555187"/>
                <a:gd name="connsiteX9" fmla="*/ 3501871 w 7366407"/>
                <a:gd name="connsiteY9" fmla="*/ 1845697 h 3555187"/>
                <a:gd name="connsiteX10" fmla="*/ 2472538 w 7366407"/>
                <a:gd name="connsiteY10" fmla="*/ 409651 h 3555187"/>
                <a:gd name="connsiteX11" fmla="*/ 3160166 w 7366407"/>
                <a:gd name="connsiteY11" fmla="*/ 14630 h 3555187"/>
                <a:gd name="connsiteX12" fmla="*/ 3803904 w 7366407"/>
                <a:gd name="connsiteY12" fmla="*/ 387705 h 3555187"/>
                <a:gd name="connsiteX13" fmla="*/ 4462272 w 7366407"/>
                <a:gd name="connsiteY13" fmla="*/ 0 h 3555187"/>
                <a:gd name="connsiteX14" fmla="*/ 5113325 w 7366407"/>
                <a:gd name="connsiteY14" fmla="*/ 475488 h 3555187"/>
                <a:gd name="connsiteX15" fmla="*/ 4089196 w 7366407"/>
                <a:gd name="connsiteY15" fmla="*/ 1843431 h 3555187"/>
                <a:gd name="connsiteX16" fmla="*/ 5479085 w 7366407"/>
                <a:gd name="connsiteY16" fmla="*/ 1865376 h 3555187"/>
                <a:gd name="connsiteX17" fmla="*/ 5498920 w 7366407"/>
                <a:gd name="connsiteY17" fmla="*/ 1860327 h 3555187"/>
                <a:gd name="connsiteX18" fmla="*/ 5698541 w 7366407"/>
                <a:gd name="connsiteY18" fmla="*/ 2179929 h 3555187"/>
                <a:gd name="connsiteX19" fmla="*/ 5888736 w 7366407"/>
                <a:gd name="connsiteY19" fmla="*/ 29261 h 3555187"/>
                <a:gd name="connsiteX20" fmla="*/ 6166714 w 7366407"/>
                <a:gd name="connsiteY20" fmla="*/ 3489350 h 3555187"/>
                <a:gd name="connsiteX21" fmla="*/ 6510528 w 7366407"/>
                <a:gd name="connsiteY21" fmla="*/ 1331366 h 3555187"/>
                <a:gd name="connsiteX22" fmla="*/ 6620256 w 7366407"/>
                <a:gd name="connsiteY22" fmla="*/ 1880006 h 3555187"/>
                <a:gd name="connsiteX23" fmla="*/ 7366407 w 7366407"/>
                <a:gd name="connsiteY23" fmla="*/ 1887322 h 3555187"/>
                <a:gd name="connsiteX0" fmla="*/ 0 w 7366407"/>
                <a:gd name="connsiteY0" fmla="*/ 1865375 h 3555187"/>
                <a:gd name="connsiteX1" fmla="*/ 885139 w 7366407"/>
                <a:gd name="connsiteY1" fmla="*/ 1858061 h 3555187"/>
                <a:gd name="connsiteX2" fmla="*/ 1009498 w 7366407"/>
                <a:gd name="connsiteY2" fmla="*/ 1228954 h 3555187"/>
                <a:gd name="connsiteX3" fmla="*/ 1294790 w 7366407"/>
                <a:gd name="connsiteY3" fmla="*/ 3555187 h 3555187"/>
                <a:gd name="connsiteX4" fmla="*/ 1587398 w 7366407"/>
                <a:gd name="connsiteY4" fmla="*/ 7315 h 3555187"/>
                <a:gd name="connsiteX5" fmla="*/ 1799539 w 7366407"/>
                <a:gd name="connsiteY5" fmla="*/ 2216505 h 3555187"/>
                <a:gd name="connsiteX6" fmla="*/ 2011680 w 7366407"/>
                <a:gd name="connsiteY6" fmla="*/ 1872691 h 3555187"/>
                <a:gd name="connsiteX7" fmla="*/ 2038831 w 7366407"/>
                <a:gd name="connsiteY7" fmla="*/ 1838381 h 3555187"/>
                <a:gd name="connsiteX8" fmla="*/ 3518611 w 7366407"/>
                <a:gd name="connsiteY8" fmla="*/ 1843430 h 3555187"/>
                <a:gd name="connsiteX9" fmla="*/ 3501871 w 7366407"/>
                <a:gd name="connsiteY9" fmla="*/ 1845697 h 3555187"/>
                <a:gd name="connsiteX10" fmla="*/ 2472538 w 7366407"/>
                <a:gd name="connsiteY10" fmla="*/ 409651 h 3555187"/>
                <a:gd name="connsiteX11" fmla="*/ 3160166 w 7366407"/>
                <a:gd name="connsiteY11" fmla="*/ 14630 h 3555187"/>
                <a:gd name="connsiteX12" fmla="*/ 3803904 w 7366407"/>
                <a:gd name="connsiteY12" fmla="*/ 387705 h 3555187"/>
                <a:gd name="connsiteX13" fmla="*/ 4462272 w 7366407"/>
                <a:gd name="connsiteY13" fmla="*/ 0 h 3555187"/>
                <a:gd name="connsiteX14" fmla="*/ 5113325 w 7366407"/>
                <a:gd name="connsiteY14" fmla="*/ 475488 h 3555187"/>
                <a:gd name="connsiteX15" fmla="*/ 4089196 w 7366407"/>
                <a:gd name="connsiteY15" fmla="*/ 1843431 h 3555187"/>
                <a:gd name="connsiteX16" fmla="*/ 5479085 w 7366407"/>
                <a:gd name="connsiteY16" fmla="*/ 1865376 h 3555187"/>
                <a:gd name="connsiteX17" fmla="*/ 5498920 w 7366407"/>
                <a:gd name="connsiteY17" fmla="*/ 1860327 h 3555187"/>
                <a:gd name="connsiteX18" fmla="*/ 5698541 w 7366407"/>
                <a:gd name="connsiteY18" fmla="*/ 2179929 h 3555187"/>
                <a:gd name="connsiteX19" fmla="*/ 5888736 w 7366407"/>
                <a:gd name="connsiteY19" fmla="*/ 29261 h 3555187"/>
                <a:gd name="connsiteX20" fmla="*/ 6166714 w 7366407"/>
                <a:gd name="connsiteY20" fmla="*/ 3489350 h 3555187"/>
                <a:gd name="connsiteX21" fmla="*/ 6510528 w 7366407"/>
                <a:gd name="connsiteY21" fmla="*/ 1331366 h 3555187"/>
                <a:gd name="connsiteX22" fmla="*/ 6620256 w 7366407"/>
                <a:gd name="connsiteY22" fmla="*/ 1880006 h 3555187"/>
                <a:gd name="connsiteX23" fmla="*/ 7366407 w 7366407"/>
                <a:gd name="connsiteY23" fmla="*/ 1887322 h 3555187"/>
                <a:gd name="connsiteX0" fmla="*/ 0 w 7366407"/>
                <a:gd name="connsiteY0" fmla="*/ 1865375 h 3555187"/>
                <a:gd name="connsiteX1" fmla="*/ 885139 w 7366407"/>
                <a:gd name="connsiteY1" fmla="*/ 1858061 h 3555187"/>
                <a:gd name="connsiteX2" fmla="*/ 1009498 w 7366407"/>
                <a:gd name="connsiteY2" fmla="*/ 1228954 h 3555187"/>
                <a:gd name="connsiteX3" fmla="*/ 1294790 w 7366407"/>
                <a:gd name="connsiteY3" fmla="*/ 3555187 h 3555187"/>
                <a:gd name="connsiteX4" fmla="*/ 1587398 w 7366407"/>
                <a:gd name="connsiteY4" fmla="*/ 7315 h 3555187"/>
                <a:gd name="connsiteX5" fmla="*/ 1799539 w 7366407"/>
                <a:gd name="connsiteY5" fmla="*/ 2216505 h 3555187"/>
                <a:gd name="connsiteX6" fmla="*/ 2038831 w 7366407"/>
                <a:gd name="connsiteY6" fmla="*/ 1838381 h 3555187"/>
                <a:gd name="connsiteX7" fmla="*/ 3518611 w 7366407"/>
                <a:gd name="connsiteY7" fmla="*/ 1843430 h 3555187"/>
                <a:gd name="connsiteX8" fmla="*/ 3501871 w 7366407"/>
                <a:gd name="connsiteY8" fmla="*/ 1845697 h 3555187"/>
                <a:gd name="connsiteX9" fmla="*/ 2472538 w 7366407"/>
                <a:gd name="connsiteY9" fmla="*/ 409651 h 3555187"/>
                <a:gd name="connsiteX10" fmla="*/ 3160166 w 7366407"/>
                <a:gd name="connsiteY10" fmla="*/ 14630 h 3555187"/>
                <a:gd name="connsiteX11" fmla="*/ 3803904 w 7366407"/>
                <a:gd name="connsiteY11" fmla="*/ 387705 h 3555187"/>
                <a:gd name="connsiteX12" fmla="*/ 4462272 w 7366407"/>
                <a:gd name="connsiteY12" fmla="*/ 0 h 3555187"/>
                <a:gd name="connsiteX13" fmla="*/ 5113325 w 7366407"/>
                <a:gd name="connsiteY13" fmla="*/ 475488 h 3555187"/>
                <a:gd name="connsiteX14" fmla="*/ 4089196 w 7366407"/>
                <a:gd name="connsiteY14" fmla="*/ 1843431 h 3555187"/>
                <a:gd name="connsiteX15" fmla="*/ 5479085 w 7366407"/>
                <a:gd name="connsiteY15" fmla="*/ 1865376 h 3555187"/>
                <a:gd name="connsiteX16" fmla="*/ 5498920 w 7366407"/>
                <a:gd name="connsiteY16" fmla="*/ 1860327 h 3555187"/>
                <a:gd name="connsiteX17" fmla="*/ 5698541 w 7366407"/>
                <a:gd name="connsiteY17" fmla="*/ 2179929 h 3555187"/>
                <a:gd name="connsiteX18" fmla="*/ 5888736 w 7366407"/>
                <a:gd name="connsiteY18" fmla="*/ 29261 h 3555187"/>
                <a:gd name="connsiteX19" fmla="*/ 6166714 w 7366407"/>
                <a:gd name="connsiteY19" fmla="*/ 3489350 h 3555187"/>
                <a:gd name="connsiteX20" fmla="*/ 6510528 w 7366407"/>
                <a:gd name="connsiteY20" fmla="*/ 1331366 h 3555187"/>
                <a:gd name="connsiteX21" fmla="*/ 6620256 w 7366407"/>
                <a:gd name="connsiteY21" fmla="*/ 1880006 h 3555187"/>
                <a:gd name="connsiteX22" fmla="*/ 7366407 w 7366407"/>
                <a:gd name="connsiteY22" fmla="*/ 1887322 h 3555187"/>
                <a:gd name="connsiteX0" fmla="*/ 0 w 7366407"/>
                <a:gd name="connsiteY0" fmla="*/ 1865375 h 3555187"/>
                <a:gd name="connsiteX1" fmla="*/ 885139 w 7366407"/>
                <a:gd name="connsiteY1" fmla="*/ 1858061 h 3555187"/>
                <a:gd name="connsiteX2" fmla="*/ 1009498 w 7366407"/>
                <a:gd name="connsiteY2" fmla="*/ 1228954 h 3555187"/>
                <a:gd name="connsiteX3" fmla="*/ 1294790 w 7366407"/>
                <a:gd name="connsiteY3" fmla="*/ 3555187 h 3555187"/>
                <a:gd name="connsiteX4" fmla="*/ 1587398 w 7366407"/>
                <a:gd name="connsiteY4" fmla="*/ 7315 h 3555187"/>
                <a:gd name="connsiteX5" fmla="*/ 1799539 w 7366407"/>
                <a:gd name="connsiteY5" fmla="*/ 2216505 h 3555187"/>
                <a:gd name="connsiteX6" fmla="*/ 2038831 w 7366407"/>
                <a:gd name="connsiteY6" fmla="*/ 1838381 h 3555187"/>
                <a:gd name="connsiteX7" fmla="*/ 3518611 w 7366407"/>
                <a:gd name="connsiteY7" fmla="*/ 1843430 h 3555187"/>
                <a:gd name="connsiteX8" fmla="*/ 3501871 w 7366407"/>
                <a:gd name="connsiteY8" fmla="*/ 1845697 h 3555187"/>
                <a:gd name="connsiteX9" fmla="*/ 2472538 w 7366407"/>
                <a:gd name="connsiteY9" fmla="*/ 409651 h 3555187"/>
                <a:gd name="connsiteX10" fmla="*/ 3160166 w 7366407"/>
                <a:gd name="connsiteY10" fmla="*/ 14630 h 3555187"/>
                <a:gd name="connsiteX11" fmla="*/ 3803904 w 7366407"/>
                <a:gd name="connsiteY11" fmla="*/ 387705 h 3555187"/>
                <a:gd name="connsiteX12" fmla="*/ 4462272 w 7366407"/>
                <a:gd name="connsiteY12" fmla="*/ 0 h 3555187"/>
                <a:gd name="connsiteX13" fmla="*/ 5113325 w 7366407"/>
                <a:gd name="connsiteY13" fmla="*/ 475488 h 3555187"/>
                <a:gd name="connsiteX14" fmla="*/ 4089196 w 7366407"/>
                <a:gd name="connsiteY14" fmla="*/ 1843431 h 3555187"/>
                <a:gd name="connsiteX15" fmla="*/ 5479085 w 7366407"/>
                <a:gd name="connsiteY15" fmla="*/ 1865376 h 3555187"/>
                <a:gd name="connsiteX16" fmla="*/ 5498920 w 7366407"/>
                <a:gd name="connsiteY16" fmla="*/ 1860327 h 3555187"/>
                <a:gd name="connsiteX17" fmla="*/ 5793639 w 7366407"/>
                <a:gd name="connsiteY17" fmla="*/ 2238451 h 3555187"/>
                <a:gd name="connsiteX18" fmla="*/ 5888736 w 7366407"/>
                <a:gd name="connsiteY18" fmla="*/ 29261 h 3555187"/>
                <a:gd name="connsiteX19" fmla="*/ 6166714 w 7366407"/>
                <a:gd name="connsiteY19" fmla="*/ 3489350 h 3555187"/>
                <a:gd name="connsiteX20" fmla="*/ 6510528 w 7366407"/>
                <a:gd name="connsiteY20" fmla="*/ 1331366 h 3555187"/>
                <a:gd name="connsiteX21" fmla="*/ 6620256 w 7366407"/>
                <a:gd name="connsiteY21" fmla="*/ 1880006 h 3555187"/>
                <a:gd name="connsiteX22" fmla="*/ 7366407 w 7366407"/>
                <a:gd name="connsiteY22" fmla="*/ 1887322 h 3555187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5976519 w 7366407"/>
                <a:gd name="connsiteY18" fmla="*/ 0 h 3562502"/>
                <a:gd name="connsiteX19" fmla="*/ 6166714 w 7366407"/>
                <a:gd name="connsiteY19" fmla="*/ 3496665 h 3562502"/>
                <a:gd name="connsiteX20" fmla="*/ 6510528 w 7366407"/>
                <a:gd name="connsiteY20" fmla="*/ 1338681 h 3562502"/>
                <a:gd name="connsiteX21" fmla="*/ 6620256 w 7366407"/>
                <a:gd name="connsiteY21" fmla="*/ 1887321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166714 w 7366407"/>
                <a:gd name="connsiteY19" fmla="*/ 3496665 h 3562502"/>
                <a:gd name="connsiteX20" fmla="*/ 6510528 w 7366407"/>
                <a:gd name="connsiteY20" fmla="*/ 1338681 h 3562502"/>
                <a:gd name="connsiteX21" fmla="*/ 6620256 w 7366407"/>
                <a:gd name="connsiteY21" fmla="*/ 1887321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10528 w 7366407"/>
                <a:gd name="connsiteY20" fmla="*/ 1338681 h 3562502"/>
                <a:gd name="connsiteX21" fmla="*/ 6620256 w 7366407"/>
                <a:gd name="connsiteY21" fmla="*/ 1887321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61734 w 7366407"/>
                <a:gd name="connsiteY20" fmla="*/ 1265529 h 3562502"/>
                <a:gd name="connsiteX21" fmla="*/ 6620256 w 7366407"/>
                <a:gd name="connsiteY21" fmla="*/ 1887321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20256 w 7366407"/>
                <a:gd name="connsiteY21" fmla="*/ 1887321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86093 w 7366407"/>
                <a:gd name="connsiteY21" fmla="*/ 1894636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86093 w 7366407"/>
                <a:gd name="connsiteY21" fmla="*/ 1894636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86093 w 7366407"/>
                <a:gd name="connsiteY21" fmla="*/ 1894636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50745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86093 w 7366407"/>
                <a:gd name="connsiteY21" fmla="*/ 1894636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1770 w 7366407"/>
                <a:gd name="connsiteY15" fmla="*/ 1880006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86093 w 7366407"/>
                <a:gd name="connsiteY21" fmla="*/ 1894636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98920 w 7366407"/>
                <a:gd name="connsiteY15" fmla="*/ 1867642 h 3562502"/>
                <a:gd name="connsiteX16" fmla="*/ 5793639 w 7366407"/>
                <a:gd name="connsiteY16" fmla="*/ 2245766 h 3562502"/>
                <a:gd name="connsiteX17" fmla="*/ 6005780 w 7366407"/>
                <a:gd name="connsiteY17" fmla="*/ 0 h 3562502"/>
                <a:gd name="connsiteX18" fmla="*/ 6269127 w 7366407"/>
                <a:gd name="connsiteY18" fmla="*/ 3533241 h 3562502"/>
                <a:gd name="connsiteX19" fmla="*/ 6590995 w 7366407"/>
                <a:gd name="connsiteY19" fmla="*/ 1250899 h 3562502"/>
                <a:gd name="connsiteX20" fmla="*/ 6686093 w 7366407"/>
                <a:gd name="connsiteY20" fmla="*/ 1894636 h 3562502"/>
                <a:gd name="connsiteX21" fmla="*/ 7366407 w 7366407"/>
                <a:gd name="connsiteY21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140402 w 7366407"/>
                <a:gd name="connsiteY14" fmla="*/ 1880007 h 3562502"/>
                <a:gd name="connsiteX15" fmla="*/ 5498920 w 7366407"/>
                <a:gd name="connsiteY15" fmla="*/ 1867642 h 3562502"/>
                <a:gd name="connsiteX16" fmla="*/ 5793639 w 7366407"/>
                <a:gd name="connsiteY16" fmla="*/ 2245766 h 3562502"/>
                <a:gd name="connsiteX17" fmla="*/ 6005780 w 7366407"/>
                <a:gd name="connsiteY17" fmla="*/ 0 h 3562502"/>
                <a:gd name="connsiteX18" fmla="*/ 6269127 w 7366407"/>
                <a:gd name="connsiteY18" fmla="*/ 3533241 h 3562502"/>
                <a:gd name="connsiteX19" fmla="*/ 6590995 w 7366407"/>
                <a:gd name="connsiteY19" fmla="*/ 1250899 h 3562502"/>
                <a:gd name="connsiteX20" fmla="*/ 6686093 w 7366407"/>
                <a:gd name="connsiteY20" fmla="*/ 1894636 h 3562502"/>
                <a:gd name="connsiteX21" fmla="*/ 7366407 w 7366407"/>
                <a:gd name="connsiteY21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01871 w 7366407"/>
                <a:gd name="connsiteY7" fmla="*/ 1853012 h 3562502"/>
                <a:gd name="connsiteX8" fmla="*/ 2472538 w 7366407"/>
                <a:gd name="connsiteY8" fmla="*/ 416966 h 3562502"/>
                <a:gd name="connsiteX9" fmla="*/ 3160166 w 7366407"/>
                <a:gd name="connsiteY9" fmla="*/ 21945 h 3562502"/>
                <a:gd name="connsiteX10" fmla="*/ 3803904 w 7366407"/>
                <a:gd name="connsiteY10" fmla="*/ 395020 h 3562502"/>
                <a:gd name="connsiteX11" fmla="*/ 4462272 w 7366407"/>
                <a:gd name="connsiteY11" fmla="*/ 7315 h 3562502"/>
                <a:gd name="connsiteX12" fmla="*/ 5113325 w 7366407"/>
                <a:gd name="connsiteY12" fmla="*/ 482803 h 3562502"/>
                <a:gd name="connsiteX13" fmla="*/ 4140402 w 7366407"/>
                <a:gd name="connsiteY13" fmla="*/ 1880007 h 3562502"/>
                <a:gd name="connsiteX14" fmla="*/ 5498920 w 7366407"/>
                <a:gd name="connsiteY14" fmla="*/ 1867642 h 3562502"/>
                <a:gd name="connsiteX15" fmla="*/ 5793639 w 7366407"/>
                <a:gd name="connsiteY15" fmla="*/ 2245766 h 3562502"/>
                <a:gd name="connsiteX16" fmla="*/ 6005780 w 7366407"/>
                <a:gd name="connsiteY16" fmla="*/ 0 h 3562502"/>
                <a:gd name="connsiteX17" fmla="*/ 6269127 w 7366407"/>
                <a:gd name="connsiteY17" fmla="*/ 3533241 h 3562502"/>
                <a:gd name="connsiteX18" fmla="*/ 6590995 w 7366407"/>
                <a:gd name="connsiteY18" fmla="*/ 1250899 h 3562502"/>
                <a:gd name="connsiteX19" fmla="*/ 6686093 w 7366407"/>
                <a:gd name="connsiteY19" fmla="*/ 1894636 h 3562502"/>
                <a:gd name="connsiteX20" fmla="*/ 7366407 w 7366407"/>
                <a:gd name="connsiteY20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457980 w 7366407"/>
                <a:gd name="connsiteY7" fmla="*/ 1889588 h 3562502"/>
                <a:gd name="connsiteX8" fmla="*/ 2472538 w 7366407"/>
                <a:gd name="connsiteY8" fmla="*/ 416966 h 3562502"/>
                <a:gd name="connsiteX9" fmla="*/ 3160166 w 7366407"/>
                <a:gd name="connsiteY9" fmla="*/ 21945 h 3562502"/>
                <a:gd name="connsiteX10" fmla="*/ 3803904 w 7366407"/>
                <a:gd name="connsiteY10" fmla="*/ 395020 h 3562502"/>
                <a:gd name="connsiteX11" fmla="*/ 4462272 w 7366407"/>
                <a:gd name="connsiteY11" fmla="*/ 7315 h 3562502"/>
                <a:gd name="connsiteX12" fmla="*/ 5113325 w 7366407"/>
                <a:gd name="connsiteY12" fmla="*/ 482803 h 3562502"/>
                <a:gd name="connsiteX13" fmla="*/ 4140402 w 7366407"/>
                <a:gd name="connsiteY13" fmla="*/ 1880007 h 3562502"/>
                <a:gd name="connsiteX14" fmla="*/ 5498920 w 7366407"/>
                <a:gd name="connsiteY14" fmla="*/ 1867642 h 3562502"/>
                <a:gd name="connsiteX15" fmla="*/ 5793639 w 7366407"/>
                <a:gd name="connsiteY15" fmla="*/ 2245766 h 3562502"/>
                <a:gd name="connsiteX16" fmla="*/ 6005780 w 7366407"/>
                <a:gd name="connsiteY16" fmla="*/ 0 h 3562502"/>
                <a:gd name="connsiteX17" fmla="*/ 6269127 w 7366407"/>
                <a:gd name="connsiteY17" fmla="*/ 3533241 h 3562502"/>
                <a:gd name="connsiteX18" fmla="*/ 6590995 w 7366407"/>
                <a:gd name="connsiteY18" fmla="*/ 1250899 h 3562502"/>
                <a:gd name="connsiteX19" fmla="*/ 6686093 w 7366407"/>
                <a:gd name="connsiteY19" fmla="*/ 1894636 h 3562502"/>
                <a:gd name="connsiteX20" fmla="*/ 7366407 w 7366407"/>
                <a:gd name="connsiteY20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865376 w 7366407"/>
                <a:gd name="connsiteY5" fmla="*/ 2238450 h 3562502"/>
                <a:gd name="connsiteX6" fmla="*/ 2038831 w 7366407"/>
                <a:gd name="connsiteY6" fmla="*/ 1874957 h 3562502"/>
                <a:gd name="connsiteX7" fmla="*/ 3457980 w 7366407"/>
                <a:gd name="connsiteY7" fmla="*/ 1889588 h 3562502"/>
                <a:gd name="connsiteX8" fmla="*/ 2472538 w 7366407"/>
                <a:gd name="connsiteY8" fmla="*/ 416966 h 3562502"/>
                <a:gd name="connsiteX9" fmla="*/ 3160166 w 7366407"/>
                <a:gd name="connsiteY9" fmla="*/ 21945 h 3562502"/>
                <a:gd name="connsiteX10" fmla="*/ 3803904 w 7366407"/>
                <a:gd name="connsiteY10" fmla="*/ 395020 h 3562502"/>
                <a:gd name="connsiteX11" fmla="*/ 4462272 w 7366407"/>
                <a:gd name="connsiteY11" fmla="*/ 7315 h 3562502"/>
                <a:gd name="connsiteX12" fmla="*/ 5113325 w 7366407"/>
                <a:gd name="connsiteY12" fmla="*/ 482803 h 3562502"/>
                <a:gd name="connsiteX13" fmla="*/ 4140402 w 7366407"/>
                <a:gd name="connsiteY13" fmla="*/ 1880007 h 3562502"/>
                <a:gd name="connsiteX14" fmla="*/ 5498920 w 7366407"/>
                <a:gd name="connsiteY14" fmla="*/ 1867642 h 3562502"/>
                <a:gd name="connsiteX15" fmla="*/ 5793639 w 7366407"/>
                <a:gd name="connsiteY15" fmla="*/ 2245766 h 3562502"/>
                <a:gd name="connsiteX16" fmla="*/ 6005780 w 7366407"/>
                <a:gd name="connsiteY16" fmla="*/ 0 h 3562502"/>
                <a:gd name="connsiteX17" fmla="*/ 6269127 w 7366407"/>
                <a:gd name="connsiteY17" fmla="*/ 3533241 h 3562502"/>
                <a:gd name="connsiteX18" fmla="*/ 6590995 w 7366407"/>
                <a:gd name="connsiteY18" fmla="*/ 1250899 h 3562502"/>
                <a:gd name="connsiteX19" fmla="*/ 6686093 w 7366407"/>
                <a:gd name="connsiteY19" fmla="*/ 1894636 h 3562502"/>
                <a:gd name="connsiteX20" fmla="*/ 7366407 w 7366407"/>
                <a:gd name="connsiteY20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865376 w 7366407"/>
                <a:gd name="connsiteY5" fmla="*/ 2238450 h 3562502"/>
                <a:gd name="connsiteX6" fmla="*/ 2038831 w 7366407"/>
                <a:gd name="connsiteY6" fmla="*/ 1874957 h 3562502"/>
                <a:gd name="connsiteX7" fmla="*/ 3457980 w 7366407"/>
                <a:gd name="connsiteY7" fmla="*/ 1889588 h 3562502"/>
                <a:gd name="connsiteX8" fmla="*/ 2472538 w 7366407"/>
                <a:gd name="connsiteY8" fmla="*/ 416966 h 3562502"/>
                <a:gd name="connsiteX9" fmla="*/ 3160166 w 7366407"/>
                <a:gd name="connsiteY9" fmla="*/ 21945 h 3562502"/>
                <a:gd name="connsiteX10" fmla="*/ 3803904 w 7366407"/>
                <a:gd name="connsiteY10" fmla="*/ 395020 h 3562502"/>
                <a:gd name="connsiteX11" fmla="*/ 4462272 w 7366407"/>
                <a:gd name="connsiteY11" fmla="*/ 7315 h 3562502"/>
                <a:gd name="connsiteX12" fmla="*/ 5113325 w 7366407"/>
                <a:gd name="connsiteY12" fmla="*/ 482803 h 3562502"/>
                <a:gd name="connsiteX13" fmla="*/ 4140402 w 7366407"/>
                <a:gd name="connsiteY13" fmla="*/ 1880007 h 3562502"/>
                <a:gd name="connsiteX14" fmla="*/ 5498920 w 7366407"/>
                <a:gd name="connsiteY14" fmla="*/ 1867642 h 3562502"/>
                <a:gd name="connsiteX15" fmla="*/ 5720487 w 7366407"/>
                <a:gd name="connsiteY15" fmla="*/ 2238450 h 3562502"/>
                <a:gd name="connsiteX16" fmla="*/ 6005780 w 7366407"/>
                <a:gd name="connsiteY16" fmla="*/ 0 h 3562502"/>
                <a:gd name="connsiteX17" fmla="*/ 6269127 w 7366407"/>
                <a:gd name="connsiteY17" fmla="*/ 3533241 h 3562502"/>
                <a:gd name="connsiteX18" fmla="*/ 6590995 w 7366407"/>
                <a:gd name="connsiteY18" fmla="*/ 1250899 h 3562502"/>
                <a:gd name="connsiteX19" fmla="*/ 6686093 w 7366407"/>
                <a:gd name="connsiteY19" fmla="*/ 1894636 h 3562502"/>
                <a:gd name="connsiteX20" fmla="*/ 7366407 w 7366407"/>
                <a:gd name="connsiteY20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865376 w 7366407"/>
                <a:gd name="connsiteY5" fmla="*/ 2238450 h 3562502"/>
                <a:gd name="connsiteX6" fmla="*/ 2038831 w 7366407"/>
                <a:gd name="connsiteY6" fmla="*/ 1874957 h 3562502"/>
                <a:gd name="connsiteX7" fmla="*/ 3457980 w 7366407"/>
                <a:gd name="connsiteY7" fmla="*/ 1889588 h 3562502"/>
                <a:gd name="connsiteX8" fmla="*/ 2472538 w 7366407"/>
                <a:gd name="connsiteY8" fmla="*/ 416966 h 3562502"/>
                <a:gd name="connsiteX9" fmla="*/ 3160166 w 7366407"/>
                <a:gd name="connsiteY9" fmla="*/ 21945 h 3562502"/>
                <a:gd name="connsiteX10" fmla="*/ 3803904 w 7366407"/>
                <a:gd name="connsiteY10" fmla="*/ 395020 h 3562502"/>
                <a:gd name="connsiteX11" fmla="*/ 4462272 w 7366407"/>
                <a:gd name="connsiteY11" fmla="*/ 7315 h 3562502"/>
                <a:gd name="connsiteX12" fmla="*/ 5113325 w 7366407"/>
                <a:gd name="connsiteY12" fmla="*/ 482803 h 3562502"/>
                <a:gd name="connsiteX13" fmla="*/ 4140402 w 7366407"/>
                <a:gd name="connsiteY13" fmla="*/ 1880007 h 3562502"/>
                <a:gd name="connsiteX14" fmla="*/ 5498920 w 7366407"/>
                <a:gd name="connsiteY14" fmla="*/ 1896902 h 3562502"/>
                <a:gd name="connsiteX15" fmla="*/ 5720487 w 7366407"/>
                <a:gd name="connsiteY15" fmla="*/ 2238450 h 3562502"/>
                <a:gd name="connsiteX16" fmla="*/ 6005780 w 7366407"/>
                <a:gd name="connsiteY16" fmla="*/ 0 h 3562502"/>
                <a:gd name="connsiteX17" fmla="*/ 6269127 w 7366407"/>
                <a:gd name="connsiteY17" fmla="*/ 3533241 h 3562502"/>
                <a:gd name="connsiteX18" fmla="*/ 6590995 w 7366407"/>
                <a:gd name="connsiteY18" fmla="*/ 1250899 h 3562502"/>
                <a:gd name="connsiteX19" fmla="*/ 6686093 w 7366407"/>
                <a:gd name="connsiteY19" fmla="*/ 1894636 h 3562502"/>
                <a:gd name="connsiteX20" fmla="*/ 7366407 w 7366407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13325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13325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13325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13325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13325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60857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30905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30905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43277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43277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43277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462272 w 7454190"/>
                <a:gd name="connsiteY11" fmla="*/ 872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586631 w 7454190"/>
                <a:gd name="connsiteY11" fmla="*/ 2335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586631 w 7454190"/>
                <a:gd name="connsiteY11" fmla="*/ 2335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586631 w 7454190"/>
                <a:gd name="connsiteY11" fmla="*/ 2335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586631 w 7454190"/>
                <a:gd name="connsiteY11" fmla="*/ 2335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586631 w 7454190"/>
                <a:gd name="connsiteY11" fmla="*/ 2335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3451 h 3563263"/>
                <a:gd name="connsiteX1" fmla="*/ 907085 w 7454190"/>
                <a:gd name="connsiteY1" fmla="*/ 1866137 h 3563263"/>
                <a:gd name="connsiteX2" fmla="*/ 1009498 w 7454190"/>
                <a:gd name="connsiteY2" fmla="*/ 1237030 h 3563263"/>
                <a:gd name="connsiteX3" fmla="*/ 1294790 w 7454190"/>
                <a:gd name="connsiteY3" fmla="*/ 3563263 h 3563263"/>
                <a:gd name="connsiteX4" fmla="*/ 1587398 w 7454190"/>
                <a:gd name="connsiteY4" fmla="*/ 15391 h 3563263"/>
                <a:gd name="connsiteX5" fmla="*/ 1865376 w 7454190"/>
                <a:gd name="connsiteY5" fmla="*/ 2239211 h 3563263"/>
                <a:gd name="connsiteX6" fmla="*/ 2038831 w 7454190"/>
                <a:gd name="connsiteY6" fmla="*/ 1875718 h 3563263"/>
                <a:gd name="connsiteX7" fmla="*/ 3457980 w 7454190"/>
                <a:gd name="connsiteY7" fmla="*/ 1890349 h 3563263"/>
                <a:gd name="connsiteX8" fmla="*/ 2443277 w 7454190"/>
                <a:gd name="connsiteY8" fmla="*/ 490879 h 3563263"/>
                <a:gd name="connsiteX9" fmla="*/ 3043123 w 7454190"/>
                <a:gd name="connsiteY9" fmla="*/ 761 h 3563263"/>
                <a:gd name="connsiteX10" fmla="*/ 3803904 w 7454190"/>
                <a:gd name="connsiteY10" fmla="*/ 395781 h 3563263"/>
                <a:gd name="connsiteX11" fmla="*/ 4586631 w 7454190"/>
                <a:gd name="connsiteY11" fmla="*/ 22706 h 3563263"/>
                <a:gd name="connsiteX12" fmla="*/ 5171847 w 7454190"/>
                <a:gd name="connsiteY12" fmla="*/ 483564 h 3563263"/>
                <a:gd name="connsiteX13" fmla="*/ 4140402 w 7454190"/>
                <a:gd name="connsiteY13" fmla="*/ 1880768 h 3563263"/>
                <a:gd name="connsiteX14" fmla="*/ 5498920 w 7454190"/>
                <a:gd name="connsiteY14" fmla="*/ 1897663 h 3563263"/>
                <a:gd name="connsiteX15" fmla="*/ 5720487 w 7454190"/>
                <a:gd name="connsiteY15" fmla="*/ 2239211 h 3563263"/>
                <a:gd name="connsiteX16" fmla="*/ 6005780 w 7454190"/>
                <a:gd name="connsiteY16" fmla="*/ 761 h 3563263"/>
                <a:gd name="connsiteX17" fmla="*/ 6269127 w 7454190"/>
                <a:gd name="connsiteY17" fmla="*/ 3534002 h 3563263"/>
                <a:gd name="connsiteX18" fmla="*/ 6590995 w 7454190"/>
                <a:gd name="connsiteY18" fmla="*/ 1251660 h 3563263"/>
                <a:gd name="connsiteX19" fmla="*/ 6686093 w 7454190"/>
                <a:gd name="connsiteY19" fmla="*/ 1895397 h 3563263"/>
                <a:gd name="connsiteX20" fmla="*/ 7454190 w 7454190"/>
                <a:gd name="connsiteY20" fmla="*/ 1895398 h 3563263"/>
                <a:gd name="connsiteX0" fmla="*/ 0 w 7454190"/>
                <a:gd name="connsiteY0" fmla="*/ 1873451 h 3563263"/>
                <a:gd name="connsiteX1" fmla="*/ 907085 w 7454190"/>
                <a:gd name="connsiteY1" fmla="*/ 1866137 h 3563263"/>
                <a:gd name="connsiteX2" fmla="*/ 1009498 w 7454190"/>
                <a:gd name="connsiteY2" fmla="*/ 1237030 h 3563263"/>
                <a:gd name="connsiteX3" fmla="*/ 1294790 w 7454190"/>
                <a:gd name="connsiteY3" fmla="*/ 3563263 h 3563263"/>
                <a:gd name="connsiteX4" fmla="*/ 1587398 w 7454190"/>
                <a:gd name="connsiteY4" fmla="*/ 15391 h 3563263"/>
                <a:gd name="connsiteX5" fmla="*/ 1865376 w 7454190"/>
                <a:gd name="connsiteY5" fmla="*/ 2239211 h 3563263"/>
                <a:gd name="connsiteX6" fmla="*/ 2038831 w 7454190"/>
                <a:gd name="connsiteY6" fmla="*/ 1875718 h 3563263"/>
                <a:gd name="connsiteX7" fmla="*/ 3457980 w 7454190"/>
                <a:gd name="connsiteY7" fmla="*/ 1890349 h 3563263"/>
                <a:gd name="connsiteX8" fmla="*/ 2443277 w 7454190"/>
                <a:gd name="connsiteY8" fmla="*/ 490879 h 3563263"/>
                <a:gd name="connsiteX9" fmla="*/ 3043123 w 7454190"/>
                <a:gd name="connsiteY9" fmla="*/ 761 h 3563263"/>
                <a:gd name="connsiteX10" fmla="*/ 3803904 w 7454190"/>
                <a:gd name="connsiteY10" fmla="*/ 395781 h 3563263"/>
                <a:gd name="connsiteX11" fmla="*/ 4586631 w 7454190"/>
                <a:gd name="connsiteY11" fmla="*/ 22706 h 3563263"/>
                <a:gd name="connsiteX12" fmla="*/ 5171847 w 7454190"/>
                <a:gd name="connsiteY12" fmla="*/ 483564 h 3563263"/>
                <a:gd name="connsiteX13" fmla="*/ 4140402 w 7454190"/>
                <a:gd name="connsiteY13" fmla="*/ 1880768 h 3563263"/>
                <a:gd name="connsiteX14" fmla="*/ 5498920 w 7454190"/>
                <a:gd name="connsiteY14" fmla="*/ 1897663 h 3563263"/>
                <a:gd name="connsiteX15" fmla="*/ 5720487 w 7454190"/>
                <a:gd name="connsiteY15" fmla="*/ 2239211 h 3563263"/>
                <a:gd name="connsiteX16" fmla="*/ 6005780 w 7454190"/>
                <a:gd name="connsiteY16" fmla="*/ 761 h 3563263"/>
                <a:gd name="connsiteX17" fmla="*/ 6269127 w 7454190"/>
                <a:gd name="connsiteY17" fmla="*/ 3534002 h 3563263"/>
                <a:gd name="connsiteX18" fmla="*/ 6590995 w 7454190"/>
                <a:gd name="connsiteY18" fmla="*/ 1251660 h 3563263"/>
                <a:gd name="connsiteX19" fmla="*/ 6686093 w 7454190"/>
                <a:gd name="connsiteY19" fmla="*/ 1895397 h 3563263"/>
                <a:gd name="connsiteX20" fmla="*/ 7454190 w 7454190"/>
                <a:gd name="connsiteY20" fmla="*/ 1895398 h 3563263"/>
                <a:gd name="connsiteX0" fmla="*/ 0 w 7454190"/>
                <a:gd name="connsiteY0" fmla="*/ 1873451 h 3563263"/>
                <a:gd name="connsiteX1" fmla="*/ 907085 w 7454190"/>
                <a:gd name="connsiteY1" fmla="*/ 1866137 h 3563263"/>
                <a:gd name="connsiteX2" fmla="*/ 1009498 w 7454190"/>
                <a:gd name="connsiteY2" fmla="*/ 1237030 h 3563263"/>
                <a:gd name="connsiteX3" fmla="*/ 1294790 w 7454190"/>
                <a:gd name="connsiteY3" fmla="*/ 3563263 h 3563263"/>
                <a:gd name="connsiteX4" fmla="*/ 1587398 w 7454190"/>
                <a:gd name="connsiteY4" fmla="*/ 15391 h 3563263"/>
                <a:gd name="connsiteX5" fmla="*/ 1865376 w 7454190"/>
                <a:gd name="connsiteY5" fmla="*/ 2239211 h 3563263"/>
                <a:gd name="connsiteX6" fmla="*/ 2038831 w 7454190"/>
                <a:gd name="connsiteY6" fmla="*/ 1875718 h 3563263"/>
                <a:gd name="connsiteX7" fmla="*/ 3457980 w 7454190"/>
                <a:gd name="connsiteY7" fmla="*/ 1890349 h 3563263"/>
                <a:gd name="connsiteX8" fmla="*/ 2443277 w 7454190"/>
                <a:gd name="connsiteY8" fmla="*/ 490879 h 3563263"/>
                <a:gd name="connsiteX9" fmla="*/ 3043123 w 7454190"/>
                <a:gd name="connsiteY9" fmla="*/ 761 h 3563263"/>
                <a:gd name="connsiteX10" fmla="*/ 3803904 w 7454190"/>
                <a:gd name="connsiteY10" fmla="*/ 395781 h 3563263"/>
                <a:gd name="connsiteX11" fmla="*/ 4586631 w 7454190"/>
                <a:gd name="connsiteY11" fmla="*/ 22706 h 3563263"/>
                <a:gd name="connsiteX12" fmla="*/ 5171847 w 7454190"/>
                <a:gd name="connsiteY12" fmla="*/ 483564 h 3563263"/>
                <a:gd name="connsiteX13" fmla="*/ 4140402 w 7454190"/>
                <a:gd name="connsiteY13" fmla="*/ 1880768 h 3563263"/>
                <a:gd name="connsiteX14" fmla="*/ 5498920 w 7454190"/>
                <a:gd name="connsiteY14" fmla="*/ 1897663 h 3563263"/>
                <a:gd name="connsiteX15" fmla="*/ 5720487 w 7454190"/>
                <a:gd name="connsiteY15" fmla="*/ 2239211 h 3563263"/>
                <a:gd name="connsiteX16" fmla="*/ 6005780 w 7454190"/>
                <a:gd name="connsiteY16" fmla="*/ 761 h 3563263"/>
                <a:gd name="connsiteX17" fmla="*/ 6269127 w 7454190"/>
                <a:gd name="connsiteY17" fmla="*/ 3534002 h 3563263"/>
                <a:gd name="connsiteX18" fmla="*/ 6590995 w 7454190"/>
                <a:gd name="connsiteY18" fmla="*/ 1251660 h 3563263"/>
                <a:gd name="connsiteX19" fmla="*/ 6686093 w 7454190"/>
                <a:gd name="connsiteY19" fmla="*/ 1895397 h 3563263"/>
                <a:gd name="connsiteX20" fmla="*/ 7454190 w 7454190"/>
                <a:gd name="connsiteY20" fmla="*/ 1895398 h 3563263"/>
                <a:gd name="connsiteX0" fmla="*/ 0 w 9049317"/>
                <a:gd name="connsiteY0" fmla="*/ 1873451 h 3563263"/>
                <a:gd name="connsiteX1" fmla="*/ 907085 w 9049317"/>
                <a:gd name="connsiteY1" fmla="*/ 1866137 h 3563263"/>
                <a:gd name="connsiteX2" fmla="*/ 1009498 w 9049317"/>
                <a:gd name="connsiteY2" fmla="*/ 1237030 h 3563263"/>
                <a:gd name="connsiteX3" fmla="*/ 1294790 w 9049317"/>
                <a:gd name="connsiteY3" fmla="*/ 3563263 h 3563263"/>
                <a:gd name="connsiteX4" fmla="*/ 1587398 w 9049317"/>
                <a:gd name="connsiteY4" fmla="*/ 15391 h 3563263"/>
                <a:gd name="connsiteX5" fmla="*/ 1865376 w 9049317"/>
                <a:gd name="connsiteY5" fmla="*/ 2239211 h 3563263"/>
                <a:gd name="connsiteX6" fmla="*/ 2038831 w 9049317"/>
                <a:gd name="connsiteY6" fmla="*/ 1875718 h 3563263"/>
                <a:gd name="connsiteX7" fmla="*/ 3457980 w 9049317"/>
                <a:gd name="connsiteY7" fmla="*/ 1890349 h 3563263"/>
                <a:gd name="connsiteX8" fmla="*/ 2443277 w 9049317"/>
                <a:gd name="connsiteY8" fmla="*/ 490879 h 3563263"/>
                <a:gd name="connsiteX9" fmla="*/ 3043123 w 9049317"/>
                <a:gd name="connsiteY9" fmla="*/ 761 h 3563263"/>
                <a:gd name="connsiteX10" fmla="*/ 3803904 w 9049317"/>
                <a:gd name="connsiteY10" fmla="*/ 395781 h 3563263"/>
                <a:gd name="connsiteX11" fmla="*/ 4586631 w 9049317"/>
                <a:gd name="connsiteY11" fmla="*/ 22706 h 3563263"/>
                <a:gd name="connsiteX12" fmla="*/ 5171847 w 9049317"/>
                <a:gd name="connsiteY12" fmla="*/ 483564 h 3563263"/>
                <a:gd name="connsiteX13" fmla="*/ 4140402 w 9049317"/>
                <a:gd name="connsiteY13" fmla="*/ 1880768 h 3563263"/>
                <a:gd name="connsiteX14" fmla="*/ 5498920 w 9049317"/>
                <a:gd name="connsiteY14" fmla="*/ 1897663 h 3563263"/>
                <a:gd name="connsiteX15" fmla="*/ 5720487 w 9049317"/>
                <a:gd name="connsiteY15" fmla="*/ 2239211 h 3563263"/>
                <a:gd name="connsiteX16" fmla="*/ 6005780 w 9049317"/>
                <a:gd name="connsiteY16" fmla="*/ 761 h 3563263"/>
                <a:gd name="connsiteX17" fmla="*/ 6269127 w 9049317"/>
                <a:gd name="connsiteY17" fmla="*/ 3534002 h 3563263"/>
                <a:gd name="connsiteX18" fmla="*/ 6590995 w 9049317"/>
                <a:gd name="connsiteY18" fmla="*/ 1251660 h 3563263"/>
                <a:gd name="connsiteX19" fmla="*/ 6686093 w 9049317"/>
                <a:gd name="connsiteY19" fmla="*/ 1895397 h 3563263"/>
                <a:gd name="connsiteX20" fmla="*/ 9049317 w 9049317"/>
                <a:gd name="connsiteY20" fmla="*/ 1903256 h 3563263"/>
                <a:gd name="connsiteX0" fmla="*/ 0 w 9151469"/>
                <a:gd name="connsiteY0" fmla="*/ 1873451 h 3563263"/>
                <a:gd name="connsiteX1" fmla="*/ 907085 w 9151469"/>
                <a:gd name="connsiteY1" fmla="*/ 1866137 h 3563263"/>
                <a:gd name="connsiteX2" fmla="*/ 1009498 w 9151469"/>
                <a:gd name="connsiteY2" fmla="*/ 1237030 h 3563263"/>
                <a:gd name="connsiteX3" fmla="*/ 1294790 w 9151469"/>
                <a:gd name="connsiteY3" fmla="*/ 3563263 h 3563263"/>
                <a:gd name="connsiteX4" fmla="*/ 1587398 w 9151469"/>
                <a:gd name="connsiteY4" fmla="*/ 15391 h 3563263"/>
                <a:gd name="connsiteX5" fmla="*/ 1865376 w 9151469"/>
                <a:gd name="connsiteY5" fmla="*/ 2239211 h 3563263"/>
                <a:gd name="connsiteX6" fmla="*/ 2038831 w 9151469"/>
                <a:gd name="connsiteY6" fmla="*/ 1875718 h 3563263"/>
                <a:gd name="connsiteX7" fmla="*/ 3457980 w 9151469"/>
                <a:gd name="connsiteY7" fmla="*/ 1890349 h 3563263"/>
                <a:gd name="connsiteX8" fmla="*/ 2443277 w 9151469"/>
                <a:gd name="connsiteY8" fmla="*/ 490879 h 3563263"/>
                <a:gd name="connsiteX9" fmla="*/ 3043123 w 9151469"/>
                <a:gd name="connsiteY9" fmla="*/ 761 h 3563263"/>
                <a:gd name="connsiteX10" fmla="*/ 3803904 w 9151469"/>
                <a:gd name="connsiteY10" fmla="*/ 395781 h 3563263"/>
                <a:gd name="connsiteX11" fmla="*/ 4586631 w 9151469"/>
                <a:gd name="connsiteY11" fmla="*/ 22706 h 3563263"/>
                <a:gd name="connsiteX12" fmla="*/ 5171847 w 9151469"/>
                <a:gd name="connsiteY12" fmla="*/ 483564 h 3563263"/>
                <a:gd name="connsiteX13" fmla="*/ 4140402 w 9151469"/>
                <a:gd name="connsiteY13" fmla="*/ 1880768 h 3563263"/>
                <a:gd name="connsiteX14" fmla="*/ 5498920 w 9151469"/>
                <a:gd name="connsiteY14" fmla="*/ 1897663 h 3563263"/>
                <a:gd name="connsiteX15" fmla="*/ 5720487 w 9151469"/>
                <a:gd name="connsiteY15" fmla="*/ 2239211 h 3563263"/>
                <a:gd name="connsiteX16" fmla="*/ 6005780 w 9151469"/>
                <a:gd name="connsiteY16" fmla="*/ 761 h 3563263"/>
                <a:gd name="connsiteX17" fmla="*/ 6269127 w 9151469"/>
                <a:gd name="connsiteY17" fmla="*/ 3534002 h 3563263"/>
                <a:gd name="connsiteX18" fmla="*/ 6590995 w 9151469"/>
                <a:gd name="connsiteY18" fmla="*/ 1251660 h 3563263"/>
                <a:gd name="connsiteX19" fmla="*/ 6686093 w 9151469"/>
                <a:gd name="connsiteY19" fmla="*/ 1895397 h 3563263"/>
                <a:gd name="connsiteX20" fmla="*/ 9151469 w 9151469"/>
                <a:gd name="connsiteY20" fmla="*/ 1903256 h 3563263"/>
                <a:gd name="connsiteX0" fmla="*/ 0 w 9088607"/>
                <a:gd name="connsiteY0" fmla="*/ 1873451 h 3563263"/>
                <a:gd name="connsiteX1" fmla="*/ 907085 w 9088607"/>
                <a:gd name="connsiteY1" fmla="*/ 1866137 h 3563263"/>
                <a:gd name="connsiteX2" fmla="*/ 1009498 w 9088607"/>
                <a:gd name="connsiteY2" fmla="*/ 1237030 h 3563263"/>
                <a:gd name="connsiteX3" fmla="*/ 1294790 w 9088607"/>
                <a:gd name="connsiteY3" fmla="*/ 3563263 h 3563263"/>
                <a:gd name="connsiteX4" fmla="*/ 1587398 w 9088607"/>
                <a:gd name="connsiteY4" fmla="*/ 15391 h 3563263"/>
                <a:gd name="connsiteX5" fmla="*/ 1865376 w 9088607"/>
                <a:gd name="connsiteY5" fmla="*/ 2239211 h 3563263"/>
                <a:gd name="connsiteX6" fmla="*/ 2038831 w 9088607"/>
                <a:gd name="connsiteY6" fmla="*/ 1875718 h 3563263"/>
                <a:gd name="connsiteX7" fmla="*/ 3457980 w 9088607"/>
                <a:gd name="connsiteY7" fmla="*/ 1890349 h 3563263"/>
                <a:gd name="connsiteX8" fmla="*/ 2443277 w 9088607"/>
                <a:gd name="connsiteY8" fmla="*/ 490879 h 3563263"/>
                <a:gd name="connsiteX9" fmla="*/ 3043123 w 9088607"/>
                <a:gd name="connsiteY9" fmla="*/ 761 h 3563263"/>
                <a:gd name="connsiteX10" fmla="*/ 3803904 w 9088607"/>
                <a:gd name="connsiteY10" fmla="*/ 395781 h 3563263"/>
                <a:gd name="connsiteX11" fmla="*/ 4586631 w 9088607"/>
                <a:gd name="connsiteY11" fmla="*/ 22706 h 3563263"/>
                <a:gd name="connsiteX12" fmla="*/ 5171847 w 9088607"/>
                <a:gd name="connsiteY12" fmla="*/ 483564 h 3563263"/>
                <a:gd name="connsiteX13" fmla="*/ 4140402 w 9088607"/>
                <a:gd name="connsiteY13" fmla="*/ 1880768 h 3563263"/>
                <a:gd name="connsiteX14" fmla="*/ 5498920 w 9088607"/>
                <a:gd name="connsiteY14" fmla="*/ 1897663 h 3563263"/>
                <a:gd name="connsiteX15" fmla="*/ 5720487 w 9088607"/>
                <a:gd name="connsiteY15" fmla="*/ 2239211 h 3563263"/>
                <a:gd name="connsiteX16" fmla="*/ 6005780 w 9088607"/>
                <a:gd name="connsiteY16" fmla="*/ 761 h 3563263"/>
                <a:gd name="connsiteX17" fmla="*/ 6269127 w 9088607"/>
                <a:gd name="connsiteY17" fmla="*/ 3534002 h 3563263"/>
                <a:gd name="connsiteX18" fmla="*/ 6590995 w 9088607"/>
                <a:gd name="connsiteY18" fmla="*/ 1251660 h 3563263"/>
                <a:gd name="connsiteX19" fmla="*/ 6686093 w 9088607"/>
                <a:gd name="connsiteY19" fmla="*/ 1895397 h 3563263"/>
                <a:gd name="connsiteX20" fmla="*/ 9088607 w 9088607"/>
                <a:gd name="connsiteY20" fmla="*/ 1903256 h 3563263"/>
                <a:gd name="connsiteX0" fmla="*/ 0 w 10526578"/>
                <a:gd name="connsiteY0" fmla="*/ 1881309 h 3563263"/>
                <a:gd name="connsiteX1" fmla="*/ 2345056 w 10526578"/>
                <a:gd name="connsiteY1" fmla="*/ 1866137 h 3563263"/>
                <a:gd name="connsiteX2" fmla="*/ 2447469 w 10526578"/>
                <a:gd name="connsiteY2" fmla="*/ 1237030 h 3563263"/>
                <a:gd name="connsiteX3" fmla="*/ 2732761 w 10526578"/>
                <a:gd name="connsiteY3" fmla="*/ 3563263 h 3563263"/>
                <a:gd name="connsiteX4" fmla="*/ 3025369 w 10526578"/>
                <a:gd name="connsiteY4" fmla="*/ 15391 h 3563263"/>
                <a:gd name="connsiteX5" fmla="*/ 3303347 w 10526578"/>
                <a:gd name="connsiteY5" fmla="*/ 2239211 h 3563263"/>
                <a:gd name="connsiteX6" fmla="*/ 3476802 w 10526578"/>
                <a:gd name="connsiteY6" fmla="*/ 1875718 h 3563263"/>
                <a:gd name="connsiteX7" fmla="*/ 4895951 w 10526578"/>
                <a:gd name="connsiteY7" fmla="*/ 1890349 h 3563263"/>
                <a:gd name="connsiteX8" fmla="*/ 3881248 w 10526578"/>
                <a:gd name="connsiteY8" fmla="*/ 490879 h 3563263"/>
                <a:gd name="connsiteX9" fmla="*/ 4481094 w 10526578"/>
                <a:gd name="connsiteY9" fmla="*/ 761 h 3563263"/>
                <a:gd name="connsiteX10" fmla="*/ 5241875 w 10526578"/>
                <a:gd name="connsiteY10" fmla="*/ 395781 h 3563263"/>
                <a:gd name="connsiteX11" fmla="*/ 6024602 w 10526578"/>
                <a:gd name="connsiteY11" fmla="*/ 22706 h 3563263"/>
                <a:gd name="connsiteX12" fmla="*/ 6609818 w 10526578"/>
                <a:gd name="connsiteY12" fmla="*/ 483564 h 3563263"/>
                <a:gd name="connsiteX13" fmla="*/ 5578373 w 10526578"/>
                <a:gd name="connsiteY13" fmla="*/ 1880768 h 3563263"/>
                <a:gd name="connsiteX14" fmla="*/ 6936891 w 10526578"/>
                <a:gd name="connsiteY14" fmla="*/ 1897663 h 3563263"/>
                <a:gd name="connsiteX15" fmla="*/ 7158458 w 10526578"/>
                <a:gd name="connsiteY15" fmla="*/ 2239211 h 3563263"/>
                <a:gd name="connsiteX16" fmla="*/ 7443751 w 10526578"/>
                <a:gd name="connsiteY16" fmla="*/ 761 h 3563263"/>
                <a:gd name="connsiteX17" fmla="*/ 7707098 w 10526578"/>
                <a:gd name="connsiteY17" fmla="*/ 3534002 h 3563263"/>
                <a:gd name="connsiteX18" fmla="*/ 8028966 w 10526578"/>
                <a:gd name="connsiteY18" fmla="*/ 1251660 h 3563263"/>
                <a:gd name="connsiteX19" fmla="*/ 8124064 w 10526578"/>
                <a:gd name="connsiteY19" fmla="*/ 1895397 h 3563263"/>
                <a:gd name="connsiteX20" fmla="*/ 10526578 w 10526578"/>
                <a:gd name="connsiteY20" fmla="*/ 1903256 h 3563263"/>
                <a:gd name="connsiteX0" fmla="*/ 0 w 10526578"/>
                <a:gd name="connsiteY0" fmla="*/ 1881309 h 3563263"/>
                <a:gd name="connsiteX1" fmla="*/ 2345056 w 10526578"/>
                <a:gd name="connsiteY1" fmla="*/ 1866137 h 3563263"/>
                <a:gd name="connsiteX2" fmla="*/ 2447469 w 10526578"/>
                <a:gd name="connsiteY2" fmla="*/ 1237030 h 3563263"/>
                <a:gd name="connsiteX3" fmla="*/ 2732761 w 10526578"/>
                <a:gd name="connsiteY3" fmla="*/ 3563263 h 3563263"/>
                <a:gd name="connsiteX4" fmla="*/ 3025369 w 10526578"/>
                <a:gd name="connsiteY4" fmla="*/ 15391 h 3563263"/>
                <a:gd name="connsiteX5" fmla="*/ 3303347 w 10526578"/>
                <a:gd name="connsiteY5" fmla="*/ 2239211 h 3563263"/>
                <a:gd name="connsiteX6" fmla="*/ 3476802 w 10526578"/>
                <a:gd name="connsiteY6" fmla="*/ 1875718 h 3563263"/>
                <a:gd name="connsiteX7" fmla="*/ 4895951 w 10526578"/>
                <a:gd name="connsiteY7" fmla="*/ 1890349 h 3563263"/>
                <a:gd name="connsiteX8" fmla="*/ 3881248 w 10526578"/>
                <a:gd name="connsiteY8" fmla="*/ 490879 h 3563263"/>
                <a:gd name="connsiteX9" fmla="*/ 4481094 w 10526578"/>
                <a:gd name="connsiteY9" fmla="*/ 761 h 3563263"/>
                <a:gd name="connsiteX10" fmla="*/ 5241875 w 10526578"/>
                <a:gd name="connsiteY10" fmla="*/ 395782 h 3563263"/>
                <a:gd name="connsiteX11" fmla="*/ 6024602 w 10526578"/>
                <a:gd name="connsiteY11" fmla="*/ 22706 h 3563263"/>
                <a:gd name="connsiteX12" fmla="*/ 6609818 w 10526578"/>
                <a:gd name="connsiteY12" fmla="*/ 483564 h 3563263"/>
                <a:gd name="connsiteX13" fmla="*/ 5578373 w 10526578"/>
                <a:gd name="connsiteY13" fmla="*/ 1880768 h 3563263"/>
                <a:gd name="connsiteX14" fmla="*/ 6936891 w 10526578"/>
                <a:gd name="connsiteY14" fmla="*/ 1897663 h 3563263"/>
                <a:gd name="connsiteX15" fmla="*/ 7158458 w 10526578"/>
                <a:gd name="connsiteY15" fmla="*/ 2239211 h 3563263"/>
                <a:gd name="connsiteX16" fmla="*/ 7443751 w 10526578"/>
                <a:gd name="connsiteY16" fmla="*/ 761 h 3563263"/>
                <a:gd name="connsiteX17" fmla="*/ 7707098 w 10526578"/>
                <a:gd name="connsiteY17" fmla="*/ 3534002 h 3563263"/>
                <a:gd name="connsiteX18" fmla="*/ 8028966 w 10526578"/>
                <a:gd name="connsiteY18" fmla="*/ 1251660 h 3563263"/>
                <a:gd name="connsiteX19" fmla="*/ 8124064 w 10526578"/>
                <a:gd name="connsiteY19" fmla="*/ 1895397 h 3563263"/>
                <a:gd name="connsiteX20" fmla="*/ 10526578 w 10526578"/>
                <a:gd name="connsiteY20" fmla="*/ 1903256 h 3563263"/>
                <a:gd name="connsiteX0" fmla="*/ 0 w 10526578"/>
                <a:gd name="connsiteY0" fmla="*/ 1881309 h 3563263"/>
                <a:gd name="connsiteX1" fmla="*/ 2345056 w 10526578"/>
                <a:gd name="connsiteY1" fmla="*/ 1866137 h 3563263"/>
                <a:gd name="connsiteX2" fmla="*/ 2447469 w 10526578"/>
                <a:gd name="connsiteY2" fmla="*/ 1237030 h 3563263"/>
                <a:gd name="connsiteX3" fmla="*/ 2732761 w 10526578"/>
                <a:gd name="connsiteY3" fmla="*/ 3563263 h 3563263"/>
                <a:gd name="connsiteX4" fmla="*/ 3025369 w 10526578"/>
                <a:gd name="connsiteY4" fmla="*/ 15391 h 3563263"/>
                <a:gd name="connsiteX5" fmla="*/ 3303347 w 10526578"/>
                <a:gd name="connsiteY5" fmla="*/ 2239211 h 3563263"/>
                <a:gd name="connsiteX6" fmla="*/ 3476802 w 10526578"/>
                <a:gd name="connsiteY6" fmla="*/ 1875718 h 3563263"/>
                <a:gd name="connsiteX7" fmla="*/ 4895951 w 10526578"/>
                <a:gd name="connsiteY7" fmla="*/ 1890349 h 3563263"/>
                <a:gd name="connsiteX8" fmla="*/ 3881248 w 10526578"/>
                <a:gd name="connsiteY8" fmla="*/ 490879 h 3563263"/>
                <a:gd name="connsiteX9" fmla="*/ 4481094 w 10526578"/>
                <a:gd name="connsiteY9" fmla="*/ 761 h 3563263"/>
                <a:gd name="connsiteX10" fmla="*/ 5241875 w 10526578"/>
                <a:gd name="connsiteY10" fmla="*/ 395782 h 3563263"/>
                <a:gd name="connsiteX11" fmla="*/ 6024602 w 10526578"/>
                <a:gd name="connsiteY11" fmla="*/ 22706 h 3563263"/>
                <a:gd name="connsiteX12" fmla="*/ 6609818 w 10526578"/>
                <a:gd name="connsiteY12" fmla="*/ 483564 h 3563263"/>
                <a:gd name="connsiteX13" fmla="*/ 5578373 w 10526578"/>
                <a:gd name="connsiteY13" fmla="*/ 1880768 h 3563263"/>
                <a:gd name="connsiteX14" fmla="*/ 6936891 w 10526578"/>
                <a:gd name="connsiteY14" fmla="*/ 1897663 h 3563263"/>
                <a:gd name="connsiteX15" fmla="*/ 7158458 w 10526578"/>
                <a:gd name="connsiteY15" fmla="*/ 2239211 h 3563263"/>
                <a:gd name="connsiteX16" fmla="*/ 7443751 w 10526578"/>
                <a:gd name="connsiteY16" fmla="*/ 761 h 3563263"/>
                <a:gd name="connsiteX17" fmla="*/ 7707098 w 10526578"/>
                <a:gd name="connsiteY17" fmla="*/ 3534002 h 3563263"/>
                <a:gd name="connsiteX18" fmla="*/ 8028966 w 10526578"/>
                <a:gd name="connsiteY18" fmla="*/ 1251660 h 3563263"/>
                <a:gd name="connsiteX19" fmla="*/ 8124064 w 10526578"/>
                <a:gd name="connsiteY19" fmla="*/ 1895397 h 3563263"/>
                <a:gd name="connsiteX20" fmla="*/ 10526578 w 10526578"/>
                <a:gd name="connsiteY20" fmla="*/ 1903256 h 3563263"/>
                <a:gd name="connsiteX0" fmla="*/ 0 w 10526578"/>
                <a:gd name="connsiteY0" fmla="*/ 1881309 h 3563263"/>
                <a:gd name="connsiteX1" fmla="*/ 2345056 w 10526578"/>
                <a:gd name="connsiteY1" fmla="*/ 1866137 h 3563263"/>
                <a:gd name="connsiteX2" fmla="*/ 2447469 w 10526578"/>
                <a:gd name="connsiteY2" fmla="*/ 1237030 h 3563263"/>
                <a:gd name="connsiteX3" fmla="*/ 2732761 w 10526578"/>
                <a:gd name="connsiteY3" fmla="*/ 3563263 h 3563263"/>
                <a:gd name="connsiteX4" fmla="*/ 3025369 w 10526578"/>
                <a:gd name="connsiteY4" fmla="*/ 15391 h 3563263"/>
                <a:gd name="connsiteX5" fmla="*/ 3303347 w 10526578"/>
                <a:gd name="connsiteY5" fmla="*/ 2239211 h 3563263"/>
                <a:gd name="connsiteX6" fmla="*/ 3476802 w 10526578"/>
                <a:gd name="connsiteY6" fmla="*/ 1875718 h 3563263"/>
                <a:gd name="connsiteX7" fmla="*/ 4895951 w 10526578"/>
                <a:gd name="connsiteY7" fmla="*/ 1890349 h 3563263"/>
                <a:gd name="connsiteX8" fmla="*/ 3881248 w 10526578"/>
                <a:gd name="connsiteY8" fmla="*/ 490879 h 3563263"/>
                <a:gd name="connsiteX9" fmla="*/ 4481094 w 10526578"/>
                <a:gd name="connsiteY9" fmla="*/ 761 h 3563263"/>
                <a:gd name="connsiteX10" fmla="*/ 5241875 w 10526578"/>
                <a:gd name="connsiteY10" fmla="*/ 395782 h 3563263"/>
                <a:gd name="connsiteX11" fmla="*/ 6024602 w 10526578"/>
                <a:gd name="connsiteY11" fmla="*/ 22706 h 3563263"/>
                <a:gd name="connsiteX12" fmla="*/ 6609818 w 10526578"/>
                <a:gd name="connsiteY12" fmla="*/ 483564 h 3563263"/>
                <a:gd name="connsiteX13" fmla="*/ 5578373 w 10526578"/>
                <a:gd name="connsiteY13" fmla="*/ 1880768 h 3563263"/>
                <a:gd name="connsiteX14" fmla="*/ 6936891 w 10526578"/>
                <a:gd name="connsiteY14" fmla="*/ 1897663 h 3563263"/>
                <a:gd name="connsiteX15" fmla="*/ 7158458 w 10526578"/>
                <a:gd name="connsiteY15" fmla="*/ 2239211 h 3563263"/>
                <a:gd name="connsiteX16" fmla="*/ 7443751 w 10526578"/>
                <a:gd name="connsiteY16" fmla="*/ 761 h 3563263"/>
                <a:gd name="connsiteX17" fmla="*/ 7707098 w 10526578"/>
                <a:gd name="connsiteY17" fmla="*/ 3534002 h 3563263"/>
                <a:gd name="connsiteX18" fmla="*/ 8028966 w 10526578"/>
                <a:gd name="connsiteY18" fmla="*/ 1251660 h 3563263"/>
                <a:gd name="connsiteX19" fmla="*/ 8124064 w 10526578"/>
                <a:gd name="connsiteY19" fmla="*/ 1895397 h 3563263"/>
                <a:gd name="connsiteX20" fmla="*/ 10526578 w 10526578"/>
                <a:gd name="connsiteY20" fmla="*/ 1903256 h 3563263"/>
                <a:gd name="connsiteX0" fmla="*/ 0 w 10526578"/>
                <a:gd name="connsiteY0" fmla="*/ 1930018 h 3611972"/>
                <a:gd name="connsiteX1" fmla="*/ 2345056 w 10526578"/>
                <a:gd name="connsiteY1" fmla="*/ 1914846 h 3611972"/>
                <a:gd name="connsiteX2" fmla="*/ 2447469 w 10526578"/>
                <a:gd name="connsiteY2" fmla="*/ 1285739 h 3611972"/>
                <a:gd name="connsiteX3" fmla="*/ 2732761 w 10526578"/>
                <a:gd name="connsiteY3" fmla="*/ 3611972 h 3611972"/>
                <a:gd name="connsiteX4" fmla="*/ 3025369 w 10526578"/>
                <a:gd name="connsiteY4" fmla="*/ 64100 h 3611972"/>
                <a:gd name="connsiteX5" fmla="*/ 3303347 w 10526578"/>
                <a:gd name="connsiteY5" fmla="*/ 2287920 h 3611972"/>
                <a:gd name="connsiteX6" fmla="*/ 3476802 w 10526578"/>
                <a:gd name="connsiteY6" fmla="*/ 1924427 h 3611972"/>
                <a:gd name="connsiteX7" fmla="*/ 4895951 w 10526578"/>
                <a:gd name="connsiteY7" fmla="*/ 1939058 h 3611972"/>
                <a:gd name="connsiteX8" fmla="*/ 3881248 w 10526578"/>
                <a:gd name="connsiteY8" fmla="*/ 539588 h 3611972"/>
                <a:gd name="connsiteX9" fmla="*/ 4481094 w 10526578"/>
                <a:gd name="connsiteY9" fmla="*/ 49470 h 3611972"/>
                <a:gd name="connsiteX10" fmla="*/ 6024602 w 10526578"/>
                <a:gd name="connsiteY10" fmla="*/ 71415 h 3611972"/>
                <a:gd name="connsiteX11" fmla="*/ 6609818 w 10526578"/>
                <a:gd name="connsiteY11" fmla="*/ 532273 h 3611972"/>
                <a:gd name="connsiteX12" fmla="*/ 5578373 w 10526578"/>
                <a:gd name="connsiteY12" fmla="*/ 1929477 h 3611972"/>
                <a:gd name="connsiteX13" fmla="*/ 6936891 w 10526578"/>
                <a:gd name="connsiteY13" fmla="*/ 1946372 h 3611972"/>
                <a:gd name="connsiteX14" fmla="*/ 7158458 w 10526578"/>
                <a:gd name="connsiteY14" fmla="*/ 2287920 h 3611972"/>
                <a:gd name="connsiteX15" fmla="*/ 7443751 w 10526578"/>
                <a:gd name="connsiteY15" fmla="*/ 49470 h 3611972"/>
                <a:gd name="connsiteX16" fmla="*/ 7707098 w 10526578"/>
                <a:gd name="connsiteY16" fmla="*/ 3582711 h 3611972"/>
                <a:gd name="connsiteX17" fmla="*/ 8028966 w 10526578"/>
                <a:gd name="connsiteY17" fmla="*/ 1300369 h 3611972"/>
                <a:gd name="connsiteX18" fmla="*/ 8124064 w 10526578"/>
                <a:gd name="connsiteY18" fmla="*/ 1944106 h 3611972"/>
                <a:gd name="connsiteX19" fmla="*/ 10526578 w 10526578"/>
                <a:gd name="connsiteY19" fmla="*/ 1951965 h 3611972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03347 w 10526578"/>
                <a:gd name="connsiteY5" fmla="*/ 2238451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3881248 w 10526578"/>
                <a:gd name="connsiteY8" fmla="*/ 490119 h 3562503"/>
                <a:gd name="connsiteX9" fmla="*/ 6024602 w 10526578"/>
                <a:gd name="connsiteY9" fmla="*/ 21946 h 3562503"/>
                <a:gd name="connsiteX10" fmla="*/ 6609818 w 10526578"/>
                <a:gd name="connsiteY10" fmla="*/ 482804 h 3562503"/>
                <a:gd name="connsiteX11" fmla="*/ 5578373 w 10526578"/>
                <a:gd name="connsiteY11" fmla="*/ 1880008 h 3562503"/>
                <a:gd name="connsiteX12" fmla="*/ 6936891 w 10526578"/>
                <a:gd name="connsiteY12" fmla="*/ 1896903 h 3562503"/>
                <a:gd name="connsiteX13" fmla="*/ 7158458 w 10526578"/>
                <a:gd name="connsiteY13" fmla="*/ 2238451 h 3562503"/>
                <a:gd name="connsiteX14" fmla="*/ 7443751 w 10526578"/>
                <a:gd name="connsiteY14" fmla="*/ 1 h 3562503"/>
                <a:gd name="connsiteX15" fmla="*/ 7707098 w 10526578"/>
                <a:gd name="connsiteY15" fmla="*/ 3533242 h 3562503"/>
                <a:gd name="connsiteX16" fmla="*/ 8028966 w 10526578"/>
                <a:gd name="connsiteY16" fmla="*/ 1250900 h 3562503"/>
                <a:gd name="connsiteX17" fmla="*/ 8124064 w 10526578"/>
                <a:gd name="connsiteY17" fmla="*/ 1894637 h 3562503"/>
                <a:gd name="connsiteX18" fmla="*/ 10526578 w 10526578"/>
                <a:gd name="connsiteY18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03347 w 10526578"/>
                <a:gd name="connsiteY5" fmla="*/ 2238451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6024602 w 10526578"/>
                <a:gd name="connsiteY8" fmla="*/ 21946 h 3562503"/>
                <a:gd name="connsiteX9" fmla="*/ 6609818 w 10526578"/>
                <a:gd name="connsiteY9" fmla="*/ 482804 h 3562503"/>
                <a:gd name="connsiteX10" fmla="*/ 5578373 w 10526578"/>
                <a:gd name="connsiteY10" fmla="*/ 1880008 h 3562503"/>
                <a:gd name="connsiteX11" fmla="*/ 6936891 w 10526578"/>
                <a:gd name="connsiteY11" fmla="*/ 1896903 h 3562503"/>
                <a:gd name="connsiteX12" fmla="*/ 7158458 w 10526578"/>
                <a:gd name="connsiteY12" fmla="*/ 2238451 h 3562503"/>
                <a:gd name="connsiteX13" fmla="*/ 7443751 w 10526578"/>
                <a:gd name="connsiteY13" fmla="*/ 1 h 3562503"/>
                <a:gd name="connsiteX14" fmla="*/ 7707098 w 10526578"/>
                <a:gd name="connsiteY14" fmla="*/ 3533242 h 3562503"/>
                <a:gd name="connsiteX15" fmla="*/ 8028966 w 10526578"/>
                <a:gd name="connsiteY15" fmla="*/ 1250900 h 3562503"/>
                <a:gd name="connsiteX16" fmla="*/ 8124064 w 10526578"/>
                <a:gd name="connsiteY16" fmla="*/ 1894637 h 3562503"/>
                <a:gd name="connsiteX17" fmla="*/ 10526578 w 10526578"/>
                <a:gd name="connsiteY17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03347 w 10526578"/>
                <a:gd name="connsiteY5" fmla="*/ 2238451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6609818 w 10526578"/>
                <a:gd name="connsiteY8" fmla="*/ 482804 h 3562503"/>
                <a:gd name="connsiteX9" fmla="*/ 5578373 w 10526578"/>
                <a:gd name="connsiteY9" fmla="*/ 1880008 h 3562503"/>
                <a:gd name="connsiteX10" fmla="*/ 6936891 w 10526578"/>
                <a:gd name="connsiteY10" fmla="*/ 1896903 h 3562503"/>
                <a:gd name="connsiteX11" fmla="*/ 7158458 w 10526578"/>
                <a:gd name="connsiteY11" fmla="*/ 2238451 h 3562503"/>
                <a:gd name="connsiteX12" fmla="*/ 7443751 w 10526578"/>
                <a:gd name="connsiteY12" fmla="*/ 1 h 3562503"/>
                <a:gd name="connsiteX13" fmla="*/ 7707098 w 10526578"/>
                <a:gd name="connsiteY13" fmla="*/ 3533242 h 3562503"/>
                <a:gd name="connsiteX14" fmla="*/ 8028966 w 10526578"/>
                <a:gd name="connsiteY14" fmla="*/ 1250900 h 3562503"/>
                <a:gd name="connsiteX15" fmla="*/ 8124064 w 10526578"/>
                <a:gd name="connsiteY15" fmla="*/ 1894637 h 3562503"/>
                <a:gd name="connsiteX16" fmla="*/ 10526578 w 10526578"/>
                <a:gd name="connsiteY16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03347 w 10526578"/>
                <a:gd name="connsiteY5" fmla="*/ 2238451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5578373 w 10526578"/>
                <a:gd name="connsiteY8" fmla="*/ 1880008 h 3562503"/>
                <a:gd name="connsiteX9" fmla="*/ 6936891 w 10526578"/>
                <a:gd name="connsiteY9" fmla="*/ 1896903 h 3562503"/>
                <a:gd name="connsiteX10" fmla="*/ 7158458 w 10526578"/>
                <a:gd name="connsiteY10" fmla="*/ 2238451 h 3562503"/>
                <a:gd name="connsiteX11" fmla="*/ 7443751 w 10526578"/>
                <a:gd name="connsiteY11" fmla="*/ 1 h 3562503"/>
                <a:gd name="connsiteX12" fmla="*/ 7707098 w 10526578"/>
                <a:gd name="connsiteY12" fmla="*/ 3533242 h 3562503"/>
                <a:gd name="connsiteX13" fmla="*/ 8028966 w 10526578"/>
                <a:gd name="connsiteY13" fmla="*/ 1250900 h 3562503"/>
                <a:gd name="connsiteX14" fmla="*/ 8124064 w 10526578"/>
                <a:gd name="connsiteY14" fmla="*/ 1894637 h 3562503"/>
                <a:gd name="connsiteX15" fmla="*/ 10526578 w 10526578"/>
                <a:gd name="connsiteY15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36542 w 10526578"/>
                <a:gd name="connsiteY5" fmla="*/ 3076606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5578373 w 10526578"/>
                <a:gd name="connsiteY8" fmla="*/ 1880008 h 3562503"/>
                <a:gd name="connsiteX9" fmla="*/ 6936891 w 10526578"/>
                <a:gd name="connsiteY9" fmla="*/ 1896903 h 3562503"/>
                <a:gd name="connsiteX10" fmla="*/ 7158458 w 10526578"/>
                <a:gd name="connsiteY10" fmla="*/ 2238451 h 3562503"/>
                <a:gd name="connsiteX11" fmla="*/ 7443751 w 10526578"/>
                <a:gd name="connsiteY11" fmla="*/ 1 h 3562503"/>
                <a:gd name="connsiteX12" fmla="*/ 7707098 w 10526578"/>
                <a:gd name="connsiteY12" fmla="*/ 3533242 h 3562503"/>
                <a:gd name="connsiteX13" fmla="*/ 8028966 w 10526578"/>
                <a:gd name="connsiteY13" fmla="*/ 1250900 h 3562503"/>
                <a:gd name="connsiteX14" fmla="*/ 8124064 w 10526578"/>
                <a:gd name="connsiteY14" fmla="*/ 1894637 h 3562503"/>
                <a:gd name="connsiteX15" fmla="*/ 10526578 w 10526578"/>
                <a:gd name="connsiteY15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36542 w 10526578"/>
                <a:gd name="connsiteY5" fmla="*/ 3076606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5578373 w 10526578"/>
                <a:gd name="connsiteY8" fmla="*/ 1880008 h 3562503"/>
                <a:gd name="connsiteX9" fmla="*/ 6936891 w 10526578"/>
                <a:gd name="connsiteY9" fmla="*/ 1896903 h 3562503"/>
                <a:gd name="connsiteX10" fmla="*/ 7224844 w 10526578"/>
                <a:gd name="connsiteY10" fmla="*/ 3305198 h 3562503"/>
                <a:gd name="connsiteX11" fmla="*/ 7443751 w 10526578"/>
                <a:gd name="connsiteY11" fmla="*/ 1 h 3562503"/>
                <a:gd name="connsiteX12" fmla="*/ 7707098 w 10526578"/>
                <a:gd name="connsiteY12" fmla="*/ 3533242 h 3562503"/>
                <a:gd name="connsiteX13" fmla="*/ 8028966 w 10526578"/>
                <a:gd name="connsiteY13" fmla="*/ 1250900 h 3562503"/>
                <a:gd name="connsiteX14" fmla="*/ 8124064 w 10526578"/>
                <a:gd name="connsiteY14" fmla="*/ 1894637 h 3562503"/>
                <a:gd name="connsiteX15" fmla="*/ 10526578 w 10526578"/>
                <a:gd name="connsiteY15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36542 w 10526578"/>
                <a:gd name="connsiteY5" fmla="*/ 3076606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5578373 w 10526578"/>
                <a:gd name="connsiteY8" fmla="*/ 1880008 h 3562503"/>
                <a:gd name="connsiteX9" fmla="*/ 6936891 w 10526578"/>
                <a:gd name="connsiteY9" fmla="*/ 1896903 h 3562503"/>
                <a:gd name="connsiteX10" fmla="*/ 7191650 w 10526578"/>
                <a:gd name="connsiteY10" fmla="*/ 2848025 h 3562503"/>
                <a:gd name="connsiteX11" fmla="*/ 7443751 w 10526578"/>
                <a:gd name="connsiteY11" fmla="*/ 1 h 3562503"/>
                <a:gd name="connsiteX12" fmla="*/ 7707098 w 10526578"/>
                <a:gd name="connsiteY12" fmla="*/ 3533242 h 3562503"/>
                <a:gd name="connsiteX13" fmla="*/ 8028966 w 10526578"/>
                <a:gd name="connsiteY13" fmla="*/ 1250900 h 3562503"/>
                <a:gd name="connsiteX14" fmla="*/ 8124064 w 10526578"/>
                <a:gd name="connsiteY14" fmla="*/ 1894637 h 3562503"/>
                <a:gd name="connsiteX15" fmla="*/ 10526578 w 10526578"/>
                <a:gd name="connsiteY15" fmla="*/ 1902496 h 3562503"/>
                <a:gd name="connsiteX0" fmla="*/ 0 w 12662007"/>
                <a:gd name="connsiteY0" fmla="*/ 1880551 h 3562503"/>
                <a:gd name="connsiteX1" fmla="*/ 4480485 w 12662007"/>
                <a:gd name="connsiteY1" fmla="*/ 1865377 h 3562503"/>
                <a:gd name="connsiteX2" fmla="*/ 4582898 w 12662007"/>
                <a:gd name="connsiteY2" fmla="*/ 1236270 h 3562503"/>
                <a:gd name="connsiteX3" fmla="*/ 4868190 w 12662007"/>
                <a:gd name="connsiteY3" fmla="*/ 3562503 h 3562503"/>
                <a:gd name="connsiteX4" fmla="*/ 5160798 w 12662007"/>
                <a:gd name="connsiteY4" fmla="*/ 14631 h 3562503"/>
                <a:gd name="connsiteX5" fmla="*/ 5471971 w 12662007"/>
                <a:gd name="connsiteY5" fmla="*/ 3076606 h 3562503"/>
                <a:gd name="connsiteX6" fmla="*/ 5612231 w 12662007"/>
                <a:gd name="connsiteY6" fmla="*/ 1874958 h 3562503"/>
                <a:gd name="connsiteX7" fmla="*/ 7031380 w 12662007"/>
                <a:gd name="connsiteY7" fmla="*/ 1889589 h 3562503"/>
                <a:gd name="connsiteX8" fmla="*/ 7713802 w 12662007"/>
                <a:gd name="connsiteY8" fmla="*/ 1880008 h 3562503"/>
                <a:gd name="connsiteX9" fmla="*/ 9072320 w 12662007"/>
                <a:gd name="connsiteY9" fmla="*/ 1896903 h 3562503"/>
                <a:gd name="connsiteX10" fmla="*/ 9327079 w 12662007"/>
                <a:gd name="connsiteY10" fmla="*/ 2848025 h 3562503"/>
                <a:gd name="connsiteX11" fmla="*/ 9579180 w 12662007"/>
                <a:gd name="connsiteY11" fmla="*/ 1 h 3562503"/>
                <a:gd name="connsiteX12" fmla="*/ 9842527 w 12662007"/>
                <a:gd name="connsiteY12" fmla="*/ 3533242 h 3562503"/>
                <a:gd name="connsiteX13" fmla="*/ 10164395 w 12662007"/>
                <a:gd name="connsiteY13" fmla="*/ 1250900 h 3562503"/>
                <a:gd name="connsiteX14" fmla="*/ 10259493 w 12662007"/>
                <a:gd name="connsiteY14" fmla="*/ 1894637 h 3562503"/>
                <a:gd name="connsiteX15" fmla="*/ 12662007 w 12662007"/>
                <a:gd name="connsiteY15" fmla="*/ 1902496 h 3562503"/>
                <a:gd name="connsiteX0" fmla="*/ 0 w 14808500"/>
                <a:gd name="connsiteY0" fmla="*/ 1880551 h 3562503"/>
                <a:gd name="connsiteX1" fmla="*/ 4480485 w 14808500"/>
                <a:gd name="connsiteY1" fmla="*/ 1865377 h 3562503"/>
                <a:gd name="connsiteX2" fmla="*/ 4582898 w 14808500"/>
                <a:gd name="connsiteY2" fmla="*/ 1236270 h 3562503"/>
                <a:gd name="connsiteX3" fmla="*/ 4868190 w 14808500"/>
                <a:gd name="connsiteY3" fmla="*/ 3562503 h 3562503"/>
                <a:gd name="connsiteX4" fmla="*/ 5160798 w 14808500"/>
                <a:gd name="connsiteY4" fmla="*/ 14631 h 3562503"/>
                <a:gd name="connsiteX5" fmla="*/ 5471971 w 14808500"/>
                <a:gd name="connsiteY5" fmla="*/ 3076606 h 3562503"/>
                <a:gd name="connsiteX6" fmla="*/ 5612231 w 14808500"/>
                <a:gd name="connsiteY6" fmla="*/ 1874958 h 3562503"/>
                <a:gd name="connsiteX7" fmla="*/ 7031380 w 14808500"/>
                <a:gd name="connsiteY7" fmla="*/ 1889589 h 3562503"/>
                <a:gd name="connsiteX8" fmla="*/ 7713802 w 14808500"/>
                <a:gd name="connsiteY8" fmla="*/ 1880008 h 3562503"/>
                <a:gd name="connsiteX9" fmla="*/ 9072320 w 14808500"/>
                <a:gd name="connsiteY9" fmla="*/ 1896903 h 3562503"/>
                <a:gd name="connsiteX10" fmla="*/ 9327079 w 14808500"/>
                <a:gd name="connsiteY10" fmla="*/ 2848025 h 3562503"/>
                <a:gd name="connsiteX11" fmla="*/ 9579180 w 14808500"/>
                <a:gd name="connsiteY11" fmla="*/ 1 h 3562503"/>
                <a:gd name="connsiteX12" fmla="*/ 9842527 w 14808500"/>
                <a:gd name="connsiteY12" fmla="*/ 3533242 h 3562503"/>
                <a:gd name="connsiteX13" fmla="*/ 10164395 w 14808500"/>
                <a:gd name="connsiteY13" fmla="*/ 1250900 h 3562503"/>
                <a:gd name="connsiteX14" fmla="*/ 10259493 w 14808500"/>
                <a:gd name="connsiteY14" fmla="*/ 1894637 h 3562503"/>
                <a:gd name="connsiteX15" fmla="*/ 14808500 w 14808500"/>
                <a:gd name="connsiteY15" fmla="*/ 1940591 h 3562503"/>
                <a:gd name="connsiteX0" fmla="*/ 0 w 18482842"/>
                <a:gd name="connsiteY0" fmla="*/ 1904392 h 3562502"/>
                <a:gd name="connsiteX1" fmla="*/ 8154827 w 18482842"/>
                <a:gd name="connsiteY1" fmla="*/ 1865376 h 3562502"/>
                <a:gd name="connsiteX2" fmla="*/ 8257240 w 18482842"/>
                <a:gd name="connsiteY2" fmla="*/ 1236269 h 3562502"/>
                <a:gd name="connsiteX3" fmla="*/ 8542532 w 18482842"/>
                <a:gd name="connsiteY3" fmla="*/ 3562502 h 3562502"/>
                <a:gd name="connsiteX4" fmla="*/ 8835140 w 18482842"/>
                <a:gd name="connsiteY4" fmla="*/ 14630 h 3562502"/>
                <a:gd name="connsiteX5" fmla="*/ 9146313 w 18482842"/>
                <a:gd name="connsiteY5" fmla="*/ 3076605 h 3562502"/>
                <a:gd name="connsiteX6" fmla="*/ 9286573 w 18482842"/>
                <a:gd name="connsiteY6" fmla="*/ 1874957 h 3562502"/>
                <a:gd name="connsiteX7" fmla="*/ 10705722 w 18482842"/>
                <a:gd name="connsiteY7" fmla="*/ 1889588 h 3562502"/>
                <a:gd name="connsiteX8" fmla="*/ 11388144 w 18482842"/>
                <a:gd name="connsiteY8" fmla="*/ 1880007 h 3562502"/>
                <a:gd name="connsiteX9" fmla="*/ 12746662 w 18482842"/>
                <a:gd name="connsiteY9" fmla="*/ 1896902 h 3562502"/>
                <a:gd name="connsiteX10" fmla="*/ 13001421 w 18482842"/>
                <a:gd name="connsiteY10" fmla="*/ 2848024 h 3562502"/>
                <a:gd name="connsiteX11" fmla="*/ 13253522 w 18482842"/>
                <a:gd name="connsiteY11" fmla="*/ 0 h 3562502"/>
                <a:gd name="connsiteX12" fmla="*/ 13516869 w 18482842"/>
                <a:gd name="connsiteY12" fmla="*/ 3533241 h 3562502"/>
                <a:gd name="connsiteX13" fmla="*/ 13838737 w 18482842"/>
                <a:gd name="connsiteY13" fmla="*/ 1250899 h 3562502"/>
                <a:gd name="connsiteX14" fmla="*/ 13933835 w 18482842"/>
                <a:gd name="connsiteY14" fmla="*/ 1894636 h 3562502"/>
                <a:gd name="connsiteX15" fmla="*/ 18482842 w 18482842"/>
                <a:gd name="connsiteY15" fmla="*/ 1940590 h 3562502"/>
                <a:gd name="connsiteX0" fmla="*/ 0 w 14744037"/>
                <a:gd name="connsiteY0" fmla="*/ 1904392 h 3562502"/>
                <a:gd name="connsiteX1" fmla="*/ 8154827 w 14744037"/>
                <a:gd name="connsiteY1" fmla="*/ 1865376 h 3562502"/>
                <a:gd name="connsiteX2" fmla="*/ 8257240 w 14744037"/>
                <a:gd name="connsiteY2" fmla="*/ 1236269 h 3562502"/>
                <a:gd name="connsiteX3" fmla="*/ 8542532 w 14744037"/>
                <a:gd name="connsiteY3" fmla="*/ 3562502 h 3562502"/>
                <a:gd name="connsiteX4" fmla="*/ 8835140 w 14744037"/>
                <a:gd name="connsiteY4" fmla="*/ 14630 h 3562502"/>
                <a:gd name="connsiteX5" fmla="*/ 9146313 w 14744037"/>
                <a:gd name="connsiteY5" fmla="*/ 3076605 h 3562502"/>
                <a:gd name="connsiteX6" fmla="*/ 9286573 w 14744037"/>
                <a:gd name="connsiteY6" fmla="*/ 1874957 h 3562502"/>
                <a:gd name="connsiteX7" fmla="*/ 10705722 w 14744037"/>
                <a:gd name="connsiteY7" fmla="*/ 1889588 h 3562502"/>
                <a:gd name="connsiteX8" fmla="*/ 11388144 w 14744037"/>
                <a:gd name="connsiteY8" fmla="*/ 1880007 h 3562502"/>
                <a:gd name="connsiteX9" fmla="*/ 12746662 w 14744037"/>
                <a:gd name="connsiteY9" fmla="*/ 1896902 h 3562502"/>
                <a:gd name="connsiteX10" fmla="*/ 13001421 w 14744037"/>
                <a:gd name="connsiteY10" fmla="*/ 2848024 h 3562502"/>
                <a:gd name="connsiteX11" fmla="*/ 13253522 w 14744037"/>
                <a:gd name="connsiteY11" fmla="*/ 0 h 3562502"/>
                <a:gd name="connsiteX12" fmla="*/ 13516869 w 14744037"/>
                <a:gd name="connsiteY12" fmla="*/ 3533241 h 3562502"/>
                <a:gd name="connsiteX13" fmla="*/ 13838737 w 14744037"/>
                <a:gd name="connsiteY13" fmla="*/ 1250899 h 3562502"/>
                <a:gd name="connsiteX14" fmla="*/ 13933835 w 14744037"/>
                <a:gd name="connsiteY14" fmla="*/ 1894636 h 3562502"/>
                <a:gd name="connsiteX15" fmla="*/ 14744037 w 14744037"/>
                <a:gd name="connsiteY15" fmla="*/ 1892908 h 3562502"/>
                <a:gd name="connsiteX0" fmla="*/ 0 w 14782714"/>
                <a:gd name="connsiteY0" fmla="*/ 1904392 h 3562502"/>
                <a:gd name="connsiteX1" fmla="*/ 8154827 w 14782714"/>
                <a:gd name="connsiteY1" fmla="*/ 1865376 h 3562502"/>
                <a:gd name="connsiteX2" fmla="*/ 8257240 w 14782714"/>
                <a:gd name="connsiteY2" fmla="*/ 1236269 h 3562502"/>
                <a:gd name="connsiteX3" fmla="*/ 8542532 w 14782714"/>
                <a:gd name="connsiteY3" fmla="*/ 3562502 h 3562502"/>
                <a:gd name="connsiteX4" fmla="*/ 8835140 w 14782714"/>
                <a:gd name="connsiteY4" fmla="*/ 14630 h 3562502"/>
                <a:gd name="connsiteX5" fmla="*/ 9146313 w 14782714"/>
                <a:gd name="connsiteY5" fmla="*/ 3076605 h 3562502"/>
                <a:gd name="connsiteX6" fmla="*/ 9286573 w 14782714"/>
                <a:gd name="connsiteY6" fmla="*/ 1874957 h 3562502"/>
                <a:gd name="connsiteX7" fmla="*/ 10705722 w 14782714"/>
                <a:gd name="connsiteY7" fmla="*/ 1889588 h 3562502"/>
                <a:gd name="connsiteX8" fmla="*/ 11388144 w 14782714"/>
                <a:gd name="connsiteY8" fmla="*/ 1880007 h 3562502"/>
                <a:gd name="connsiteX9" fmla="*/ 12746662 w 14782714"/>
                <a:gd name="connsiteY9" fmla="*/ 1896902 h 3562502"/>
                <a:gd name="connsiteX10" fmla="*/ 13001421 w 14782714"/>
                <a:gd name="connsiteY10" fmla="*/ 2848024 h 3562502"/>
                <a:gd name="connsiteX11" fmla="*/ 13253522 w 14782714"/>
                <a:gd name="connsiteY11" fmla="*/ 0 h 3562502"/>
                <a:gd name="connsiteX12" fmla="*/ 13516869 w 14782714"/>
                <a:gd name="connsiteY12" fmla="*/ 3533241 h 3562502"/>
                <a:gd name="connsiteX13" fmla="*/ 13838737 w 14782714"/>
                <a:gd name="connsiteY13" fmla="*/ 1250899 h 3562502"/>
                <a:gd name="connsiteX14" fmla="*/ 13933835 w 14782714"/>
                <a:gd name="connsiteY14" fmla="*/ 1894636 h 3562502"/>
                <a:gd name="connsiteX15" fmla="*/ 14782714 w 14782714"/>
                <a:gd name="connsiteY15" fmla="*/ 1904828 h 3562502"/>
                <a:gd name="connsiteX0" fmla="*/ 0 w 14821391"/>
                <a:gd name="connsiteY0" fmla="*/ 1904392 h 3562502"/>
                <a:gd name="connsiteX1" fmla="*/ 8154827 w 14821391"/>
                <a:gd name="connsiteY1" fmla="*/ 1865376 h 3562502"/>
                <a:gd name="connsiteX2" fmla="*/ 8257240 w 14821391"/>
                <a:gd name="connsiteY2" fmla="*/ 1236269 h 3562502"/>
                <a:gd name="connsiteX3" fmla="*/ 8542532 w 14821391"/>
                <a:gd name="connsiteY3" fmla="*/ 3562502 h 3562502"/>
                <a:gd name="connsiteX4" fmla="*/ 8835140 w 14821391"/>
                <a:gd name="connsiteY4" fmla="*/ 14630 h 3562502"/>
                <a:gd name="connsiteX5" fmla="*/ 9146313 w 14821391"/>
                <a:gd name="connsiteY5" fmla="*/ 3076605 h 3562502"/>
                <a:gd name="connsiteX6" fmla="*/ 9286573 w 14821391"/>
                <a:gd name="connsiteY6" fmla="*/ 1874957 h 3562502"/>
                <a:gd name="connsiteX7" fmla="*/ 10705722 w 14821391"/>
                <a:gd name="connsiteY7" fmla="*/ 1889588 h 3562502"/>
                <a:gd name="connsiteX8" fmla="*/ 11388144 w 14821391"/>
                <a:gd name="connsiteY8" fmla="*/ 1880007 h 3562502"/>
                <a:gd name="connsiteX9" fmla="*/ 12746662 w 14821391"/>
                <a:gd name="connsiteY9" fmla="*/ 1896902 h 3562502"/>
                <a:gd name="connsiteX10" fmla="*/ 13001421 w 14821391"/>
                <a:gd name="connsiteY10" fmla="*/ 2848024 h 3562502"/>
                <a:gd name="connsiteX11" fmla="*/ 13253522 w 14821391"/>
                <a:gd name="connsiteY11" fmla="*/ 0 h 3562502"/>
                <a:gd name="connsiteX12" fmla="*/ 13516869 w 14821391"/>
                <a:gd name="connsiteY12" fmla="*/ 3533241 h 3562502"/>
                <a:gd name="connsiteX13" fmla="*/ 13838737 w 14821391"/>
                <a:gd name="connsiteY13" fmla="*/ 1250899 h 3562502"/>
                <a:gd name="connsiteX14" fmla="*/ 13933835 w 14821391"/>
                <a:gd name="connsiteY14" fmla="*/ 1894636 h 3562502"/>
                <a:gd name="connsiteX15" fmla="*/ 14821391 w 14821391"/>
                <a:gd name="connsiteY15" fmla="*/ 1916748 h 3562502"/>
                <a:gd name="connsiteX0" fmla="*/ 0 w 17332784"/>
                <a:gd name="connsiteY0" fmla="*/ 1904392 h 3562502"/>
                <a:gd name="connsiteX1" fmla="*/ 8154827 w 17332784"/>
                <a:gd name="connsiteY1" fmla="*/ 1865376 h 3562502"/>
                <a:gd name="connsiteX2" fmla="*/ 8257240 w 17332784"/>
                <a:gd name="connsiteY2" fmla="*/ 1236269 h 3562502"/>
                <a:gd name="connsiteX3" fmla="*/ 8542532 w 17332784"/>
                <a:gd name="connsiteY3" fmla="*/ 3562502 h 3562502"/>
                <a:gd name="connsiteX4" fmla="*/ 8835140 w 17332784"/>
                <a:gd name="connsiteY4" fmla="*/ 14630 h 3562502"/>
                <a:gd name="connsiteX5" fmla="*/ 9146313 w 17332784"/>
                <a:gd name="connsiteY5" fmla="*/ 3076605 h 3562502"/>
                <a:gd name="connsiteX6" fmla="*/ 9286573 w 17332784"/>
                <a:gd name="connsiteY6" fmla="*/ 1874957 h 3562502"/>
                <a:gd name="connsiteX7" fmla="*/ 10705722 w 17332784"/>
                <a:gd name="connsiteY7" fmla="*/ 1889588 h 3562502"/>
                <a:gd name="connsiteX8" fmla="*/ 11388144 w 17332784"/>
                <a:gd name="connsiteY8" fmla="*/ 1880007 h 3562502"/>
                <a:gd name="connsiteX9" fmla="*/ 12746662 w 17332784"/>
                <a:gd name="connsiteY9" fmla="*/ 1896902 h 3562502"/>
                <a:gd name="connsiteX10" fmla="*/ 13001421 w 17332784"/>
                <a:gd name="connsiteY10" fmla="*/ 2848024 h 3562502"/>
                <a:gd name="connsiteX11" fmla="*/ 13253522 w 17332784"/>
                <a:gd name="connsiteY11" fmla="*/ 0 h 3562502"/>
                <a:gd name="connsiteX12" fmla="*/ 13516869 w 17332784"/>
                <a:gd name="connsiteY12" fmla="*/ 3533241 h 3562502"/>
                <a:gd name="connsiteX13" fmla="*/ 13838737 w 17332784"/>
                <a:gd name="connsiteY13" fmla="*/ 1250899 h 3562502"/>
                <a:gd name="connsiteX14" fmla="*/ 13933835 w 17332784"/>
                <a:gd name="connsiteY14" fmla="*/ 1894636 h 3562502"/>
                <a:gd name="connsiteX15" fmla="*/ 17332784 w 17332784"/>
                <a:gd name="connsiteY15" fmla="*/ 1860793 h 3562502"/>
                <a:gd name="connsiteX0" fmla="*/ 0 w 17255964"/>
                <a:gd name="connsiteY0" fmla="*/ 1904392 h 3562502"/>
                <a:gd name="connsiteX1" fmla="*/ 8154827 w 17255964"/>
                <a:gd name="connsiteY1" fmla="*/ 1865376 h 3562502"/>
                <a:gd name="connsiteX2" fmla="*/ 8257240 w 17255964"/>
                <a:gd name="connsiteY2" fmla="*/ 1236269 h 3562502"/>
                <a:gd name="connsiteX3" fmla="*/ 8542532 w 17255964"/>
                <a:gd name="connsiteY3" fmla="*/ 3562502 h 3562502"/>
                <a:gd name="connsiteX4" fmla="*/ 8835140 w 17255964"/>
                <a:gd name="connsiteY4" fmla="*/ 14630 h 3562502"/>
                <a:gd name="connsiteX5" fmla="*/ 9146313 w 17255964"/>
                <a:gd name="connsiteY5" fmla="*/ 3076605 h 3562502"/>
                <a:gd name="connsiteX6" fmla="*/ 9286573 w 17255964"/>
                <a:gd name="connsiteY6" fmla="*/ 1874957 h 3562502"/>
                <a:gd name="connsiteX7" fmla="*/ 10705722 w 17255964"/>
                <a:gd name="connsiteY7" fmla="*/ 1889588 h 3562502"/>
                <a:gd name="connsiteX8" fmla="*/ 11388144 w 17255964"/>
                <a:gd name="connsiteY8" fmla="*/ 1880007 h 3562502"/>
                <a:gd name="connsiteX9" fmla="*/ 12746662 w 17255964"/>
                <a:gd name="connsiteY9" fmla="*/ 1896902 h 3562502"/>
                <a:gd name="connsiteX10" fmla="*/ 13001421 w 17255964"/>
                <a:gd name="connsiteY10" fmla="*/ 2848024 h 3562502"/>
                <a:gd name="connsiteX11" fmla="*/ 13253522 w 17255964"/>
                <a:gd name="connsiteY11" fmla="*/ 0 h 3562502"/>
                <a:gd name="connsiteX12" fmla="*/ 13516869 w 17255964"/>
                <a:gd name="connsiteY12" fmla="*/ 3533241 h 3562502"/>
                <a:gd name="connsiteX13" fmla="*/ 13838737 w 17255964"/>
                <a:gd name="connsiteY13" fmla="*/ 1250899 h 3562502"/>
                <a:gd name="connsiteX14" fmla="*/ 13933835 w 17255964"/>
                <a:gd name="connsiteY14" fmla="*/ 1894636 h 3562502"/>
                <a:gd name="connsiteX15" fmla="*/ 17255964 w 17255964"/>
                <a:gd name="connsiteY15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74957 h 3562502"/>
                <a:gd name="connsiteX7" fmla="*/ 10705722 w 17279011"/>
                <a:gd name="connsiteY7" fmla="*/ 1889588 h 3562502"/>
                <a:gd name="connsiteX8" fmla="*/ 11388144 w 17279011"/>
                <a:gd name="connsiteY8" fmla="*/ 1880007 h 3562502"/>
                <a:gd name="connsiteX9" fmla="*/ 12746662 w 17279011"/>
                <a:gd name="connsiteY9" fmla="*/ 1896902 h 3562502"/>
                <a:gd name="connsiteX10" fmla="*/ 13001421 w 17279011"/>
                <a:gd name="connsiteY10" fmla="*/ 2848024 h 3562502"/>
                <a:gd name="connsiteX11" fmla="*/ 13253522 w 17279011"/>
                <a:gd name="connsiteY11" fmla="*/ 0 h 3562502"/>
                <a:gd name="connsiteX12" fmla="*/ 13516869 w 17279011"/>
                <a:gd name="connsiteY12" fmla="*/ 3533241 h 3562502"/>
                <a:gd name="connsiteX13" fmla="*/ 13838737 w 17279011"/>
                <a:gd name="connsiteY13" fmla="*/ 1250899 h 3562502"/>
                <a:gd name="connsiteX14" fmla="*/ 13933835 w 17279011"/>
                <a:gd name="connsiteY14" fmla="*/ 1894636 h 3562502"/>
                <a:gd name="connsiteX15" fmla="*/ 17279011 w 17279011"/>
                <a:gd name="connsiteY15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74957 h 3562502"/>
                <a:gd name="connsiteX7" fmla="*/ 10705722 w 17279011"/>
                <a:gd name="connsiteY7" fmla="*/ 1889588 h 3562502"/>
                <a:gd name="connsiteX8" fmla="*/ 11388144 w 17279011"/>
                <a:gd name="connsiteY8" fmla="*/ 1880007 h 3562502"/>
                <a:gd name="connsiteX9" fmla="*/ 12746662 w 17279011"/>
                <a:gd name="connsiteY9" fmla="*/ 1896902 h 3562502"/>
                <a:gd name="connsiteX10" fmla="*/ 13001421 w 17279011"/>
                <a:gd name="connsiteY10" fmla="*/ 2848024 h 3562502"/>
                <a:gd name="connsiteX11" fmla="*/ 13253522 w 17279011"/>
                <a:gd name="connsiteY11" fmla="*/ 0 h 3562502"/>
                <a:gd name="connsiteX12" fmla="*/ 13516869 w 17279011"/>
                <a:gd name="connsiteY12" fmla="*/ 3533241 h 3562502"/>
                <a:gd name="connsiteX13" fmla="*/ 13838737 w 17279011"/>
                <a:gd name="connsiteY13" fmla="*/ 1250899 h 3562502"/>
                <a:gd name="connsiteX14" fmla="*/ 13933836 w 17279011"/>
                <a:gd name="connsiteY14" fmla="*/ 1873328 h 3562502"/>
                <a:gd name="connsiteX15" fmla="*/ 17279011 w 17279011"/>
                <a:gd name="connsiteY15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74957 h 3562502"/>
                <a:gd name="connsiteX7" fmla="*/ 10705722 w 17279011"/>
                <a:gd name="connsiteY7" fmla="*/ 1889588 h 3562502"/>
                <a:gd name="connsiteX8" fmla="*/ 11388144 w 17279011"/>
                <a:gd name="connsiteY8" fmla="*/ 1880007 h 3562502"/>
                <a:gd name="connsiteX9" fmla="*/ 12746662 w 17279011"/>
                <a:gd name="connsiteY9" fmla="*/ 1882695 h 3562502"/>
                <a:gd name="connsiteX10" fmla="*/ 13001421 w 17279011"/>
                <a:gd name="connsiteY10" fmla="*/ 2848024 h 3562502"/>
                <a:gd name="connsiteX11" fmla="*/ 13253522 w 17279011"/>
                <a:gd name="connsiteY11" fmla="*/ 0 h 3562502"/>
                <a:gd name="connsiteX12" fmla="*/ 13516869 w 17279011"/>
                <a:gd name="connsiteY12" fmla="*/ 3533241 h 3562502"/>
                <a:gd name="connsiteX13" fmla="*/ 13838737 w 17279011"/>
                <a:gd name="connsiteY13" fmla="*/ 1250899 h 3562502"/>
                <a:gd name="connsiteX14" fmla="*/ 13933836 w 17279011"/>
                <a:gd name="connsiteY14" fmla="*/ 1873328 h 3562502"/>
                <a:gd name="connsiteX15" fmla="*/ 17279011 w 17279011"/>
                <a:gd name="connsiteY15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67853 h 3562502"/>
                <a:gd name="connsiteX7" fmla="*/ 10705722 w 17279011"/>
                <a:gd name="connsiteY7" fmla="*/ 1889588 h 3562502"/>
                <a:gd name="connsiteX8" fmla="*/ 11388144 w 17279011"/>
                <a:gd name="connsiteY8" fmla="*/ 1880007 h 3562502"/>
                <a:gd name="connsiteX9" fmla="*/ 12746662 w 17279011"/>
                <a:gd name="connsiteY9" fmla="*/ 1882695 h 3562502"/>
                <a:gd name="connsiteX10" fmla="*/ 13001421 w 17279011"/>
                <a:gd name="connsiteY10" fmla="*/ 2848024 h 3562502"/>
                <a:gd name="connsiteX11" fmla="*/ 13253522 w 17279011"/>
                <a:gd name="connsiteY11" fmla="*/ 0 h 3562502"/>
                <a:gd name="connsiteX12" fmla="*/ 13516869 w 17279011"/>
                <a:gd name="connsiteY12" fmla="*/ 3533241 h 3562502"/>
                <a:gd name="connsiteX13" fmla="*/ 13838737 w 17279011"/>
                <a:gd name="connsiteY13" fmla="*/ 1250899 h 3562502"/>
                <a:gd name="connsiteX14" fmla="*/ 13933836 w 17279011"/>
                <a:gd name="connsiteY14" fmla="*/ 1873328 h 3562502"/>
                <a:gd name="connsiteX15" fmla="*/ 17279011 w 17279011"/>
                <a:gd name="connsiteY15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67853 h 3562502"/>
                <a:gd name="connsiteX7" fmla="*/ 10705722 w 17279011"/>
                <a:gd name="connsiteY7" fmla="*/ 1889588 h 3562502"/>
                <a:gd name="connsiteX8" fmla="*/ 12746662 w 17279011"/>
                <a:gd name="connsiteY8" fmla="*/ 1882695 h 3562502"/>
                <a:gd name="connsiteX9" fmla="*/ 13001421 w 17279011"/>
                <a:gd name="connsiteY9" fmla="*/ 2848024 h 3562502"/>
                <a:gd name="connsiteX10" fmla="*/ 13253522 w 17279011"/>
                <a:gd name="connsiteY10" fmla="*/ 0 h 3562502"/>
                <a:gd name="connsiteX11" fmla="*/ 13516869 w 17279011"/>
                <a:gd name="connsiteY11" fmla="*/ 3533241 h 3562502"/>
                <a:gd name="connsiteX12" fmla="*/ 13838737 w 17279011"/>
                <a:gd name="connsiteY12" fmla="*/ 1250899 h 3562502"/>
                <a:gd name="connsiteX13" fmla="*/ 13933836 w 17279011"/>
                <a:gd name="connsiteY13" fmla="*/ 1873328 h 3562502"/>
                <a:gd name="connsiteX14" fmla="*/ 17279011 w 17279011"/>
                <a:gd name="connsiteY14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67853 h 3562502"/>
                <a:gd name="connsiteX7" fmla="*/ 12746662 w 17279011"/>
                <a:gd name="connsiteY7" fmla="*/ 1882695 h 3562502"/>
                <a:gd name="connsiteX8" fmla="*/ 13001421 w 17279011"/>
                <a:gd name="connsiteY8" fmla="*/ 2848024 h 3562502"/>
                <a:gd name="connsiteX9" fmla="*/ 13253522 w 17279011"/>
                <a:gd name="connsiteY9" fmla="*/ 0 h 3562502"/>
                <a:gd name="connsiteX10" fmla="*/ 13516869 w 17279011"/>
                <a:gd name="connsiteY10" fmla="*/ 3533241 h 3562502"/>
                <a:gd name="connsiteX11" fmla="*/ 13838737 w 17279011"/>
                <a:gd name="connsiteY11" fmla="*/ 1250899 h 3562502"/>
                <a:gd name="connsiteX12" fmla="*/ 13933836 w 17279011"/>
                <a:gd name="connsiteY12" fmla="*/ 1873328 h 3562502"/>
                <a:gd name="connsiteX13" fmla="*/ 17279011 w 17279011"/>
                <a:gd name="connsiteY13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67853 h 3562502"/>
                <a:gd name="connsiteX7" fmla="*/ 12746662 w 17279011"/>
                <a:gd name="connsiteY7" fmla="*/ 1868490 h 3562502"/>
                <a:gd name="connsiteX8" fmla="*/ 13001421 w 17279011"/>
                <a:gd name="connsiteY8" fmla="*/ 2848024 h 3562502"/>
                <a:gd name="connsiteX9" fmla="*/ 13253522 w 17279011"/>
                <a:gd name="connsiteY9" fmla="*/ 0 h 3562502"/>
                <a:gd name="connsiteX10" fmla="*/ 13516869 w 17279011"/>
                <a:gd name="connsiteY10" fmla="*/ 3533241 h 3562502"/>
                <a:gd name="connsiteX11" fmla="*/ 13838737 w 17279011"/>
                <a:gd name="connsiteY11" fmla="*/ 1250899 h 3562502"/>
                <a:gd name="connsiteX12" fmla="*/ 13933836 w 17279011"/>
                <a:gd name="connsiteY12" fmla="*/ 1873328 h 3562502"/>
                <a:gd name="connsiteX13" fmla="*/ 17279011 w 17279011"/>
                <a:gd name="connsiteY13" fmla="*/ 1867897 h 3562502"/>
                <a:gd name="connsiteX0" fmla="*/ 0 w 19775667"/>
                <a:gd name="connsiteY0" fmla="*/ 1861774 h 3562502"/>
                <a:gd name="connsiteX1" fmla="*/ 10651483 w 19775667"/>
                <a:gd name="connsiteY1" fmla="*/ 1865376 h 3562502"/>
                <a:gd name="connsiteX2" fmla="*/ 10753896 w 19775667"/>
                <a:gd name="connsiteY2" fmla="*/ 1236269 h 3562502"/>
                <a:gd name="connsiteX3" fmla="*/ 11039188 w 19775667"/>
                <a:gd name="connsiteY3" fmla="*/ 3562502 h 3562502"/>
                <a:gd name="connsiteX4" fmla="*/ 11331796 w 19775667"/>
                <a:gd name="connsiteY4" fmla="*/ 14630 h 3562502"/>
                <a:gd name="connsiteX5" fmla="*/ 11642969 w 19775667"/>
                <a:gd name="connsiteY5" fmla="*/ 3076605 h 3562502"/>
                <a:gd name="connsiteX6" fmla="*/ 11783229 w 19775667"/>
                <a:gd name="connsiteY6" fmla="*/ 1867853 h 3562502"/>
                <a:gd name="connsiteX7" fmla="*/ 15243318 w 19775667"/>
                <a:gd name="connsiteY7" fmla="*/ 1868490 h 3562502"/>
                <a:gd name="connsiteX8" fmla="*/ 15498077 w 19775667"/>
                <a:gd name="connsiteY8" fmla="*/ 2848024 h 3562502"/>
                <a:gd name="connsiteX9" fmla="*/ 15750178 w 19775667"/>
                <a:gd name="connsiteY9" fmla="*/ 0 h 3562502"/>
                <a:gd name="connsiteX10" fmla="*/ 16013525 w 19775667"/>
                <a:gd name="connsiteY10" fmla="*/ 3533241 h 3562502"/>
                <a:gd name="connsiteX11" fmla="*/ 16335393 w 19775667"/>
                <a:gd name="connsiteY11" fmla="*/ 1250899 h 3562502"/>
                <a:gd name="connsiteX12" fmla="*/ 16430492 w 19775667"/>
                <a:gd name="connsiteY12" fmla="*/ 1873328 h 3562502"/>
                <a:gd name="connsiteX13" fmla="*/ 19775667 w 19775667"/>
                <a:gd name="connsiteY13" fmla="*/ 1867897 h 3562502"/>
                <a:gd name="connsiteX0" fmla="*/ 0 w 19075538"/>
                <a:gd name="connsiteY0" fmla="*/ 1861774 h 3562502"/>
                <a:gd name="connsiteX1" fmla="*/ 10651483 w 19075538"/>
                <a:gd name="connsiteY1" fmla="*/ 1865376 h 3562502"/>
                <a:gd name="connsiteX2" fmla="*/ 10753896 w 19075538"/>
                <a:gd name="connsiteY2" fmla="*/ 1236269 h 3562502"/>
                <a:gd name="connsiteX3" fmla="*/ 11039188 w 19075538"/>
                <a:gd name="connsiteY3" fmla="*/ 3562502 h 3562502"/>
                <a:gd name="connsiteX4" fmla="*/ 11331796 w 19075538"/>
                <a:gd name="connsiteY4" fmla="*/ 14630 h 3562502"/>
                <a:gd name="connsiteX5" fmla="*/ 11642969 w 19075538"/>
                <a:gd name="connsiteY5" fmla="*/ 3076605 h 3562502"/>
                <a:gd name="connsiteX6" fmla="*/ 11783229 w 19075538"/>
                <a:gd name="connsiteY6" fmla="*/ 1867853 h 3562502"/>
                <a:gd name="connsiteX7" fmla="*/ 15243318 w 19075538"/>
                <a:gd name="connsiteY7" fmla="*/ 1868490 h 3562502"/>
                <a:gd name="connsiteX8" fmla="*/ 15498077 w 19075538"/>
                <a:gd name="connsiteY8" fmla="*/ 2848024 h 3562502"/>
                <a:gd name="connsiteX9" fmla="*/ 15750178 w 19075538"/>
                <a:gd name="connsiteY9" fmla="*/ 0 h 3562502"/>
                <a:gd name="connsiteX10" fmla="*/ 16013525 w 19075538"/>
                <a:gd name="connsiteY10" fmla="*/ 3533241 h 3562502"/>
                <a:gd name="connsiteX11" fmla="*/ 16335393 w 19075538"/>
                <a:gd name="connsiteY11" fmla="*/ 1250899 h 3562502"/>
                <a:gd name="connsiteX12" fmla="*/ 16430492 w 19075538"/>
                <a:gd name="connsiteY12" fmla="*/ 1873328 h 3562502"/>
                <a:gd name="connsiteX13" fmla="*/ 19075538 w 19075538"/>
                <a:gd name="connsiteY13" fmla="*/ 1874243 h 3562502"/>
                <a:gd name="connsiteX0" fmla="*/ 0 w 19096130"/>
                <a:gd name="connsiteY0" fmla="*/ 1861774 h 3562502"/>
                <a:gd name="connsiteX1" fmla="*/ 10651483 w 19096130"/>
                <a:gd name="connsiteY1" fmla="*/ 1865376 h 3562502"/>
                <a:gd name="connsiteX2" fmla="*/ 10753896 w 19096130"/>
                <a:gd name="connsiteY2" fmla="*/ 1236269 h 3562502"/>
                <a:gd name="connsiteX3" fmla="*/ 11039188 w 19096130"/>
                <a:gd name="connsiteY3" fmla="*/ 3562502 h 3562502"/>
                <a:gd name="connsiteX4" fmla="*/ 11331796 w 19096130"/>
                <a:gd name="connsiteY4" fmla="*/ 14630 h 3562502"/>
                <a:gd name="connsiteX5" fmla="*/ 11642969 w 19096130"/>
                <a:gd name="connsiteY5" fmla="*/ 3076605 h 3562502"/>
                <a:gd name="connsiteX6" fmla="*/ 11783229 w 19096130"/>
                <a:gd name="connsiteY6" fmla="*/ 1867853 h 3562502"/>
                <a:gd name="connsiteX7" fmla="*/ 15243318 w 19096130"/>
                <a:gd name="connsiteY7" fmla="*/ 1868490 h 3562502"/>
                <a:gd name="connsiteX8" fmla="*/ 15498077 w 19096130"/>
                <a:gd name="connsiteY8" fmla="*/ 2848024 h 3562502"/>
                <a:gd name="connsiteX9" fmla="*/ 15750178 w 19096130"/>
                <a:gd name="connsiteY9" fmla="*/ 0 h 3562502"/>
                <a:gd name="connsiteX10" fmla="*/ 16013525 w 19096130"/>
                <a:gd name="connsiteY10" fmla="*/ 3533241 h 3562502"/>
                <a:gd name="connsiteX11" fmla="*/ 16335393 w 19096130"/>
                <a:gd name="connsiteY11" fmla="*/ 1250899 h 3562502"/>
                <a:gd name="connsiteX12" fmla="*/ 16430492 w 19096130"/>
                <a:gd name="connsiteY12" fmla="*/ 1873328 h 3562502"/>
                <a:gd name="connsiteX13" fmla="*/ 19096130 w 19096130"/>
                <a:gd name="connsiteY13" fmla="*/ 1874243 h 3562502"/>
                <a:gd name="connsiteX0" fmla="*/ 0 w 19096130"/>
                <a:gd name="connsiteY0" fmla="*/ 1861774 h 3562502"/>
                <a:gd name="connsiteX1" fmla="*/ 10651483 w 19096130"/>
                <a:gd name="connsiteY1" fmla="*/ 1865376 h 3562502"/>
                <a:gd name="connsiteX2" fmla="*/ 10753896 w 19096130"/>
                <a:gd name="connsiteY2" fmla="*/ 1236269 h 3562502"/>
                <a:gd name="connsiteX3" fmla="*/ 11039188 w 19096130"/>
                <a:gd name="connsiteY3" fmla="*/ 3562502 h 3562502"/>
                <a:gd name="connsiteX4" fmla="*/ 11331796 w 19096130"/>
                <a:gd name="connsiteY4" fmla="*/ 14630 h 3562502"/>
                <a:gd name="connsiteX5" fmla="*/ 11642969 w 19096130"/>
                <a:gd name="connsiteY5" fmla="*/ 3076605 h 3562502"/>
                <a:gd name="connsiteX6" fmla="*/ 11783229 w 19096130"/>
                <a:gd name="connsiteY6" fmla="*/ 1867853 h 3562502"/>
                <a:gd name="connsiteX7" fmla="*/ 15243318 w 19096130"/>
                <a:gd name="connsiteY7" fmla="*/ 1868490 h 3562502"/>
                <a:gd name="connsiteX8" fmla="*/ 15498077 w 19096130"/>
                <a:gd name="connsiteY8" fmla="*/ 2848024 h 3562502"/>
                <a:gd name="connsiteX9" fmla="*/ 15750178 w 19096130"/>
                <a:gd name="connsiteY9" fmla="*/ 0 h 3562502"/>
                <a:gd name="connsiteX10" fmla="*/ 16013525 w 19096130"/>
                <a:gd name="connsiteY10" fmla="*/ 3533241 h 3562502"/>
                <a:gd name="connsiteX11" fmla="*/ 16335393 w 19096130"/>
                <a:gd name="connsiteY11" fmla="*/ 1250899 h 3562502"/>
                <a:gd name="connsiteX12" fmla="*/ 16430492 w 19096130"/>
                <a:gd name="connsiteY12" fmla="*/ 1873328 h 3562502"/>
                <a:gd name="connsiteX13" fmla="*/ 19096130 w 19096130"/>
                <a:gd name="connsiteY13" fmla="*/ 1867897 h 3562502"/>
                <a:gd name="connsiteX0" fmla="*/ 0 w 19096130"/>
                <a:gd name="connsiteY0" fmla="*/ 1861774 h 3562502"/>
                <a:gd name="connsiteX1" fmla="*/ 10651483 w 19096130"/>
                <a:gd name="connsiteY1" fmla="*/ 1865376 h 3562502"/>
                <a:gd name="connsiteX2" fmla="*/ 10753896 w 19096130"/>
                <a:gd name="connsiteY2" fmla="*/ 1236269 h 3562502"/>
                <a:gd name="connsiteX3" fmla="*/ 11039188 w 19096130"/>
                <a:gd name="connsiteY3" fmla="*/ 3562502 h 3562502"/>
                <a:gd name="connsiteX4" fmla="*/ 11331796 w 19096130"/>
                <a:gd name="connsiteY4" fmla="*/ 14630 h 3562502"/>
                <a:gd name="connsiteX5" fmla="*/ 11642969 w 19096130"/>
                <a:gd name="connsiteY5" fmla="*/ 3076605 h 3562502"/>
                <a:gd name="connsiteX6" fmla="*/ 11783229 w 19096130"/>
                <a:gd name="connsiteY6" fmla="*/ 1867853 h 3562502"/>
                <a:gd name="connsiteX7" fmla="*/ 15243318 w 19096130"/>
                <a:gd name="connsiteY7" fmla="*/ 1868490 h 3562502"/>
                <a:gd name="connsiteX8" fmla="*/ 15498077 w 19096130"/>
                <a:gd name="connsiteY8" fmla="*/ 2848024 h 3562502"/>
                <a:gd name="connsiteX9" fmla="*/ 15750178 w 19096130"/>
                <a:gd name="connsiteY9" fmla="*/ 0 h 3562502"/>
                <a:gd name="connsiteX10" fmla="*/ 16013525 w 19096130"/>
                <a:gd name="connsiteY10" fmla="*/ 3533241 h 3562502"/>
                <a:gd name="connsiteX11" fmla="*/ 16335393 w 19096130"/>
                <a:gd name="connsiteY11" fmla="*/ 1250899 h 3562502"/>
                <a:gd name="connsiteX12" fmla="*/ 16430492 w 19096130"/>
                <a:gd name="connsiteY12" fmla="*/ 1873328 h 3562502"/>
                <a:gd name="connsiteX13" fmla="*/ 19096130 w 19096130"/>
                <a:gd name="connsiteY13" fmla="*/ 1867897 h 3562502"/>
                <a:gd name="connsiteX0" fmla="*/ 0 w 19096130"/>
                <a:gd name="connsiteY0" fmla="*/ 1861774 h 3562502"/>
                <a:gd name="connsiteX1" fmla="*/ 10651483 w 19096130"/>
                <a:gd name="connsiteY1" fmla="*/ 1865376 h 3562502"/>
                <a:gd name="connsiteX2" fmla="*/ 10753896 w 19096130"/>
                <a:gd name="connsiteY2" fmla="*/ 1236269 h 3562502"/>
                <a:gd name="connsiteX3" fmla="*/ 11039188 w 19096130"/>
                <a:gd name="connsiteY3" fmla="*/ 3562502 h 3562502"/>
                <a:gd name="connsiteX4" fmla="*/ 11331796 w 19096130"/>
                <a:gd name="connsiteY4" fmla="*/ 14630 h 3562502"/>
                <a:gd name="connsiteX5" fmla="*/ 11642969 w 19096130"/>
                <a:gd name="connsiteY5" fmla="*/ 3076605 h 3562502"/>
                <a:gd name="connsiteX6" fmla="*/ 11783229 w 19096130"/>
                <a:gd name="connsiteY6" fmla="*/ 1867853 h 3562502"/>
                <a:gd name="connsiteX7" fmla="*/ 15243318 w 19096130"/>
                <a:gd name="connsiteY7" fmla="*/ 1868490 h 3562502"/>
                <a:gd name="connsiteX8" fmla="*/ 15498077 w 19096130"/>
                <a:gd name="connsiteY8" fmla="*/ 2848024 h 3562502"/>
                <a:gd name="connsiteX9" fmla="*/ 15750178 w 19096130"/>
                <a:gd name="connsiteY9" fmla="*/ 0 h 3562502"/>
                <a:gd name="connsiteX10" fmla="*/ 16013525 w 19096130"/>
                <a:gd name="connsiteY10" fmla="*/ 3533241 h 3562502"/>
                <a:gd name="connsiteX11" fmla="*/ 16335393 w 19096130"/>
                <a:gd name="connsiteY11" fmla="*/ 1250899 h 3562502"/>
                <a:gd name="connsiteX12" fmla="*/ 16430491 w 19096130"/>
                <a:gd name="connsiteY12" fmla="*/ 1860635 h 3562502"/>
                <a:gd name="connsiteX13" fmla="*/ 19096130 w 19096130"/>
                <a:gd name="connsiteY13" fmla="*/ 1867897 h 3562502"/>
                <a:gd name="connsiteX0" fmla="*/ 0 w 19748213"/>
                <a:gd name="connsiteY0" fmla="*/ 1868122 h 3562502"/>
                <a:gd name="connsiteX1" fmla="*/ 11303566 w 19748213"/>
                <a:gd name="connsiteY1" fmla="*/ 1865376 h 3562502"/>
                <a:gd name="connsiteX2" fmla="*/ 11405979 w 19748213"/>
                <a:gd name="connsiteY2" fmla="*/ 1236269 h 3562502"/>
                <a:gd name="connsiteX3" fmla="*/ 11691271 w 19748213"/>
                <a:gd name="connsiteY3" fmla="*/ 3562502 h 3562502"/>
                <a:gd name="connsiteX4" fmla="*/ 11983879 w 19748213"/>
                <a:gd name="connsiteY4" fmla="*/ 14630 h 3562502"/>
                <a:gd name="connsiteX5" fmla="*/ 12295052 w 19748213"/>
                <a:gd name="connsiteY5" fmla="*/ 3076605 h 3562502"/>
                <a:gd name="connsiteX6" fmla="*/ 12435312 w 19748213"/>
                <a:gd name="connsiteY6" fmla="*/ 1867853 h 3562502"/>
                <a:gd name="connsiteX7" fmla="*/ 15895401 w 19748213"/>
                <a:gd name="connsiteY7" fmla="*/ 1868490 h 3562502"/>
                <a:gd name="connsiteX8" fmla="*/ 16150160 w 19748213"/>
                <a:gd name="connsiteY8" fmla="*/ 2848024 h 3562502"/>
                <a:gd name="connsiteX9" fmla="*/ 16402261 w 19748213"/>
                <a:gd name="connsiteY9" fmla="*/ 0 h 3562502"/>
                <a:gd name="connsiteX10" fmla="*/ 16665608 w 19748213"/>
                <a:gd name="connsiteY10" fmla="*/ 3533241 h 3562502"/>
                <a:gd name="connsiteX11" fmla="*/ 16987476 w 19748213"/>
                <a:gd name="connsiteY11" fmla="*/ 1250899 h 3562502"/>
                <a:gd name="connsiteX12" fmla="*/ 17082574 w 19748213"/>
                <a:gd name="connsiteY12" fmla="*/ 1860635 h 3562502"/>
                <a:gd name="connsiteX13" fmla="*/ 19748213 w 19748213"/>
                <a:gd name="connsiteY13" fmla="*/ 1867897 h 3562502"/>
                <a:gd name="connsiteX0" fmla="*/ 0 w 19782534"/>
                <a:gd name="connsiteY0" fmla="*/ 1868122 h 3562502"/>
                <a:gd name="connsiteX1" fmla="*/ 11337887 w 19782534"/>
                <a:gd name="connsiteY1" fmla="*/ 1865376 h 3562502"/>
                <a:gd name="connsiteX2" fmla="*/ 11440300 w 19782534"/>
                <a:gd name="connsiteY2" fmla="*/ 1236269 h 3562502"/>
                <a:gd name="connsiteX3" fmla="*/ 11725592 w 19782534"/>
                <a:gd name="connsiteY3" fmla="*/ 3562502 h 3562502"/>
                <a:gd name="connsiteX4" fmla="*/ 12018200 w 19782534"/>
                <a:gd name="connsiteY4" fmla="*/ 14630 h 3562502"/>
                <a:gd name="connsiteX5" fmla="*/ 12329373 w 19782534"/>
                <a:gd name="connsiteY5" fmla="*/ 3076605 h 3562502"/>
                <a:gd name="connsiteX6" fmla="*/ 12469633 w 19782534"/>
                <a:gd name="connsiteY6" fmla="*/ 1867853 h 3562502"/>
                <a:gd name="connsiteX7" fmla="*/ 15929722 w 19782534"/>
                <a:gd name="connsiteY7" fmla="*/ 1868490 h 3562502"/>
                <a:gd name="connsiteX8" fmla="*/ 16184481 w 19782534"/>
                <a:gd name="connsiteY8" fmla="*/ 2848024 h 3562502"/>
                <a:gd name="connsiteX9" fmla="*/ 16436582 w 19782534"/>
                <a:gd name="connsiteY9" fmla="*/ 0 h 3562502"/>
                <a:gd name="connsiteX10" fmla="*/ 16699929 w 19782534"/>
                <a:gd name="connsiteY10" fmla="*/ 3533241 h 3562502"/>
                <a:gd name="connsiteX11" fmla="*/ 17021797 w 19782534"/>
                <a:gd name="connsiteY11" fmla="*/ 1250899 h 3562502"/>
                <a:gd name="connsiteX12" fmla="*/ 17116895 w 19782534"/>
                <a:gd name="connsiteY12" fmla="*/ 1860635 h 3562502"/>
                <a:gd name="connsiteX13" fmla="*/ 19782534 w 19782534"/>
                <a:gd name="connsiteY13" fmla="*/ 1867897 h 3562502"/>
                <a:gd name="connsiteX0" fmla="*/ -2 w 8444645"/>
                <a:gd name="connsiteY0" fmla="*/ 1865376 h 3562502"/>
                <a:gd name="connsiteX1" fmla="*/ 102411 w 8444645"/>
                <a:gd name="connsiteY1" fmla="*/ 1236269 h 3562502"/>
                <a:gd name="connsiteX2" fmla="*/ 387703 w 8444645"/>
                <a:gd name="connsiteY2" fmla="*/ 3562502 h 3562502"/>
                <a:gd name="connsiteX3" fmla="*/ 680311 w 8444645"/>
                <a:gd name="connsiteY3" fmla="*/ 14630 h 3562502"/>
                <a:gd name="connsiteX4" fmla="*/ 991484 w 8444645"/>
                <a:gd name="connsiteY4" fmla="*/ 3076605 h 3562502"/>
                <a:gd name="connsiteX5" fmla="*/ 1131744 w 8444645"/>
                <a:gd name="connsiteY5" fmla="*/ 1867853 h 3562502"/>
                <a:gd name="connsiteX6" fmla="*/ 4591833 w 8444645"/>
                <a:gd name="connsiteY6" fmla="*/ 1868490 h 3562502"/>
                <a:gd name="connsiteX7" fmla="*/ 4846592 w 8444645"/>
                <a:gd name="connsiteY7" fmla="*/ 2848024 h 3562502"/>
                <a:gd name="connsiteX8" fmla="*/ 5098693 w 8444645"/>
                <a:gd name="connsiteY8" fmla="*/ 0 h 3562502"/>
                <a:gd name="connsiteX9" fmla="*/ 5362040 w 8444645"/>
                <a:gd name="connsiteY9" fmla="*/ 3533241 h 3562502"/>
                <a:gd name="connsiteX10" fmla="*/ 5683908 w 8444645"/>
                <a:gd name="connsiteY10" fmla="*/ 1250899 h 3562502"/>
                <a:gd name="connsiteX11" fmla="*/ 5779006 w 8444645"/>
                <a:gd name="connsiteY11" fmla="*/ 1860635 h 3562502"/>
                <a:gd name="connsiteX12" fmla="*/ 8444645 w 8444645"/>
                <a:gd name="connsiteY12" fmla="*/ 1867897 h 3562502"/>
                <a:gd name="connsiteX0" fmla="*/ 0 w 8342234"/>
                <a:gd name="connsiteY0" fmla="*/ 1236269 h 3562502"/>
                <a:gd name="connsiteX1" fmla="*/ 285292 w 8342234"/>
                <a:gd name="connsiteY1" fmla="*/ 3562502 h 3562502"/>
                <a:gd name="connsiteX2" fmla="*/ 577900 w 8342234"/>
                <a:gd name="connsiteY2" fmla="*/ 14630 h 3562502"/>
                <a:gd name="connsiteX3" fmla="*/ 889073 w 8342234"/>
                <a:gd name="connsiteY3" fmla="*/ 3076605 h 3562502"/>
                <a:gd name="connsiteX4" fmla="*/ 1029333 w 8342234"/>
                <a:gd name="connsiteY4" fmla="*/ 1867853 h 3562502"/>
                <a:gd name="connsiteX5" fmla="*/ 4489422 w 8342234"/>
                <a:gd name="connsiteY5" fmla="*/ 1868490 h 3562502"/>
                <a:gd name="connsiteX6" fmla="*/ 4744181 w 8342234"/>
                <a:gd name="connsiteY6" fmla="*/ 2848024 h 3562502"/>
                <a:gd name="connsiteX7" fmla="*/ 4996282 w 8342234"/>
                <a:gd name="connsiteY7" fmla="*/ 0 h 3562502"/>
                <a:gd name="connsiteX8" fmla="*/ 5259629 w 8342234"/>
                <a:gd name="connsiteY8" fmla="*/ 3533241 h 3562502"/>
                <a:gd name="connsiteX9" fmla="*/ 5581497 w 8342234"/>
                <a:gd name="connsiteY9" fmla="*/ 1250899 h 3562502"/>
                <a:gd name="connsiteX10" fmla="*/ 5676595 w 8342234"/>
                <a:gd name="connsiteY10" fmla="*/ 1860635 h 3562502"/>
                <a:gd name="connsiteX11" fmla="*/ 8342234 w 8342234"/>
                <a:gd name="connsiteY11" fmla="*/ 1867897 h 3562502"/>
                <a:gd name="connsiteX0" fmla="*/ -1 w 8056941"/>
                <a:gd name="connsiteY0" fmla="*/ 3562502 h 3562502"/>
                <a:gd name="connsiteX1" fmla="*/ 292607 w 8056941"/>
                <a:gd name="connsiteY1" fmla="*/ 14630 h 3562502"/>
                <a:gd name="connsiteX2" fmla="*/ 603780 w 8056941"/>
                <a:gd name="connsiteY2" fmla="*/ 3076605 h 3562502"/>
                <a:gd name="connsiteX3" fmla="*/ 744040 w 8056941"/>
                <a:gd name="connsiteY3" fmla="*/ 1867853 h 3562502"/>
                <a:gd name="connsiteX4" fmla="*/ 4204129 w 8056941"/>
                <a:gd name="connsiteY4" fmla="*/ 1868490 h 3562502"/>
                <a:gd name="connsiteX5" fmla="*/ 4458888 w 8056941"/>
                <a:gd name="connsiteY5" fmla="*/ 2848024 h 3562502"/>
                <a:gd name="connsiteX6" fmla="*/ 4710989 w 8056941"/>
                <a:gd name="connsiteY6" fmla="*/ 0 h 3562502"/>
                <a:gd name="connsiteX7" fmla="*/ 4974336 w 8056941"/>
                <a:gd name="connsiteY7" fmla="*/ 3533241 h 3562502"/>
                <a:gd name="connsiteX8" fmla="*/ 5296204 w 8056941"/>
                <a:gd name="connsiteY8" fmla="*/ 1250899 h 3562502"/>
                <a:gd name="connsiteX9" fmla="*/ 5391302 w 8056941"/>
                <a:gd name="connsiteY9" fmla="*/ 1860635 h 3562502"/>
                <a:gd name="connsiteX10" fmla="*/ 8056941 w 8056941"/>
                <a:gd name="connsiteY10" fmla="*/ 1867897 h 3562502"/>
                <a:gd name="connsiteX0" fmla="*/ 1 w 7764335"/>
                <a:gd name="connsiteY0" fmla="*/ 14630 h 3533240"/>
                <a:gd name="connsiteX1" fmla="*/ 311174 w 7764335"/>
                <a:gd name="connsiteY1" fmla="*/ 3076605 h 3533240"/>
                <a:gd name="connsiteX2" fmla="*/ 451434 w 7764335"/>
                <a:gd name="connsiteY2" fmla="*/ 1867853 h 3533240"/>
                <a:gd name="connsiteX3" fmla="*/ 3911523 w 7764335"/>
                <a:gd name="connsiteY3" fmla="*/ 1868490 h 3533240"/>
                <a:gd name="connsiteX4" fmla="*/ 4166282 w 7764335"/>
                <a:gd name="connsiteY4" fmla="*/ 2848024 h 3533240"/>
                <a:gd name="connsiteX5" fmla="*/ 4418383 w 7764335"/>
                <a:gd name="connsiteY5" fmla="*/ 0 h 3533240"/>
                <a:gd name="connsiteX6" fmla="*/ 4681730 w 7764335"/>
                <a:gd name="connsiteY6" fmla="*/ 3533241 h 3533240"/>
                <a:gd name="connsiteX7" fmla="*/ 5003598 w 7764335"/>
                <a:gd name="connsiteY7" fmla="*/ 1250899 h 3533240"/>
                <a:gd name="connsiteX8" fmla="*/ 5098696 w 7764335"/>
                <a:gd name="connsiteY8" fmla="*/ 1860635 h 3533240"/>
                <a:gd name="connsiteX9" fmla="*/ 7764335 w 7764335"/>
                <a:gd name="connsiteY9" fmla="*/ 1867897 h 3533240"/>
                <a:gd name="connsiteX0" fmla="*/ -1 w 7453160"/>
                <a:gd name="connsiteY0" fmla="*/ 3076605 h 3533240"/>
                <a:gd name="connsiteX1" fmla="*/ 140259 w 7453160"/>
                <a:gd name="connsiteY1" fmla="*/ 1867853 h 3533240"/>
                <a:gd name="connsiteX2" fmla="*/ 3600348 w 7453160"/>
                <a:gd name="connsiteY2" fmla="*/ 1868490 h 3533240"/>
                <a:gd name="connsiteX3" fmla="*/ 3855107 w 7453160"/>
                <a:gd name="connsiteY3" fmla="*/ 2848024 h 3533240"/>
                <a:gd name="connsiteX4" fmla="*/ 4107208 w 7453160"/>
                <a:gd name="connsiteY4" fmla="*/ 0 h 3533240"/>
                <a:gd name="connsiteX5" fmla="*/ 4370555 w 7453160"/>
                <a:gd name="connsiteY5" fmla="*/ 3533241 h 3533240"/>
                <a:gd name="connsiteX6" fmla="*/ 4692423 w 7453160"/>
                <a:gd name="connsiteY6" fmla="*/ 1250899 h 3533240"/>
                <a:gd name="connsiteX7" fmla="*/ 4787521 w 7453160"/>
                <a:gd name="connsiteY7" fmla="*/ 1860635 h 3533240"/>
                <a:gd name="connsiteX8" fmla="*/ 7453160 w 7453160"/>
                <a:gd name="connsiteY8" fmla="*/ 1867897 h 3533240"/>
                <a:gd name="connsiteX0" fmla="*/ 0 w 7312901"/>
                <a:gd name="connsiteY0" fmla="*/ 1867853 h 3533240"/>
                <a:gd name="connsiteX1" fmla="*/ 3460089 w 7312901"/>
                <a:gd name="connsiteY1" fmla="*/ 1868490 h 3533240"/>
                <a:gd name="connsiteX2" fmla="*/ 3714848 w 7312901"/>
                <a:gd name="connsiteY2" fmla="*/ 2848024 h 3533240"/>
                <a:gd name="connsiteX3" fmla="*/ 3966949 w 7312901"/>
                <a:gd name="connsiteY3" fmla="*/ 0 h 3533240"/>
                <a:gd name="connsiteX4" fmla="*/ 4230296 w 7312901"/>
                <a:gd name="connsiteY4" fmla="*/ 3533241 h 3533240"/>
                <a:gd name="connsiteX5" fmla="*/ 4552164 w 7312901"/>
                <a:gd name="connsiteY5" fmla="*/ 1250899 h 3533240"/>
                <a:gd name="connsiteX6" fmla="*/ 4647262 w 7312901"/>
                <a:gd name="connsiteY6" fmla="*/ 1860635 h 3533240"/>
                <a:gd name="connsiteX7" fmla="*/ 7312901 w 7312901"/>
                <a:gd name="connsiteY7" fmla="*/ 1867897 h 3533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312901" h="3533240">
                  <a:moveTo>
                    <a:pt x="0" y="1867853"/>
                  </a:moveTo>
                  <a:lnTo>
                    <a:pt x="3460089" y="1868490"/>
                  </a:lnTo>
                  <a:lnTo>
                    <a:pt x="3714848" y="2848024"/>
                  </a:lnTo>
                  <a:lnTo>
                    <a:pt x="3966949" y="0"/>
                  </a:lnTo>
                  <a:lnTo>
                    <a:pt x="4230296" y="3533241"/>
                  </a:lnTo>
                  <a:lnTo>
                    <a:pt x="4552164" y="1250899"/>
                  </a:lnTo>
                  <a:lnTo>
                    <a:pt x="4647262" y="1860635"/>
                  </a:lnTo>
                  <a:cubicBezTo>
                    <a:pt x="4943114" y="1868006"/>
                    <a:pt x="6543432" y="1873220"/>
                    <a:pt x="7312901" y="1867897"/>
                  </a:cubicBezTo>
                </a:path>
              </a:pathLst>
            </a:cu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941" name="Freeform 10">
              <a:extLst>
                <a:ext uri="{FF2B5EF4-FFF2-40B4-BE49-F238E27FC236}">
                  <a16:creationId xmlns:a16="http://schemas.microsoft.com/office/drawing/2014/main" id="{F2E2BF38-B1B8-47CD-A9E4-41888359D107}"/>
                </a:ext>
              </a:extLst>
            </p:cNvPr>
            <p:cNvSpPr/>
            <p:nvPr/>
          </p:nvSpPr>
          <p:spPr>
            <a:xfrm>
              <a:off x="6541630" y="2551955"/>
              <a:ext cx="2197998" cy="1148541"/>
            </a:xfrm>
            <a:custGeom>
              <a:avLst/>
              <a:gdLst>
                <a:gd name="connsiteX0" fmla="*/ 0 w 7344461"/>
                <a:gd name="connsiteY0" fmla="*/ 1843430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43430 h 3489350"/>
                <a:gd name="connsiteX7" fmla="*/ 3518611 w 7344461"/>
                <a:gd name="connsiteY7" fmla="*/ 1843430 h 3489350"/>
                <a:gd name="connsiteX8" fmla="*/ 2472538 w 7344461"/>
                <a:gd name="connsiteY8" fmla="*/ 409651 h 3489350"/>
                <a:gd name="connsiteX9" fmla="*/ 3160166 w 7344461"/>
                <a:gd name="connsiteY9" fmla="*/ 14630 h 3489350"/>
                <a:gd name="connsiteX10" fmla="*/ 3803904 w 7344461"/>
                <a:gd name="connsiteY10" fmla="*/ 387705 h 3489350"/>
                <a:gd name="connsiteX11" fmla="*/ 4462272 w 7344461"/>
                <a:gd name="connsiteY11" fmla="*/ 0 h 3489350"/>
                <a:gd name="connsiteX12" fmla="*/ 5113325 w 7344461"/>
                <a:gd name="connsiteY12" fmla="*/ 475488 h 3489350"/>
                <a:gd name="connsiteX13" fmla="*/ 4096512 w 7344461"/>
                <a:gd name="connsiteY13" fmla="*/ 1821485 h 3489350"/>
                <a:gd name="connsiteX14" fmla="*/ 5479085 w 7344461"/>
                <a:gd name="connsiteY14" fmla="*/ 1836115 h 3489350"/>
                <a:gd name="connsiteX15" fmla="*/ 5698541 w 7344461"/>
                <a:gd name="connsiteY15" fmla="*/ 2179929 h 3489350"/>
                <a:gd name="connsiteX16" fmla="*/ 5888736 w 7344461"/>
                <a:gd name="connsiteY16" fmla="*/ 29261 h 3489350"/>
                <a:gd name="connsiteX17" fmla="*/ 6166714 w 7344461"/>
                <a:gd name="connsiteY17" fmla="*/ 3489350 h 3489350"/>
                <a:gd name="connsiteX18" fmla="*/ 6510528 w 7344461"/>
                <a:gd name="connsiteY18" fmla="*/ 1331366 h 3489350"/>
                <a:gd name="connsiteX19" fmla="*/ 6620256 w 7344461"/>
                <a:gd name="connsiteY19" fmla="*/ 1916582 h 3489350"/>
                <a:gd name="connsiteX20" fmla="*/ 7344461 w 7344461"/>
                <a:gd name="connsiteY20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43430 h 3489350"/>
                <a:gd name="connsiteX7" fmla="*/ 3518611 w 7344461"/>
                <a:gd name="connsiteY7" fmla="*/ 1843430 h 3489350"/>
                <a:gd name="connsiteX8" fmla="*/ 2472538 w 7344461"/>
                <a:gd name="connsiteY8" fmla="*/ 409651 h 3489350"/>
                <a:gd name="connsiteX9" fmla="*/ 3160166 w 7344461"/>
                <a:gd name="connsiteY9" fmla="*/ 14630 h 3489350"/>
                <a:gd name="connsiteX10" fmla="*/ 3803904 w 7344461"/>
                <a:gd name="connsiteY10" fmla="*/ 387705 h 3489350"/>
                <a:gd name="connsiteX11" fmla="*/ 4462272 w 7344461"/>
                <a:gd name="connsiteY11" fmla="*/ 0 h 3489350"/>
                <a:gd name="connsiteX12" fmla="*/ 5113325 w 7344461"/>
                <a:gd name="connsiteY12" fmla="*/ 475488 h 3489350"/>
                <a:gd name="connsiteX13" fmla="*/ 4096512 w 7344461"/>
                <a:gd name="connsiteY13" fmla="*/ 1821485 h 3489350"/>
                <a:gd name="connsiteX14" fmla="*/ 5479085 w 7344461"/>
                <a:gd name="connsiteY14" fmla="*/ 1836115 h 3489350"/>
                <a:gd name="connsiteX15" fmla="*/ 5698541 w 7344461"/>
                <a:gd name="connsiteY15" fmla="*/ 2179929 h 3489350"/>
                <a:gd name="connsiteX16" fmla="*/ 5888736 w 7344461"/>
                <a:gd name="connsiteY16" fmla="*/ 29261 h 3489350"/>
                <a:gd name="connsiteX17" fmla="*/ 6166714 w 7344461"/>
                <a:gd name="connsiteY17" fmla="*/ 3489350 h 3489350"/>
                <a:gd name="connsiteX18" fmla="*/ 6510528 w 7344461"/>
                <a:gd name="connsiteY18" fmla="*/ 1331366 h 3489350"/>
                <a:gd name="connsiteX19" fmla="*/ 6620256 w 7344461"/>
                <a:gd name="connsiteY19" fmla="*/ 1916582 h 3489350"/>
                <a:gd name="connsiteX20" fmla="*/ 7344461 w 7344461"/>
                <a:gd name="connsiteY20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3518611 w 7344461"/>
                <a:gd name="connsiteY7" fmla="*/ 1843430 h 3489350"/>
                <a:gd name="connsiteX8" fmla="*/ 2472538 w 7344461"/>
                <a:gd name="connsiteY8" fmla="*/ 409651 h 3489350"/>
                <a:gd name="connsiteX9" fmla="*/ 3160166 w 7344461"/>
                <a:gd name="connsiteY9" fmla="*/ 14630 h 3489350"/>
                <a:gd name="connsiteX10" fmla="*/ 3803904 w 7344461"/>
                <a:gd name="connsiteY10" fmla="*/ 387705 h 3489350"/>
                <a:gd name="connsiteX11" fmla="*/ 4462272 w 7344461"/>
                <a:gd name="connsiteY11" fmla="*/ 0 h 3489350"/>
                <a:gd name="connsiteX12" fmla="*/ 5113325 w 7344461"/>
                <a:gd name="connsiteY12" fmla="*/ 475488 h 3489350"/>
                <a:gd name="connsiteX13" fmla="*/ 4096512 w 7344461"/>
                <a:gd name="connsiteY13" fmla="*/ 1821485 h 3489350"/>
                <a:gd name="connsiteX14" fmla="*/ 5479085 w 7344461"/>
                <a:gd name="connsiteY14" fmla="*/ 1836115 h 3489350"/>
                <a:gd name="connsiteX15" fmla="*/ 5698541 w 7344461"/>
                <a:gd name="connsiteY15" fmla="*/ 2179929 h 3489350"/>
                <a:gd name="connsiteX16" fmla="*/ 5888736 w 7344461"/>
                <a:gd name="connsiteY16" fmla="*/ 29261 h 3489350"/>
                <a:gd name="connsiteX17" fmla="*/ 6166714 w 7344461"/>
                <a:gd name="connsiteY17" fmla="*/ 3489350 h 3489350"/>
                <a:gd name="connsiteX18" fmla="*/ 6510528 w 7344461"/>
                <a:gd name="connsiteY18" fmla="*/ 1331366 h 3489350"/>
                <a:gd name="connsiteX19" fmla="*/ 6620256 w 7344461"/>
                <a:gd name="connsiteY19" fmla="*/ 1916582 h 3489350"/>
                <a:gd name="connsiteX20" fmla="*/ 7344461 w 7344461"/>
                <a:gd name="connsiteY20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2472538 w 7344461"/>
                <a:gd name="connsiteY9" fmla="*/ 409651 h 3489350"/>
                <a:gd name="connsiteX10" fmla="*/ 3160166 w 7344461"/>
                <a:gd name="connsiteY10" fmla="*/ 14630 h 3489350"/>
                <a:gd name="connsiteX11" fmla="*/ 3803904 w 7344461"/>
                <a:gd name="connsiteY11" fmla="*/ 387705 h 3489350"/>
                <a:gd name="connsiteX12" fmla="*/ 4462272 w 7344461"/>
                <a:gd name="connsiteY12" fmla="*/ 0 h 3489350"/>
                <a:gd name="connsiteX13" fmla="*/ 5113325 w 7344461"/>
                <a:gd name="connsiteY13" fmla="*/ 475488 h 3489350"/>
                <a:gd name="connsiteX14" fmla="*/ 4096512 w 7344461"/>
                <a:gd name="connsiteY14" fmla="*/ 1821485 h 3489350"/>
                <a:gd name="connsiteX15" fmla="*/ 5479085 w 7344461"/>
                <a:gd name="connsiteY15" fmla="*/ 1836115 h 3489350"/>
                <a:gd name="connsiteX16" fmla="*/ 5698541 w 7344461"/>
                <a:gd name="connsiteY16" fmla="*/ 2179929 h 3489350"/>
                <a:gd name="connsiteX17" fmla="*/ 5888736 w 7344461"/>
                <a:gd name="connsiteY17" fmla="*/ 29261 h 3489350"/>
                <a:gd name="connsiteX18" fmla="*/ 6166714 w 7344461"/>
                <a:gd name="connsiteY18" fmla="*/ 3489350 h 3489350"/>
                <a:gd name="connsiteX19" fmla="*/ 6510528 w 7344461"/>
                <a:gd name="connsiteY19" fmla="*/ 1331366 h 3489350"/>
                <a:gd name="connsiteX20" fmla="*/ 6620256 w 7344461"/>
                <a:gd name="connsiteY20" fmla="*/ 1916582 h 3489350"/>
                <a:gd name="connsiteX21" fmla="*/ 7344461 w 7344461"/>
                <a:gd name="connsiteY21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3501871 w 7344461"/>
                <a:gd name="connsiteY9" fmla="*/ 1845697 h 3489350"/>
                <a:gd name="connsiteX10" fmla="*/ 2472538 w 7344461"/>
                <a:gd name="connsiteY10" fmla="*/ 409651 h 3489350"/>
                <a:gd name="connsiteX11" fmla="*/ 3160166 w 7344461"/>
                <a:gd name="connsiteY11" fmla="*/ 14630 h 3489350"/>
                <a:gd name="connsiteX12" fmla="*/ 3803904 w 7344461"/>
                <a:gd name="connsiteY12" fmla="*/ 387705 h 3489350"/>
                <a:gd name="connsiteX13" fmla="*/ 4462272 w 7344461"/>
                <a:gd name="connsiteY13" fmla="*/ 0 h 3489350"/>
                <a:gd name="connsiteX14" fmla="*/ 5113325 w 7344461"/>
                <a:gd name="connsiteY14" fmla="*/ 475488 h 3489350"/>
                <a:gd name="connsiteX15" fmla="*/ 4096512 w 7344461"/>
                <a:gd name="connsiteY15" fmla="*/ 1821485 h 3489350"/>
                <a:gd name="connsiteX16" fmla="*/ 5479085 w 7344461"/>
                <a:gd name="connsiteY16" fmla="*/ 1836115 h 3489350"/>
                <a:gd name="connsiteX17" fmla="*/ 5698541 w 7344461"/>
                <a:gd name="connsiteY17" fmla="*/ 2179929 h 3489350"/>
                <a:gd name="connsiteX18" fmla="*/ 5888736 w 7344461"/>
                <a:gd name="connsiteY18" fmla="*/ 29261 h 3489350"/>
                <a:gd name="connsiteX19" fmla="*/ 6166714 w 7344461"/>
                <a:gd name="connsiteY19" fmla="*/ 3489350 h 3489350"/>
                <a:gd name="connsiteX20" fmla="*/ 6510528 w 7344461"/>
                <a:gd name="connsiteY20" fmla="*/ 1331366 h 3489350"/>
                <a:gd name="connsiteX21" fmla="*/ 6620256 w 7344461"/>
                <a:gd name="connsiteY21" fmla="*/ 1916582 h 3489350"/>
                <a:gd name="connsiteX22" fmla="*/ 7344461 w 7344461"/>
                <a:gd name="connsiteY22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3501871 w 7344461"/>
                <a:gd name="connsiteY9" fmla="*/ 1845697 h 3489350"/>
                <a:gd name="connsiteX10" fmla="*/ 2472538 w 7344461"/>
                <a:gd name="connsiteY10" fmla="*/ 409651 h 3489350"/>
                <a:gd name="connsiteX11" fmla="*/ 3160166 w 7344461"/>
                <a:gd name="connsiteY11" fmla="*/ 14630 h 3489350"/>
                <a:gd name="connsiteX12" fmla="*/ 3803904 w 7344461"/>
                <a:gd name="connsiteY12" fmla="*/ 387705 h 3489350"/>
                <a:gd name="connsiteX13" fmla="*/ 4462272 w 7344461"/>
                <a:gd name="connsiteY13" fmla="*/ 0 h 3489350"/>
                <a:gd name="connsiteX14" fmla="*/ 5113325 w 7344461"/>
                <a:gd name="connsiteY14" fmla="*/ 475488 h 3489350"/>
                <a:gd name="connsiteX15" fmla="*/ 4089196 w 7344461"/>
                <a:gd name="connsiteY15" fmla="*/ 1843431 h 3489350"/>
                <a:gd name="connsiteX16" fmla="*/ 5479085 w 7344461"/>
                <a:gd name="connsiteY16" fmla="*/ 1836115 h 3489350"/>
                <a:gd name="connsiteX17" fmla="*/ 5698541 w 7344461"/>
                <a:gd name="connsiteY17" fmla="*/ 2179929 h 3489350"/>
                <a:gd name="connsiteX18" fmla="*/ 5888736 w 7344461"/>
                <a:gd name="connsiteY18" fmla="*/ 29261 h 3489350"/>
                <a:gd name="connsiteX19" fmla="*/ 6166714 w 7344461"/>
                <a:gd name="connsiteY19" fmla="*/ 3489350 h 3489350"/>
                <a:gd name="connsiteX20" fmla="*/ 6510528 w 7344461"/>
                <a:gd name="connsiteY20" fmla="*/ 1331366 h 3489350"/>
                <a:gd name="connsiteX21" fmla="*/ 6620256 w 7344461"/>
                <a:gd name="connsiteY21" fmla="*/ 1916582 h 3489350"/>
                <a:gd name="connsiteX22" fmla="*/ 7344461 w 7344461"/>
                <a:gd name="connsiteY22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3501871 w 7344461"/>
                <a:gd name="connsiteY9" fmla="*/ 1845697 h 3489350"/>
                <a:gd name="connsiteX10" fmla="*/ 2472538 w 7344461"/>
                <a:gd name="connsiteY10" fmla="*/ 409651 h 3489350"/>
                <a:gd name="connsiteX11" fmla="*/ 3160166 w 7344461"/>
                <a:gd name="connsiteY11" fmla="*/ 14630 h 3489350"/>
                <a:gd name="connsiteX12" fmla="*/ 3803904 w 7344461"/>
                <a:gd name="connsiteY12" fmla="*/ 387705 h 3489350"/>
                <a:gd name="connsiteX13" fmla="*/ 4462272 w 7344461"/>
                <a:gd name="connsiteY13" fmla="*/ 0 h 3489350"/>
                <a:gd name="connsiteX14" fmla="*/ 5113325 w 7344461"/>
                <a:gd name="connsiteY14" fmla="*/ 475488 h 3489350"/>
                <a:gd name="connsiteX15" fmla="*/ 4089196 w 7344461"/>
                <a:gd name="connsiteY15" fmla="*/ 1843431 h 3489350"/>
                <a:gd name="connsiteX16" fmla="*/ 5479085 w 7344461"/>
                <a:gd name="connsiteY16" fmla="*/ 1865376 h 3489350"/>
                <a:gd name="connsiteX17" fmla="*/ 5698541 w 7344461"/>
                <a:gd name="connsiteY17" fmla="*/ 2179929 h 3489350"/>
                <a:gd name="connsiteX18" fmla="*/ 5888736 w 7344461"/>
                <a:gd name="connsiteY18" fmla="*/ 29261 h 3489350"/>
                <a:gd name="connsiteX19" fmla="*/ 6166714 w 7344461"/>
                <a:gd name="connsiteY19" fmla="*/ 3489350 h 3489350"/>
                <a:gd name="connsiteX20" fmla="*/ 6510528 w 7344461"/>
                <a:gd name="connsiteY20" fmla="*/ 1331366 h 3489350"/>
                <a:gd name="connsiteX21" fmla="*/ 6620256 w 7344461"/>
                <a:gd name="connsiteY21" fmla="*/ 1916582 h 3489350"/>
                <a:gd name="connsiteX22" fmla="*/ 7344461 w 7344461"/>
                <a:gd name="connsiteY22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3501871 w 7344461"/>
                <a:gd name="connsiteY9" fmla="*/ 1845697 h 3489350"/>
                <a:gd name="connsiteX10" fmla="*/ 2472538 w 7344461"/>
                <a:gd name="connsiteY10" fmla="*/ 409651 h 3489350"/>
                <a:gd name="connsiteX11" fmla="*/ 3160166 w 7344461"/>
                <a:gd name="connsiteY11" fmla="*/ 14630 h 3489350"/>
                <a:gd name="connsiteX12" fmla="*/ 3803904 w 7344461"/>
                <a:gd name="connsiteY12" fmla="*/ 387705 h 3489350"/>
                <a:gd name="connsiteX13" fmla="*/ 4462272 w 7344461"/>
                <a:gd name="connsiteY13" fmla="*/ 0 h 3489350"/>
                <a:gd name="connsiteX14" fmla="*/ 5113325 w 7344461"/>
                <a:gd name="connsiteY14" fmla="*/ 475488 h 3489350"/>
                <a:gd name="connsiteX15" fmla="*/ 4089196 w 7344461"/>
                <a:gd name="connsiteY15" fmla="*/ 1843431 h 3489350"/>
                <a:gd name="connsiteX16" fmla="*/ 5479085 w 7344461"/>
                <a:gd name="connsiteY16" fmla="*/ 1865376 h 3489350"/>
                <a:gd name="connsiteX17" fmla="*/ 5498920 w 7344461"/>
                <a:gd name="connsiteY17" fmla="*/ 1860327 h 3489350"/>
                <a:gd name="connsiteX18" fmla="*/ 5698541 w 7344461"/>
                <a:gd name="connsiteY18" fmla="*/ 2179929 h 3489350"/>
                <a:gd name="connsiteX19" fmla="*/ 5888736 w 7344461"/>
                <a:gd name="connsiteY19" fmla="*/ 29261 h 3489350"/>
                <a:gd name="connsiteX20" fmla="*/ 6166714 w 7344461"/>
                <a:gd name="connsiteY20" fmla="*/ 3489350 h 3489350"/>
                <a:gd name="connsiteX21" fmla="*/ 6510528 w 7344461"/>
                <a:gd name="connsiteY21" fmla="*/ 1331366 h 3489350"/>
                <a:gd name="connsiteX22" fmla="*/ 6620256 w 7344461"/>
                <a:gd name="connsiteY22" fmla="*/ 1916582 h 3489350"/>
                <a:gd name="connsiteX23" fmla="*/ 7344461 w 7344461"/>
                <a:gd name="connsiteY23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3501871 w 7344461"/>
                <a:gd name="connsiteY9" fmla="*/ 1845697 h 3489350"/>
                <a:gd name="connsiteX10" fmla="*/ 2472538 w 7344461"/>
                <a:gd name="connsiteY10" fmla="*/ 409651 h 3489350"/>
                <a:gd name="connsiteX11" fmla="*/ 3160166 w 7344461"/>
                <a:gd name="connsiteY11" fmla="*/ 14630 h 3489350"/>
                <a:gd name="connsiteX12" fmla="*/ 3803904 w 7344461"/>
                <a:gd name="connsiteY12" fmla="*/ 387705 h 3489350"/>
                <a:gd name="connsiteX13" fmla="*/ 4462272 w 7344461"/>
                <a:gd name="connsiteY13" fmla="*/ 0 h 3489350"/>
                <a:gd name="connsiteX14" fmla="*/ 5113325 w 7344461"/>
                <a:gd name="connsiteY14" fmla="*/ 475488 h 3489350"/>
                <a:gd name="connsiteX15" fmla="*/ 4089196 w 7344461"/>
                <a:gd name="connsiteY15" fmla="*/ 1843431 h 3489350"/>
                <a:gd name="connsiteX16" fmla="*/ 5479085 w 7344461"/>
                <a:gd name="connsiteY16" fmla="*/ 1865376 h 3489350"/>
                <a:gd name="connsiteX17" fmla="*/ 5498920 w 7344461"/>
                <a:gd name="connsiteY17" fmla="*/ 1860327 h 3489350"/>
                <a:gd name="connsiteX18" fmla="*/ 5698541 w 7344461"/>
                <a:gd name="connsiteY18" fmla="*/ 2179929 h 3489350"/>
                <a:gd name="connsiteX19" fmla="*/ 5888736 w 7344461"/>
                <a:gd name="connsiteY19" fmla="*/ 29261 h 3489350"/>
                <a:gd name="connsiteX20" fmla="*/ 6166714 w 7344461"/>
                <a:gd name="connsiteY20" fmla="*/ 3489350 h 3489350"/>
                <a:gd name="connsiteX21" fmla="*/ 6510528 w 7344461"/>
                <a:gd name="connsiteY21" fmla="*/ 1331366 h 3489350"/>
                <a:gd name="connsiteX22" fmla="*/ 6620256 w 7344461"/>
                <a:gd name="connsiteY22" fmla="*/ 1880006 h 3489350"/>
                <a:gd name="connsiteX23" fmla="*/ 7344461 w 7344461"/>
                <a:gd name="connsiteY23" fmla="*/ 1865376 h 3489350"/>
                <a:gd name="connsiteX0" fmla="*/ 0 w 7366407"/>
                <a:gd name="connsiteY0" fmla="*/ 1865375 h 3489350"/>
                <a:gd name="connsiteX1" fmla="*/ 885139 w 7366407"/>
                <a:gd name="connsiteY1" fmla="*/ 1858061 h 3489350"/>
                <a:gd name="connsiteX2" fmla="*/ 994867 w 7366407"/>
                <a:gd name="connsiteY2" fmla="*/ 1316736 h 3489350"/>
                <a:gd name="connsiteX3" fmla="*/ 1338682 w 7366407"/>
                <a:gd name="connsiteY3" fmla="*/ 3489350 h 3489350"/>
                <a:gd name="connsiteX4" fmla="*/ 1609344 w 7366407"/>
                <a:gd name="connsiteY4" fmla="*/ 43891 h 3489350"/>
                <a:gd name="connsiteX5" fmla="*/ 1799539 w 7366407"/>
                <a:gd name="connsiteY5" fmla="*/ 2216505 h 3489350"/>
                <a:gd name="connsiteX6" fmla="*/ 2011680 w 7366407"/>
                <a:gd name="connsiteY6" fmla="*/ 1872691 h 3489350"/>
                <a:gd name="connsiteX7" fmla="*/ 2038831 w 7366407"/>
                <a:gd name="connsiteY7" fmla="*/ 1838381 h 3489350"/>
                <a:gd name="connsiteX8" fmla="*/ 3518611 w 7366407"/>
                <a:gd name="connsiteY8" fmla="*/ 1843430 h 3489350"/>
                <a:gd name="connsiteX9" fmla="*/ 3501871 w 7366407"/>
                <a:gd name="connsiteY9" fmla="*/ 1845697 h 3489350"/>
                <a:gd name="connsiteX10" fmla="*/ 2472538 w 7366407"/>
                <a:gd name="connsiteY10" fmla="*/ 409651 h 3489350"/>
                <a:gd name="connsiteX11" fmla="*/ 3160166 w 7366407"/>
                <a:gd name="connsiteY11" fmla="*/ 14630 h 3489350"/>
                <a:gd name="connsiteX12" fmla="*/ 3803904 w 7366407"/>
                <a:gd name="connsiteY12" fmla="*/ 387705 h 3489350"/>
                <a:gd name="connsiteX13" fmla="*/ 4462272 w 7366407"/>
                <a:gd name="connsiteY13" fmla="*/ 0 h 3489350"/>
                <a:gd name="connsiteX14" fmla="*/ 5113325 w 7366407"/>
                <a:gd name="connsiteY14" fmla="*/ 475488 h 3489350"/>
                <a:gd name="connsiteX15" fmla="*/ 4089196 w 7366407"/>
                <a:gd name="connsiteY15" fmla="*/ 1843431 h 3489350"/>
                <a:gd name="connsiteX16" fmla="*/ 5479085 w 7366407"/>
                <a:gd name="connsiteY16" fmla="*/ 1865376 h 3489350"/>
                <a:gd name="connsiteX17" fmla="*/ 5498920 w 7366407"/>
                <a:gd name="connsiteY17" fmla="*/ 1860327 h 3489350"/>
                <a:gd name="connsiteX18" fmla="*/ 5698541 w 7366407"/>
                <a:gd name="connsiteY18" fmla="*/ 2179929 h 3489350"/>
                <a:gd name="connsiteX19" fmla="*/ 5888736 w 7366407"/>
                <a:gd name="connsiteY19" fmla="*/ 29261 h 3489350"/>
                <a:gd name="connsiteX20" fmla="*/ 6166714 w 7366407"/>
                <a:gd name="connsiteY20" fmla="*/ 3489350 h 3489350"/>
                <a:gd name="connsiteX21" fmla="*/ 6510528 w 7366407"/>
                <a:gd name="connsiteY21" fmla="*/ 1331366 h 3489350"/>
                <a:gd name="connsiteX22" fmla="*/ 6620256 w 7366407"/>
                <a:gd name="connsiteY22" fmla="*/ 1880006 h 3489350"/>
                <a:gd name="connsiteX23" fmla="*/ 7366407 w 7366407"/>
                <a:gd name="connsiteY23" fmla="*/ 1887322 h 3489350"/>
                <a:gd name="connsiteX0" fmla="*/ 0 w 7366407"/>
                <a:gd name="connsiteY0" fmla="*/ 1865375 h 3489350"/>
                <a:gd name="connsiteX1" fmla="*/ 885139 w 7366407"/>
                <a:gd name="connsiteY1" fmla="*/ 1858061 h 3489350"/>
                <a:gd name="connsiteX2" fmla="*/ 1009498 w 7366407"/>
                <a:gd name="connsiteY2" fmla="*/ 1228954 h 3489350"/>
                <a:gd name="connsiteX3" fmla="*/ 1338682 w 7366407"/>
                <a:gd name="connsiteY3" fmla="*/ 3489350 h 3489350"/>
                <a:gd name="connsiteX4" fmla="*/ 1609344 w 7366407"/>
                <a:gd name="connsiteY4" fmla="*/ 43891 h 3489350"/>
                <a:gd name="connsiteX5" fmla="*/ 1799539 w 7366407"/>
                <a:gd name="connsiteY5" fmla="*/ 2216505 h 3489350"/>
                <a:gd name="connsiteX6" fmla="*/ 2011680 w 7366407"/>
                <a:gd name="connsiteY6" fmla="*/ 1872691 h 3489350"/>
                <a:gd name="connsiteX7" fmla="*/ 2038831 w 7366407"/>
                <a:gd name="connsiteY7" fmla="*/ 1838381 h 3489350"/>
                <a:gd name="connsiteX8" fmla="*/ 3518611 w 7366407"/>
                <a:gd name="connsiteY8" fmla="*/ 1843430 h 3489350"/>
                <a:gd name="connsiteX9" fmla="*/ 3501871 w 7366407"/>
                <a:gd name="connsiteY9" fmla="*/ 1845697 h 3489350"/>
                <a:gd name="connsiteX10" fmla="*/ 2472538 w 7366407"/>
                <a:gd name="connsiteY10" fmla="*/ 409651 h 3489350"/>
                <a:gd name="connsiteX11" fmla="*/ 3160166 w 7366407"/>
                <a:gd name="connsiteY11" fmla="*/ 14630 h 3489350"/>
                <a:gd name="connsiteX12" fmla="*/ 3803904 w 7366407"/>
                <a:gd name="connsiteY12" fmla="*/ 387705 h 3489350"/>
                <a:gd name="connsiteX13" fmla="*/ 4462272 w 7366407"/>
                <a:gd name="connsiteY13" fmla="*/ 0 h 3489350"/>
                <a:gd name="connsiteX14" fmla="*/ 5113325 w 7366407"/>
                <a:gd name="connsiteY14" fmla="*/ 475488 h 3489350"/>
                <a:gd name="connsiteX15" fmla="*/ 4089196 w 7366407"/>
                <a:gd name="connsiteY15" fmla="*/ 1843431 h 3489350"/>
                <a:gd name="connsiteX16" fmla="*/ 5479085 w 7366407"/>
                <a:gd name="connsiteY16" fmla="*/ 1865376 h 3489350"/>
                <a:gd name="connsiteX17" fmla="*/ 5498920 w 7366407"/>
                <a:gd name="connsiteY17" fmla="*/ 1860327 h 3489350"/>
                <a:gd name="connsiteX18" fmla="*/ 5698541 w 7366407"/>
                <a:gd name="connsiteY18" fmla="*/ 2179929 h 3489350"/>
                <a:gd name="connsiteX19" fmla="*/ 5888736 w 7366407"/>
                <a:gd name="connsiteY19" fmla="*/ 29261 h 3489350"/>
                <a:gd name="connsiteX20" fmla="*/ 6166714 w 7366407"/>
                <a:gd name="connsiteY20" fmla="*/ 3489350 h 3489350"/>
                <a:gd name="connsiteX21" fmla="*/ 6510528 w 7366407"/>
                <a:gd name="connsiteY21" fmla="*/ 1331366 h 3489350"/>
                <a:gd name="connsiteX22" fmla="*/ 6620256 w 7366407"/>
                <a:gd name="connsiteY22" fmla="*/ 1880006 h 3489350"/>
                <a:gd name="connsiteX23" fmla="*/ 7366407 w 7366407"/>
                <a:gd name="connsiteY23" fmla="*/ 1887322 h 3489350"/>
                <a:gd name="connsiteX0" fmla="*/ 0 w 7366407"/>
                <a:gd name="connsiteY0" fmla="*/ 1865375 h 3555187"/>
                <a:gd name="connsiteX1" fmla="*/ 885139 w 7366407"/>
                <a:gd name="connsiteY1" fmla="*/ 1858061 h 3555187"/>
                <a:gd name="connsiteX2" fmla="*/ 1009498 w 7366407"/>
                <a:gd name="connsiteY2" fmla="*/ 1228954 h 3555187"/>
                <a:gd name="connsiteX3" fmla="*/ 1294790 w 7366407"/>
                <a:gd name="connsiteY3" fmla="*/ 3555187 h 3555187"/>
                <a:gd name="connsiteX4" fmla="*/ 1609344 w 7366407"/>
                <a:gd name="connsiteY4" fmla="*/ 43891 h 3555187"/>
                <a:gd name="connsiteX5" fmla="*/ 1799539 w 7366407"/>
                <a:gd name="connsiteY5" fmla="*/ 2216505 h 3555187"/>
                <a:gd name="connsiteX6" fmla="*/ 2011680 w 7366407"/>
                <a:gd name="connsiteY6" fmla="*/ 1872691 h 3555187"/>
                <a:gd name="connsiteX7" fmla="*/ 2038831 w 7366407"/>
                <a:gd name="connsiteY7" fmla="*/ 1838381 h 3555187"/>
                <a:gd name="connsiteX8" fmla="*/ 3518611 w 7366407"/>
                <a:gd name="connsiteY8" fmla="*/ 1843430 h 3555187"/>
                <a:gd name="connsiteX9" fmla="*/ 3501871 w 7366407"/>
                <a:gd name="connsiteY9" fmla="*/ 1845697 h 3555187"/>
                <a:gd name="connsiteX10" fmla="*/ 2472538 w 7366407"/>
                <a:gd name="connsiteY10" fmla="*/ 409651 h 3555187"/>
                <a:gd name="connsiteX11" fmla="*/ 3160166 w 7366407"/>
                <a:gd name="connsiteY11" fmla="*/ 14630 h 3555187"/>
                <a:gd name="connsiteX12" fmla="*/ 3803904 w 7366407"/>
                <a:gd name="connsiteY12" fmla="*/ 387705 h 3555187"/>
                <a:gd name="connsiteX13" fmla="*/ 4462272 w 7366407"/>
                <a:gd name="connsiteY13" fmla="*/ 0 h 3555187"/>
                <a:gd name="connsiteX14" fmla="*/ 5113325 w 7366407"/>
                <a:gd name="connsiteY14" fmla="*/ 475488 h 3555187"/>
                <a:gd name="connsiteX15" fmla="*/ 4089196 w 7366407"/>
                <a:gd name="connsiteY15" fmla="*/ 1843431 h 3555187"/>
                <a:gd name="connsiteX16" fmla="*/ 5479085 w 7366407"/>
                <a:gd name="connsiteY16" fmla="*/ 1865376 h 3555187"/>
                <a:gd name="connsiteX17" fmla="*/ 5498920 w 7366407"/>
                <a:gd name="connsiteY17" fmla="*/ 1860327 h 3555187"/>
                <a:gd name="connsiteX18" fmla="*/ 5698541 w 7366407"/>
                <a:gd name="connsiteY18" fmla="*/ 2179929 h 3555187"/>
                <a:gd name="connsiteX19" fmla="*/ 5888736 w 7366407"/>
                <a:gd name="connsiteY19" fmla="*/ 29261 h 3555187"/>
                <a:gd name="connsiteX20" fmla="*/ 6166714 w 7366407"/>
                <a:gd name="connsiteY20" fmla="*/ 3489350 h 3555187"/>
                <a:gd name="connsiteX21" fmla="*/ 6510528 w 7366407"/>
                <a:gd name="connsiteY21" fmla="*/ 1331366 h 3555187"/>
                <a:gd name="connsiteX22" fmla="*/ 6620256 w 7366407"/>
                <a:gd name="connsiteY22" fmla="*/ 1880006 h 3555187"/>
                <a:gd name="connsiteX23" fmla="*/ 7366407 w 7366407"/>
                <a:gd name="connsiteY23" fmla="*/ 1887322 h 3555187"/>
                <a:gd name="connsiteX0" fmla="*/ 0 w 7366407"/>
                <a:gd name="connsiteY0" fmla="*/ 1865375 h 3555187"/>
                <a:gd name="connsiteX1" fmla="*/ 885139 w 7366407"/>
                <a:gd name="connsiteY1" fmla="*/ 1858061 h 3555187"/>
                <a:gd name="connsiteX2" fmla="*/ 1009498 w 7366407"/>
                <a:gd name="connsiteY2" fmla="*/ 1228954 h 3555187"/>
                <a:gd name="connsiteX3" fmla="*/ 1294790 w 7366407"/>
                <a:gd name="connsiteY3" fmla="*/ 3555187 h 3555187"/>
                <a:gd name="connsiteX4" fmla="*/ 1587398 w 7366407"/>
                <a:gd name="connsiteY4" fmla="*/ 7315 h 3555187"/>
                <a:gd name="connsiteX5" fmla="*/ 1799539 w 7366407"/>
                <a:gd name="connsiteY5" fmla="*/ 2216505 h 3555187"/>
                <a:gd name="connsiteX6" fmla="*/ 2011680 w 7366407"/>
                <a:gd name="connsiteY6" fmla="*/ 1872691 h 3555187"/>
                <a:gd name="connsiteX7" fmla="*/ 2038831 w 7366407"/>
                <a:gd name="connsiteY7" fmla="*/ 1838381 h 3555187"/>
                <a:gd name="connsiteX8" fmla="*/ 3518611 w 7366407"/>
                <a:gd name="connsiteY8" fmla="*/ 1843430 h 3555187"/>
                <a:gd name="connsiteX9" fmla="*/ 3501871 w 7366407"/>
                <a:gd name="connsiteY9" fmla="*/ 1845697 h 3555187"/>
                <a:gd name="connsiteX10" fmla="*/ 2472538 w 7366407"/>
                <a:gd name="connsiteY10" fmla="*/ 409651 h 3555187"/>
                <a:gd name="connsiteX11" fmla="*/ 3160166 w 7366407"/>
                <a:gd name="connsiteY11" fmla="*/ 14630 h 3555187"/>
                <a:gd name="connsiteX12" fmla="*/ 3803904 w 7366407"/>
                <a:gd name="connsiteY12" fmla="*/ 387705 h 3555187"/>
                <a:gd name="connsiteX13" fmla="*/ 4462272 w 7366407"/>
                <a:gd name="connsiteY13" fmla="*/ 0 h 3555187"/>
                <a:gd name="connsiteX14" fmla="*/ 5113325 w 7366407"/>
                <a:gd name="connsiteY14" fmla="*/ 475488 h 3555187"/>
                <a:gd name="connsiteX15" fmla="*/ 4089196 w 7366407"/>
                <a:gd name="connsiteY15" fmla="*/ 1843431 h 3555187"/>
                <a:gd name="connsiteX16" fmla="*/ 5479085 w 7366407"/>
                <a:gd name="connsiteY16" fmla="*/ 1865376 h 3555187"/>
                <a:gd name="connsiteX17" fmla="*/ 5498920 w 7366407"/>
                <a:gd name="connsiteY17" fmla="*/ 1860327 h 3555187"/>
                <a:gd name="connsiteX18" fmla="*/ 5698541 w 7366407"/>
                <a:gd name="connsiteY18" fmla="*/ 2179929 h 3555187"/>
                <a:gd name="connsiteX19" fmla="*/ 5888736 w 7366407"/>
                <a:gd name="connsiteY19" fmla="*/ 29261 h 3555187"/>
                <a:gd name="connsiteX20" fmla="*/ 6166714 w 7366407"/>
                <a:gd name="connsiteY20" fmla="*/ 3489350 h 3555187"/>
                <a:gd name="connsiteX21" fmla="*/ 6510528 w 7366407"/>
                <a:gd name="connsiteY21" fmla="*/ 1331366 h 3555187"/>
                <a:gd name="connsiteX22" fmla="*/ 6620256 w 7366407"/>
                <a:gd name="connsiteY22" fmla="*/ 1880006 h 3555187"/>
                <a:gd name="connsiteX23" fmla="*/ 7366407 w 7366407"/>
                <a:gd name="connsiteY23" fmla="*/ 1887322 h 3555187"/>
                <a:gd name="connsiteX0" fmla="*/ 0 w 7366407"/>
                <a:gd name="connsiteY0" fmla="*/ 1865375 h 3555187"/>
                <a:gd name="connsiteX1" fmla="*/ 885139 w 7366407"/>
                <a:gd name="connsiteY1" fmla="*/ 1858061 h 3555187"/>
                <a:gd name="connsiteX2" fmla="*/ 1009498 w 7366407"/>
                <a:gd name="connsiteY2" fmla="*/ 1228954 h 3555187"/>
                <a:gd name="connsiteX3" fmla="*/ 1294790 w 7366407"/>
                <a:gd name="connsiteY3" fmla="*/ 3555187 h 3555187"/>
                <a:gd name="connsiteX4" fmla="*/ 1587398 w 7366407"/>
                <a:gd name="connsiteY4" fmla="*/ 7315 h 3555187"/>
                <a:gd name="connsiteX5" fmla="*/ 1799539 w 7366407"/>
                <a:gd name="connsiteY5" fmla="*/ 2216505 h 3555187"/>
                <a:gd name="connsiteX6" fmla="*/ 2038831 w 7366407"/>
                <a:gd name="connsiteY6" fmla="*/ 1838381 h 3555187"/>
                <a:gd name="connsiteX7" fmla="*/ 3518611 w 7366407"/>
                <a:gd name="connsiteY7" fmla="*/ 1843430 h 3555187"/>
                <a:gd name="connsiteX8" fmla="*/ 3501871 w 7366407"/>
                <a:gd name="connsiteY8" fmla="*/ 1845697 h 3555187"/>
                <a:gd name="connsiteX9" fmla="*/ 2472538 w 7366407"/>
                <a:gd name="connsiteY9" fmla="*/ 409651 h 3555187"/>
                <a:gd name="connsiteX10" fmla="*/ 3160166 w 7366407"/>
                <a:gd name="connsiteY10" fmla="*/ 14630 h 3555187"/>
                <a:gd name="connsiteX11" fmla="*/ 3803904 w 7366407"/>
                <a:gd name="connsiteY11" fmla="*/ 387705 h 3555187"/>
                <a:gd name="connsiteX12" fmla="*/ 4462272 w 7366407"/>
                <a:gd name="connsiteY12" fmla="*/ 0 h 3555187"/>
                <a:gd name="connsiteX13" fmla="*/ 5113325 w 7366407"/>
                <a:gd name="connsiteY13" fmla="*/ 475488 h 3555187"/>
                <a:gd name="connsiteX14" fmla="*/ 4089196 w 7366407"/>
                <a:gd name="connsiteY14" fmla="*/ 1843431 h 3555187"/>
                <a:gd name="connsiteX15" fmla="*/ 5479085 w 7366407"/>
                <a:gd name="connsiteY15" fmla="*/ 1865376 h 3555187"/>
                <a:gd name="connsiteX16" fmla="*/ 5498920 w 7366407"/>
                <a:gd name="connsiteY16" fmla="*/ 1860327 h 3555187"/>
                <a:gd name="connsiteX17" fmla="*/ 5698541 w 7366407"/>
                <a:gd name="connsiteY17" fmla="*/ 2179929 h 3555187"/>
                <a:gd name="connsiteX18" fmla="*/ 5888736 w 7366407"/>
                <a:gd name="connsiteY18" fmla="*/ 29261 h 3555187"/>
                <a:gd name="connsiteX19" fmla="*/ 6166714 w 7366407"/>
                <a:gd name="connsiteY19" fmla="*/ 3489350 h 3555187"/>
                <a:gd name="connsiteX20" fmla="*/ 6510528 w 7366407"/>
                <a:gd name="connsiteY20" fmla="*/ 1331366 h 3555187"/>
                <a:gd name="connsiteX21" fmla="*/ 6620256 w 7366407"/>
                <a:gd name="connsiteY21" fmla="*/ 1880006 h 3555187"/>
                <a:gd name="connsiteX22" fmla="*/ 7366407 w 7366407"/>
                <a:gd name="connsiteY22" fmla="*/ 1887322 h 3555187"/>
                <a:gd name="connsiteX0" fmla="*/ 0 w 7366407"/>
                <a:gd name="connsiteY0" fmla="*/ 1865375 h 3555187"/>
                <a:gd name="connsiteX1" fmla="*/ 885139 w 7366407"/>
                <a:gd name="connsiteY1" fmla="*/ 1858061 h 3555187"/>
                <a:gd name="connsiteX2" fmla="*/ 1009498 w 7366407"/>
                <a:gd name="connsiteY2" fmla="*/ 1228954 h 3555187"/>
                <a:gd name="connsiteX3" fmla="*/ 1294790 w 7366407"/>
                <a:gd name="connsiteY3" fmla="*/ 3555187 h 3555187"/>
                <a:gd name="connsiteX4" fmla="*/ 1587398 w 7366407"/>
                <a:gd name="connsiteY4" fmla="*/ 7315 h 3555187"/>
                <a:gd name="connsiteX5" fmla="*/ 1799539 w 7366407"/>
                <a:gd name="connsiteY5" fmla="*/ 2216505 h 3555187"/>
                <a:gd name="connsiteX6" fmla="*/ 2038831 w 7366407"/>
                <a:gd name="connsiteY6" fmla="*/ 1838381 h 3555187"/>
                <a:gd name="connsiteX7" fmla="*/ 3518611 w 7366407"/>
                <a:gd name="connsiteY7" fmla="*/ 1843430 h 3555187"/>
                <a:gd name="connsiteX8" fmla="*/ 3501871 w 7366407"/>
                <a:gd name="connsiteY8" fmla="*/ 1845697 h 3555187"/>
                <a:gd name="connsiteX9" fmla="*/ 2472538 w 7366407"/>
                <a:gd name="connsiteY9" fmla="*/ 409651 h 3555187"/>
                <a:gd name="connsiteX10" fmla="*/ 3160166 w 7366407"/>
                <a:gd name="connsiteY10" fmla="*/ 14630 h 3555187"/>
                <a:gd name="connsiteX11" fmla="*/ 3803904 w 7366407"/>
                <a:gd name="connsiteY11" fmla="*/ 387705 h 3555187"/>
                <a:gd name="connsiteX12" fmla="*/ 4462272 w 7366407"/>
                <a:gd name="connsiteY12" fmla="*/ 0 h 3555187"/>
                <a:gd name="connsiteX13" fmla="*/ 5113325 w 7366407"/>
                <a:gd name="connsiteY13" fmla="*/ 475488 h 3555187"/>
                <a:gd name="connsiteX14" fmla="*/ 4089196 w 7366407"/>
                <a:gd name="connsiteY14" fmla="*/ 1843431 h 3555187"/>
                <a:gd name="connsiteX15" fmla="*/ 5479085 w 7366407"/>
                <a:gd name="connsiteY15" fmla="*/ 1865376 h 3555187"/>
                <a:gd name="connsiteX16" fmla="*/ 5498920 w 7366407"/>
                <a:gd name="connsiteY16" fmla="*/ 1860327 h 3555187"/>
                <a:gd name="connsiteX17" fmla="*/ 5793639 w 7366407"/>
                <a:gd name="connsiteY17" fmla="*/ 2238451 h 3555187"/>
                <a:gd name="connsiteX18" fmla="*/ 5888736 w 7366407"/>
                <a:gd name="connsiteY18" fmla="*/ 29261 h 3555187"/>
                <a:gd name="connsiteX19" fmla="*/ 6166714 w 7366407"/>
                <a:gd name="connsiteY19" fmla="*/ 3489350 h 3555187"/>
                <a:gd name="connsiteX20" fmla="*/ 6510528 w 7366407"/>
                <a:gd name="connsiteY20" fmla="*/ 1331366 h 3555187"/>
                <a:gd name="connsiteX21" fmla="*/ 6620256 w 7366407"/>
                <a:gd name="connsiteY21" fmla="*/ 1880006 h 3555187"/>
                <a:gd name="connsiteX22" fmla="*/ 7366407 w 7366407"/>
                <a:gd name="connsiteY22" fmla="*/ 1887322 h 3555187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5976519 w 7366407"/>
                <a:gd name="connsiteY18" fmla="*/ 0 h 3562502"/>
                <a:gd name="connsiteX19" fmla="*/ 6166714 w 7366407"/>
                <a:gd name="connsiteY19" fmla="*/ 3496665 h 3562502"/>
                <a:gd name="connsiteX20" fmla="*/ 6510528 w 7366407"/>
                <a:gd name="connsiteY20" fmla="*/ 1338681 h 3562502"/>
                <a:gd name="connsiteX21" fmla="*/ 6620256 w 7366407"/>
                <a:gd name="connsiteY21" fmla="*/ 1887321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166714 w 7366407"/>
                <a:gd name="connsiteY19" fmla="*/ 3496665 h 3562502"/>
                <a:gd name="connsiteX20" fmla="*/ 6510528 w 7366407"/>
                <a:gd name="connsiteY20" fmla="*/ 1338681 h 3562502"/>
                <a:gd name="connsiteX21" fmla="*/ 6620256 w 7366407"/>
                <a:gd name="connsiteY21" fmla="*/ 1887321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10528 w 7366407"/>
                <a:gd name="connsiteY20" fmla="*/ 1338681 h 3562502"/>
                <a:gd name="connsiteX21" fmla="*/ 6620256 w 7366407"/>
                <a:gd name="connsiteY21" fmla="*/ 1887321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61734 w 7366407"/>
                <a:gd name="connsiteY20" fmla="*/ 1265529 h 3562502"/>
                <a:gd name="connsiteX21" fmla="*/ 6620256 w 7366407"/>
                <a:gd name="connsiteY21" fmla="*/ 1887321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20256 w 7366407"/>
                <a:gd name="connsiteY21" fmla="*/ 1887321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86093 w 7366407"/>
                <a:gd name="connsiteY21" fmla="*/ 1894636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86093 w 7366407"/>
                <a:gd name="connsiteY21" fmla="*/ 1894636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86093 w 7366407"/>
                <a:gd name="connsiteY21" fmla="*/ 1894636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50745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86093 w 7366407"/>
                <a:gd name="connsiteY21" fmla="*/ 1894636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1770 w 7366407"/>
                <a:gd name="connsiteY15" fmla="*/ 1880006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86093 w 7366407"/>
                <a:gd name="connsiteY21" fmla="*/ 1894636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98920 w 7366407"/>
                <a:gd name="connsiteY15" fmla="*/ 1867642 h 3562502"/>
                <a:gd name="connsiteX16" fmla="*/ 5793639 w 7366407"/>
                <a:gd name="connsiteY16" fmla="*/ 2245766 h 3562502"/>
                <a:gd name="connsiteX17" fmla="*/ 6005780 w 7366407"/>
                <a:gd name="connsiteY17" fmla="*/ 0 h 3562502"/>
                <a:gd name="connsiteX18" fmla="*/ 6269127 w 7366407"/>
                <a:gd name="connsiteY18" fmla="*/ 3533241 h 3562502"/>
                <a:gd name="connsiteX19" fmla="*/ 6590995 w 7366407"/>
                <a:gd name="connsiteY19" fmla="*/ 1250899 h 3562502"/>
                <a:gd name="connsiteX20" fmla="*/ 6686093 w 7366407"/>
                <a:gd name="connsiteY20" fmla="*/ 1894636 h 3562502"/>
                <a:gd name="connsiteX21" fmla="*/ 7366407 w 7366407"/>
                <a:gd name="connsiteY21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140402 w 7366407"/>
                <a:gd name="connsiteY14" fmla="*/ 1880007 h 3562502"/>
                <a:gd name="connsiteX15" fmla="*/ 5498920 w 7366407"/>
                <a:gd name="connsiteY15" fmla="*/ 1867642 h 3562502"/>
                <a:gd name="connsiteX16" fmla="*/ 5793639 w 7366407"/>
                <a:gd name="connsiteY16" fmla="*/ 2245766 h 3562502"/>
                <a:gd name="connsiteX17" fmla="*/ 6005780 w 7366407"/>
                <a:gd name="connsiteY17" fmla="*/ 0 h 3562502"/>
                <a:gd name="connsiteX18" fmla="*/ 6269127 w 7366407"/>
                <a:gd name="connsiteY18" fmla="*/ 3533241 h 3562502"/>
                <a:gd name="connsiteX19" fmla="*/ 6590995 w 7366407"/>
                <a:gd name="connsiteY19" fmla="*/ 1250899 h 3562502"/>
                <a:gd name="connsiteX20" fmla="*/ 6686093 w 7366407"/>
                <a:gd name="connsiteY20" fmla="*/ 1894636 h 3562502"/>
                <a:gd name="connsiteX21" fmla="*/ 7366407 w 7366407"/>
                <a:gd name="connsiteY21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01871 w 7366407"/>
                <a:gd name="connsiteY7" fmla="*/ 1853012 h 3562502"/>
                <a:gd name="connsiteX8" fmla="*/ 2472538 w 7366407"/>
                <a:gd name="connsiteY8" fmla="*/ 416966 h 3562502"/>
                <a:gd name="connsiteX9" fmla="*/ 3160166 w 7366407"/>
                <a:gd name="connsiteY9" fmla="*/ 21945 h 3562502"/>
                <a:gd name="connsiteX10" fmla="*/ 3803904 w 7366407"/>
                <a:gd name="connsiteY10" fmla="*/ 395020 h 3562502"/>
                <a:gd name="connsiteX11" fmla="*/ 4462272 w 7366407"/>
                <a:gd name="connsiteY11" fmla="*/ 7315 h 3562502"/>
                <a:gd name="connsiteX12" fmla="*/ 5113325 w 7366407"/>
                <a:gd name="connsiteY12" fmla="*/ 482803 h 3562502"/>
                <a:gd name="connsiteX13" fmla="*/ 4140402 w 7366407"/>
                <a:gd name="connsiteY13" fmla="*/ 1880007 h 3562502"/>
                <a:gd name="connsiteX14" fmla="*/ 5498920 w 7366407"/>
                <a:gd name="connsiteY14" fmla="*/ 1867642 h 3562502"/>
                <a:gd name="connsiteX15" fmla="*/ 5793639 w 7366407"/>
                <a:gd name="connsiteY15" fmla="*/ 2245766 h 3562502"/>
                <a:gd name="connsiteX16" fmla="*/ 6005780 w 7366407"/>
                <a:gd name="connsiteY16" fmla="*/ 0 h 3562502"/>
                <a:gd name="connsiteX17" fmla="*/ 6269127 w 7366407"/>
                <a:gd name="connsiteY17" fmla="*/ 3533241 h 3562502"/>
                <a:gd name="connsiteX18" fmla="*/ 6590995 w 7366407"/>
                <a:gd name="connsiteY18" fmla="*/ 1250899 h 3562502"/>
                <a:gd name="connsiteX19" fmla="*/ 6686093 w 7366407"/>
                <a:gd name="connsiteY19" fmla="*/ 1894636 h 3562502"/>
                <a:gd name="connsiteX20" fmla="*/ 7366407 w 7366407"/>
                <a:gd name="connsiteY20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457980 w 7366407"/>
                <a:gd name="connsiteY7" fmla="*/ 1889588 h 3562502"/>
                <a:gd name="connsiteX8" fmla="*/ 2472538 w 7366407"/>
                <a:gd name="connsiteY8" fmla="*/ 416966 h 3562502"/>
                <a:gd name="connsiteX9" fmla="*/ 3160166 w 7366407"/>
                <a:gd name="connsiteY9" fmla="*/ 21945 h 3562502"/>
                <a:gd name="connsiteX10" fmla="*/ 3803904 w 7366407"/>
                <a:gd name="connsiteY10" fmla="*/ 395020 h 3562502"/>
                <a:gd name="connsiteX11" fmla="*/ 4462272 w 7366407"/>
                <a:gd name="connsiteY11" fmla="*/ 7315 h 3562502"/>
                <a:gd name="connsiteX12" fmla="*/ 5113325 w 7366407"/>
                <a:gd name="connsiteY12" fmla="*/ 482803 h 3562502"/>
                <a:gd name="connsiteX13" fmla="*/ 4140402 w 7366407"/>
                <a:gd name="connsiteY13" fmla="*/ 1880007 h 3562502"/>
                <a:gd name="connsiteX14" fmla="*/ 5498920 w 7366407"/>
                <a:gd name="connsiteY14" fmla="*/ 1867642 h 3562502"/>
                <a:gd name="connsiteX15" fmla="*/ 5793639 w 7366407"/>
                <a:gd name="connsiteY15" fmla="*/ 2245766 h 3562502"/>
                <a:gd name="connsiteX16" fmla="*/ 6005780 w 7366407"/>
                <a:gd name="connsiteY16" fmla="*/ 0 h 3562502"/>
                <a:gd name="connsiteX17" fmla="*/ 6269127 w 7366407"/>
                <a:gd name="connsiteY17" fmla="*/ 3533241 h 3562502"/>
                <a:gd name="connsiteX18" fmla="*/ 6590995 w 7366407"/>
                <a:gd name="connsiteY18" fmla="*/ 1250899 h 3562502"/>
                <a:gd name="connsiteX19" fmla="*/ 6686093 w 7366407"/>
                <a:gd name="connsiteY19" fmla="*/ 1894636 h 3562502"/>
                <a:gd name="connsiteX20" fmla="*/ 7366407 w 7366407"/>
                <a:gd name="connsiteY20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865376 w 7366407"/>
                <a:gd name="connsiteY5" fmla="*/ 2238450 h 3562502"/>
                <a:gd name="connsiteX6" fmla="*/ 2038831 w 7366407"/>
                <a:gd name="connsiteY6" fmla="*/ 1874957 h 3562502"/>
                <a:gd name="connsiteX7" fmla="*/ 3457980 w 7366407"/>
                <a:gd name="connsiteY7" fmla="*/ 1889588 h 3562502"/>
                <a:gd name="connsiteX8" fmla="*/ 2472538 w 7366407"/>
                <a:gd name="connsiteY8" fmla="*/ 416966 h 3562502"/>
                <a:gd name="connsiteX9" fmla="*/ 3160166 w 7366407"/>
                <a:gd name="connsiteY9" fmla="*/ 21945 h 3562502"/>
                <a:gd name="connsiteX10" fmla="*/ 3803904 w 7366407"/>
                <a:gd name="connsiteY10" fmla="*/ 395020 h 3562502"/>
                <a:gd name="connsiteX11" fmla="*/ 4462272 w 7366407"/>
                <a:gd name="connsiteY11" fmla="*/ 7315 h 3562502"/>
                <a:gd name="connsiteX12" fmla="*/ 5113325 w 7366407"/>
                <a:gd name="connsiteY12" fmla="*/ 482803 h 3562502"/>
                <a:gd name="connsiteX13" fmla="*/ 4140402 w 7366407"/>
                <a:gd name="connsiteY13" fmla="*/ 1880007 h 3562502"/>
                <a:gd name="connsiteX14" fmla="*/ 5498920 w 7366407"/>
                <a:gd name="connsiteY14" fmla="*/ 1867642 h 3562502"/>
                <a:gd name="connsiteX15" fmla="*/ 5793639 w 7366407"/>
                <a:gd name="connsiteY15" fmla="*/ 2245766 h 3562502"/>
                <a:gd name="connsiteX16" fmla="*/ 6005780 w 7366407"/>
                <a:gd name="connsiteY16" fmla="*/ 0 h 3562502"/>
                <a:gd name="connsiteX17" fmla="*/ 6269127 w 7366407"/>
                <a:gd name="connsiteY17" fmla="*/ 3533241 h 3562502"/>
                <a:gd name="connsiteX18" fmla="*/ 6590995 w 7366407"/>
                <a:gd name="connsiteY18" fmla="*/ 1250899 h 3562502"/>
                <a:gd name="connsiteX19" fmla="*/ 6686093 w 7366407"/>
                <a:gd name="connsiteY19" fmla="*/ 1894636 h 3562502"/>
                <a:gd name="connsiteX20" fmla="*/ 7366407 w 7366407"/>
                <a:gd name="connsiteY20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865376 w 7366407"/>
                <a:gd name="connsiteY5" fmla="*/ 2238450 h 3562502"/>
                <a:gd name="connsiteX6" fmla="*/ 2038831 w 7366407"/>
                <a:gd name="connsiteY6" fmla="*/ 1874957 h 3562502"/>
                <a:gd name="connsiteX7" fmla="*/ 3457980 w 7366407"/>
                <a:gd name="connsiteY7" fmla="*/ 1889588 h 3562502"/>
                <a:gd name="connsiteX8" fmla="*/ 2472538 w 7366407"/>
                <a:gd name="connsiteY8" fmla="*/ 416966 h 3562502"/>
                <a:gd name="connsiteX9" fmla="*/ 3160166 w 7366407"/>
                <a:gd name="connsiteY9" fmla="*/ 21945 h 3562502"/>
                <a:gd name="connsiteX10" fmla="*/ 3803904 w 7366407"/>
                <a:gd name="connsiteY10" fmla="*/ 395020 h 3562502"/>
                <a:gd name="connsiteX11" fmla="*/ 4462272 w 7366407"/>
                <a:gd name="connsiteY11" fmla="*/ 7315 h 3562502"/>
                <a:gd name="connsiteX12" fmla="*/ 5113325 w 7366407"/>
                <a:gd name="connsiteY12" fmla="*/ 482803 h 3562502"/>
                <a:gd name="connsiteX13" fmla="*/ 4140402 w 7366407"/>
                <a:gd name="connsiteY13" fmla="*/ 1880007 h 3562502"/>
                <a:gd name="connsiteX14" fmla="*/ 5498920 w 7366407"/>
                <a:gd name="connsiteY14" fmla="*/ 1867642 h 3562502"/>
                <a:gd name="connsiteX15" fmla="*/ 5720487 w 7366407"/>
                <a:gd name="connsiteY15" fmla="*/ 2238450 h 3562502"/>
                <a:gd name="connsiteX16" fmla="*/ 6005780 w 7366407"/>
                <a:gd name="connsiteY16" fmla="*/ 0 h 3562502"/>
                <a:gd name="connsiteX17" fmla="*/ 6269127 w 7366407"/>
                <a:gd name="connsiteY17" fmla="*/ 3533241 h 3562502"/>
                <a:gd name="connsiteX18" fmla="*/ 6590995 w 7366407"/>
                <a:gd name="connsiteY18" fmla="*/ 1250899 h 3562502"/>
                <a:gd name="connsiteX19" fmla="*/ 6686093 w 7366407"/>
                <a:gd name="connsiteY19" fmla="*/ 1894636 h 3562502"/>
                <a:gd name="connsiteX20" fmla="*/ 7366407 w 7366407"/>
                <a:gd name="connsiteY20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865376 w 7366407"/>
                <a:gd name="connsiteY5" fmla="*/ 2238450 h 3562502"/>
                <a:gd name="connsiteX6" fmla="*/ 2038831 w 7366407"/>
                <a:gd name="connsiteY6" fmla="*/ 1874957 h 3562502"/>
                <a:gd name="connsiteX7" fmla="*/ 3457980 w 7366407"/>
                <a:gd name="connsiteY7" fmla="*/ 1889588 h 3562502"/>
                <a:gd name="connsiteX8" fmla="*/ 2472538 w 7366407"/>
                <a:gd name="connsiteY8" fmla="*/ 416966 h 3562502"/>
                <a:gd name="connsiteX9" fmla="*/ 3160166 w 7366407"/>
                <a:gd name="connsiteY9" fmla="*/ 21945 h 3562502"/>
                <a:gd name="connsiteX10" fmla="*/ 3803904 w 7366407"/>
                <a:gd name="connsiteY10" fmla="*/ 395020 h 3562502"/>
                <a:gd name="connsiteX11" fmla="*/ 4462272 w 7366407"/>
                <a:gd name="connsiteY11" fmla="*/ 7315 h 3562502"/>
                <a:gd name="connsiteX12" fmla="*/ 5113325 w 7366407"/>
                <a:gd name="connsiteY12" fmla="*/ 482803 h 3562502"/>
                <a:gd name="connsiteX13" fmla="*/ 4140402 w 7366407"/>
                <a:gd name="connsiteY13" fmla="*/ 1880007 h 3562502"/>
                <a:gd name="connsiteX14" fmla="*/ 5498920 w 7366407"/>
                <a:gd name="connsiteY14" fmla="*/ 1896902 h 3562502"/>
                <a:gd name="connsiteX15" fmla="*/ 5720487 w 7366407"/>
                <a:gd name="connsiteY15" fmla="*/ 2238450 h 3562502"/>
                <a:gd name="connsiteX16" fmla="*/ 6005780 w 7366407"/>
                <a:gd name="connsiteY16" fmla="*/ 0 h 3562502"/>
                <a:gd name="connsiteX17" fmla="*/ 6269127 w 7366407"/>
                <a:gd name="connsiteY17" fmla="*/ 3533241 h 3562502"/>
                <a:gd name="connsiteX18" fmla="*/ 6590995 w 7366407"/>
                <a:gd name="connsiteY18" fmla="*/ 1250899 h 3562502"/>
                <a:gd name="connsiteX19" fmla="*/ 6686093 w 7366407"/>
                <a:gd name="connsiteY19" fmla="*/ 1894636 h 3562502"/>
                <a:gd name="connsiteX20" fmla="*/ 7366407 w 7366407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13325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13325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13325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13325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13325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60857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30905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30905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43277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43277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43277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462272 w 7454190"/>
                <a:gd name="connsiteY11" fmla="*/ 872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586631 w 7454190"/>
                <a:gd name="connsiteY11" fmla="*/ 2335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586631 w 7454190"/>
                <a:gd name="connsiteY11" fmla="*/ 2335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586631 w 7454190"/>
                <a:gd name="connsiteY11" fmla="*/ 2335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586631 w 7454190"/>
                <a:gd name="connsiteY11" fmla="*/ 2335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586631 w 7454190"/>
                <a:gd name="connsiteY11" fmla="*/ 2335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3451 h 3563263"/>
                <a:gd name="connsiteX1" fmla="*/ 907085 w 7454190"/>
                <a:gd name="connsiteY1" fmla="*/ 1866137 h 3563263"/>
                <a:gd name="connsiteX2" fmla="*/ 1009498 w 7454190"/>
                <a:gd name="connsiteY2" fmla="*/ 1237030 h 3563263"/>
                <a:gd name="connsiteX3" fmla="*/ 1294790 w 7454190"/>
                <a:gd name="connsiteY3" fmla="*/ 3563263 h 3563263"/>
                <a:gd name="connsiteX4" fmla="*/ 1587398 w 7454190"/>
                <a:gd name="connsiteY4" fmla="*/ 15391 h 3563263"/>
                <a:gd name="connsiteX5" fmla="*/ 1865376 w 7454190"/>
                <a:gd name="connsiteY5" fmla="*/ 2239211 h 3563263"/>
                <a:gd name="connsiteX6" fmla="*/ 2038831 w 7454190"/>
                <a:gd name="connsiteY6" fmla="*/ 1875718 h 3563263"/>
                <a:gd name="connsiteX7" fmla="*/ 3457980 w 7454190"/>
                <a:gd name="connsiteY7" fmla="*/ 1890349 h 3563263"/>
                <a:gd name="connsiteX8" fmla="*/ 2443277 w 7454190"/>
                <a:gd name="connsiteY8" fmla="*/ 490879 h 3563263"/>
                <a:gd name="connsiteX9" fmla="*/ 3043123 w 7454190"/>
                <a:gd name="connsiteY9" fmla="*/ 761 h 3563263"/>
                <a:gd name="connsiteX10" fmla="*/ 3803904 w 7454190"/>
                <a:gd name="connsiteY10" fmla="*/ 395781 h 3563263"/>
                <a:gd name="connsiteX11" fmla="*/ 4586631 w 7454190"/>
                <a:gd name="connsiteY11" fmla="*/ 22706 h 3563263"/>
                <a:gd name="connsiteX12" fmla="*/ 5171847 w 7454190"/>
                <a:gd name="connsiteY12" fmla="*/ 483564 h 3563263"/>
                <a:gd name="connsiteX13" fmla="*/ 4140402 w 7454190"/>
                <a:gd name="connsiteY13" fmla="*/ 1880768 h 3563263"/>
                <a:gd name="connsiteX14" fmla="*/ 5498920 w 7454190"/>
                <a:gd name="connsiteY14" fmla="*/ 1897663 h 3563263"/>
                <a:gd name="connsiteX15" fmla="*/ 5720487 w 7454190"/>
                <a:gd name="connsiteY15" fmla="*/ 2239211 h 3563263"/>
                <a:gd name="connsiteX16" fmla="*/ 6005780 w 7454190"/>
                <a:gd name="connsiteY16" fmla="*/ 761 h 3563263"/>
                <a:gd name="connsiteX17" fmla="*/ 6269127 w 7454190"/>
                <a:gd name="connsiteY17" fmla="*/ 3534002 h 3563263"/>
                <a:gd name="connsiteX18" fmla="*/ 6590995 w 7454190"/>
                <a:gd name="connsiteY18" fmla="*/ 1251660 h 3563263"/>
                <a:gd name="connsiteX19" fmla="*/ 6686093 w 7454190"/>
                <a:gd name="connsiteY19" fmla="*/ 1895397 h 3563263"/>
                <a:gd name="connsiteX20" fmla="*/ 7454190 w 7454190"/>
                <a:gd name="connsiteY20" fmla="*/ 1895398 h 3563263"/>
                <a:gd name="connsiteX0" fmla="*/ 0 w 7454190"/>
                <a:gd name="connsiteY0" fmla="*/ 1873451 h 3563263"/>
                <a:gd name="connsiteX1" fmla="*/ 907085 w 7454190"/>
                <a:gd name="connsiteY1" fmla="*/ 1866137 h 3563263"/>
                <a:gd name="connsiteX2" fmla="*/ 1009498 w 7454190"/>
                <a:gd name="connsiteY2" fmla="*/ 1237030 h 3563263"/>
                <a:gd name="connsiteX3" fmla="*/ 1294790 w 7454190"/>
                <a:gd name="connsiteY3" fmla="*/ 3563263 h 3563263"/>
                <a:gd name="connsiteX4" fmla="*/ 1587398 w 7454190"/>
                <a:gd name="connsiteY4" fmla="*/ 15391 h 3563263"/>
                <a:gd name="connsiteX5" fmla="*/ 1865376 w 7454190"/>
                <a:gd name="connsiteY5" fmla="*/ 2239211 h 3563263"/>
                <a:gd name="connsiteX6" fmla="*/ 2038831 w 7454190"/>
                <a:gd name="connsiteY6" fmla="*/ 1875718 h 3563263"/>
                <a:gd name="connsiteX7" fmla="*/ 3457980 w 7454190"/>
                <a:gd name="connsiteY7" fmla="*/ 1890349 h 3563263"/>
                <a:gd name="connsiteX8" fmla="*/ 2443277 w 7454190"/>
                <a:gd name="connsiteY8" fmla="*/ 490879 h 3563263"/>
                <a:gd name="connsiteX9" fmla="*/ 3043123 w 7454190"/>
                <a:gd name="connsiteY9" fmla="*/ 761 h 3563263"/>
                <a:gd name="connsiteX10" fmla="*/ 3803904 w 7454190"/>
                <a:gd name="connsiteY10" fmla="*/ 395781 h 3563263"/>
                <a:gd name="connsiteX11" fmla="*/ 4586631 w 7454190"/>
                <a:gd name="connsiteY11" fmla="*/ 22706 h 3563263"/>
                <a:gd name="connsiteX12" fmla="*/ 5171847 w 7454190"/>
                <a:gd name="connsiteY12" fmla="*/ 483564 h 3563263"/>
                <a:gd name="connsiteX13" fmla="*/ 4140402 w 7454190"/>
                <a:gd name="connsiteY13" fmla="*/ 1880768 h 3563263"/>
                <a:gd name="connsiteX14" fmla="*/ 5498920 w 7454190"/>
                <a:gd name="connsiteY14" fmla="*/ 1897663 h 3563263"/>
                <a:gd name="connsiteX15" fmla="*/ 5720487 w 7454190"/>
                <a:gd name="connsiteY15" fmla="*/ 2239211 h 3563263"/>
                <a:gd name="connsiteX16" fmla="*/ 6005780 w 7454190"/>
                <a:gd name="connsiteY16" fmla="*/ 761 h 3563263"/>
                <a:gd name="connsiteX17" fmla="*/ 6269127 w 7454190"/>
                <a:gd name="connsiteY17" fmla="*/ 3534002 h 3563263"/>
                <a:gd name="connsiteX18" fmla="*/ 6590995 w 7454190"/>
                <a:gd name="connsiteY18" fmla="*/ 1251660 h 3563263"/>
                <a:gd name="connsiteX19" fmla="*/ 6686093 w 7454190"/>
                <a:gd name="connsiteY19" fmla="*/ 1895397 h 3563263"/>
                <a:gd name="connsiteX20" fmla="*/ 7454190 w 7454190"/>
                <a:gd name="connsiteY20" fmla="*/ 1895398 h 3563263"/>
                <a:gd name="connsiteX0" fmla="*/ 0 w 7454190"/>
                <a:gd name="connsiteY0" fmla="*/ 1873451 h 3563263"/>
                <a:gd name="connsiteX1" fmla="*/ 907085 w 7454190"/>
                <a:gd name="connsiteY1" fmla="*/ 1866137 h 3563263"/>
                <a:gd name="connsiteX2" fmla="*/ 1009498 w 7454190"/>
                <a:gd name="connsiteY2" fmla="*/ 1237030 h 3563263"/>
                <a:gd name="connsiteX3" fmla="*/ 1294790 w 7454190"/>
                <a:gd name="connsiteY3" fmla="*/ 3563263 h 3563263"/>
                <a:gd name="connsiteX4" fmla="*/ 1587398 w 7454190"/>
                <a:gd name="connsiteY4" fmla="*/ 15391 h 3563263"/>
                <a:gd name="connsiteX5" fmla="*/ 1865376 w 7454190"/>
                <a:gd name="connsiteY5" fmla="*/ 2239211 h 3563263"/>
                <a:gd name="connsiteX6" fmla="*/ 2038831 w 7454190"/>
                <a:gd name="connsiteY6" fmla="*/ 1875718 h 3563263"/>
                <a:gd name="connsiteX7" fmla="*/ 3457980 w 7454190"/>
                <a:gd name="connsiteY7" fmla="*/ 1890349 h 3563263"/>
                <a:gd name="connsiteX8" fmla="*/ 2443277 w 7454190"/>
                <a:gd name="connsiteY8" fmla="*/ 490879 h 3563263"/>
                <a:gd name="connsiteX9" fmla="*/ 3043123 w 7454190"/>
                <a:gd name="connsiteY9" fmla="*/ 761 h 3563263"/>
                <a:gd name="connsiteX10" fmla="*/ 3803904 w 7454190"/>
                <a:gd name="connsiteY10" fmla="*/ 395781 h 3563263"/>
                <a:gd name="connsiteX11" fmla="*/ 4586631 w 7454190"/>
                <a:gd name="connsiteY11" fmla="*/ 22706 h 3563263"/>
                <a:gd name="connsiteX12" fmla="*/ 5171847 w 7454190"/>
                <a:gd name="connsiteY12" fmla="*/ 483564 h 3563263"/>
                <a:gd name="connsiteX13" fmla="*/ 4140402 w 7454190"/>
                <a:gd name="connsiteY13" fmla="*/ 1880768 h 3563263"/>
                <a:gd name="connsiteX14" fmla="*/ 5498920 w 7454190"/>
                <a:gd name="connsiteY14" fmla="*/ 1897663 h 3563263"/>
                <a:gd name="connsiteX15" fmla="*/ 5720487 w 7454190"/>
                <a:gd name="connsiteY15" fmla="*/ 2239211 h 3563263"/>
                <a:gd name="connsiteX16" fmla="*/ 6005780 w 7454190"/>
                <a:gd name="connsiteY16" fmla="*/ 761 h 3563263"/>
                <a:gd name="connsiteX17" fmla="*/ 6269127 w 7454190"/>
                <a:gd name="connsiteY17" fmla="*/ 3534002 h 3563263"/>
                <a:gd name="connsiteX18" fmla="*/ 6590995 w 7454190"/>
                <a:gd name="connsiteY18" fmla="*/ 1251660 h 3563263"/>
                <a:gd name="connsiteX19" fmla="*/ 6686093 w 7454190"/>
                <a:gd name="connsiteY19" fmla="*/ 1895397 h 3563263"/>
                <a:gd name="connsiteX20" fmla="*/ 7454190 w 7454190"/>
                <a:gd name="connsiteY20" fmla="*/ 1895398 h 3563263"/>
                <a:gd name="connsiteX0" fmla="*/ 0 w 9049317"/>
                <a:gd name="connsiteY0" fmla="*/ 1873451 h 3563263"/>
                <a:gd name="connsiteX1" fmla="*/ 907085 w 9049317"/>
                <a:gd name="connsiteY1" fmla="*/ 1866137 h 3563263"/>
                <a:gd name="connsiteX2" fmla="*/ 1009498 w 9049317"/>
                <a:gd name="connsiteY2" fmla="*/ 1237030 h 3563263"/>
                <a:gd name="connsiteX3" fmla="*/ 1294790 w 9049317"/>
                <a:gd name="connsiteY3" fmla="*/ 3563263 h 3563263"/>
                <a:gd name="connsiteX4" fmla="*/ 1587398 w 9049317"/>
                <a:gd name="connsiteY4" fmla="*/ 15391 h 3563263"/>
                <a:gd name="connsiteX5" fmla="*/ 1865376 w 9049317"/>
                <a:gd name="connsiteY5" fmla="*/ 2239211 h 3563263"/>
                <a:gd name="connsiteX6" fmla="*/ 2038831 w 9049317"/>
                <a:gd name="connsiteY6" fmla="*/ 1875718 h 3563263"/>
                <a:gd name="connsiteX7" fmla="*/ 3457980 w 9049317"/>
                <a:gd name="connsiteY7" fmla="*/ 1890349 h 3563263"/>
                <a:gd name="connsiteX8" fmla="*/ 2443277 w 9049317"/>
                <a:gd name="connsiteY8" fmla="*/ 490879 h 3563263"/>
                <a:gd name="connsiteX9" fmla="*/ 3043123 w 9049317"/>
                <a:gd name="connsiteY9" fmla="*/ 761 h 3563263"/>
                <a:gd name="connsiteX10" fmla="*/ 3803904 w 9049317"/>
                <a:gd name="connsiteY10" fmla="*/ 395781 h 3563263"/>
                <a:gd name="connsiteX11" fmla="*/ 4586631 w 9049317"/>
                <a:gd name="connsiteY11" fmla="*/ 22706 h 3563263"/>
                <a:gd name="connsiteX12" fmla="*/ 5171847 w 9049317"/>
                <a:gd name="connsiteY12" fmla="*/ 483564 h 3563263"/>
                <a:gd name="connsiteX13" fmla="*/ 4140402 w 9049317"/>
                <a:gd name="connsiteY13" fmla="*/ 1880768 h 3563263"/>
                <a:gd name="connsiteX14" fmla="*/ 5498920 w 9049317"/>
                <a:gd name="connsiteY14" fmla="*/ 1897663 h 3563263"/>
                <a:gd name="connsiteX15" fmla="*/ 5720487 w 9049317"/>
                <a:gd name="connsiteY15" fmla="*/ 2239211 h 3563263"/>
                <a:gd name="connsiteX16" fmla="*/ 6005780 w 9049317"/>
                <a:gd name="connsiteY16" fmla="*/ 761 h 3563263"/>
                <a:gd name="connsiteX17" fmla="*/ 6269127 w 9049317"/>
                <a:gd name="connsiteY17" fmla="*/ 3534002 h 3563263"/>
                <a:gd name="connsiteX18" fmla="*/ 6590995 w 9049317"/>
                <a:gd name="connsiteY18" fmla="*/ 1251660 h 3563263"/>
                <a:gd name="connsiteX19" fmla="*/ 6686093 w 9049317"/>
                <a:gd name="connsiteY19" fmla="*/ 1895397 h 3563263"/>
                <a:gd name="connsiteX20" fmla="*/ 9049317 w 9049317"/>
                <a:gd name="connsiteY20" fmla="*/ 1903256 h 3563263"/>
                <a:gd name="connsiteX0" fmla="*/ 0 w 9151469"/>
                <a:gd name="connsiteY0" fmla="*/ 1873451 h 3563263"/>
                <a:gd name="connsiteX1" fmla="*/ 907085 w 9151469"/>
                <a:gd name="connsiteY1" fmla="*/ 1866137 h 3563263"/>
                <a:gd name="connsiteX2" fmla="*/ 1009498 w 9151469"/>
                <a:gd name="connsiteY2" fmla="*/ 1237030 h 3563263"/>
                <a:gd name="connsiteX3" fmla="*/ 1294790 w 9151469"/>
                <a:gd name="connsiteY3" fmla="*/ 3563263 h 3563263"/>
                <a:gd name="connsiteX4" fmla="*/ 1587398 w 9151469"/>
                <a:gd name="connsiteY4" fmla="*/ 15391 h 3563263"/>
                <a:gd name="connsiteX5" fmla="*/ 1865376 w 9151469"/>
                <a:gd name="connsiteY5" fmla="*/ 2239211 h 3563263"/>
                <a:gd name="connsiteX6" fmla="*/ 2038831 w 9151469"/>
                <a:gd name="connsiteY6" fmla="*/ 1875718 h 3563263"/>
                <a:gd name="connsiteX7" fmla="*/ 3457980 w 9151469"/>
                <a:gd name="connsiteY7" fmla="*/ 1890349 h 3563263"/>
                <a:gd name="connsiteX8" fmla="*/ 2443277 w 9151469"/>
                <a:gd name="connsiteY8" fmla="*/ 490879 h 3563263"/>
                <a:gd name="connsiteX9" fmla="*/ 3043123 w 9151469"/>
                <a:gd name="connsiteY9" fmla="*/ 761 h 3563263"/>
                <a:gd name="connsiteX10" fmla="*/ 3803904 w 9151469"/>
                <a:gd name="connsiteY10" fmla="*/ 395781 h 3563263"/>
                <a:gd name="connsiteX11" fmla="*/ 4586631 w 9151469"/>
                <a:gd name="connsiteY11" fmla="*/ 22706 h 3563263"/>
                <a:gd name="connsiteX12" fmla="*/ 5171847 w 9151469"/>
                <a:gd name="connsiteY12" fmla="*/ 483564 h 3563263"/>
                <a:gd name="connsiteX13" fmla="*/ 4140402 w 9151469"/>
                <a:gd name="connsiteY13" fmla="*/ 1880768 h 3563263"/>
                <a:gd name="connsiteX14" fmla="*/ 5498920 w 9151469"/>
                <a:gd name="connsiteY14" fmla="*/ 1897663 h 3563263"/>
                <a:gd name="connsiteX15" fmla="*/ 5720487 w 9151469"/>
                <a:gd name="connsiteY15" fmla="*/ 2239211 h 3563263"/>
                <a:gd name="connsiteX16" fmla="*/ 6005780 w 9151469"/>
                <a:gd name="connsiteY16" fmla="*/ 761 h 3563263"/>
                <a:gd name="connsiteX17" fmla="*/ 6269127 w 9151469"/>
                <a:gd name="connsiteY17" fmla="*/ 3534002 h 3563263"/>
                <a:gd name="connsiteX18" fmla="*/ 6590995 w 9151469"/>
                <a:gd name="connsiteY18" fmla="*/ 1251660 h 3563263"/>
                <a:gd name="connsiteX19" fmla="*/ 6686093 w 9151469"/>
                <a:gd name="connsiteY19" fmla="*/ 1895397 h 3563263"/>
                <a:gd name="connsiteX20" fmla="*/ 9151469 w 9151469"/>
                <a:gd name="connsiteY20" fmla="*/ 1903256 h 3563263"/>
                <a:gd name="connsiteX0" fmla="*/ 0 w 9088607"/>
                <a:gd name="connsiteY0" fmla="*/ 1873451 h 3563263"/>
                <a:gd name="connsiteX1" fmla="*/ 907085 w 9088607"/>
                <a:gd name="connsiteY1" fmla="*/ 1866137 h 3563263"/>
                <a:gd name="connsiteX2" fmla="*/ 1009498 w 9088607"/>
                <a:gd name="connsiteY2" fmla="*/ 1237030 h 3563263"/>
                <a:gd name="connsiteX3" fmla="*/ 1294790 w 9088607"/>
                <a:gd name="connsiteY3" fmla="*/ 3563263 h 3563263"/>
                <a:gd name="connsiteX4" fmla="*/ 1587398 w 9088607"/>
                <a:gd name="connsiteY4" fmla="*/ 15391 h 3563263"/>
                <a:gd name="connsiteX5" fmla="*/ 1865376 w 9088607"/>
                <a:gd name="connsiteY5" fmla="*/ 2239211 h 3563263"/>
                <a:gd name="connsiteX6" fmla="*/ 2038831 w 9088607"/>
                <a:gd name="connsiteY6" fmla="*/ 1875718 h 3563263"/>
                <a:gd name="connsiteX7" fmla="*/ 3457980 w 9088607"/>
                <a:gd name="connsiteY7" fmla="*/ 1890349 h 3563263"/>
                <a:gd name="connsiteX8" fmla="*/ 2443277 w 9088607"/>
                <a:gd name="connsiteY8" fmla="*/ 490879 h 3563263"/>
                <a:gd name="connsiteX9" fmla="*/ 3043123 w 9088607"/>
                <a:gd name="connsiteY9" fmla="*/ 761 h 3563263"/>
                <a:gd name="connsiteX10" fmla="*/ 3803904 w 9088607"/>
                <a:gd name="connsiteY10" fmla="*/ 395781 h 3563263"/>
                <a:gd name="connsiteX11" fmla="*/ 4586631 w 9088607"/>
                <a:gd name="connsiteY11" fmla="*/ 22706 h 3563263"/>
                <a:gd name="connsiteX12" fmla="*/ 5171847 w 9088607"/>
                <a:gd name="connsiteY12" fmla="*/ 483564 h 3563263"/>
                <a:gd name="connsiteX13" fmla="*/ 4140402 w 9088607"/>
                <a:gd name="connsiteY13" fmla="*/ 1880768 h 3563263"/>
                <a:gd name="connsiteX14" fmla="*/ 5498920 w 9088607"/>
                <a:gd name="connsiteY14" fmla="*/ 1897663 h 3563263"/>
                <a:gd name="connsiteX15" fmla="*/ 5720487 w 9088607"/>
                <a:gd name="connsiteY15" fmla="*/ 2239211 h 3563263"/>
                <a:gd name="connsiteX16" fmla="*/ 6005780 w 9088607"/>
                <a:gd name="connsiteY16" fmla="*/ 761 h 3563263"/>
                <a:gd name="connsiteX17" fmla="*/ 6269127 w 9088607"/>
                <a:gd name="connsiteY17" fmla="*/ 3534002 h 3563263"/>
                <a:gd name="connsiteX18" fmla="*/ 6590995 w 9088607"/>
                <a:gd name="connsiteY18" fmla="*/ 1251660 h 3563263"/>
                <a:gd name="connsiteX19" fmla="*/ 6686093 w 9088607"/>
                <a:gd name="connsiteY19" fmla="*/ 1895397 h 3563263"/>
                <a:gd name="connsiteX20" fmla="*/ 9088607 w 9088607"/>
                <a:gd name="connsiteY20" fmla="*/ 1903256 h 3563263"/>
                <a:gd name="connsiteX0" fmla="*/ 0 w 10526578"/>
                <a:gd name="connsiteY0" fmla="*/ 1881309 h 3563263"/>
                <a:gd name="connsiteX1" fmla="*/ 2345056 w 10526578"/>
                <a:gd name="connsiteY1" fmla="*/ 1866137 h 3563263"/>
                <a:gd name="connsiteX2" fmla="*/ 2447469 w 10526578"/>
                <a:gd name="connsiteY2" fmla="*/ 1237030 h 3563263"/>
                <a:gd name="connsiteX3" fmla="*/ 2732761 w 10526578"/>
                <a:gd name="connsiteY3" fmla="*/ 3563263 h 3563263"/>
                <a:gd name="connsiteX4" fmla="*/ 3025369 w 10526578"/>
                <a:gd name="connsiteY4" fmla="*/ 15391 h 3563263"/>
                <a:gd name="connsiteX5" fmla="*/ 3303347 w 10526578"/>
                <a:gd name="connsiteY5" fmla="*/ 2239211 h 3563263"/>
                <a:gd name="connsiteX6" fmla="*/ 3476802 w 10526578"/>
                <a:gd name="connsiteY6" fmla="*/ 1875718 h 3563263"/>
                <a:gd name="connsiteX7" fmla="*/ 4895951 w 10526578"/>
                <a:gd name="connsiteY7" fmla="*/ 1890349 h 3563263"/>
                <a:gd name="connsiteX8" fmla="*/ 3881248 w 10526578"/>
                <a:gd name="connsiteY8" fmla="*/ 490879 h 3563263"/>
                <a:gd name="connsiteX9" fmla="*/ 4481094 w 10526578"/>
                <a:gd name="connsiteY9" fmla="*/ 761 h 3563263"/>
                <a:gd name="connsiteX10" fmla="*/ 5241875 w 10526578"/>
                <a:gd name="connsiteY10" fmla="*/ 395781 h 3563263"/>
                <a:gd name="connsiteX11" fmla="*/ 6024602 w 10526578"/>
                <a:gd name="connsiteY11" fmla="*/ 22706 h 3563263"/>
                <a:gd name="connsiteX12" fmla="*/ 6609818 w 10526578"/>
                <a:gd name="connsiteY12" fmla="*/ 483564 h 3563263"/>
                <a:gd name="connsiteX13" fmla="*/ 5578373 w 10526578"/>
                <a:gd name="connsiteY13" fmla="*/ 1880768 h 3563263"/>
                <a:gd name="connsiteX14" fmla="*/ 6936891 w 10526578"/>
                <a:gd name="connsiteY14" fmla="*/ 1897663 h 3563263"/>
                <a:gd name="connsiteX15" fmla="*/ 7158458 w 10526578"/>
                <a:gd name="connsiteY15" fmla="*/ 2239211 h 3563263"/>
                <a:gd name="connsiteX16" fmla="*/ 7443751 w 10526578"/>
                <a:gd name="connsiteY16" fmla="*/ 761 h 3563263"/>
                <a:gd name="connsiteX17" fmla="*/ 7707098 w 10526578"/>
                <a:gd name="connsiteY17" fmla="*/ 3534002 h 3563263"/>
                <a:gd name="connsiteX18" fmla="*/ 8028966 w 10526578"/>
                <a:gd name="connsiteY18" fmla="*/ 1251660 h 3563263"/>
                <a:gd name="connsiteX19" fmla="*/ 8124064 w 10526578"/>
                <a:gd name="connsiteY19" fmla="*/ 1895397 h 3563263"/>
                <a:gd name="connsiteX20" fmla="*/ 10526578 w 10526578"/>
                <a:gd name="connsiteY20" fmla="*/ 1903256 h 3563263"/>
                <a:gd name="connsiteX0" fmla="*/ 0 w 10526578"/>
                <a:gd name="connsiteY0" fmla="*/ 1881309 h 3563263"/>
                <a:gd name="connsiteX1" fmla="*/ 2345056 w 10526578"/>
                <a:gd name="connsiteY1" fmla="*/ 1866137 h 3563263"/>
                <a:gd name="connsiteX2" fmla="*/ 2447469 w 10526578"/>
                <a:gd name="connsiteY2" fmla="*/ 1237030 h 3563263"/>
                <a:gd name="connsiteX3" fmla="*/ 2732761 w 10526578"/>
                <a:gd name="connsiteY3" fmla="*/ 3563263 h 3563263"/>
                <a:gd name="connsiteX4" fmla="*/ 3025369 w 10526578"/>
                <a:gd name="connsiteY4" fmla="*/ 15391 h 3563263"/>
                <a:gd name="connsiteX5" fmla="*/ 3303347 w 10526578"/>
                <a:gd name="connsiteY5" fmla="*/ 2239211 h 3563263"/>
                <a:gd name="connsiteX6" fmla="*/ 3476802 w 10526578"/>
                <a:gd name="connsiteY6" fmla="*/ 1875718 h 3563263"/>
                <a:gd name="connsiteX7" fmla="*/ 4895951 w 10526578"/>
                <a:gd name="connsiteY7" fmla="*/ 1890349 h 3563263"/>
                <a:gd name="connsiteX8" fmla="*/ 3881248 w 10526578"/>
                <a:gd name="connsiteY8" fmla="*/ 490879 h 3563263"/>
                <a:gd name="connsiteX9" fmla="*/ 4481094 w 10526578"/>
                <a:gd name="connsiteY9" fmla="*/ 761 h 3563263"/>
                <a:gd name="connsiteX10" fmla="*/ 5241875 w 10526578"/>
                <a:gd name="connsiteY10" fmla="*/ 395782 h 3563263"/>
                <a:gd name="connsiteX11" fmla="*/ 6024602 w 10526578"/>
                <a:gd name="connsiteY11" fmla="*/ 22706 h 3563263"/>
                <a:gd name="connsiteX12" fmla="*/ 6609818 w 10526578"/>
                <a:gd name="connsiteY12" fmla="*/ 483564 h 3563263"/>
                <a:gd name="connsiteX13" fmla="*/ 5578373 w 10526578"/>
                <a:gd name="connsiteY13" fmla="*/ 1880768 h 3563263"/>
                <a:gd name="connsiteX14" fmla="*/ 6936891 w 10526578"/>
                <a:gd name="connsiteY14" fmla="*/ 1897663 h 3563263"/>
                <a:gd name="connsiteX15" fmla="*/ 7158458 w 10526578"/>
                <a:gd name="connsiteY15" fmla="*/ 2239211 h 3563263"/>
                <a:gd name="connsiteX16" fmla="*/ 7443751 w 10526578"/>
                <a:gd name="connsiteY16" fmla="*/ 761 h 3563263"/>
                <a:gd name="connsiteX17" fmla="*/ 7707098 w 10526578"/>
                <a:gd name="connsiteY17" fmla="*/ 3534002 h 3563263"/>
                <a:gd name="connsiteX18" fmla="*/ 8028966 w 10526578"/>
                <a:gd name="connsiteY18" fmla="*/ 1251660 h 3563263"/>
                <a:gd name="connsiteX19" fmla="*/ 8124064 w 10526578"/>
                <a:gd name="connsiteY19" fmla="*/ 1895397 h 3563263"/>
                <a:gd name="connsiteX20" fmla="*/ 10526578 w 10526578"/>
                <a:gd name="connsiteY20" fmla="*/ 1903256 h 3563263"/>
                <a:gd name="connsiteX0" fmla="*/ 0 w 10526578"/>
                <a:gd name="connsiteY0" fmla="*/ 1881309 h 3563263"/>
                <a:gd name="connsiteX1" fmla="*/ 2345056 w 10526578"/>
                <a:gd name="connsiteY1" fmla="*/ 1866137 h 3563263"/>
                <a:gd name="connsiteX2" fmla="*/ 2447469 w 10526578"/>
                <a:gd name="connsiteY2" fmla="*/ 1237030 h 3563263"/>
                <a:gd name="connsiteX3" fmla="*/ 2732761 w 10526578"/>
                <a:gd name="connsiteY3" fmla="*/ 3563263 h 3563263"/>
                <a:gd name="connsiteX4" fmla="*/ 3025369 w 10526578"/>
                <a:gd name="connsiteY4" fmla="*/ 15391 h 3563263"/>
                <a:gd name="connsiteX5" fmla="*/ 3303347 w 10526578"/>
                <a:gd name="connsiteY5" fmla="*/ 2239211 h 3563263"/>
                <a:gd name="connsiteX6" fmla="*/ 3476802 w 10526578"/>
                <a:gd name="connsiteY6" fmla="*/ 1875718 h 3563263"/>
                <a:gd name="connsiteX7" fmla="*/ 4895951 w 10526578"/>
                <a:gd name="connsiteY7" fmla="*/ 1890349 h 3563263"/>
                <a:gd name="connsiteX8" fmla="*/ 3881248 w 10526578"/>
                <a:gd name="connsiteY8" fmla="*/ 490879 h 3563263"/>
                <a:gd name="connsiteX9" fmla="*/ 4481094 w 10526578"/>
                <a:gd name="connsiteY9" fmla="*/ 761 h 3563263"/>
                <a:gd name="connsiteX10" fmla="*/ 5241875 w 10526578"/>
                <a:gd name="connsiteY10" fmla="*/ 395782 h 3563263"/>
                <a:gd name="connsiteX11" fmla="*/ 6024602 w 10526578"/>
                <a:gd name="connsiteY11" fmla="*/ 22706 h 3563263"/>
                <a:gd name="connsiteX12" fmla="*/ 6609818 w 10526578"/>
                <a:gd name="connsiteY12" fmla="*/ 483564 h 3563263"/>
                <a:gd name="connsiteX13" fmla="*/ 5578373 w 10526578"/>
                <a:gd name="connsiteY13" fmla="*/ 1880768 h 3563263"/>
                <a:gd name="connsiteX14" fmla="*/ 6936891 w 10526578"/>
                <a:gd name="connsiteY14" fmla="*/ 1897663 h 3563263"/>
                <a:gd name="connsiteX15" fmla="*/ 7158458 w 10526578"/>
                <a:gd name="connsiteY15" fmla="*/ 2239211 h 3563263"/>
                <a:gd name="connsiteX16" fmla="*/ 7443751 w 10526578"/>
                <a:gd name="connsiteY16" fmla="*/ 761 h 3563263"/>
                <a:gd name="connsiteX17" fmla="*/ 7707098 w 10526578"/>
                <a:gd name="connsiteY17" fmla="*/ 3534002 h 3563263"/>
                <a:gd name="connsiteX18" fmla="*/ 8028966 w 10526578"/>
                <a:gd name="connsiteY18" fmla="*/ 1251660 h 3563263"/>
                <a:gd name="connsiteX19" fmla="*/ 8124064 w 10526578"/>
                <a:gd name="connsiteY19" fmla="*/ 1895397 h 3563263"/>
                <a:gd name="connsiteX20" fmla="*/ 10526578 w 10526578"/>
                <a:gd name="connsiteY20" fmla="*/ 1903256 h 3563263"/>
                <a:gd name="connsiteX0" fmla="*/ 0 w 10526578"/>
                <a:gd name="connsiteY0" fmla="*/ 1881309 h 3563263"/>
                <a:gd name="connsiteX1" fmla="*/ 2345056 w 10526578"/>
                <a:gd name="connsiteY1" fmla="*/ 1866137 h 3563263"/>
                <a:gd name="connsiteX2" fmla="*/ 2447469 w 10526578"/>
                <a:gd name="connsiteY2" fmla="*/ 1237030 h 3563263"/>
                <a:gd name="connsiteX3" fmla="*/ 2732761 w 10526578"/>
                <a:gd name="connsiteY3" fmla="*/ 3563263 h 3563263"/>
                <a:gd name="connsiteX4" fmla="*/ 3025369 w 10526578"/>
                <a:gd name="connsiteY4" fmla="*/ 15391 h 3563263"/>
                <a:gd name="connsiteX5" fmla="*/ 3303347 w 10526578"/>
                <a:gd name="connsiteY5" fmla="*/ 2239211 h 3563263"/>
                <a:gd name="connsiteX6" fmla="*/ 3476802 w 10526578"/>
                <a:gd name="connsiteY6" fmla="*/ 1875718 h 3563263"/>
                <a:gd name="connsiteX7" fmla="*/ 4895951 w 10526578"/>
                <a:gd name="connsiteY7" fmla="*/ 1890349 h 3563263"/>
                <a:gd name="connsiteX8" fmla="*/ 3881248 w 10526578"/>
                <a:gd name="connsiteY8" fmla="*/ 490879 h 3563263"/>
                <a:gd name="connsiteX9" fmla="*/ 4481094 w 10526578"/>
                <a:gd name="connsiteY9" fmla="*/ 761 h 3563263"/>
                <a:gd name="connsiteX10" fmla="*/ 5241875 w 10526578"/>
                <a:gd name="connsiteY10" fmla="*/ 395782 h 3563263"/>
                <a:gd name="connsiteX11" fmla="*/ 6024602 w 10526578"/>
                <a:gd name="connsiteY11" fmla="*/ 22706 h 3563263"/>
                <a:gd name="connsiteX12" fmla="*/ 6609818 w 10526578"/>
                <a:gd name="connsiteY12" fmla="*/ 483564 h 3563263"/>
                <a:gd name="connsiteX13" fmla="*/ 5578373 w 10526578"/>
                <a:gd name="connsiteY13" fmla="*/ 1880768 h 3563263"/>
                <a:gd name="connsiteX14" fmla="*/ 6936891 w 10526578"/>
                <a:gd name="connsiteY14" fmla="*/ 1897663 h 3563263"/>
                <a:gd name="connsiteX15" fmla="*/ 7158458 w 10526578"/>
                <a:gd name="connsiteY15" fmla="*/ 2239211 h 3563263"/>
                <a:gd name="connsiteX16" fmla="*/ 7443751 w 10526578"/>
                <a:gd name="connsiteY16" fmla="*/ 761 h 3563263"/>
                <a:gd name="connsiteX17" fmla="*/ 7707098 w 10526578"/>
                <a:gd name="connsiteY17" fmla="*/ 3534002 h 3563263"/>
                <a:gd name="connsiteX18" fmla="*/ 8028966 w 10526578"/>
                <a:gd name="connsiteY18" fmla="*/ 1251660 h 3563263"/>
                <a:gd name="connsiteX19" fmla="*/ 8124064 w 10526578"/>
                <a:gd name="connsiteY19" fmla="*/ 1895397 h 3563263"/>
                <a:gd name="connsiteX20" fmla="*/ 10526578 w 10526578"/>
                <a:gd name="connsiteY20" fmla="*/ 1903256 h 3563263"/>
                <a:gd name="connsiteX0" fmla="*/ 0 w 10526578"/>
                <a:gd name="connsiteY0" fmla="*/ 1930018 h 3611972"/>
                <a:gd name="connsiteX1" fmla="*/ 2345056 w 10526578"/>
                <a:gd name="connsiteY1" fmla="*/ 1914846 h 3611972"/>
                <a:gd name="connsiteX2" fmla="*/ 2447469 w 10526578"/>
                <a:gd name="connsiteY2" fmla="*/ 1285739 h 3611972"/>
                <a:gd name="connsiteX3" fmla="*/ 2732761 w 10526578"/>
                <a:gd name="connsiteY3" fmla="*/ 3611972 h 3611972"/>
                <a:gd name="connsiteX4" fmla="*/ 3025369 w 10526578"/>
                <a:gd name="connsiteY4" fmla="*/ 64100 h 3611972"/>
                <a:gd name="connsiteX5" fmla="*/ 3303347 w 10526578"/>
                <a:gd name="connsiteY5" fmla="*/ 2287920 h 3611972"/>
                <a:gd name="connsiteX6" fmla="*/ 3476802 w 10526578"/>
                <a:gd name="connsiteY6" fmla="*/ 1924427 h 3611972"/>
                <a:gd name="connsiteX7" fmla="*/ 4895951 w 10526578"/>
                <a:gd name="connsiteY7" fmla="*/ 1939058 h 3611972"/>
                <a:gd name="connsiteX8" fmla="*/ 3881248 w 10526578"/>
                <a:gd name="connsiteY8" fmla="*/ 539588 h 3611972"/>
                <a:gd name="connsiteX9" fmla="*/ 4481094 w 10526578"/>
                <a:gd name="connsiteY9" fmla="*/ 49470 h 3611972"/>
                <a:gd name="connsiteX10" fmla="*/ 6024602 w 10526578"/>
                <a:gd name="connsiteY10" fmla="*/ 71415 h 3611972"/>
                <a:gd name="connsiteX11" fmla="*/ 6609818 w 10526578"/>
                <a:gd name="connsiteY11" fmla="*/ 532273 h 3611972"/>
                <a:gd name="connsiteX12" fmla="*/ 5578373 w 10526578"/>
                <a:gd name="connsiteY12" fmla="*/ 1929477 h 3611972"/>
                <a:gd name="connsiteX13" fmla="*/ 6936891 w 10526578"/>
                <a:gd name="connsiteY13" fmla="*/ 1946372 h 3611972"/>
                <a:gd name="connsiteX14" fmla="*/ 7158458 w 10526578"/>
                <a:gd name="connsiteY14" fmla="*/ 2287920 h 3611972"/>
                <a:gd name="connsiteX15" fmla="*/ 7443751 w 10526578"/>
                <a:gd name="connsiteY15" fmla="*/ 49470 h 3611972"/>
                <a:gd name="connsiteX16" fmla="*/ 7707098 w 10526578"/>
                <a:gd name="connsiteY16" fmla="*/ 3582711 h 3611972"/>
                <a:gd name="connsiteX17" fmla="*/ 8028966 w 10526578"/>
                <a:gd name="connsiteY17" fmla="*/ 1300369 h 3611972"/>
                <a:gd name="connsiteX18" fmla="*/ 8124064 w 10526578"/>
                <a:gd name="connsiteY18" fmla="*/ 1944106 h 3611972"/>
                <a:gd name="connsiteX19" fmla="*/ 10526578 w 10526578"/>
                <a:gd name="connsiteY19" fmla="*/ 1951965 h 3611972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03347 w 10526578"/>
                <a:gd name="connsiteY5" fmla="*/ 2238451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3881248 w 10526578"/>
                <a:gd name="connsiteY8" fmla="*/ 490119 h 3562503"/>
                <a:gd name="connsiteX9" fmla="*/ 6024602 w 10526578"/>
                <a:gd name="connsiteY9" fmla="*/ 21946 h 3562503"/>
                <a:gd name="connsiteX10" fmla="*/ 6609818 w 10526578"/>
                <a:gd name="connsiteY10" fmla="*/ 482804 h 3562503"/>
                <a:gd name="connsiteX11" fmla="*/ 5578373 w 10526578"/>
                <a:gd name="connsiteY11" fmla="*/ 1880008 h 3562503"/>
                <a:gd name="connsiteX12" fmla="*/ 6936891 w 10526578"/>
                <a:gd name="connsiteY12" fmla="*/ 1896903 h 3562503"/>
                <a:gd name="connsiteX13" fmla="*/ 7158458 w 10526578"/>
                <a:gd name="connsiteY13" fmla="*/ 2238451 h 3562503"/>
                <a:gd name="connsiteX14" fmla="*/ 7443751 w 10526578"/>
                <a:gd name="connsiteY14" fmla="*/ 1 h 3562503"/>
                <a:gd name="connsiteX15" fmla="*/ 7707098 w 10526578"/>
                <a:gd name="connsiteY15" fmla="*/ 3533242 h 3562503"/>
                <a:gd name="connsiteX16" fmla="*/ 8028966 w 10526578"/>
                <a:gd name="connsiteY16" fmla="*/ 1250900 h 3562503"/>
                <a:gd name="connsiteX17" fmla="*/ 8124064 w 10526578"/>
                <a:gd name="connsiteY17" fmla="*/ 1894637 h 3562503"/>
                <a:gd name="connsiteX18" fmla="*/ 10526578 w 10526578"/>
                <a:gd name="connsiteY18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03347 w 10526578"/>
                <a:gd name="connsiteY5" fmla="*/ 2238451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6024602 w 10526578"/>
                <a:gd name="connsiteY8" fmla="*/ 21946 h 3562503"/>
                <a:gd name="connsiteX9" fmla="*/ 6609818 w 10526578"/>
                <a:gd name="connsiteY9" fmla="*/ 482804 h 3562503"/>
                <a:gd name="connsiteX10" fmla="*/ 5578373 w 10526578"/>
                <a:gd name="connsiteY10" fmla="*/ 1880008 h 3562503"/>
                <a:gd name="connsiteX11" fmla="*/ 6936891 w 10526578"/>
                <a:gd name="connsiteY11" fmla="*/ 1896903 h 3562503"/>
                <a:gd name="connsiteX12" fmla="*/ 7158458 w 10526578"/>
                <a:gd name="connsiteY12" fmla="*/ 2238451 h 3562503"/>
                <a:gd name="connsiteX13" fmla="*/ 7443751 w 10526578"/>
                <a:gd name="connsiteY13" fmla="*/ 1 h 3562503"/>
                <a:gd name="connsiteX14" fmla="*/ 7707098 w 10526578"/>
                <a:gd name="connsiteY14" fmla="*/ 3533242 h 3562503"/>
                <a:gd name="connsiteX15" fmla="*/ 8028966 w 10526578"/>
                <a:gd name="connsiteY15" fmla="*/ 1250900 h 3562503"/>
                <a:gd name="connsiteX16" fmla="*/ 8124064 w 10526578"/>
                <a:gd name="connsiteY16" fmla="*/ 1894637 h 3562503"/>
                <a:gd name="connsiteX17" fmla="*/ 10526578 w 10526578"/>
                <a:gd name="connsiteY17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03347 w 10526578"/>
                <a:gd name="connsiteY5" fmla="*/ 2238451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6609818 w 10526578"/>
                <a:gd name="connsiteY8" fmla="*/ 482804 h 3562503"/>
                <a:gd name="connsiteX9" fmla="*/ 5578373 w 10526578"/>
                <a:gd name="connsiteY9" fmla="*/ 1880008 h 3562503"/>
                <a:gd name="connsiteX10" fmla="*/ 6936891 w 10526578"/>
                <a:gd name="connsiteY10" fmla="*/ 1896903 h 3562503"/>
                <a:gd name="connsiteX11" fmla="*/ 7158458 w 10526578"/>
                <a:gd name="connsiteY11" fmla="*/ 2238451 h 3562503"/>
                <a:gd name="connsiteX12" fmla="*/ 7443751 w 10526578"/>
                <a:gd name="connsiteY12" fmla="*/ 1 h 3562503"/>
                <a:gd name="connsiteX13" fmla="*/ 7707098 w 10526578"/>
                <a:gd name="connsiteY13" fmla="*/ 3533242 h 3562503"/>
                <a:gd name="connsiteX14" fmla="*/ 8028966 w 10526578"/>
                <a:gd name="connsiteY14" fmla="*/ 1250900 h 3562503"/>
                <a:gd name="connsiteX15" fmla="*/ 8124064 w 10526578"/>
                <a:gd name="connsiteY15" fmla="*/ 1894637 h 3562503"/>
                <a:gd name="connsiteX16" fmla="*/ 10526578 w 10526578"/>
                <a:gd name="connsiteY16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03347 w 10526578"/>
                <a:gd name="connsiteY5" fmla="*/ 2238451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5578373 w 10526578"/>
                <a:gd name="connsiteY8" fmla="*/ 1880008 h 3562503"/>
                <a:gd name="connsiteX9" fmla="*/ 6936891 w 10526578"/>
                <a:gd name="connsiteY9" fmla="*/ 1896903 h 3562503"/>
                <a:gd name="connsiteX10" fmla="*/ 7158458 w 10526578"/>
                <a:gd name="connsiteY10" fmla="*/ 2238451 h 3562503"/>
                <a:gd name="connsiteX11" fmla="*/ 7443751 w 10526578"/>
                <a:gd name="connsiteY11" fmla="*/ 1 h 3562503"/>
                <a:gd name="connsiteX12" fmla="*/ 7707098 w 10526578"/>
                <a:gd name="connsiteY12" fmla="*/ 3533242 h 3562503"/>
                <a:gd name="connsiteX13" fmla="*/ 8028966 w 10526578"/>
                <a:gd name="connsiteY13" fmla="*/ 1250900 h 3562503"/>
                <a:gd name="connsiteX14" fmla="*/ 8124064 w 10526578"/>
                <a:gd name="connsiteY14" fmla="*/ 1894637 h 3562503"/>
                <a:gd name="connsiteX15" fmla="*/ 10526578 w 10526578"/>
                <a:gd name="connsiteY15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36542 w 10526578"/>
                <a:gd name="connsiteY5" fmla="*/ 3076606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5578373 w 10526578"/>
                <a:gd name="connsiteY8" fmla="*/ 1880008 h 3562503"/>
                <a:gd name="connsiteX9" fmla="*/ 6936891 w 10526578"/>
                <a:gd name="connsiteY9" fmla="*/ 1896903 h 3562503"/>
                <a:gd name="connsiteX10" fmla="*/ 7158458 w 10526578"/>
                <a:gd name="connsiteY10" fmla="*/ 2238451 h 3562503"/>
                <a:gd name="connsiteX11" fmla="*/ 7443751 w 10526578"/>
                <a:gd name="connsiteY11" fmla="*/ 1 h 3562503"/>
                <a:gd name="connsiteX12" fmla="*/ 7707098 w 10526578"/>
                <a:gd name="connsiteY12" fmla="*/ 3533242 h 3562503"/>
                <a:gd name="connsiteX13" fmla="*/ 8028966 w 10526578"/>
                <a:gd name="connsiteY13" fmla="*/ 1250900 h 3562503"/>
                <a:gd name="connsiteX14" fmla="*/ 8124064 w 10526578"/>
                <a:gd name="connsiteY14" fmla="*/ 1894637 h 3562503"/>
                <a:gd name="connsiteX15" fmla="*/ 10526578 w 10526578"/>
                <a:gd name="connsiteY15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36542 w 10526578"/>
                <a:gd name="connsiteY5" fmla="*/ 3076606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5578373 w 10526578"/>
                <a:gd name="connsiteY8" fmla="*/ 1880008 h 3562503"/>
                <a:gd name="connsiteX9" fmla="*/ 6936891 w 10526578"/>
                <a:gd name="connsiteY9" fmla="*/ 1896903 h 3562503"/>
                <a:gd name="connsiteX10" fmla="*/ 7224844 w 10526578"/>
                <a:gd name="connsiteY10" fmla="*/ 3305198 h 3562503"/>
                <a:gd name="connsiteX11" fmla="*/ 7443751 w 10526578"/>
                <a:gd name="connsiteY11" fmla="*/ 1 h 3562503"/>
                <a:gd name="connsiteX12" fmla="*/ 7707098 w 10526578"/>
                <a:gd name="connsiteY12" fmla="*/ 3533242 h 3562503"/>
                <a:gd name="connsiteX13" fmla="*/ 8028966 w 10526578"/>
                <a:gd name="connsiteY13" fmla="*/ 1250900 h 3562503"/>
                <a:gd name="connsiteX14" fmla="*/ 8124064 w 10526578"/>
                <a:gd name="connsiteY14" fmla="*/ 1894637 h 3562503"/>
                <a:gd name="connsiteX15" fmla="*/ 10526578 w 10526578"/>
                <a:gd name="connsiteY15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36542 w 10526578"/>
                <a:gd name="connsiteY5" fmla="*/ 3076606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5578373 w 10526578"/>
                <a:gd name="connsiteY8" fmla="*/ 1880008 h 3562503"/>
                <a:gd name="connsiteX9" fmla="*/ 6936891 w 10526578"/>
                <a:gd name="connsiteY9" fmla="*/ 1896903 h 3562503"/>
                <a:gd name="connsiteX10" fmla="*/ 7191650 w 10526578"/>
                <a:gd name="connsiteY10" fmla="*/ 2848025 h 3562503"/>
                <a:gd name="connsiteX11" fmla="*/ 7443751 w 10526578"/>
                <a:gd name="connsiteY11" fmla="*/ 1 h 3562503"/>
                <a:gd name="connsiteX12" fmla="*/ 7707098 w 10526578"/>
                <a:gd name="connsiteY12" fmla="*/ 3533242 h 3562503"/>
                <a:gd name="connsiteX13" fmla="*/ 8028966 w 10526578"/>
                <a:gd name="connsiteY13" fmla="*/ 1250900 h 3562503"/>
                <a:gd name="connsiteX14" fmla="*/ 8124064 w 10526578"/>
                <a:gd name="connsiteY14" fmla="*/ 1894637 h 3562503"/>
                <a:gd name="connsiteX15" fmla="*/ 10526578 w 10526578"/>
                <a:gd name="connsiteY15" fmla="*/ 1902496 h 3562503"/>
                <a:gd name="connsiteX0" fmla="*/ 0 w 12662007"/>
                <a:gd name="connsiteY0" fmla="*/ 1880551 h 3562503"/>
                <a:gd name="connsiteX1" fmla="*/ 4480485 w 12662007"/>
                <a:gd name="connsiteY1" fmla="*/ 1865377 h 3562503"/>
                <a:gd name="connsiteX2" fmla="*/ 4582898 w 12662007"/>
                <a:gd name="connsiteY2" fmla="*/ 1236270 h 3562503"/>
                <a:gd name="connsiteX3" fmla="*/ 4868190 w 12662007"/>
                <a:gd name="connsiteY3" fmla="*/ 3562503 h 3562503"/>
                <a:gd name="connsiteX4" fmla="*/ 5160798 w 12662007"/>
                <a:gd name="connsiteY4" fmla="*/ 14631 h 3562503"/>
                <a:gd name="connsiteX5" fmla="*/ 5471971 w 12662007"/>
                <a:gd name="connsiteY5" fmla="*/ 3076606 h 3562503"/>
                <a:gd name="connsiteX6" fmla="*/ 5612231 w 12662007"/>
                <a:gd name="connsiteY6" fmla="*/ 1874958 h 3562503"/>
                <a:gd name="connsiteX7" fmla="*/ 7031380 w 12662007"/>
                <a:gd name="connsiteY7" fmla="*/ 1889589 h 3562503"/>
                <a:gd name="connsiteX8" fmla="*/ 7713802 w 12662007"/>
                <a:gd name="connsiteY8" fmla="*/ 1880008 h 3562503"/>
                <a:gd name="connsiteX9" fmla="*/ 9072320 w 12662007"/>
                <a:gd name="connsiteY9" fmla="*/ 1896903 h 3562503"/>
                <a:gd name="connsiteX10" fmla="*/ 9327079 w 12662007"/>
                <a:gd name="connsiteY10" fmla="*/ 2848025 h 3562503"/>
                <a:gd name="connsiteX11" fmla="*/ 9579180 w 12662007"/>
                <a:gd name="connsiteY11" fmla="*/ 1 h 3562503"/>
                <a:gd name="connsiteX12" fmla="*/ 9842527 w 12662007"/>
                <a:gd name="connsiteY12" fmla="*/ 3533242 h 3562503"/>
                <a:gd name="connsiteX13" fmla="*/ 10164395 w 12662007"/>
                <a:gd name="connsiteY13" fmla="*/ 1250900 h 3562503"/>
                <a:gd name="connsiteX14" fmla="*/ 10259493 w 12662007"/>
                <a:gd name="connsiteY14" fmla="*/ 1894637 h 3562503"/>
                <a:gd name="connsiteX15" fmla="*/ 12662007 w 12662007"/>
                <a:gd name="connsiteY15" fmla="*/ 1902496 h 3562503"/>
                <a:gd name="connsiteX0" fmla="*/ 0 w 14808500"/>
                <a:gd name="connsiteY0" fmla="*/ 1880551 h 3562503"/>
                <a:gd name="connsiteX1" fmla="*/ 4480485 w 14808500"/>
                <a:gd name="connsiteY1" fmla="*/ 1865377 h 3562503"/>
                <a:gd name="connsiteX2" fmla="*/ 4582898 w 14808500"/>
                <a:gd name="connsiteY2" fmla="*/ 1236270 h 3562503"/>
                <a:gd name="connsiteX3" fmla="*/ 4868190 w 14808500"/>
                <a:gd name="connsiteY3" fmla="*/ 3562503 h 3562503"/>
                <a:gd name="connsiteX4" fmla="*/ 5160798 w 14808500"/>
                <a:gd name="connsiteY4" fmla="*/ 14631 h 3562503"/>
                <a:gd name="connsiteX5" fmla="*/ 5471971 w 14808500"/>
                <a:gd name="connsiteY5" fmla="*/ 3076606 h 3562503"/>
                <a:gd name="connsiteX6" fmla="*/ 5612231 w 14808500"/>
                <a:gd name="connsiteY6" fmla="*/ 1874958 h 3562503"/>
                <a:gd name="connsiteX7" fmla="*/ 7031380 w 14808500"/>
                <a:gd name="connsiteY7" fmla="*/ 1889589 h 3562503"/>
                <a:gd name="connsiteX8" fmla="*/ 7713802 w 14808500"/>
                <a:gd name="connsiteY8" fmla="*/ 1880008 h 3562503"/>
                <a:gd name="connsiteX9" fmla="*/ 9072320 w 14808500"/>
                <a:gd name="connsiteY9" fmla="*/ 1896903 h 3562503"/>
                <a:gd name="connsiteX10" fmla="*/ 9327079 w 14808500"/>
                <a:gd name="connsiteY10" fmla="*/ 2848025 h 3562503"/>
                <a:gd name="connsiteX11" fmla="*/ 9579180 w 14808500"/>
                <a:gd name="connsiteY11" fmla="*/ 1 h 3562503"/>
                <a:gd name="connsiteX12" fmla="*/ 9842527 w 14808500"/>
                <a:gd name="connsiteY12" fmla="*/ 3533242 h 3562503"/>
                <a:gd name="connsiteX13" fmla="*/ 10164395 w 14808500"/>
                <a:gd name="connsiteY13" fmla="*/ 1250900 h 3562503"/>
                <a:gd name="connsiteX14" fmla="*/ 10259493 w 14808500"/>
                <a:gd name="connsiteY14" fmla="*/ 1894637 h 3562503"/>
                <a:gd name="connsiteX15" fmla="*/ 14808500 w 14808500"/>
                <a:gd name="connsiteY15" fmla="*/ 1940591 h 3562503"/>
                <a:gd name="connsiteX0" fmla="*/ 0 w 18482842"/>
                <a:gd name="connsiteY0" fmla="*/ 1904392 h 3562502"/>
                <a:gd name="connsiteX1" fmla="*/ 8154827 w 18482842"/>
                <a:gd name="connsiteY1" fmla="*/ 1865376 h 3562502"/>
                <a:gd name="connsiteX2" fmla="*/ 8257240 w 18482842"/>
                <a:gd name="connsiteY2" fmla="*/ 1236269 h 3562502"/>
                <a:gd name="connsiteX3" fmla="*/ 8542532 w 18482842"/>
                <a:gd name="connsiteY3" fmla="*/ 3562502 h 3562502"/>
                <a:gd name="connsiteX4" fmla="*/ 8835140 w 18482842"/>
                <a:gd name="connsiteY4" fmla="*/ 14630 h 3562502"/>
                <a:gd name="connsiteX5" fmla="*/ 9146313 w 18482842"/>
                <a:gd name="connsiteY5" fmla="*/ 3076605 h 3562502"/>
                <a:gd name="connsiteX6" fmla="*/ 9286573 w 18482842"/>
                <a:gd name="connsiteY6" fmla="*/ 1874957 h 3562502"/>
                <a:gd name="connsiteX7" fmla="*/ 10705722 w 18482842"/>
                <a:gd name="connsiteY7" fmla="*/ 1889588 h 3562502"/>
                <a:gd name="connsiteX8" fmla="*/ 11388144 w 18482842"/>
                <a:gd name="connsiteY8" fmla="*/ 1880007 h 3562502"/>
                <a:gd name="connsiteX9" fmla="*/ 12746662 w 18482842"/>
                <a:gd name="connsiteY9" fmla="*/ 1896902 h 3562502"/>
                <a:gd name="connsiteX10" fmla="*/ 13001421 w 18482842"/>
                <a:gd name="connsiteY10" fmla="*/ 2848024 h 3562502"/>
                <a:gd name="connsiteX11" fmla="*/ 13253522 w 18482842"/>
                <a:gd name="connsiteY11" fmla="*/ 0 h 3562502"/>
                <a:gd name="connsiteX12" fmla="*/ 13516869 w 18482842"/>
                <a:gd name="connsiteY12" fmla="*/ 3533241 h 3562502"/>
                <a:gd name="connsiteX13" fmla="*/ 13838737 w 18482842"/>
                <a:gd name="connsiteY13" fmla="*/ 1250899 h 3562502"/>
                <a:gd name="connsiteX14" fmla="*/ 13933835 w 18482842"/>
                <a:gd name="connsiteY14" fmla="*/ 1894636 h 3562502"/>
                <a:gd name="connsiteX15" fmla="*/ 18482842 w 18482842"/>
                <a:gd name="connsiteY15" fmla="*/ 1940590 h 3562502"/>
                <a:gd name="connsiteX0" fmla="*/ 0 w 14744037"/>
                <a:gd name="connsiteY0" fmla="*/ 1904392 h 3562502"/>
                <a:gd name="connsiteX1" fmla="*/ 8154827 w 14744037"/>
                <a:gd name="connsiteY1" fmla="*/ 1865376 h 3562502"/>
                <a:gd name="connsiteX2" fmla="*/ 8257240 w 14744037"/>
                <a:gd name="connsiteY2" fmla="*/ 1236269 h 3562502"/>
                <a:gd name="connsiteX3" fmla="*/ 8542532 w 14744037"/>
                <a:gd name="connsiteY3" fmla="*/ 3562502 h 3562502"/>
                <a:gd name="connsiteX4" fmla="*/ 8835140 w 14744037"/>
                <a:gd name="connsiteY4" fmla="*/ 14630 h 3562502"/>
                <a:gd name="connsiteX5" fmla="*/ 9146313 w 14744037"/>
                <a:gd name="connsiteY5" fmla="*/ 3076605 h 3562502"/>
                <a:gd name="connsiteX6" fmla="*/ 9286573 w 14744037"/>
                <a:gd name="connsiteY6" fmla="*/ 1874957 h 3562502"/>
                <a:gd name="connsiteX7" fmla="*/ 10705722 w 14744037"/>
                <a:gd name="connsiteY7" fmla="*/ 1889588 h 3562502"/>
                <a:gd name="connsiteX8" fmla="*/ 11388144 w 14744037"/>
                <a:gd name="connsiteY8" fmla="*/ 1880007 h 3562502"/>
                <a:gd name="connsiteX9" fmla="*/ 12746662 w 14744037"/>
                <a:gd name="connsiteY9" fmla="*/ 1896902 h 3562502"/>
                <a:gd name="connsiteX10" fmla="*/ 13001421 w 14744037"/>
                <a:gd name="connsiteY10" fmla="*/ 2848024 h 3562502"/>
                <a:gd name="connsiteX11" fmla="*/ 13253522 w 14744037"/>
                <a:gd name="connsiteY11" fmla="*/ 0 h 3562502"/>
                <a:gd name="connsiteX12" fmla="*/ 13516869 w 14744037"/>
                <a:gd name="connsiteY12" fmla="*/ 3533241 h 3562502"/>
                <a:gd name="connsiteX13" fmla="*/ 13838737 w 14744037"/>
                <a:gd name="connsiteY13" fmla="*/ 1250899 h 3562502"/>
                <a:gd name="connsiteX14" fmla="*/ 13933835 w 14744037"/>
                <a:gd name="connsiteY14" fmla="*/ 1894636 h 3562502"/>
                <a:gd name="connsiteX15" fmla="*/ 14744037 w 14744037"/>
                <a:gd name="connsiteY15" fmla="*/ 1892908 h 3562502"/>
                <a:gd name="connsiteX0" fmla="*/ 0 w 14782714"/>
                <a:gd name="connsiteY0" fmla="*/ 1904392 h 3562502"/>
                <a:gd name="connsiteX1" fmla="*/ 8154827 w 14782714"/>
                <a:gd name="connsiteY1" fmla="*/ 1865376 h 3562502"/>
                <a:gd name="connsiteX2" fmla="*/ 8257240 w 14782714"/>
                <a:gd name="connsiteY2" fmla="*/ 1236269 h 3562502"/>
                <a:gd name="connsiteX3" fmla="*/ 8542532 w 14782714"/>
                <a:gd name="connsiteY3" fmla="*/ 3562502 h 3562502"/>
                <a:gd name="connsiteX4" fmla="*/ 8835140 w 14782714"/>
                <a:gd name="connsiteY4" fmla="*/ 14630 h 3562502"/>
                <a:gd name="connsiteX5" fmla="*/ 9146313 w 14782714"/>
                <a:gd name="connsiteY5" fmla="*/ 3076605 h 3562502"/>
                <a:gd name="connsiteX6" fmla="*/ 9286573 w 14782714"/>
                <a:gd name="connsiteY6" fmla="*/ 1874957 h 3562502"/>
                <a:gd name="connsiteX7" fmla="*/ 10705722 w 14782714"/>
                <a:gd name="connsiteY7" fmla="*/ 1889588 h 3562502"/>
                <a:gd name="connsiteX8" fmla="*/ 11388144 w 14782714"/>
                <a:gd name="connsiteY8" fmla="*/ 1880007 h 3562502"/>
                <a:gd name="connsiteX9" fmla="*/ 12746662 w 14782714"/>
                <a:gd name="connsiteY9" fmla="*/ 1896902 h 3562502"/>
                <a:gd name="connsiteX10" fmla="*/ 13001421 w 14782714"/>
                <a:gd name="connsiteY10" fmla="*/ 2848024 h 3562502"/>
                <a:gd name="connsiteX11" fmla="*/ 13253522 w 14782714"/>
                <a:gd name="connsiteY11" fmla="*/ 0 h 3562502"/>
                <a:gd name="connsiteX12" fmla="*/ 13516869 w 14782714"/>
                <a:gd name="connsiteY12" fmla="*/ 3533241 h 3562502"/>
                <a:gd name="connsiteX13" fmla="*/ 13838737 w 14782714"/>
                <a:gd name="connsiteY13" fmla="*/ 1250899 h 3562502"/>
                <a:gd name="connsiteX14" fmla="*/ 13933835 w 14782714"/>
                <a:gd name="connsiteY14" fmla="*/ 1894636 h 3562502"/>
                <a:gd name="connsiteX15" fmla="*/ 14782714 w 14782714"/>
                <a:gd name="connsiteY15" fmla="*/ 1904828 h 3562502"/>
                <a:gd name="connsiteX0" fmla="*/ 0 w 14821391"/>
                <a:gd name="connsiteY0" fmla="*/ 1904392 h 3562502"/>
                <a:gd name="connsiteX1" fmla="*/ 8154827 w 14821391"/>
                <a:gd name="connsiteY1" fmla="*/ 1865376 h 3562502"/>
                <a:gd name="connsiteX2" fmla="*/ 8257240 w 14821391"/>
                <a:gd name="connsiteY2" fmla="*/ 1236269 h 3562502"/>
                <a:gd name="connsiteX3" fmla="*/ 8542532 w 14821391"/>
                <a:gd name="connsiteY3" fmla="*/ 3562502 h 3562502"/>
                <a:gd name="connsiteX4" fmla="*/ 8835140 w 14821391"/>
                <a:gd name="connsiteY4" fmla="*/ 14630 h 3562502"/>
                <a:gd name="connsiteX5" fmla="*/ 9146313 w 14821391"/>
                <a:gd name="connsiteY5" fmla="*/ 3076605 h 3562502"/>
                <a:gd name="connsiteX6" fmla="*/ 9286573 w 14821391"/>
                <a:gd name="connsiteY6" fmla="*/ 1874957 h 3562502"/>
                <a:gd name="connsiteX7" fmla="*/ 10705722 w 14821391"/>
                <a:gd name="connsiteY7" fmla="*/ 1889588 h 3562502"/>
                <a:gd name="connsiteX8" fmla="*/ 11388144 w 14821391"/>
                <a:gd name="connsiteY8" fmla="*/ 1880007 h 3562502"/>
                <a:gd name="connsiteX9" fmla="*/ 12746662 w 14821391"/>
                <a:gd name="connsiteY9" fmla="*/ 1896902 h 3562502"/>
                <a:gd name="connsiteX10" fmla="*/ 13001421 w 14821391"/>
                <a:gd name="connsiteY10" fmla="*/ 2848024 h 3562502"/>
                <a:gd name="connsiteX11" fmla="*/ 13253522 w 14821391"/>
                <a:gd name="connsiteY11" fmla="*/ 0 h 3562502"/>
                <a:gd name="connsiteX12" fmla="*/ 13516869 w 14821391"/>
                <a:gd name="connsiteY12" fmla="*/ 3533241 h 3562502"/>
                <a:gd name="connsiteX13" fmla="*/ 13838737 w 14821391"/>
                <a:gd name="connsiteY13" fmla="*/ 1250899 h 3562502"/>
                <a:gd name="connsiteX14" fmla="*/ 13933835 w 14821391"/>
                <a:gd name="connsiteY14" fmla="*/ 1894636 h 3562502"/>
                <a:gd name="connsiteX15" fmla="*/ 14821391 w 14821391"/>
                <a:gd name="connsiteY15" fmla="*/ 1916748 h 3562502"/>
                <a:gd name="connsiteX0" fmla="*/ 0 w 17332784"/>
                <a:gd name="connsiteY0" fmla="*/ 1904392 h 3562502"/>
                <a:gd name="connsiteX1" fmla="*/ 8154827 w 17332784"/>
                <a:gd name="connsiteY1" fmla="*/ 1865376 h 3562502"/>
                <a:gd name="connsiteX2" fmla="*/ 8257240 w 17332784"/>
                <a:gd name="connsiteY2" fmla="*/ 1236269 h 3562502"/>
                <a:gd name="connsiteX3" fmla="*/ 8542532 w 17332784"/>
                <a:gd name="connsiteY3" fmla="*/ 3562502 h 3562502"/>
                <a:gd name="connsiteX4" fmla="*/ 8835140 w 17332784"/>
                <a:gd name="connsiteY4" fmla="*/ 14630 h 3562502"/>
                <a:gd name="connsiteX5" fmla="*/ 9146313 w 17332784"/>
                <a:gd name="connsiteY5" fmla="*/ 3076605 h 3562502"/>
                <a:gd name="connsiteX6" fmla="*/ 9286573 w 17332784"/>
                <a:gd name="connsiteY6" fmla="*/ 1874957 h 3562502"/>
                <a:gd name="connsiteX7" fmla="*/ 10705722 w 17332784"/>
                <a:gd name="connsiteY7" fmla="*/ 1889588 h 3562502"/>
                <a:gd name="connsiteX8" fmla="*/ 11388144 w 17332784"/>
                <a:gd name="connsiteY8" fmla="*/ 1880007 h 3562502"/>
                <a:gd name="connsiteX9" fmla="*/ 12746662 w 17332784"/>
                <a:gd name="connsiteY9" fmla="*/ 1896902 h 3562502"/>
                <a:gd name="connsiteX10" fmla="*/ 13001421 w 17332784"/>
                <a:gd name="connsiteY10" fmla="*/ 2848024 h 3562502"/>
                <a:gd name="connsiteX11" fmla="*/ 13253522 w 17332784"/>
                <a:gd name="connsiteY11" fmla="*/ 0 h 3562502"/>
                <a:gd name="connsiteX12" fmla="*/ 13516869 w 17332784"/>
                <a:gd name="connsiteY12" fmla="*/ 3533241 h 3562502"/>
                <a:gd name="connsiteX13" fmla="*/ 13838737 w 17332784"/>
                <a:gd name="connsiteY13" fmla="*/ 1250899 h 3562502"/>
                <a:gd name="connsiteX14" fmla="*/ 13933835 w 17332784"/>
                <a:gd name="connsiteY14" fmla="*/ 1894636 h 3562502"/>
                <a:gd name="connsiteX15" fmla="*/ 17332784 w 17332784"/>
                <a:gd name="connsiteY15" fmla="*/ 1860793 h 3562502"/>
                <a:gd name="connsiteX0" fmla="*/ 0 w 17255964"/>
                <a:gd name="connsiteY0" fmla="*/ 1904392 h 3562502"/>
                <a:gd name="connsiteX1" fmla="*/ 8154827 w 17255964"/>
                <a:gd name="connsiteY1" fmla="*/ 1865376 h 3562502"/>
                <a:gd name="connsiteX2" fmla="*/ 8257240 w 17255964"/>
                <a:gd name="connsiteY2" fmla="*/ 1236269 h 3562502"/>
                <a:gd name="connsiteX3" fmla="*/ 8542532 w 17255964"/>
                <a:gd name="connsiteY3" fmla="*/ 3562502 h 3562502"/>
                <a:gd name="connsiteX4" fmla="*/ 8835140 w 17255964"/>
                <a:gd name="connsiteY4" fmla="*/ 14630 h 3562502"/>
                <a:gd name="connsiteX5" fmla="*/ 9146313 w 17255964"/>
                <a:gd name="connsiteY5" fmla="*/ 3076605 h 3562502"/>
                <a:gd name="connsiteX6" fmla="*/ 9286573 w 17255964"/>
                <a:gd name="connsiteY6" fmla="*/ 1874957 h 3562502"/>
                <a:gd name="connsiteX7" fmla="*/ 10705722 w 17255964"/>
                <a:gd name="connsiteY7" fmla="*/ 1889588 h 3562502"/>
                <a:gd name="connsiteX8" fmla="*/ 11388144 w 17255964"/>
                <a:gd name="connsiteY8" fmla="*/ 1880007 h 3562502"/>
                <a:gd name="connsiteX9" fmla="*/ 12746662 w 17255964"/>
                <a:gd name="connsiteY9" fmla="*/ 1896902 h 3562502"/>
                <a:gd name="connsiteX10" fmla="*/ 13001421 w 17255964"/>
                <a:gd name="connsiteY10" fmla="*/ 2848024 h 3562502"/>
                <a:gd name="connsiteX11" fmla="*/ 13253522 w 17255964"/>
                <a:gd name="connsiteY11" fmla="*/ 0 h 3562502"/>
                <a:gd name="connsiteX12" fmla="*/ 13516869 w 17255964"/>
                <a:gd name="connsiteY12" fmla="*/ 3533241 h 3562502"/>
                <a:gd name="connsiteX13" fmla="*/ 13838737 w 17255964"/>
                <a:gd name="connsiteY13" fmla="*/ 1250899 h 3562502"/>
                <a:gd name="connsiteX14" fmla="*/ 13933835 w 17255964"/>
                <a:gd name="connsiteY14" fmla="*/ 1894636 h 3562502"/>
                <a:gd name="connsiteX15" fmla="*/ 17255964 w 17255964"/>
                <a:gd name="connsiteY15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74957 h 3562502"/>
                <a:gd name="connsiteX7" fmla="*/ 10705722 w 17279011"/>
                <a:gd name="connsiteY7" fmla="*/ 1889588 h 3562502"/>
                <a:gd name="connsiteX8" fmla="*/ 11388144 w 17279011"/>
                <a:gd name="connsiteY8" fmla="*/ 1880007 h 3562502"/>
                <a:gd name="connsiteX9" fmla="*/ 12746662 w 17279011"/>
                <a:gd name="connsiteY9" fmla="*/ 1896902 h 3562502"/>
                <a:gd name="connsiteX10" fmla="*/ 13001421 w 17279011"/>
                <a:gd name="connsiteY10" fmla="*/ 2848024 h 3562502"/>
                <a:gd name="connsiteX11" fmla="*/ 13253522 w 17279011"/>
                <a:gd name="connsiteY11" fmla="*/ 0 h 3562502"/>
                <a:gd name="connsiteX12" fmla="*/ 13516869 w 17279011"/>
                <a:gd name="connsiteY12" fmla="*/ 3533241 h 3562502"/>
                <a:gd name="connsiteX13" fmla="*/ 13838737 w 17279011"/>
                <a:gd name="connsiteY13" fmla="*/ 1250899 h 3562502"/>
                <a:gd name="connsiteX14" fmla="*/ 13933835 w 17279011"/>
                <a:gd name="connsiteY14" fmla="*/ 1894636 h 3562502"/>
                <a:gd name="connsiteX15" fmla="*/ 17279011 w 17279011"/>
                <a:gd name="connsiteY15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74957 h 3562502"/>
                <a:gd name="connsiteX7" fmla="*/ 10705722 w 17279011"/>
                <a:gd name="connsiteY7" fmla="*/ 1889588 h 3562502"/>
                <a:gd name="connsiteX8" fmla="*/ 11388144 w 17279011"/>
                <a:gd name="connsiteY8" fmla="*/ 1880007 h 3562502"/>
                <a:gd name="connsiteX9" fmla="*/ 12746662 w 17279011"/>
                <a:gd name="connsiteY9" fmla="*/ 1896902 h 3562502"/>
                <a:gd name="connsiteX10" fmla="*/ 13001421 w 17279011"/>
                <a:gd name="connsiteY10" fmla="*/ 2848024 h 3562502"/>
                <a:gd name="connsiteX11" fmla="*/ 13253522 w 17279011"/>
                <a:gd name="connsiteY11" fmla="*/ 0 h 3562502"/>
                <a:gd name="connsiteX12" fmla="*/ 13516869 w 17279011"/>
                <a:gd name="connsiteY12" fmla="*/ 3533241 h 3562502"/>
                <a:gd name="connsiteX13" fmla="*/ 13838737 w 17279011"/>
                <a:gd name="connsiteY13" fmla="*/ 1250899 h 3562502"/>
                <a:gd name="connsiteX14" fmla="*/ 13933836 w 17279011"/>
                <a:gd name="connsiteY14" fmla="*/ 1873328 h 3562502"/>
                <a:gd name="connsiteX15" fmla="*/ 17279011 w 17279011"/>
                <a:gd name="connsiteY15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74957 h 3562502"/>
                <a:gd name="connsiteX7" fmla="*/ 10705722 w 17279011"/>
                <a:gd name="connsiteY7" fmla="*/ 1889588 h 3562502"/>
                <a:gd name="connsiteX8" fmla="*/ 11388144 w 17279011"/>
                <a:gd name="connsiteY8" fmla="*/ 1880007 h 3562502"/>
                <a:gd name="connsiteX9" fmla="*/ 12746662 w 17279011"/>
                <a:gd name="connsiteY9" fmla="*/ 1882695 h 3562502"/>
                <a:gd name="connsiteX10" fmla="*/ 13001421 w 17279011"/>
                <a:gd name="connsiteY10" fmla="*/ 2848024 h 3562502"/>
                <a:gd name="connsiteX11" fmla="*/ 13253522 w 17279011"/>
                <a:gd name="connsiteY11" fmla="*/ 0 h 3562502"/>
                <a:gd name="connsiteX12" fmla="*/ 13516869 w 17279011"/>
                <a:gd name="connsiteY12" fmla="*/ 3533241 h 3562502"/>
                <a:gd name="connsiteX13" fmla="*/ 13838737 w 17279011"/>
                <a:gd name="connsiteY13" fmla="*/ 1250899 h 3562502"/>
                <a:gd name="connsiteX14" fmla="*/ 13933836 w 17279011"/>
                <a:gd name="connsiteY14" fmla="*/ 1873328 h 3562502"/>
                <a:gd name="connsiteX15" fmla="*/ 17279011 w 17279011"/>
                <a:gd name="connsiteY15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67853 h 3562502"/>
                <a:gd name="connsiteX7" fmla="*/ 10705722 w 17279011"/>
                <a:gd name="connsiteY7" fmla="*/ 1889588 h 3562502"/>
                <a:gd name="connsiteX8" fmla="*/ 11388144 w 17279011"/>
                <a:gd name="connsiteY8" fmla="*/ 1880007 h 3562502"/>
                <a:gd name="connsiteX9" fmla="*/ 12746662 w 17279011"/>
                <a:gd name="connsiteY9" fmla="*/ 1882695 h 3562502"/>
                <a:gd name="connsiteX10" fmla="*/ 13001421 w 17279011"/>
                <a:gd name="connsiteY10" fmla="*/ 2848024 h 3562502"/>
                <a:gd name="connsiteX11" fmla="*/ 13253522 w 17279011"/>
                <a:gd name="connsiteY11" fmla="*/ 0 h 3562502"/>
                <a:gd name="connsiteX12" fmla="*/ 13516869 w 17279011"/>
                <a:gd name="connsiteY12" fmla="*/ 3533241 h 3562502"/>
                <a:gd name="connsiteX13" fmla="*/ 13838737 w 17279011"/>
                <a:gd name="connsiteY13" fmla="*/ 1250899 h 3562502"/>
                <a:gd name="connsiteX14" fmla="*/ 13933836 w 17279011"/>
                <a:gd name="connsiteY14" fmla="*/ 1873328 h 3562502"/>
                <a:gd name="connsiteX15" fmla="*/ 17279011 w 17279011"/>
                <a:gd name="connsiteY15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67853 h 3562502"/>
                <a:gd name="connsiteX7" fmla="*/ 10705722 w 17279011"/>
                <a:gd name="connsiteY7" fmla="*/ 1889588 h 3562502"/>
                <a:gd name="connsiteX8" fmla="*/ 12746662 w 17279011"/>
                <a:gd name="connsiteY8" fmla="*/ 1882695 h 3562502"/>
                <a:gd name="connsiteX9" fmla="*/ 13001421 w 17279011"/>
                <a:gd name="connsiteY9" fmla="*/ 2848024 h 3562502"/>
                <a:gd name="connsiteX10" fmla="*/ 13253522 w 17279011"/>
                <a:gd name="connsiteY10" fmla="*/ 0 h 3562502"/>
                <a:gd name="connsiteX11" fmla="*/ 13516869 w 17279011"/>
                <a:gd name="connsiteY11" fmla="*/ 3533241 h 3562502"/>
                <a:gd name="connsiteX12" fmla="*/ 13838737 w 17279011"/>
                <a:gd name="connsiteY12" fmla="*/ 1250899 h 3562502"/>
                <a:gd name="connsiteX13" fmla="*/ 13933836 w 17279011"/>
                <a:gd name="connsiteY13" fmla="*/ 1873328 h 3562502"/>
                <a:gd name="connsiteX14" fmla="*/ 17279011 w 17279011"/>
                <a:gd name="connsiteY14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67853 h 3562502"/>
                <a:gd name="connsiteX7" fmla="*/ 12746662 w 17279011"/>
                <a:gd name="connsiteY7" fmla="*/ 1882695 h 3562502"/>
                <a:gd name="connsiteX8" fmla="*/ 13001421 w 17279011"/>
                <a:gd name="connsiteY8" fmla="*/ 2848024 h 3562502"/>
                <a:gd name="connsiteX9" fmla="*/ 13253522 w 17279011"/>
                <a:gd name="connsiteY9" fmla="*/ 0 h 3562502"/>
                <a:gd name="connsiteX10" fmla="*/ 13516869 w 17279011"/>
                <a:gd name="connsiteY10" fmla="*/ 3533241 h 3562502"/>
                <a:gd name="connsiteX11" fmla="*/ 13838737 w 17279011"/>
                <a:gd name="connsiteY11" fmla="*/ 1250899 h 3562502"/>
                <a:gd name="connsiteX12" fmla="*/ 13933836 w 17279011"/>
                <a:gd name="connsiteY12" fmla="*/ 1873328 h 3562502"/>
                <a:gd name="connsiteX13" fmla="*/ 17279011 w 17279011"/>
                <a:gd name="connsiteY13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67853 h 3562502"/>
                <a:gd name="connsiteX7" fmla="*/ 12746662 w 17279011"/>
                <a:gd name="connsiteY7" fmla="*/ 1868490 h 3562502"/>
                <a:gd name="connsiteX8" fmla="*/ 13001421 w 17279011"/>
                <a:gd name="connsiteY8" fmla="*/ 2848024 h 3562502"/>
                <a:gd name="connsiteX9" fmla="*/ 13253522 w 17279011"/>
                <a:gd name="connsiteY9" fmla="*/ 0 h 3562502"/>
                <a:gd name="connsiteX10" fmla="*/ 13516869 w 17279011"/>
                <a:gd name="connsiteY10" fmla="*/ 3533241 h 3562502"/>
                <a:gd name="connsiteX11" fmla="*/ 13838737 w 17279011"/>
                <a:gd name="connsiteY11" fmla="*/ 1250899 h 3562502"/>
                <a:gd name="connsiteX12" fmla="*/ 13933836 w 17279011"/>
                <a:gd name="connsiteY12" fmla="*/ 1873328 h 3562502"/>
                <a:gd name="connsiteX13" fmla="*/ 17279011 w 17279011"/>
                <a:gd name="connsiteY13" fmla="*/ 1867897 h 3562502"/>
                <a:gd name="connsiteX0" fmla="*/ 0 w 19775667"/>
                <a:gd name="connsiteY0" fmla="*/ 1861774 h 3562502"/>
                <a:gd name="connsiteX1" fmla="*/ 10651483 w 19775667"/>
                <a:gd name="connsiteY1" fmla="*/ 1865376 h 3562502"/>
                <a:gd name="connsiteX2" fmla="*/ 10753896 w 19775667"/>
                <a:gd name="connsiteY2" fmla="*/ 1236269 h 3562502"/>
                <a:gd name="connsiteX3" fmla="*/ 11039188 w 19775667"/>
                <a:gd name="connsiteY3" fmla="*/ 3562502 h 3562502"/>
                <a:gd name="connsiteX4" fmla="*/ 11331796 w 19775667"/>
                <a:gd name="connsiteY4" fmla="*/ 14630 h 3562502"/>
                <a:gd name="connsiteX5" fmla="*/ 11642969 w 19775667"/>
                <a:gd name="connsiteY5" fmla="*/ 3076605 h 3562502"/>
                <a:gd name="connsiteX6" fmla="*/ 11783229 w 19775667"/>
                <a:gd name="connsiteY6" fmla="*/ 1867853 h 3562502"/>
                <a:gd name="connsiteX7" fmla="*/ 15243318 w 19775667"/>
                <a:gd name="connsiteY7" fmla="*/ 1868490 h 3562502"/>
                <a:gd name="connsiteX8" fmla="*/ 15498077 w 19775667"/>
                <a:gd name="connsiteY8" fmla="*/ 2848024 h 3562502"/>
                <a:gd name="connsiteX9" fmla="*/ 15750178 w 19775667"/>
                <a:gd name="connsiteY9" fmla="*/ 0 h 3562502"/>
                <a:gd name="connsiteX10" fmla="*/ 16013525 w 19775667"/>
                <a:gd name="connsiteY10" fmla="*/ 3533241 h 3562502"/>
                <a:gd name="connsiteX11" fmla="*/ 16335393 w 19775667"/>
                <a:gd name="connsiteY11" fmla="*/ 1250899 h 3562502"/>
                <a:gd name="connsiteX12" fmla="*/ 16430492 w 19775667"/>
                <a:gd name="connsiteY12" fmla="*/ 1873328 h 3562502"/>
                <a:gd name="connsiteX13" fmla="*/ 19775667 w 19775667"/>
                <a:gd name="connsiteY13" fmla="*/ 1867897 h 3562502"/>
                <a:gd name="connsiteX0" fmla="*/ 0 w 19075538"/>
                <a:gd name="connsiteY0" fmla="*/ 1861774 h 3562502"/>
                <a:gd name="connsiteX1" fmla="*/ 10651483 w 19075538"/>
                <a:gd name="connsiteY1" fmla="*/ 1865376 h 3562502"/>
                <a:gd name="connsiteX2" fmla="*/ 10753896 w 19075538"/>
                <a:gd name="connsiteY2" fmla="*/ 1236269 h 3562502"/>
                <a:gd name="connsiteX3" fmla="*/ 11039188 w 19075538"/>
                <a:gd name="connsiteY3" fmla="*/ 3562502 h 3562502"/>
                <a:gd name="connsiteX4" fmla="*/ 11331796 w 19075538"/>
                <a:gd name="connsiteY4" fmla="*/ 14630 h 3562502"/>
                <a:gd name="connsiteX5" fmla="*/ 11642969 w 19075538"/>
                <a:gd name="connsiteY5" fmla="*/ 3076605 h 3562502"/>
                <a:gd name="connsiteX6" fmla="*/ 11783229 w 19075538"/>
                <a:gd name="connsiteY6" fmla="*/ 1867853 h 3562502"/>
                <a:gd name="connsiteX7" fmla="*/ 15243318 w 19075538"/>
                <a:gd name="connsiteY7" fmla="*/ 1868490 h 3562502"/>
                <a:gd name="connsiteX8" fmla="*/ 15498077 w 19075538"/>
                <a:gd name="connsiteY8" fmla="*/ 2848024 h 3562502"/>
                <a:gd name="connsiteX9" fmla="*/ 15750178 w 19075538"/>
                <a:gd name="connsiteY9" fmla="*/ 0 h 3562502"/>
                <a:gd name="connsiteX10" fmla="*/ 16013525 w 19075538"/>
                <a:gd name="connsiteY10" fmla="*/ 3533241 h 3562502"/>
                <a:gd name="connsiteX11" fmla="*/ 16335393 w 19075538"/>
                <a:gd name="connsiteY11" fmla="*/ 1250899 h 3562502"/>
                <a:gd name="connsiteX12" fmla="*/ 16430492 w 19075538"/>
                <a:gd name="connsiteY12" fmla="*/ 1873328 h 3562502"/>
                <a:gd name="connsiteX13" fmla="*/ 19075538 w 19075538"/>
                <a:gd name="connsiteY13" fmla="*/ 1874243 h 3562502"/>
                <a:gd name="connsiteX0" fmla="*/ 0 w 19096130"/>
                <a:gd name="connsiteY0" fmla="*/ 1861774 h 3562502"/>
                <a:gd name="connsiteX1" fmla="*/ 10651483 w 19096130"/>
                <a:gd name="connsiteY1" fmla="*/ 1865376 h 3562502"/>
                <a:gd name="connsiteX2" fmla="*/ 10753896 w 19096130"/>
                <a:gd name="connsiteY2" fmla="*/ 1236269 h 3562502"/>
                <a:gd name="connsiteX3" fmla="*/ 11039188 w 19096130"/>
                <a:gd name="connsiteY3" fmla="*/ 3562502 h 3562502"/>
                <a:gd name="connsiteX4" fmla="*/ 11331796 w 19096130"/>
                <a:gd name="connsiteY4" fmla="*/ 14630 h 3562502"/>
                <a:gd name="connsiteX5" fmla="*/ 11642969 w 19096130"/>
                <a:gd name="connsiteY5" fmla="*/ 3076605 h 3562502"/>
                <a:gd name="connsiteX6" fmla="*/ 11783229 w 19096130"/>
                <a:gd name="connsiteY6" fmla="*/ 1867853 h 3562502"/>
                <a:gd name="connsiteX7" fmla="*/ 15243318 w 19096130"/>
                <a:gd name="connsiteY7" fmla="*/ 1868490 h 3562502"/>
                <a:gd name="connsiteX8" fmla="*/ 15498077 w 19096130"/>
                <a:gd name="connsiteY8" fmla="*/ 2848024 h 3562502"/>
                <a:gd name="connsiteX9" fmla="*/ 15750178 w 19096130"/>
                <a:gd name="connsiteY9" fmla="*/ 0 h 3562502"/>
                <a:gd name="connsiteX10" fmla="*/ 16013525 w 19096130"/>
                <a:gd name="connsiteY10" fmla="*/ 3533241 h 3562502"/>
                <a:gd name="connsiteX11" fmla="*/ 16335393 w 19096130"/>
                <a:gd name="connsiteY11" fmla="*/ 1250899 h 3562502"/>
                <a:gd name="connsiteX12" fmla="*/ 16430492 w 19096130"/>
                <a:gd name="connsiteY12" fmla="*/ 1873328 h 3562502"/>
                <a:gd name="connsiteX13" fmla="*/ 19096130 w 19096130"/>
                <a:gd name="connsiteY13" fmla="*/ 1874243 h 3562502"/>
                <a:gd name="connsiteX0" fmla="*/ 0 w 19096130"/>
                <a:gd name="connsiteY0" fmla="*/ 1861774 h 3562502"/>
                <a:gd name="connsiteX1" fmla="*/ 10651483 w 19096130"/>
                <a:gd name="connsiteY1" fmla="*/ 1865376 h 3562502"/>
                <a:gd name="connsiteX2" fmla="*/ 10753896 w 19096130"/>
                <a:gd name="connsiteY2" fmla="*/ 1236269 h 3562502"/>
                <a:gd name="connsiteX3" fmla="*/ 11039188 w 19096130"/>
                <a:gd name="connsiteY3" fmla="*/ 3562502 h 3562502"/>
                <a:gd name="connsiteX4" fmla="*/ 11331796 w 19096130"/>
                <a:gd name="connsiteY4" fmla="*/ 14630 h 3562502"/>
                <a:gd name="connsiteX5" fmla="*/ 11642969 w 19096130"/>
                <a:gd name="connsiteY5" fmla="*/ 3076605 h 3562502"/>
                <a:gd name="connsiteX6" fmla="*/ 11783229 w 19096130"/>
                <a:gd name="connsiteY6" fmla="*/ 1867853 h 3562502"/>
                <a:gd name="connsiteX7" fmla="*/ 15243318 w 19096130"/>
                <a:gd name="connsiteY7" fmla="*/ 1868490 h 3562502"/>
                <a:gd name="connsiteX8" fmla="*/ 15498077 w 19096130"/>
                <a:gd name="connsiteY8" fmla="*/ 2848024 h 3562502"/>
                <a:gd name="connsiteX9" fmla="*/ 15750178 w 19096130"/>
                <a:gd name="connsiteY9" fmla="*/ 0 h 3562502"/>
                <a:gd name="connsiteX10" fmla="*/ 16013525 w 19096130"/>
                <a:gd name="connsiteY10" fmla="*/ 3533241 h 3562502"/>
                <a:gd name="connsiteX11" fmla="*/ 16335393 w 19096130"/>
                <a:gd name="connsiteY11" fmla="*/ 1250899 h 3562502"/>
                <a:gd name="connsiteX12" fmla="*/ 16430492 w 19096130"/>
                <a:gd name="connsiteY12" fmla="*/ 1873328 h 3562502"/>
                <a:gd name="connsiteX13" fmla="*/ 19096130 w 19096130"/>
                <a:gd name="connsiteY13" fmla="*/ 1867897 h 3562502"/>
                <a:gd name="connsiteX0" fmla="*/ 0 w 19096130"/>
                <a:gd name="connsiteY0" fmla="*/ 1861774 h 3562502"/>
                <a:gd name="connsiteX1" fmla="*/ 10651483 w 19096130"/>
                <a:gd name="connsiteY1" fmla="*/ 1865376 h 3562502"/>
                <a:gd name="connsiteX2" fmla="*/ 10753896 w 19096130"/>
                <a:gd name="connsiteY2" fmla="*/ 1236269 h 3562502"/>
                <a:gd name="connsiteX3" fmla="*/ 11039188 w 19096130"/>
                <a:gd name="connsiteY3" fmla="*/ 3562502 h 3562502"/>
                <a:gd name="connsiteX4" fmla="*/ 11331796 w 19096130"/>
                <a:gd name="connsiteY4" fmla="*/ 14630 h 3562502"/>
                <a:gd name="connsiteX5" fmla="*/ 11642969 w 19096130"/>
                <a:gd name="connsiteY5" fmla="*/ 3076605 h 3562502"/>
                <a:gd name="connsiteX6" fmla="*/ 11783229 w 19096130"/>
                <a:gd name="connsiteY6" fmla="*/ 1867853 h 3562502"/>
                <a:gd name="connsiteX7" fmla="*/ 15243318 w 19096130"/>
                <a:gd name="connsiteY7" fmla="*/ 1868490 h 3562502"/>
                <a:gd name="connsiteX8" fmla="*/ 15498077 w 19096130"/>
                <a:gd name="connsiteY8" fmla="*/ 2848024 h 3562502"/>
                <a:gd name="connsiteX9" fmla="*/ 15750178 w 19096130"/>
                <a:gd name="connsiteY9" fmla="*/ 0 h 3562502"/>
                <a:gd name="connsiteX10" fmla="*/ 16013525 w 19096130"/>
                <a:gd name="connsiteY10" fmla="*/ 3533241 h 3562502"/>
                <a:gd name="connsiteX11" fmla="*/ 16335393 w 19096130"/>
                <a:gd name="connsiteY11" fmla="*/ 1250899 h 3562502"/>
                <a:gd name="connsiteX12" fmla="*/ 16430492 w 19096130"/>
                <a:gd name="connsiteY12" fmla="*/ 1873328 h 3562502"/>
                <a:gd name="connsiteX13" fmla="*/ 19096130 w 19096130"/>
                <a:gd name="connsiteY13" fmla="*/ 1867897 h 3562502"/>
                <a:gd name="connsiteX0" fmla="*/ 0 w 19096130"/>
                <a:gd name="connsiteY0" fmla="*/ 1861774 h 3562502"/>
                <a:gd name="connsiteX1" fmla="*/ 10651483 w 19096130"/>
                <a:gd name="connsiteY1" fmla="*/ 1865376 h 3562502"/>
                <a:gd name="connsiteX2" fmla="*/ 10753896 w 19096130"/>
                <a:gd name="connsiteY2" fmla="*/ 1236269 h 3562502"/>
                <a:gd name="connsiteX3" fmla="*/ 11039188 w 19096130"/>
                <a:gd name="connsiteY3" fmla="*/ 3562502 h 3562502"/>
                <a:gd name="connsiteX4" fmla="*/ 11331796 w 19096130"/>
                <a:gd name="connsiteY4" fmla="*/ 14630 h 3562502"/>
                <a:gd name="connsiteX5" fmla="*/ 11642969 w 19096130"/>
                <a:gd name="connsiteY5" fmla="*/ 3076605 h 3562502"/>
                <a:gd name="connsiteX6" fmla="*/ 11783229 w 19096130"/>
                <a:gd name="connsiteY6" fmla="*/ 1867853 h 3562502"/>
                <a:gd name="connsiteX7" fmla="*/ 15243318 w 19096130"/>
                <a:gd name="connsiteY7" fmla="*/ 1868490 h 3562502"/>
                <a:gd name="connsiteX8" fmla="*/ 15498077 w 19096130"/>
                <a:gd name="connsiteY8" fmla="*/ 2848024 h 3562502"/>
                <a:gd name="connsiteX9" fmla="*/ 15750178 w 19096130"/>
                <a:gd name="connsiteY9" fmla="*/ 0 h 3562502"/>
                <a:gd name="connsiteX10" fmla="*/ 16013525 w 19096130"/>
                <a:gd name="connsiteY10" fmla="*/ 3533241 h 3562502"/>
                <a:gd name="connsiteX11" fmla="*/ 16335393 w 19096130"/>
                <a:gd name="connsiteY11" fmla="*/ 1250899 h 3562502"/>
                <a:gd name="connsiteX12" fmla="*/ 16430491 w 19096130"/>
                <a:gd name="connsiteY12" fmla="*/ 1860635 h 3562502"/>
                <a:gd name="connsiteX13" fmla="*/ 19096130 w 19096130"/>
                <a:gd name="connsiteY13" fmla="*/ 1867897 h 3562502"/>
                <a:gd name="connsiteX0" fmla="*/ 0 w 19748213"/>
                <a:gd name="connsiteY0" fmla="*/ 1868122 h 3562502"/>
                <a:gd name="connsiteX1" fmla="*/ 11303566 w 19748213"/>
                <a:gd name="connsiteY1" fmla="*/ 1865376 h 3562502"/>
                <a:gd name="connsiteX2" fmla="*/ 11405979 w 19748213"/>
                <a:gd name="connsiteY2" fmla="*/ 1236269 h 3562502"/>
                <a:gd name="connsiteX3" fmla="*/ 11691271 w 19748213"/>
                <a:gd name="connsiteY3" fmla="*/ 3562502 h 3562502"/>
                <a:gd name="connsiteX4" fmla="*/ 11983879 w 19748213"/>
                <a:gd name="connsiteY4" fmla="*/ 14630 h 3562502"/>
                <a:gd name="connsiteX5" fmla="*/ 12295052 w 19748213"/>
                <a:gd name="connsiteY5" fmla="*/ 3076605 h 3562502"/>
                <a:gd name="connsiteX6" fmla="*/ 12435312 w 19748213"/>
                <a:gd name="connsiteY6" fmla="*/ 1867853 h 3562502"/>
                <a:gd name="connsiteX7" fmla="*/ 15895401 w 19748213"/>
                <a:gd name="connsiteY7" fmla="*/ 1868490 h 3562502"/>
                <a:gd name="connsiteX8" fmla="*/ 16150160 w 19748213"/>
                <a:gd name="connsiteY8" fmla="*/ 2848024 h 3562502"/>
                <a:gd name="connsiteX9" fmla="*/ 16402261 w 19748213"/>
                <a:gd name="connsiteY9" fmla="*/ 0 h 3562502"/>
                <a:gd name="connsiteX10" fmla="*/ 16665608 w 19748213"/>
                <a:gd name="connsiteY10" fmla="*/ 3533241 h 3562502"/>
                <a:gd name="connsiteX11" fmla="*/ 16987476 w 19748213"/>
                <a:gd name="connsiteY11" fmla="*/ 1250899 h 3562502"/>
                <a:gd name="connsiteX12" fmla="*/ 17082574 w 19748213"/>
                <a:gd name="connsiteY12" fmla="*/ 1860635 h 3562502"/>
                <a:gd name="connsiteX13" fmla="*/ 19748213 w 19748213"/>
                <a:gd name="connsiteY13" fmla="*/ 1867897 h 3562502"/>
                <a:gd name="connsiteX0" fmla="*/ 0 w 19782534"/>
                <a:gd name="connsiteY0" fmla="*/ 1868122 h 3562502"/>
                <a:gd name="connsiteX1" fmla="*/ 11337887 w 19782534"/>
                <a:gd name="connsiteY1" fmla="*/ 1865376 h 3562502"/>
                <a:gd name="connsiteX2" fmla="*/ 11440300 w 19782534"/>
                <a:gd name="connsiteY2" fmla="*/ 1236269 h 3562502"/>
                <a:gd name="connsiteX3" fmla="*/ 11725592 w 19782534"/>
                <a:gd name="connsiteY3" fmla="*/ 3562502 h 3562502"/>
                <a:gd name="connsiteX4" fmla="*/ 12018200 w 19782534"/>
                <a:gd name="connsiteY4" fmla="*/ 14630 h 3562502"/>
                <a:gd name="connsiteX5" fmla="*/ 12329373 w 19782534"/>
                <a:gd name="connsiteY5" fmla="*/ 3076605 h 3562502"/>
                <a:gd name="connsiteX6" fmla="*/ 12469633 w 19782534"/>
                <a:gd name="connsiteY6" fmla="*/ 1867853 h 3562502"/>
                <a:gd name="connsiteX7" fmla="*/ 15929722 w 19782534"/>
                <a:gd name="connsiteY7" fmla="*/ 1868490 h 3562502"/>
                <a:gd name="connsiteX8" fmla="*/ 16184481 w 19782534"/>
                <a:gd name="connsiteY8" fmla="*/ 2848024 h 3562502"/>
                <a:gd name="connsiteX9" fmla="*/ 16436582 w 19782534"/>
                <a:gd name="connsiteY9" fmla="*/ 0 h 3562502"/>
                <a:gd name="connsiteX10" fmla="*/ 16699929 w 19782534"/>
                <a:gd name="connsiteY10" fmla="*/ 3533241 h 3562502"/>
                <a:gd name="connsiteX11" fmla="*/ 17021797 w 19782534"/>
                <a:gd name="connsiteY11" fmla="*/ 1250899 h 3562502"/>
                <a:gd name="connsiteX12" fmla="*/ 17116895 w 19782534"/>
                <a:gd name="connsiteY12" fmla="*/ 1860635 h 3562502"/>
                <a:gd name="connsiteX13" fmla="*/ 19782534 w 19782534"/>
                <a:gd name="connsiteY13" fmla="*/ 1867897 h 3562502"/>
                <a:gd name="connsiteX0" fmla="*/ -2 w 8444645"/>
                <a:gd name="connsiteY0" fmla="*/ 1865376 h 3562502"/>
                <a:gd name="connsiteX1" fmla="*/ 102411 w 8444645"/>
                <a:gd name="connsiteY1" fmla="*/ 1236269 h 3562502"/>
                <a:gd name="connsiteX2" fmla="*/ 387703 w 8444645"/>
                <a:gd name="connsiteY2" fmla="*/ 3562502 h 3562502"/>
                <a:gd name="connsiteX3" fmla="*/ 680311 w 8444645"/>
                <a:gd name="connsiteY3" fmla="*/ 14630 h 3562502"/>
                <a:gd name="connsiteX4" fmla="*/ 991484 w 8444645"/>
                <a:gd name="connsiteY4" fmla="*/ 3076605 h 3562502"/>
                <a:gd name="connsiteX5" fmla="*/ 1131744 w 8444645"/>
                <a:gd name="connsiteY5" fmla="*/ 1867853 h 3562502"/>
                <a:gd name="connsiteX6" fmla="*/ 4591833 w 8444645"/>
                <a:gd name="connsiteY6" fmla="*/ 1868490 h 3562502"/>
                <a:gd name="connsiteX7" fmla="*/ 4846592 w 8444645"/>
                <a:gd name="connsiteY7" fmla="*/ 2848024 h 3562502"/>
                <a:gd name="connsiteX8" fmla="*/ 5098693 w 8444645"/>
                <a:gd name="connsiteY8" fmla="*/ 0 h 3562502"/>
                <a:gd name="connsiteX9" fmla="*/ 5362040 w 8444645"/>
                <a:gd name="connsiteY9" fmla="*/ 3533241 h 3562502"/>
                <a:gd name="connsiteX10" fmla="*/ 5683908 w 8444645"/>
                <a:gd name="connsiteY10" fmla="*/ 1250899 h 3562502"/>
                <a:gd name="connsiteX11" fmla="*/ 5779006 w 8444645"/>
                <a:gd name="connsiteY11" fmla="*/ 1860635 h 3562502"/>
                <a:gd name="connsiteX12" fmla="*/ 8444645 w 8444645"/>
                <a:gd name="connsiteY12" fmla="*/ 1867897 h 3562502"/>
                <a:gd name="connsiteX0" fmla="*/ 0 w 8342234"/>
                <a:gd name="connsiteY0" fmla="*/ 1236269 h 3562502"/>
                <a:gd name="connsiteX1" fmla="*/ 285292 w 8342234"/>
                <a:gd name="connsiteY1" fmla="*/ 3562502 h 3562502"/>
                <a:gd name="connsiteX2" fmla="*/ 577900 w 8342234"/>
                <a:gd name="connsiteY2" fmla="*/ 14630 h 3562502"/>
                <a:gd name="connsiteX3" fmla="*/ 889073 w 8342234"/>
                <a:gd name="connsiteY3" fmla="*/ 3076605 h 3562502"/>
                <a:gd name="connsiteX4" fmla="*/ 1029333 w 8342234"/>
                <a:gd name="connsiteY4" fmla="*/ 1867853 h 3562502"/>
                <a:gd name="connsiteX5" fmla="*/ 4489422 w 8342234"/>
                <a:gd name="connsiteY5" fmla="*/ 1868490 h 3562502"/>
                <a:gd name="connsiteX6" fmla="*/ 4744181 w 8342234"/>
                <a:gd name="connsiteY6" fmla="*/ 2848024 h 3562502"/>
                <a:gd name="connsiteX7" fmla="*/ 4996282 w 8342234"/>
                <a:gd name="connsiteY7" fmla="*/ 0 h 3562502"/>
                <a:gd name="connsiteX8" fmla="*/ 5259629 w 8342234"/>
                <a:gd name="connsiteY8" fmla="*/ 3533241 h 3562502"/>
                <a:gd name="connsiteX9" fmla="*/ 5581497 w 8342234"/>
                <a:gd name="connsiteY9" fmla="*/ 1250899 h 3562502"/>
                <a:gd name="connsiteX10" fmla="*/ 5676595 w 8342234"/>
                <a:gd name="connsiteY10" fmla="*/ 1860635 h 3562502"/>
                <a:gd name="connsiteX11" fmla="*/ 8342234 w 8342234"/>
                <a:gd name="connsiteY11" fmla="*/ 1867897 h 3562502"/>
                <a:gd name="connsiteX0" fmla="*/ -1 w 8056941"/>
                <a:gd name="connsiteY0" fmla="*/ 3562502 h 3562502"/>
                <a:gd name="connsiteX1" fmla="*/ 292607 w 8056941"/>
                <a:gd name="connsiteY1" fmla="*/ 14630 h 3562502"/>
                <a:gd name="connsiteX2" fmla="*/ 603780 w 8056941"/>
                <a:gd name="connsiteY2" fmla="*/ 3076605 h 3562502"/>
                <a:gd name="connsiteX3" fmla="*/ 744040 w 8056941"/>
                <a:gd name="connsiteY3" fmla="*/ 1867853 h 3562502"/>
                <a:gd name="connsiteX4" fmla="*/ 4204129 w 8056941"/>
                <a:gd name="connsiteY4" fmla="*/ 1868490 h 3562502"/>
                <a:gd name="connsiteX5" fmla="*/ 4458888 w 8056941"/>
                <a:gd name="connsiteY5" fmla="*/ 2848024 h 3562502"/>
                <a:gd name="connsiteX6" fmla="*/ 4710989 w 8056941"/>
                <a:gd name="connsiteY6" fmla="*/ 0 h 3562502"/>
                <a:gd name="connsiteX7" fmla="*/ 4974336 w 8056941"/>
                <a:gd name="connsiteY7" fmla="*/ 3533241 h 3562502"/>
                <a:gd name="connsiteX8" fmla="*/ 5296204 w 8056941"/>
                <a:gd name="connsiteY8" fmla="*/ 1250899 h 3562502"/>
                <a:gd name="connsiteX9" fmla="*/ 5391302 w 8056941"/>
                <a:gd name="connsiteY9" fmla="*/ 1860635 h 3562502"/>
                <a:gd name="connsiteX10" fmla="*/ 8056941 w 8056941"/>
                <a:gd name="connsiteY10" fmla="*/ 1867897 h 3562502"/>
                <a:gd name="connsiteX0" fmla="*/ 1 w 7764335"/>
                <a:gd name="connsiteY0" fmla="*/ 14630 h 3533240"/>
                <a:gd name="connsiteX1" fmla="*/ 311174 w 7764335"/>
                <a:gd name="connsiteY1" fmla="*/ 3076605 h 3533240"/>
                <a:gd name="connsiteX2" fmla="*/ 451434 w 7764335"/>
                <a:gd name="connsiteY2" fmla="*/ 1867853 h 3533240"/>
                <a:gd name="connsiteX3" fmla="*/ 3911523 w 7764335"/>
                <a:gd name="connsiteY3" fmla="*/ 1868490 h 3533240"/>
                <a:gd name="connsiteX4" fmla="*/ 4166282 w 7764335"/>
                <a:gd name="connsiteY4" fmla="*/ 2848024 h 3533240"/>
                <a:gd name="connsiteX5" fmla="*/ 4418383 w 7764335"/>
                <a:gd name="connsiteY5" fmla="*/ 0 h 3533240"/>
                <a:gd name="connsiteX6" fmla="*/ 4681730 w 7764335"/>
                <a:gd name="connsiteY6" fmla="*/ 3533241 h 3533240"/>
                <a:gd name="connsiteX7" fmla="*/ 5003598 w 7764335"/>
                <a:gd name="connsiteY7" fmla="*/ 1250899 h 3533240"/>
                <a:gd name="connsiteX8" fmla="*/ 5098696 w 7764335"/>
                <a:gd name="connsiteY8" fmla="*/ 1860635 h 3533240"/>
                <a:gd name="connsiteX9" fmla="*/ 7764335 w 7764335"/>
                <a:gd name="connsiteY9" fmla="*/ 1867897 h 3533240"/>
                <a:gd name="connsiteX0" fmla="*/ -1 w 7453160"/>
                <a:gd name="connsiteY0" fmla="*/ 3076605 h 3533240"/>
                <a:gd name="connsiteX1" fmla="*/ 140259 w 7453160"/>
                <a:gd name="connsiteY1" fmla="*/ 1867853 h 3533240"/>
                <a:gd name="connsiteX2" fmla="*/ 3600348 w 7453160"/>
                <a:gd name="connsiteY2" fmla="*/ 1868490 h 3533240"/>
                <a:gd name="connsiteX3" fmla="*/ 3855107 w 7453160"/>
                <a:gd name="connsiteY3" fmla="*/ 2848024 h 3533240"/>
                <a:gd name="connsiteX4" fmla="*/ 4107208 w 7453160"/>
                <a:gd name="connsiteY4" fmla="*/ 0 h 3533240"/>
                <a:gd name="connsiteX5" fmla="*/ 4370555 w 7453160"/>
                <a:gd name="connsiteY5" fmla="*/ 3533241 h 3533240"/>
                <a:gd name="connsiteX6" fmla="*/ 4692423 w 7453160"/>
                <a:gd name="connsiteY6" fmla="*/ 1250899 h 3533240"/>
                <a:gd name="connsiteX7" fmla="*/ 4787521 w 7453160"/>
                <a:gd name="connsiteY7" fmla="*/ 1860635 h 3533240"/>
                <a:gd name="connsiteX8" fmla="*/ 7453160 w 7453160"/>
                <a:gd name="connsiteY8" fmla="*/ 1867897 h 3533240"/>
                <a:gd name="connsiteX0" fmla="*/ 0 w 7312901"/>
                <a:gd name="connsiteY0" fmla="*/ 1867853 h 3533240"/>
                <a:gd name="connsiteX1" fmla="*/ 3460089 w 7312901"/>
                <a:gd name="connsiteY1" fmla="*/ 1868490 h 3533240"/>
                <a:gd name="connsiteX2" fmla="*/ 3714848 w 7312901"/>
                <a:gd name="connsiteY2" fmla="*/ 2848024 h 3533240"/>
                <a:gd name="connsiteX3" fmla="*/ 3966949 w 7312901"/>
                <a:gd name="connsiteY3" fmla="*/ 0 h 3533240"/>
                <a:gd name="connsiteX4" fmla="*/ 4230296 w 7312901"/>
                <a:gd name="connsiteY4" fmla="*/ 3533241 h 3533240"/>
                <a:gd name="connsiteX5" fmla="*/ 4552164 w 7312901"/>
                <a:gd name="connsiteY5" fmla="*/ 1250899 h 3533240"/>
                <a:gd name="connsiteX6" fmla="*/ 4647262 w 7312901"/>
                <a:gd name="connsiteY6" fmla="*/ 1860635 h 3533240"/>
                <a:gd name="connsiteX7" fmla="*/ 7312901 w 7312901"/>
                <a:gd name="connsiteY7" fmla="*/ 1867897 h 3533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312901" h="3533240">
                  <a:moveTo>
                    <a:pt x="0" y="1867853"/>
                  </a:moveTo>
                  <a:lnTo>
                    <a:pt x="3460089" y="1868490"/>
                  </a:lnTo>
                  <a:lnTo>
                    <a:pt x="3714848" y="2848024"/>
                  </a:lnTo>
                  <a:lnTo>
                    <a:pt x="3966949" y="0"/>
                  </a:lnTo>
                  <a:lnTo>
                    <a:pt x="4230296" y="3533241"/>
                  </a:lnTo>
                  <a:lnTo>
                    <a:pt x="4552164" y="1250899"/>
                  </a:lnTo>
                  <a:lnTo>
                    <a:pt x="4647262" y="1860635"/>
                  </a:lnTo>
                  <a:cubicBezTo>
                    <a:pt x="4943114" y="1868006"/>
                    <a:pt x="6543432" y="1873220"/>
                    <a:pt x="7312901" y="1867897"/>
                  </a:cubicBezTo>
                </a:path>
              </a:pathLst>
            </a:cu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942" name="Freeform 10">
              <a:extLst>
                <a:ext uri="{FF2B5EF4-FFF2-40B4-BE49-F238E27FC236}">
                  <a16:creationId xmlns:a16="http://schemas.microsoft.com/office/drawing/2014/main" id="{F3A19C9F-EFE3-49B4-AA58-3A5CDD2BD1EC}"/>
                </a:ext>
              </a:extLst>
            </p:cNvPr>
            <p:cNvSpPr/>
            <p:nvPr/>
          </p:nvSpPr>
          <p:spPr>
            <a:xfrm>
              <a:off x="8724835" y="2551955"/>
              <a:ext cx="2197998" cy="1148541"/>
            </a:xfrm>
            <a:custGeom>
              <a:avLst/>
              <a:gdLst>
                <a:gd name="connsiteX0" fmla="*/ 0 w 7344461"/>
                <a:gd name="connsiteY0" fmla="*/ 1843430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43430 h 3489350"/>
                <a:gd name="connsiteX7" fmla="*/ 3518611 w 7344461"/>
                <a:gd name="connsiteY7" fmla="*/ 1843430 h 3489350"/>
                <a:gd name="connsiteX8" fmla="*/ 2472538 w 7344461"/>
                <a:gd name="connsiteY8" fmla="*/ 409651 h 3489350"/>
                <a:gd name="connsiteX9" fmla="*/ 3160166 w 7344461"/>
                <a:gd name="connsiteY9" fmla="*/ 14630 h 3489350"/>
                <a:gd name="connsiteX10" fmla="*/ 3803904 w 7344461"/>
                <a:gd name="connsiteY10" fmla="*/ 387705 h 3489350"/>
                <a:gd name="connsiteX11" fmla="*/ 4462272 w 7344461"/>
                <a:gd name="connsiteY11" fmla="*/ 0 h 3489350"/>
                <a:gd name="connsiteX12" fmla="*/ 5113325 w 7344461"/>
                <a:gd name="connsiteY12" fmla="*/ 475488 h 3489350"/>
                <a:gd name="connsiteX13" fmla="*/ 4096512 w 7344461"/>
                <a:gd name="connsiteY13" fmla="*/ 1821485 h 3489350"/>
                <a:gd name="connsiteX14" fmla="*/ 5479085 w 7344461"/>
                <a:gd name="connsiteY14" fmla="*/ 1836115 h 3489350"/>
                <a:gd name="connsiteX15" fmla="*/ 5698541 w 7344461"/>
                <a:gd name="connsiteY15" fmla="*/ 2179929 h 3489350"/>
                <a:gd name="connsiteX16" fmla="*/ 5888736 w 7344461"/>
                <a:gd name="connsiteY16" fmla="*/ 29261 h 3489350"/>
                <a:gd name="connsiteX17" fmla="*/ 6166714 w 7344461"/>
                <a:gd name="connsiteY17" fmla="*/ 3489350 h 3489350"/>
                <a:gd name="connsiteX18" fmla="*/ 6510528 w 7344461"/>
                <a:gd name="connsiteY18" fmla="*/ 1331366 h 3489350"/>
                <a:gd name="connsiteX19" fmla="*/ 6620256 w 7344461"/>
                <a:gd name="connsiteY19" fmla="*/ 1916582 h 3489350"/>
                <a:gd name="connsiteX20" fmla="*/ 7344461 w 7344461"/>
                <a:gd name="connsiteY20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43430 h 3489350"/>
                <a:gd name="connsiteX7" fmla="*/ 3518611 w 7344461"/>
                <a:gd name="connsiteY7" fmla="*/ 1843430 h 3489350"/>
                <a:gd name="connsiteX8" fmla="*/ 2472538 w 7344461"/>
                <a:gd name="connsiteY8" fmla="*/ 409651 h 3489350"/>
                <a:gd name="connsiteX9" fmla="*/ 3160166 w 7344461"/>
                <a:gd name="connsiteY9" fmla="*/ 14630 h 3489350"/>
                <a:gd name="connsiteX10" fmla="*/ 3803904 w 7344461"/>
                <a:gd name="connsiteY10" fmla="*/ 387705 h 3489350"/>
                <a:gd name="connsiteX11" fmla="*/ 4462272 w 7344461"/>
                <a:gd name="connsiteY11" fmla="*/ 0 h 3489350"/>
                <a:gd name="connsiteX12" fmla="*/ 5113325 w 7344461"/>
                <a:gd name="connsiteY12" fmla="*/ 475488 h 3489350"/>
                <a:gd name="connsiteX13" fmla="*/ 4096512 w 7344461"/>
                <a:gd name="connsiteY13" fmla="*/ 1821485 h 3489350"/>
                <a:gd name="connsiteX14" fmla="*/ 5479085 w 7344461"/>
                <a:gd name="connsiteY14" fmla="*/ 1836115 h 3489350"/>
                <a:gd name="connsiteX15" fmla="*/ 5698541 w 7344461"/>
                <a:gd name="connsiteY15" fmla="*/ 2179929 h 3489350"/>
                <a:gd name="connsiteX16" fmla="*/ 5888736 w 7344461"/>
                <a:gd name="connsiteY16" fmla="*/ 29261 h 3489350"/>
                <a:gd name="connsiteX17" fmla="*/ 6166714 w 7344461"/>
                <a:gd name="connsiteY17" fmla="*/ 3489350 h 3489350"/>
                <a:gd name="connsiteX18" fmla="*/ 6510528 w 7344461"/>
                <a:gd name="connsiteY18" fmla="*/ 1331366 h 3489350"/>
                <a:gd name="connsiteX19" fmla="*/ 6620256 w 7344461"/>
                <a:gd name="connsiteY19" fmla="*/ 1916582 h 3489350"/>
                <a:gd name="connsiteX20" fmla="*/ 7344461 w 7344461"/>
                <a:gd name="connsiteY20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3518611 w 7344461"/>
                <a:gd name="connsiteY7" fmla="*/ 1843430 h 3489350"/>
                <a:gd name="connsiteX8" fmla="*/ 2472538 w 7344461"/>
                <a:gd name="connsiteY8" fmla="*/ 409651 h 3489350"/>
                <a:gd name="connsiteX9" fmla="*/ 3160166 w 7344461"/>
                <a:gd name="connsiteY9" fmla="*/ 14630 h 3489350"/>
                <a:gd name="connsiteX10" fmla="*/ 3803904 w 7344461"/>
                <a:gd name="connsiteY10" fmla="*/ 387705 h 3489350"/>
                <a:gd name="connsiteX11" fmla="*/ 4462272 w 7344461"/>
                <a:gd name="connsiteY11" fmla="*/ 0 h 3489350"/>
                <a:gd name="connsiteX12" fmla="*/ 5113325 w 7344461"/>
                <a:gd name="connsiteY12" fmla="*/ 475488 h 3489350"/>
                <a:gd name="connsiteX13" fmla="*/ 4096512 w 7344461"/>
                <a:gd name="connsiteY13" fmla="*/ 1821485 h 3489350"/>
                <a:gd name="connsiteX14" fmla="*/ 5479085 w 7344461"/>
                <a:gd name="connsiteY14" fmla="*/ 1836115 h 3489350"/>
                <a:gd name="connsiteX15" fmla="*/ 5698541 w 7344461"/>
                <a:gd name="connsiteY15" fmla="*/ 2179929 h 3489350"/>
                <a:gd name="connsiteX16" fmla="*/ 5888736 w 7344461"/>
                <a:gd name="connsiteY16" fmla="*/ 29261 h 3489350"/>
                <a:gd name="connsiteX17" fmla="*/ 6166714 w 7344461"/>
                <a:gd name="connsiteY17" fmla="*/ 3489350 h 3489350"/>
                <a:gd name="connsiteX18" fmla="*/ 6510528 w 7344461"/>
                <a:gd name="connsiteY18" fmla="*/ 1331366 h 3489350"/>
                <a:gd name="connsiteX19" fmla="*/ 6620256 w 7344461"/>
                <a:gd name="connsiteY19" fmla="*/ 1916582 h 3489350"/>
                <a:gd name="connsiteX20" fmla="*/ 7344461 w 7344461"/>
                <a:gd name="connsiteY20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2472538 w 7344461"/>
                <a:gd name="connsiteY9" fmla="*/ 409651 h 3489350"/>
                <a:gd name="connsiteX10" fmla="*/ 3160166 w 7344461"/>
                <a:gd name="connsiteY10" fmla="*/ 14630 h 3489350"/>
                <a:gd name="connsiteX11" fmla="*/ 3803904 w 7344461"/>
                <a:gd name="connsiteY11" fmla="*/ 387705 h 3489350"/>
                <a:gd name="connsiteX12" fmla="*/ 4462272 w 7344461"/>
                <a:gd name="connsiteY12" fmla="*/ 0 h 3489350"/>
                <a:gd name="connsiteX13" fmla="*/ 5113325 w 7344461"/>
                <a:gd name="connsiteY13" fmla="*/ 475488 h 3489350"/>
                <a:gd name="connsiteX14" fmla="*/ 4096512 w 7344461"/>
                <a:gd name="connsiteY14" fmla="*/ 1821485 h 3489350"/>
                <a:gd name="connsiteX15" fmla="*/ 5479085 w 7344461"/>
                <a:gd name="connsiteY15" fmla="*/ 1836115 h 3489350"/>
                <a:gd name="connsiteX16" fmla="*/ 5698541 w 7344461"/>
                <a:gd name="connsiteY16" fmla="*/ 2179929 h 3489350"/>
                <a:gd name="connsiteX17" fmla="*/ 5888736 w 7344461"/>
                <a:gd name="connsiteY17" fmla="*/ 29261 h 3489350"/>
                <a:gd name="connsiteX18" fmla="*/ 6166714 w 7344461"/>
                <a:gd name="connsiteY18" fmla="*/ 3489350 h 3489350"/>
                <a:gd name="connsiteX19" fmla="*/ 6510528 w 7344461"/>
                <a:gd name="connsiteY19" fmla="*/ 1331366 h 3489350"/>
                <a:gd name="connsiteX20" fmla="*/ 6620256 w 7344461"/>
                <a:gd name="connsiteY20" fmla="*/ 1916582 h 3489350"/>
                <a:gd name="connsiteX21" fmla="*/ 7344461 w 7344461"/>
                <a:gd name="connsiteY21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3501871 w 7344461"/>
                <a:gd name="connsiteY9" fmla="*/ 1845697 h 3489350"/>
                <a:gd name="connsiteX10" fmla="*/ 2472538 w 7344461"/>
                <a:gd name="connsiteY10" fmla="*/ 409651 h 3489350"/>
                <a:gd name="connsiteX11" fmla="*/ 3160166 w 7344461"/>
                <a:gd name="connsiteY11" fmla="*/ 14630 h 3489350"/>
                <a:gd name="connsiteX12" fmla="*/ 3803904 w 7344461"/>
                <a:gd name="connsiteY12" fmla="*/ 387705 h 3489350"/>
                <a:gd name="connsiteX13" fmla="*/ 4462272 w 7344461"/>
                <a:gd name="connsiteY13" fmla="*/ 0 h 3489350"/>
                <a:gd name="connsiteX14" fmla="*/ 5113325 w 7344461"/>
                <a:gd name="connsiteY14" fmla="*/ 475488 h 3489350"/>
                <a:gd name="connsiteX15" fmla="*/ 4096512 w 7344461"/>
                <a:gd name="connsiteY15" fmla="*/ 1821485 h 3489350"/>
                <a:gd name="connsiteX16" fmla="*/ 5479085 w 7344461"/>
                <a:gd name="connsiteY16" fmla="*/ 1836115 h 3489350"/>
                <a:gd name="connsiteX17" fmla="*/ 5698541 w 7344461"/>
                <a:gd name="connsiteY17" fmla="*/ 2179929 h 3489350"/>
                <a:gd name="connsiteX18" fmla="*/ 5888736 w 7344461"/>
                <a:gd name="connsiteY18" fmla="*/ 29261 h 3489350"/>
                <a:gd name="connsiteX19" fmla="*/ 6166714 w 7344461"/>
                <a:gd name="connsiteY19" fmla="*/ 3489350 h 3489350"/>
                <a:gd name="connsiteX20" fmla="*/ 6510528 w 7344461"/>
                <a:gd name="connsiteY20" fmla="*/ 1331366 h 3489350"/>
                <a:gd name="connsiteX21" fmla="*/ 6620256 w 7344461"/>
                <a:gd name="connsiteY21" fmla="*/ 1916582 h 3489350"/>
                <a:gd name="connsiteX22" fmla="*/ 7344461 w 7344461"/>
                <a:gd name="connsiteY22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3501871 w 7344461"/>
                <a:gd name="connsiteY9" fmla="*/ 1845697 h 3489350"/>
                <a:gd name="connsiteX10" fmla="*/ 2472538 w 7344461"/>
                <a:gd name="connsiteY10" fmla="*/ 409651 h 3489350"/>
                <a:gd name="connsiteX11" fmla="*/ 3160166 w 7344461"/>
                <a:gd name="connsiteY11" fmla="*/ 14630 h 3489350"/>
                <a:gd name="connsiteX12" fmla="*/ 3803904 w 7344461"/>
                <a:gd name="connsiteY12" fmla="*/ 387705 h 3489350"/>
                <a:gd name="connsiteX13" fmla="*/ 4462272 w 7344461"/>
                <a:gd name="connsiteY13" fmla="*/ 0 h 3489350"/>
                <a:gd name="connsiteX14" fmla="*/ 5113325 w 7344461"/>
                <a:gd name="connsiteY14" fmla="*/ 475488 h 3489350"/>
                <a:gd name="connsiteX15" fmla="*/ 4089196 w 7344461"/>
                <a:gd name="connsiteY15" fmla="*/ 1843431 h 3489350"/>
                <a:gd name="connsiteX16" fmla="*/ 5479085 w 7344461"/>
                <a:gd name="connsiteY16" fmla="*/ 1836115 h 3489350"/>
                <a:gd name="connsiteX17" fmla="*/ 5698541 w 7344461"/>
                <a:gd name="connsiteY17" fmla="*/ 2179929 h 3489350"/>
                <a:gd name="connsiteX18" fmla="*/ 5888736 w 7344461"/>
                <a:gd name="connsiteY18" fmla="*/ 29261 h 3489350"/>
                <a:gd name="connsiteX19" fmla="*/ 6166714 w 7344461"/>
                <a:gd name="connsiteY19" fmla="*/ 3489350 h 3489350"/>
                <a:gd name="connsiteX20" fmla="*/ 6510528 w 7344461"/>
                <a:gd name="connsiteY20" fmla="*/ 1331366 h 3489350"/>
                <a:gd name="connsiteX21" fmla="*/ 6620256 w 7344461"/>
                <a:gd name="connsiteY21" fmla="*/ 1916582 h 3489350"/>
                <a:gd name="connsiteX22" fmla="*/ 7344461 w 7344461"/>
                <a:gd name="connsiteY22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3501871 w 7344461"/>
                <a:gd name="connsiteY9" fmla="*/ 1845697 h 3489350"/>
                <a:gd name="connsiteX10" fmla="*/ 2472538 w 7344461"/>
                <a:gd name="connsiteY10" fmla="*/ 409651 h 3489350"/>
                <a:gd name="connsiteX11" fmla="*/ 3160166 w 7344461"/>
                <a:gd name="connsiteY11" fmla="*/ 14630 h 3489350"/>
                <a:gd name="connsiteX12" fmla="*/ 3803904 w 7344461"/>
                <a:gd name="connsiteY12" fmla="*/ 387705 h 3489350"/>
                <a:gd name="connsiteX13" fmla="*/ 4462272 w 7344461"/>
                <a:gd name="connsiteY13" fmla="*/ 0 h 3489350"/>
                <a:gd name="connsiteX14" fmla="*/ 5113325 w 7344461"/>
                <a:gd name="connsiteY14" fmla="*/ 475488 h 3489350"/>
                <a:gd name="connsiteX15" fmla="*/ 4089196 w 7344461"/>
                <a:gd name="connsiteY15" fmla="*/ 1843431 h 3489350"/>
                <a:gd name="connsiteX16" fmla="*/ 5479085 w 7344461"/>
                <a:gd name="connsiteY16" fmla="*/ 1865376 h 3489350"/>
                <a:gd name="connsiteX17" fmla="*/ 5698541 w 7344461"/>
                <a:gd name="connsiteY17" fmla="*/ 2179929 h 3489350"/>
                <a:gd name="connsiteX18" fmla="*/ 5888736 w 7344461"/>
                <a:gd name="connsiteY18" fmla="*/ 29261 h 3489350"/>
                <a:gd name="connsiteX19" fmla="*/ 6166714 w 7344461"/>
                <a:gd name="connsiteY19" fmla="*/ 3489350 h 3489350"/>
                <a:gd name="connsiteX20" fmla="*/ 6510528 w 7344461"/>
                <a:gd name="connsiteY20" fmla="*/ 1331366 h 3489350"/>
                <a:gd name="connsiteX21" fmla="*/ 6620256 w 7344461"/>
                <a:gd name="connsiteY21" fmla="*/ 1916582 h 3489350"/>
                <a:gd name="connsiteX22" fmla="*/ 7344461 w 7344461"/>
                <a:gd name="connsiteY22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3501871 w 7344461"/>
                <a:gd name="connsiteY9" fmla="*/ 1845697 h 3489350"/>
                <a:gd name="connsiteX10" fmla="*/ 2472538 w 7344461"/>
                <a:gd name="connsiteY10" fmla="*/ 409651 h 3489350"/>
                <a:gd name="connsiteX11" fmla="*/ 3160166 w 7344461"/>
                <a:gd name="connsiteY11" fmla="*/ 14630 h 3489350"/>
                <a:gd name="connsiteX12" fmla="*/ 3803904 w 7344461"/>
                <a:gd name="connsiteY12" fmla="*/ 387705 h 3489350"/>
                <a:gd name="connsiteX13" fmla="*/ 4462272 w 7344461"/>
                <a:gd name="connsiteY13" fmla="*/ 0 h 3489350"/>
                <a:gd name="connsiteX14" fmla="*/ 5113325 w 7344461"/>
                <a:gd name="connsiteY14" fmla="*/ 475488 h 3489350"/>
                <a:gd name="connsiteX15" fmla="*/ 4089196 w 7344461"/>
                <a:gd name="connsiteY15" fmla="*/ 1843431 h 3489350"/>
                <a:gd name="connsiteX16" fmla="*/ 5479085 w 7344461"/>
                <a:gd name="connsiteY16" fmla="*/ 1865376 h 3489350"/>
                <a:gd name="connsiteX17" fmla="*/ 5498920 w 7344461"/>
                <a:gd name="connsiteY17" fmla="*/ 1860327 h 3489350"/>
                <a:gd name="connsiteX18" fmla="*/ 5698541 w 7344461"/>
                <a:gd name="connsiteY18" fmla="*/ 2179929 h 3489350"/>
                <a:gd name="connsiteX19" fmla="*/ 5888736 w 7344461"/>
                <a:gd name="connsiteY19" fmla="*/ 29261 h 3489350"/>
                <a:gd name="connsiteX20" fmla="*/ 6166714 w 7344461"/>
                <a:gd name="connsiteY20" fmla="*/ 3489350 h 3489350"/>
                <a:gd name="connsiteX21" fmla="*/ 6510528 w 7344461"/>
                <a:gd name="connsiteY21" fmla="*/ 1331366 h 3489350"/>
                <a:gd name="connsiteX22" fmla="*/ 6620256 w 7344461"/>
                <a:gd name="connsiteY22" fmla="*/ 1916582 h 3489350"/>
                <a:gd name="connsiteX23" fmla="*/ 7344461 w 7344461"/>
                <a:gd name="connsiteY23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3501871 w 7344461"/>
                <a:gd name="connsiteY9" fmla="*/ 1845697 h 3489350"/>
                <a:gd name="connsiteX10" fmla="*/ 2472538 w 7344461"/>
                <a:gd name="connsiteY10" fmla="*/ 409651 h 3489350"/>
                <a:gd name="connsiteX11" fmla="*/ 3160166 w 7344461"/>
                <a:gd name="connsiteY11" fmla="*/ 14630 h 3489350"/>
                <a:gd name="connsiteX12" fmla="*/ 3803904 w 7344461"/>
                <a:gd name="connsiteY12" fmla="*/ 387705 h 3489350"/>
                <a:gd name="connsiteX13" fmla="*/ 4462272 w 7344461"/>
                <a:gd name="connsiteY13" fmla="*/ 0 h 3489350"/>
                <a:gd name="connsiteX14" fmla="*/ 5113325 w 7344461"/>
                <a:gd name="connsiteY14" fmla="*/ 475488 h 3489350"/>
                <a:gd name="connsiteX15" fmla="*/ 4089196 w 7344461"/>
                <a:gd name="connsiteY15" fmla="*/ 1843431 h 3489350"/>
                <a:gd name="connsiteX16" fmla="*/ 5479085 w 7344461"/>
                <a:gd name="connsiteY16" fmla="*/ 1865376 h 3489350"/>
                <a:gd name="connsiteX17" fmla="*/ 5498920 w 7344461"/>
                <a:gd name="connsiteY17" fmla="*/ 1860327 h 3489350"/>
                <a:gd name="connsiteX18" fmla="*/ 5698541 w 7344461"/>
                <a:gd name="connsiteY18" fmla="*/ 2179929 h 3489350"/>
                <a:gd name="connsiteX19" fmla="*/ 5888736 w 7344461"/>
                <a:gd name="connsiteY19" fmla="*/ 29261 h 3489350"/>
                <a:gd name="connsiteX20" fmla="*/ 6166714 w 7344461"/>
                <a:gd name="connsiteY20" fmla="*/ 3489350 h 3489350"/>
                <a:gd name="connsiteX21" fmla="*/ 6510528 w 7344461"/>
                <a:gd name="connsiteY21" fmla="*/ 1331366 h 3489350"/>
                <a:gd name="connsiteX22" fmla="*/ 6620256 w 7344461"/>
                <a:gd name="connsiteY22" fmla="*/ 1880006 h 3489350"/>
                <a:gd name="connsiteX23" fmla="*/ 7344461 w 7344461"/>
                <a:gd name="connsiteY23" fmla="*/ 1865376 h 3489350"/>
                <a:gd name="connsiteX0" fmla="*/ 0 w 7366407"/>
                <a:gd name="connsiteY0" fmla="*/ 1865375 h 3489350"/>
                <a:gd name="connsiteX1" fmla="*/ 885139 w 7366407"/>
                <a:gd name="connsiteY1" fmla="*/ 1858061 h 3489350"/>
                <a:gd name="connsiteX2" fmla="*/ 994867 w 7366407"/>
                <a:gd name="connsiteY2" fmla="*/ 1316736 h 3489350"/>
                <a:gd name="connsiteX3" fmla="*/ 1338682 w 7366407"/>
                <a:gd name="connsiteY3" fmla="*/ 3489350 h 3489350"/>
                <a:gd name="connsiteX4" fmla="*/ 1609344 w 7366407"/>
                <a:gd name="connsiteY4" fmla="*/ 43891 h 3489350"/>
                <a:gd name="connsiteX5" fmla="*/ 1799539 w 7366407"/>
                <a:gd name="connsiteY5" fmla="*/ 2216505 h 3489350"/>
                <a:gd name="connsiteX6" fmla="*/ 2011680 w 7366407"/>
                <a:gd name="connsiteY6" fmla="*/ 1872691 h 3489350"/>
                <a:gd name="connsiteX7" fmla="*/ 2038831 w 7366407"/>
                <a:gd name="connsiteY7" fmla="*/ 1838381 h 3489350"/>
                <a:gd name="connsiteX8" fmla="*/ 3518611 w 7366407"/>
                <a:gd name="connsiteY8" fmla="*/ 1843430 h 3489350"/>
                <a:gd name="connsiteX9" fmla="*/ 3501871 w 7366407"/>
                <a:gd name="connsiteY9" fmla="*/ 1845697 h 3489350"/>
                <a:gd name="connsiteX10" fmla="*/ 2472538 w 7366407"/>
                <a:gd name="connsiteY10" fmla="*/ 409651 h 3489350"/>
                <a:gd name="connsiteX11" fmla="*/ 3160166 w 7366407"/>
                <a:gd name="connsiteY11" fmla="*/ 14630 h 3489350"/>
                <a:gd name="connsiteX12" fmla="*/ 3803904 w 7366407"/>
                <a:gd name="connsiteY12" fmla="*/ 387705 h 3489350"/>
                <a:gd name="connsiteX13" fmla="*/ 4462272 w 7366407"/>
                <a:gd name="connsiteY13" fmla="*/ 0 h 3489350"/>
                <a:gd name="connsiteX14" fmla="*/ 5113325 w 7366407"/>
                <a:gd name="connsiteY14" fmla="*/ 475488 h 3489350"/>
                <a:gd name="connsiteX15" fmla="*/ 4089196 w 7366407"/>
                <a:gd name="connsiteY15" fmla="*/ 1843431 h 3489350"/>
                <a:gd name="connsiteX16" fmla="*/ 5479085 w 7366407"/>
                <a:gd name="connsiteY16" fmla="*/ 1865376 h 3489350"/>
                <a:gd name="connsiteX17" fmla="*/ 5498920 w 7366407"/>
                <a:gd name="connsiteY17" fmla="*/ 1860327 h 3489350"/>
                <a:gd name="connsiteX18" fmla="*/ 5698541 w 7366407"/>
                <a:gd name="connsiteY18" fmla="*/ 2179929 h 3489350"/>
                <a:gd name="connsiteX19" fmla="*/ 5888736 w 7366407"/>
                <a:gd name="connsiteY19" fmla="*/ 29261 h 3489350"/>
                <a:gd name="connsiteX20" fmla="*/ 6166714 w 7366407"/>
                <a:gd name="connsiteY20" fmla="*/ 3489350 h 3489350"/>
                <a:gd name="connsiteX21" fmla="*/ 6510528 w 7366407"/>
                <a:gd name="connsiteY21" fmla="*/ 1331366 h 3489350"/>
                <a:gd name="connsiteX22" fmla="*/ 6620256 w 7366407"/>
                <a:gd name="connsiteY22" fmla="*/ 1880006 h 3489350"/>
                <a:gd name="connsiteX23" fmla="*/ 7366407 w 7366407"/>
                <a:gd name="connsiteY23" fmla="*/ 1887322 h 3489350"/>
                <a:gd name="connsiteX0" fmla="*/ 0 w 7366407"/>
                <a:gd name="connsiteY0" fmla="*/ 1865375 h 3489350"/>
                <a:gd name="connsiteX1" fmla="*/ 885139 w 7366407"/>
                <a:gd name="connsiteY1" fmla="*/ 1858061 h 3489350"/>
                <a:gd name="connsiteX2" fmla="*/ 1009498 w 7366407"/>
                <a:gd name="connsiteY2" fmla="*/ 1228954 h 3489350"/>
                <a:gd name="connsiteX3" fmla="*/ 1338682 w 7366407"/>
                <a:gd name="connsiteY3" fmla="*/ 3489350 h 3489350"/>
                <a:gd name="connsiteX4" fmla="*/ 1609344 w 7366407"/>
                <a:gd name="connsiteY4" fmla="*/ 43891 h 3489350"/>
                <a:gd name="connsiteX5" fmla="*/ 1799539 w 7366407"/>
                <a:gd name="connsiteY5" fmla="*/ 2216505 h 3489350"/>
                <a:gd name="connsiteX6" fmla="*/ 2011680 w 7366407"/>
                <a:gd name="connsiteY6" fmla="*/ 1872691 h 3489350"/>
                <a:gd name="connsiteX7" fmla="*/ 2038831 w 7366407"/>
                <a:gd name="connsiteY7" fmla="*/ 1838381 h 3489350"/>
                <a:gd name="connsiteX8" fmla="*/ 3518611 w 7366407"/>
                <a:gd name="connsiteY8" fmla="*/ 1843430 h 3489350"/>
                <a:gd name="connsiteX9" fmla="*/ 3501871 w 7366407"/>
                <a:gd name="connsiteY9" fmla="*/ 1845697 h 3489350"/>
                <a:gd name="connsiteX10" fmla="*/ 2472538 w 7366407"/>
                <a:gd name="connsiteY10" fmla="*/ 409651 h 3489350"/>
                <a:gd name="connsiteX11" fmla="*/ 3160166 w 7366407"/>
                <a:gd name="connsiteY11" fmla="*/ 14630 h 3489350"/>
                <a:gd name="connsiteX12" fmla="*/ 3803904 w 7366407"/>
                <a:gd name="connsiteY12" fmla="*/ 387705 h 3489350"/>
                <a:gd name="connsiteX13" fmla="*/ 4462272 w 7366407"/>
                <a:gd name="connsiteY13" fmla="*/ 0 h 3489350"/>
                <a:gd name="connsiteX14" fmla="*/ 5113325 w 7366407"/>
                <a:gd name="connsiteY14" fmla="*/ 475488 h 3489350"/>
                <a:gd name="connsiteX15" fmla="*/ 4089196 w 7366407"/>
                <a:gd name="connsiteY15" fmla="*/ 1843431 h 3489350"/>
                <a:gd name="connsiteX16" fmla="*/ 5479085 w 7366407"/>
                <a:gd name="connsiteY16" fmla="*/ 1865376 h 3489350"/>
                <a:gd name="connsiteX17" fmla="*/ 5498920 w 7366407"/>
                <a:gd name="connsiteY17" fmla="*/ 1860327 h 3489350"/>
                <a:gd name="connsiteX18" fmla="*/ 5698541 w 7366407"/>
                <a:gd name="connsiteY18" fmla="*/ 2179929 h 3489350"/>
                <a:gd name="connsiteX19" fmla="*/ 5888736 w 7366407"/>
                <a:gd name="connsiteY19" fmla="*/ 29261 h 3489350"/>
                <a:gd name="connsiteX20" fmla="*/ 6166714 w 7366407"/>
                <a:gd name="connsiteY20" fmla="*/ 3489350 h 3489350"/>
                <a:gd name="connsiteX21" fmla="*/ 6510528 w 7366407"/>
                <a:gd name="connsiteY21" fmla="*/ 1331366 h 3489350"/>
                <a:gd name="connsiteX22" fmla="*/ 6620256 w 7366407"/>
                <a:gd name="connsiteY22" fmla="*/ 1880006 h 3489350"/>
                <a:gd name="connsiteX23" fmla="*/ 7366407 w 7366407"/>
                <a:gd name="connsiteY23" fmla="*/ 1887322 h 3489350"/>
                <a:gd name="connsiteX0" fmla="*/ 0 w 7366407"/>
                <a:gd name="connsiteY0" fmla="*/ 1865375 h 3555187"/>
                <a:gd name="connsiteX1" fmla="*/ 885139 w 7366407"/>
                <a:gd name="connsiteY1" fmla="*/ 1858061 h 3555187"/>
                <a:gd name="connsiteX2" fmla="*/ 1009498 w 7366407"/>
                <a:gd name="connsiteY2" fmla="*/ 1228954 h 3555187"/>
                <a:gd name="connsiteX3" fmla="*/ 1294790 w 7366407"/>
                <a:gd name="connsiteY3" fmla="*/ 3555187 h 3555187"/>
                <a:gd name="connsiteX4" fmla="*/ 1609344 w 7366407"/>
                <a:gd name="connsiteY4" fmla="*/ 43891 h 3555187"/>
                <a:gd name="connsiteX5" fmla="*/ 1799539 w 7366407"/>
                <a:gd name="connsiteY5" fmla="*/ 2216505 h 3555187"/>
                <a:gd name="connsiteX6" fmla="*/ 2011680 w 7366407"/>
                <a:gd name="connsiteY6" fmla="*/ 1872691 h 3555187"/>
                <a:gd name="connsiteX7" fmla="*/ 2038831 w 7366407"/>
                <a:gd name="connsiteY7" fmla="*/ 1838381 h 3555187"/>
                <a:gd name="connsiteX8" fmla="*/ 3518611 w 7366407"/>
                <a:gd name="connsiteY8" fmla="*/ 1843430 h 3555187"/>
                <a:gd name="connsiteX9" fmla="*/ 3501871 w 7366407"/>
                <a:gd name="connsiteY9" fmla="*/ 1845697 h 3555187"/>
                <a:gd name="connsiteX10" fmla="*/ 2472538 w 7366407"/>
                <a:gd name="connsiteY10" fmla="*/ 409651 h 3555187"/>
                <a:gd name="connsiteX11" fmla="*/ 3160166 w 7366407"/>
                <a:gd name="connsiteY11" fmla="*/ 14630 h 3555187"/>
                <a:gd name="connsiteX12" fmla="*/ 3803904 w 7366407"/>
                <a:gd name="connsiteY12" fmla="*/ 387705 h 3555187"/>
                <a:gd name="connsiteX13" fmla="*/ 4462272 w 7366407"/>
                <a:gd name="connsiteY13" fmla="*/ 0 h 3555187"/>
                <a:gd name="connsiteX14" fmla="*/ 5113325 w 7366407"/>
                <a:gd name="connsiteY14" fmla="*/ 475488 h 3555187"/>
                <a:gd name="connsiteX15" fmla="*/ 4089196 w 7366407"/>
                <a:gd name="connsiteY15" fmla="*/ 1843431 h 3555187"/>
                <a:gd name="connsiteX16" fmla="*/ 5479085 w 7366407"/>
                <a:gd name="connsiteY16" fmla="*/ 1865376 h 3555187"/>
                <a:gd name="connsiteX17" fmla="*/ 5498920 w 7366407"/>
                <a:gd name="connsiteY17" fmla="*/ 1860327 h 3555187"/>
                <a:gd name="connsiteX18" fmla="*/ 5698541 w 7366407"/>
                <a:gd name="connsiteY18" fmla="*/ 2179929 h 3555187"/>
                <a:gd name="connsiteX19" fmla="*/ 5888736 w 7366407"/>
                <a:gd name="connsiteY19" fmla="*/ 29261 h 3555187"/>
                <a:gd name="connsiteX20" fmla="*/ 6166714 w 7366407"/>
                <a:gd name="connsiteY20" fmla="*/ 3489350 h 3555187"/>
                <a:gd name="connsiteX21" fmla="*/ 6510528 w 7366407"/>
                <a:gd name="connsiteY21" fmla="*/ 1331366 h 3555187"/>
                <a:gd name="connsiteX22" fmla="*/ 6620256 w 7366407"/>
                <a:gd name="connsiteY22" fmla="*/ 1880006 h 3555187"/>
                <a:gd name="connsiteX23" fmla="*/ 7366407 w 7366407"/>
                <a:gd name="connsiteY23" fmla="*/ 1887322 h 3555187"/>
                <a:gd name="connsiteX0" fmla="*/ 0 w 7366407"/>
                <a:gd name="connsiteY0" fmla="*/ 1865375 h 3555187"/>
                <a:gd name="connsiteX1" fmla="*/ 885139 w 7366407"/>
                <a:gd name="connsiteY1" fmla="*/ 1858061 h 3555187"/>
                <a:gd name="connsiteX2" fmla="*/ 1009498 w 7366407"/>
                <a:gd name="connsiteY2" fmla="*/ 1228954 h 3555187"/>
                <a:gd name="connsiteX3" fmla="*/ 1294790 w 7366407"/>
                <a:gd name="connsiteY3" fmla="*/ 3555187 h 3555187"/>
                <a:gd name="connsiteX4" fmla="*/ 1587398 w 7366407"/>
                <a:gd name="connsiteY4" fmla="*/ 7315 h 3555187"/>
                <a:gd name="connsiteX5" fmla="*/ 1799539 w 7366407"/>
                <a:gd name="connsiteY5" fmla="*/ 2216505 h 3555187"/>
                <a:gd name="connsiteX6" fmla="*/ 2011680 w 7366407"/>
                <a:gd name="connsiteY6" fmla="*/ 1872691 h 3555187"/>
                <a:gd name="connsiteX7" fmla="*/ 2038831 w 7366407"/>
                <a:gd name="connsiteY7" fmla="*/ 1838381 h 3555187"/>
                <a:gd name="connsiteX8" fmla="*/ 3518611 w 7366407"/>
                <a:gd name="connsiteY8" fmla="*/ 1843430 h 3555187"/>
                <a:gd name="connsiteX9" fmla="*/ 3501871 w 7366407"/>
                <a:gd name="connsiteY9" fmla="*/ 1845697 h 3555187"/>
                <a:gd name="connsiteX10" fmla="*/ 2472538 w 7366407"/>
                <a:gd name="connsiteY10" fmla="*/ 409651 h 3555187"/>
                <a:gd name="connsiteX11" fmla="*/ 3160166 w 7366407"/>
                <a:gd name="connsiteY11" fmla="*/ 14630 h 3555187"/>
                <a:gd name="connsiteX12" fmla="*/ 3803904 w 7366407"/>
                <a:gd name="connsiteY12" fmla="*/ 387705 h 3555187"/>
                <a:gd name="connsiteX13" fmla="*/ 4462272 w 7366407"/>
                <a:gd name="connsiteY13" fmla="*/ 0 h 3555187"/>
                <a:gd name="connsiteX14" fmla="*/ 5113325 w 7366407"/>
                <a:gd name="connsiteY14" fmla="*/ 475488 h 3555187"/>
                <a:gd name="connsiteX15" fmla="*/ 4089196 w 7366407"/>
                <a:gd name="connsiteY15" fmla="*/ 1843431 h 3555187"/>
                <a:gd name="connsiteX16" fmla="*/ 5479085 w 7366407"/>
                <a:gd name="connsiteY16" fmla="*/ 1865376 h 3555187"/>
                <a:gd name="connsiteX17" fmla="*/ 5498920 w 7366407"/>
                <a:gd name="connsiteY17" fmla="*/ 1860327 h 3555187"/>
                <a:gd name="connsiteX18" fmla="*/ 5698541 w 7366407"/>
                <a:gd name="connsiteY18" fmla="*/ 2179929 h 3555187"/>
                <a:gd name="connsiteX19" fmla="*/ 5888736 w 7366407"/>
                <a:gd name="connsiteY19" fmla="*/ 29261 h 3555187"/>
                <a:gd name="connsiteX20" fmla="*/ 6166714 w 7366407"/>
                <a:gd name="connsiteY20" fmla="*/ 3489350 h 3555187"/>
                <a:gd name="connsiteX21" fmla="*/ 6510528 w 7366407"/>
                <a:gd name="connsiteY21" fmla="*/ 1331366 h 3555187"/>
                <a:gd name="connsiteX22" fmla="*/ 6620256 w 7366407"/>
                <a:gd name="connsiteY22" fmla="*/ 1880006 h 3555187"/>
                <a:gd name="connsiteX23" fmla="*/ 7366407 w 7366407"/>
                <a:gd name="connsiteY23" fmla="*/ 1887322 h 3555187"/>
                <a:gd name="connsiteX0" fmla="*/ 0 w 7366407"/>
                <a:gd name="connsiteY0" fmla="*/ 1865375 h 3555187"/>
                <a:gd name="connsiteX1" fmla="*/ 885139 w 7366407"/>
                <a:gd name="connsiteY1" fmla="*/ 1858061 h 3555187"/>
                <a:gd name="connsiteX2" fmla="*/ 1009498 w 7366407"/>
                <a:gd name="connsiteY2" fmla="*/ 1228954 h 3555187"/>
                <a:gd name="connsiteX3" fmla="*/ 1294790 w 7366407"/>
                <a:gd name="connsiteY3" fmla="*/ 3555187 h 3555187"/>
                <a:gd name="connsiteX4" fmla="*/ 1587398 w 7366407"/>
                <a:gd name="connsiteY4" fmla="*/ 7315 h 3555187"/>
                <a:gd name="connsiteX5" fmla="*/ 1799539 w 7366407"/>
                <a:gd name="connsiteY5" fmla="*/ 2216505 h 3555187"/>
                <a:gd name="connsiteX6" fmla="*/ 2038831 w 7366407"/>
                <a:gd name="connsiteY6" fmla="*/ 1838381 h 3555187"/>
                <a:gd name="connsiteX7" fmla="*/ 3518611 w 7366407"/>
                <a:gd name="connsiteY7" fmla="*/ 1843430 h 3555187"/>
                <a:gd name="connsiteX8" fmla="*/ 3501871 w 7366407"/>
                <a:gd name="connsiteY8" fmla="*/ 1845697 h 3555187"/>
                <a:gd name="connsiteX9" fmla="*/ 2472538 w 7366407"/>
                <a:gd name="connsiteY9" fmla="*/ 409651 h 3555187"/>
                <a:gd name="connsiteX10" fmla="*/ 3160166 w 7366407"/>
                <a:gd name="connsiteY10" fmla="*/ 14630 h 3555187"/>
                <a:gd name="connsiteX11" fmla="*/ 3803904 w 7366407"/>
                <a:gd name="connsiteY11" fmla="*/ 387705 h 3555187"/>
                <a:gd name="connsiteX12" fmla="*/ 4462272 w 7366407"/>
                <a:gd name="connsiteY12" fmla="*/ 0 h 3555187"/>
                <a:gd name="connsiteX13" fmla="*/ 5113325 w 7366407"/>
                <a:gd name="connsiteY13" fmla="*/ 475488 h 3555187"/>
                <a:gd name="connsiteX14" fmla="*/ 4089196 w 7366407"/>
                <a:gd name="connsiteY14" fmla="*/ 1843431 h 3555187"/>
                <a:gd name="connsiteX15" fmla="*/ 5479085 w 7366407"/>
                <a:gd name="connsiteY15" fmla="*/ 1865376 h 3555187"/>
                <a:gd name="connsiteX16" fmla="*/ 5498920 w 7366407"/>
                <a:gd name="connsiteY16" fmla="*/ 1860327 h 3555187"/>
                <a:gd name="connsiteX17" fmla="*/ 5698541 w 7366407"/>
                <a:gd name="connsiteY17" fmla="*/ 2179929 h 3555187"/>
                <a:gd name="connsiteX18" fmla="*/ 5888736 w 7366407"/>
                <a:gd name="connsiteY18" fmla="*/ 29261 h 3555187"/>
                <a:gd name="connsiteX19" fmla="*/ 6166714 w 7366407"/>
                <a:gd name="connsiteY19" fmla="*/ 3489350 h 3555187"/>
                <a:gd name="connsiteX20" fmla="*/ 6510528 w 7366407"/>
                <a:gd name="connsiteY20" fmla="*/ 1331366 h 3555187"/>
                <a:gd name="connsiteX21" fmla="*/ 6620256 w 7366407"/>
                <a:gd name="connsiteY21" fmla="*/ 1880006 h 3555187"/>
                <a:gd name="connsiteX22" fmla="*/ 7366407 w 7366407"/>
                <a:gd name="connsiteY22" fmla="*/ 1887322 h 3555187"/>
                <a:gd name="connsiteX0" fmla="*/ 0 w 7366407"/>
                <a:gd name="connsiteY0" fmla="*/ 1865375 h 3555187"/>
                <a:gd name="connsiteX1" fmla="*/ 885139 w 7366407"/>
                <a:gd name="connsiteY1" fmla="*/ 1858061 h 3555187"/>
                <a:gd name="connsiteX2" fmla="*/ 1009498 w 7366407"/>
                <a:gd name="connsiteY2" fmla="*/ 1228954 h 3555187"/>
                <a:gd name="connsiteX3" fmla="*/ 1294790 w 7366407"/>
                <a:gd name="connsiteY3" fmla="*/ 3555187 h 3555187"/>
                <a:gd name="connsiteX4" fmla="*/ 1587398 w 7366407"/>
                <a:gd name="connsiteY4" fmla="*/ 7315 h 3555187"/>
                <a:gd name="connsiteX5" fmla="*/ 1799539 w 7366407"/>
                <a:gd name="connsiteY5" fmla="*/ 2216505 h 3555187"/>
                <a:gd name="connsiteX6" fmla="*/ 2038831 w 7366407"/>
                <a:gd name="connsiteY6" fmla="*/ 1838381 h 3555187"/>
                <a:gd name="connsiteX7" fmla="*/ 3518611 w 7366407"/>
                <a:gd name="connsiteY7" fmla="*/ 1843430 h 3555187"/>
                <a:gd name="connsiteX8" fmla="*/ 3501871 w 7366407"/>
                <a:gd name="connsiteY8" fmla="*/ 1845697 h 3555187"/>
                <a:gd name="connsiteX9" fmla="*/ 2472538 w 7366407"/>
                <a:gd name="connsiteY9" fmla="*/ 409651 h 3555187"/>
                <a:gd name="connsiteX10" fmla="*/ 3160166 w 7366407"/>
                <a:gd name="connsiteY10" fmla="*/ 14630 h 3555187"/>
                <a:gd name="connsiteX11" fmla="*/ 3803904 w 7366407"/>
                <a:gd name="connsiteY11" fmla="*/ 387705 h 3555187"/>
                <a:gd name="connsiteX12" fmla="*/ 4462272 w 7366407"/>
                <a:gd name="connsiteY12" fmla="*/ 0 h 3555187"/>
                <a:gd name="connsiteX13" fmla="*/ 5113325 w 7366407"/>
                <a:gd name="connsiteY13" fmla="*/ 475488 h 3555187"/>
                <a:gd name="connsiteX14" fmla="*/ 4089196 w 7366407"/>
                <a:gd name="connsiteY14" fmla="*/ 1843431 h 3555187"/>
                <a:gd name="connsiteX15" fmla="*/ 5479085 w 7366407"/>
                <a:gd name="connsiteY15" fmla="*/ 1865376 h 3555187"/>
                <a:gd name="connsiteX16" fmla="*/ 5498920 w 7366407"/>
                <a:gd name="connsiteY16" fmla="*/ 1860327 h 3555187"/>
                <a:gd name="connsiteX17" fmla="*/ 5793639 w 7366407"/>
                <a:gd name="connsiteY17" fmla="*/ 2238451 h 3555187"/>
                <a:gd name="connsiteX18" fmla="*/ 5888736 w 7366407"/>
                <a:gd name="connsiteY18" fmla="*/ 29261 h 3555187"/>
                <a:gd name="connsiteX19" fmla="*/ 6166714 w 7366407"/>
                <a:gd name="connsiteY19" fmla="*/ 3489350 h 3555187"/>
                <a:gd name="connsiteX20" fmla="*/ 6510528 w 7366407"/>
                <a:gd name="connsiteY20" fmla="*/ 1331366 h 3555187"/>
                <a:gd name="connsiteX21" fmla="*/ 6620256 w 7366407"/>
                <a:gd name="connsiteY21" fmla="*/ 1880006 h 3555187"/>
                <a:gd name="connsiteX22" fmla="*/ 7366407 w 7366407"/>
                <a:gd name="connsiteY22" fmla="*/ 1887322 h 3555187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5976519 w 7366407"/>
                <a:gd name="connsiteY18" fmla="*/ 0 h 3562502"/>
                <a:gd name="connsiteX19" fmla="*/ 6166714 w 7366407"/>
                <a:gd name="connsiteY19" fmla="*/ 3496665 h 3562502"/>
                <a:gd name="connsiteX20" fmla="*/ 6510528 w 7366407"/>
                <a:gd name="connsiteY20" fmla="*/ 1338681 h 3562502"/>
                <a:gd name="connsiteX21" fmla="*/ 6620256 w 7366407"/>
                <a:gd name="connsiteY21" fmla="*/ 1887321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166714 w 7366407"/>
                <a:gd name="connsiteY19" fmla="*/ 3496665 h 3562502"/>
                <a:gd name="connsiteX20" fmla="*/ 6510528 w 7366407"/>
                <a:gd name="connsiteY20" fmla="*/ 1338681 h 3562502"/>
                <a:gd name="connsiteX21" fmla="*/ 6620256 w 7366407"/>
                <a:gd name="connsiteY21" fmla="*/ 1887321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10528 w 7366407"/>
                <a:gd name="connsiteY20" fmla="*/ 1338681 h 3562502"/>
                <a:gd name="connsiteX21" fmla="*/ 6620256 w 7366407"/>
                <a:gd name="connsiteY21" fmla="*/ 1887321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61734 w 7366407"/>
                <a:gd name="connsiteY20" fmla="*/ 1265529 h 3562502"/>
                <a:gd name="connsiteX21" fmla="*/ 6620256 w 7366407"/>
                <a:gd name="connsiteY21" fmla="*/ 1887321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20256 w 7366407"/>
                <a:gd name="connsiteY21" fmla="*/ 1887321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86093 w 7366407"/>
                <a:gd name="connsiteY21" fmla="*/ 1894636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86093 w 7366407"/>
                <a:gd name="connsiteY21" fmla="*/ 1894636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86093 w 7366407"/>
                <a:gd name="connsiteY21" fmla="*/ 1894636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50745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86093 w 7366407"/>
                <a:gd name="connsiteY21" fmla="*/ 1894636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1770 w 7366407"/>
                <a:gd name="connsiteY15" fmla="*/ 1880006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86093 w 7366407"/>
                <a:gd name="connsiteY21" fmla="*/ 1894636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98920 w 7366407"/>
                <a:gd name="connsiteY15" fmla="*/ 1867642 h 3562502"/>
                <a:gd name="connsiteX16" fmla="*/ 5793639 w 7366407"/>
                <a:gd name="connsiteY16" fmla="*/ 2245766 h 3562502"/>
                <a:gd name="connsiteX17" fmla="*/ 6005780 w 7366407"/>
                <a:gd name="connsiteY17" fmla="*/ 0 h 3562502"/>
                <a:gd name="connsiteX18" fmla="*/ 6269127 w 7366407"/>
                <a:gd name="connsiteY18" fmla="*/ 3533241 h 3562502"/>
                <a:gd name="connsiteX19" fmla="*/ 6590995 w 7366407"/>
                <a:gd name="connsiteY19" fmla="*/ 1250899 h 3562502"/>
                <a:gd name="connsiteX20" fmla="*/ 6686093 w 7366407"/>
                <a:gd name="connsiteY20" fmla="*/ 1894636 h 3562502"/>
                <a:gd name="connsiteX21" fmla="*/ 7366407 w 7366407"/>
                <a:gd name="connsiteY21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140402 w 7366407"/>
                <a:gd name="connsiteY14" fmla="*/ 1880007 h 3562502"/>
                <a:gd name="connsiteX15" fmla="*/ 5498920 w 7366407"/>
                <a:gd name="connsiteY15" fmla="*/ 1867642 h 3562502"/>
                <a:gd name="connsiteX16" fmla="*/ 5793639 w 7366407"/>
                <a:gd name="connsiteY16" fmla="*/ 2245766 h 3562502"/>
                <a:gd name="connsiteX17" fmla="*/ 6005780 w 7366407"/>
                <a:gd name="connsiteY17" fmla="*/ 0 h 3562502"/>
                <a:gd name="connsiteX18" fmla="*/ 6269127 w 7366407"/>
                <a:gd name="connsiteY18" fmla="*/ 3533241 h 3562502"/>
                <a:gd name="connsiteX19" fmla="*/ 6590995 w 7366407"/>
                <a:gd name="connsiteY19" fmla="*/ 1250899 h 3562502"/>
                <a:gd name="connsiteX20" fmla="*/ 6686093 w 7366407"/>
                <a:gd name="connsiteY20" fmla="*/ 1894636 h 3562502"/>
                <a:gd name="connsiteX21" fmla="*/ 7366407 w 7366407"/>
                <a:gd name="connsiteY21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01871 w 7366407"/>
                <a:gd name="connsiteY7" fmla="*/ 1853012 h 3562502"/>
                <a:gd name="connsiteX8" fmla="*/ 2472538 w 7366407"/>
                <a:gd name="connsiteY8" fmla="*/ 416966 h 3562502"/>
                <a:gd name="connsiteX9" fmla="*/ 3160166 w 7366407"/>
                <a:gd name="connsiteY9" fmla="*/ 21945 h 3562502"/>
                <a:gd name="connsiteX10" fmla="*/ 3803904 w 7366407"/>
                <a:gd name="connsiteY10" fmla="*/ 395020 h 3562502"/>
                <a:gd name="connsiteX11" fmla="*/ 4462272 w 7366407"/>
                <a:gd name="connsiteY11" fmla="*/ 7315 h 3562502"/>
                <a:gd name="connsiteX12" fmla="*/ 5113325 w 7366407"/>
                <a:gd name="connsiteY12" fmla="*/ 482803 h 3562502"/>
                <a:gd name="connsiteX13" fmla="*/ 4140402 w 7366407"/>
                <a:gd name="connsiteY13" fmla="*/ 1880007 h 3562502"/>
                <a:gd name="connsiteX14" fmla="*/ 5498920 w 7366407"/>
                <a:gd name="connsiteY14" fmla="*/ 1867642 h 3562502"/>
                <a:gd name="connsiteX15" fmla="*/ 5793639 w 7366407"/>
                <a:gd name="connsiteY15" fmla="*/ 2245766 h 3562502"/>
                <a:gd name="connsiteX16" fmla="*/ 6005780 w 7366407"/>
                <a:gd name="connsiteY16" fmla="*/ 0 h 3562502"/>
                <a:gd name="connsiteX17" fmla="*/ 6269127 w 7366407"/>
                <a:gd name="connsiteY17" fmla="*/ 3533241 h 3562502"/>
                <a:gd name="connsiteX18" fmla="*/ 6590995 w 7366407"/>
                <a:gd name="connsiteY18" fmla="*/ 1250899 h 3562502"/>
                <a:gd name="connsiteX19" fmla="*/ 6686093 w 7366407"/>
                <a:gd name="connsiteY19" fmla="*/ 1894636 h 3562502"/>
                <a:gd name="connsiteX20" fmla="*/ 7366407 w 7366407"/>
                <a:gd name="connsiteY20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457980 w 7366407"/>
                <a:gd name="connsiteY7" fmla="*/ 1889588 h 3562502"/>
                <a:gd name="connsiteX8" fmla="*/ 2472538 w 7366407"/>
                <a:gd name="connsiteY8" fmla="*/ 416966 h 3562502"/>
                <a:gd name="connsiteX9" fmla="*/ 3160166 w 7366407"/>
                <a:gd name="connsiteY9" fmla="*/ 21945 h 3562502"/>
                <a:gd name="connsiteX10" fmla="*/ 3803904 w 7366407"/>
                <a:gd name="connsiteY10" fmla="*/ 395020 h 3562502"/>
                <a:gd name="connsiteX11" fmla="*/ 4462272 w 7366407"/>
                <a:gd name="connsiteY11" fmla="*/ 7315 h 3562502"/>
                <a:gd name="connsiteX12" fmla="*/ 5113325 w 7366407"/>
                <a:gd name="connsiteY12" fmla="*/ 482803 h 3562502"/>
                <a:gd name="connsiteX13" fmla="*/ 4140402 w 7366407"/>
                <a:gd name="connsiteY13" fmla="*/ 1880007 h 3562502"/>
                <a:gd name="connsiteX14" fmla="*/ 5498920 w 7366407"/>
                <a:gd name="connsiteY14" fmla="*/ 1867642 h 3562502"/>
                <a:gd name="connsiteX15" fmla="*/ 5793639 w 7366407"/>
                <a:gd name="connsiteY15" fmla="*/ 2245766 h 3562502"/>
                <a:gd name="connsiteX16" fmla="*/ 6005780 w 7366407"/>
                <a:gd name="connsiteY16" fmla="*/ 0 h 3562502"/>
                <a:gd name="connsiteX17" fmla="*/ 6269127 w 7366407"/>
                <a:gd name="connsiteY17" fmla="*/ 3533241 h 3562502"/>
                <a:gd name="connsiteX18" fmla="*/ 6590995 w 7366407"/>
                <a:gd name="connsiteY18" fmla="*/ 1250899 h 3562502"/>
                <a:gd name="connsiteX19" fmla="*/ 6686093 w 7366407"/>
                <a:gd name="connsiteY19" fmla="*/ 1894636 h 3562502"/>
                <a:gd name="connsiteX20" fmla="*/ 7366407 w 7366407"/>
                <a:gd name="connsiteY20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865376 w 7366407"/>
                <a:gd name="connsiteY5" fmla="*/ 2238450 h 3562502"/>
                <a:gd name="connsiteX6" fmla="*/ 2038831 w 7366407"/>
                <a:gd name="connsiteY6" fmla="*/ 1874957 h 3562502"/>
                <a:gd name="connsiteX7" fmla="*/ 3457980 w 7366407"/>
                <a:gd name="connsiteY7" fmla="*/ 1889588 h 3562502"/>
                <a:gd name="connsiteX8" fmla="*/ 2472538 w 7366407"/>
                <a:gd name="connsiteY8" fmla="*/ 416966 h 3562502"/>
                <a:gd name="connsiteX9" fmla="*/ 3160166 w 7366407"/>
                <a:gd name="connsiteY9" fmla="*/ 21945 h 3562502"/>
                <a:gd name="connsiteX10" fmla="*/ 3803904 w 7366407"/>
                <a:gd name="connsiteY10" fmla="*/ 395020 h 3562502"/>
                <a:gd name="connsiteX11" fmla="*/ 4462272 w 7366407"/>
                <a:gd name="connsiteY11" fmla="*/ 7315 h 3562502"/>
                <a:gd name="connsiteX12" fmla="*/ 5113325 w 7366407"/>
                <a:gd name="connsiteY12" fmla="*/ 482803 h 3562502"/>
                <a:gd name="connsiteX13" fmla="*/ 4140402 w 7366407"/>
                <a:gd name="connsiteY13" fmla="*/ 1880007 h 3562502"/>
                <a:gd name="connsiteX14" fmla="*/ 5498920 w 7366407"/>
                <a:gd name="connsiteY14" fmla="*/ 1867642 h 3562502"/>
                <a:gd name="connsiteX15" fmla="*/ 5793639 w 7366407"/>
                <a:gd name="connsiteY15" fmla="*/ 2245766 h 3562502"/>
                <a:gd name="connsiteX16" fmla="*/ 6005780 w 7366407"/>
                <a:gd name="connsiteY16" fmla="*/ 0 h 3562502"/>
                <a:gd name="connsiteX17" fmla="*/ 6269127 w 7366407"/>
                <a:gd name="connsiteY17" fmla="*/ 3533241 h 3562502"/>
                <a:gd name="connsiteX18" fmla="*/ 6590995 w 7366407"/>
                <a:gd name="connsiteY18" fmla="*/ 1250899 h 3562502"/>
                <a:gd name="connsiteX19" fmla="*/ 6686093 w 7366407"/>
                <a:gd name="connsiteY19" fmla="*/ 1894636 h 3562502"/>
                <a:gd name="connsiteX20" fmla="*/ 7366407 w 7366407"/>
                <a:gd name="connsiteY20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865376 w 7366407"/>
                <a:gd name="connsiteY5" fmla="*/ 2238450 h 3562502"/>
                <a:gd name="connsiteX6" fmla="*/ 2038831 w 7366407"/>
                <a:gd name="connsiteY6" fmla="*/ 1874957 h 3562502"/>
                <a:gd name="connsiteX7" fmla="*/ 3457980 w 7366407"/>
                <a:gd name="connsiteY7" fmla="*/ 1889588 h 3562502"/>
                <a:gd name="connsiteX8" fmla="*/ 2472538 w 7366407"/>
                <a:gd name="connsiteY8" fmla="*/ 416966 h 3562502"/>
                <a:gd name="connsiteX9" fmla="*/ 3160166 w 7366407"/>
                <a:gd name="connsiteY9" fmla="*/ 21945 h 3562502"/>
                <a:gd name="connsiteX10" fmla="*/ 3803904 w 7366407"/>
                <a:gd name="connsiteY10" fmla="*/ 395020 h 3562502"/>
                <a:gd name="connsiteX11" fmla="*/ 4462272 w 7366407"/>
                <a:gd name="connsiteY11" fmla="*/ 7315 h 3562502"/>
                <a:gd name="connsiteX12" fmla="*/ 5113325 w 7366407"/>
                <a:gd name="connsiteY12" fmla="*/ 482803 h 3562502"/>
                <a:gd name="connsiteX13" fmla="*/ 4140402 w 7366407"/>
                <a:gd name="connsiteY13" fmla="*/ 1880007 h 3562502"/>
                <a:gd name="connsiteX14" fmla="*/ 5498920 w 7366407"/>
                <a:gd name="connsiteY14" fmla="*/ 1867642 h 3562502"/>
                <a:gd name="connsiteX15" fmla="*/ 5720487 w 7366407"/>
                <a:gd name="connsiteY15" fmla="*/ 2238450 h 3562502"/>
                <a:gd name="connsiteX16" fmla="*/ 6005780 w 7366407"/>
                <a:gd name="connsiteY16" fmla="*/ 0 h 3562502"/>
                <a:gd name="connsiteX17" fmla="*/ 6269127 w 7366407"/>
                <a:gd name="connsiteY17" fmla="*/ 3533241 h 3562502"/>
                <a:gd name="connsiteX18" fmla="*/ 6590995 w 7366407"/>
                <a:gd name="connsiteY18" fmla="*/ 1250899 h 3562502"/>
                <a:gd name="connsiteX19" fmla="*/ 6686093 w 7366407"/>
                <a:gd name="connsiteY19" fmla="*/ 1894636 h 3562502"/>
                <a:gd name="connsiteX20" fmla="*/ 7366407 w 7366407"/>
                <a:gd name="connsiteY20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865376 w 7366407"/>
                <a:gd name="connsiteY5" fmla="*/ 2238450 h 3562502"/>
                <a:gd name="connsiteX6" fmla="*/ 2038831 w 7366407"/>
                <a:gd name="connsiteY6" fmla="*/ 1874957 h 3562502"/>
                <a:gd name="connsiteX7" fmla="*/ 3457980 w 7366407"/>
                <a:gd name="connsiteY7" fmla="*/ 1889588 h 3562502"/>
                <a:gd name="connsiteX8" fmla="*/ 2472538 w 7366407"/>
                <a:gd name="connsiteY8" fmla="*/ 416966 h 3562502"/>
                <a:gd name="connsiteX9" fmla="*/ 3160166 w 7366407"/>
                <a:gd name="connsiteY9" fmla="*/ 21945 h 3562502"/>
                <a:gd name="connsiteX10" fmla="*/ 3803904 w 7366407"/>
                <a:gd name="connsiteY10" fmla="*/ 395020 h 3562502"/>
                <a:gd name="connsiteX11" fmla="*/ 4462272 w 7366407"/>
                <a:gd name="connsiteY11" fmla="*/ 7315 h 3562502"/>
                <a:gd name="connsiteX12" fmla="*/ 5113325 w 7366407"/>
                <a:gd name="connsiteY12" fmla="*/ 482803 h 3562502"/>
                <a:gd name="connsiteX13" fmla="*/ 4140402 w 7366407"/>
                <a:gd name="connsiteY13" fmla="*/ 1880007 h 3562502"/>
                <a:gd name="connsiteX14" fmla="*/ 5498920 w 7366407"/>
                <a:gd name="connsiteY14" fmla="*/ 1896902 h 3562502"/>
                <a:gd name="connsiteX15" fmla="*/ 5720487 w 7366407"/>
                <a:gd name="connsiteY15" fmla="*/ 2238450 h 3562502"/>
                <a:gd name="connsiteX16" fmla="*/ 6005780 w 7366407"/>
                <a:gd name="connsiteY16" fmla="*/ 0 h 3562502"/>
                <a:gd name="connsiteX17" fmla="*/ 6269127 w 7366407"/>
                <a:gd name="connsiteY17" fmla="*/ 3533241 h 3562502"/>
                <a:gd name="connsiteX18" fmla="*/ 6590995 w 7366407"/>
                <a:gd name="connsiteY18" fmla="*/ 1250899 h 3562502"/>
                <a:gd name="connsiteX19" fmla="*/ 6686093 w 7366407"/>
                <a:gd name="connsiteY19" fmla="*/ 1894636 h 3562502"/>
                <a:gd name="connsiteX20" fmla="*/ 7366407 w 7366407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13325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13325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13325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13325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13325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60857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30905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30905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43277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43277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43277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462272 w 7454190"/>
                <a:gd name="connsiteY11" fmla="*/ 872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586631 w 7454190"/>
                <a:gd name="connsiteY11" fmla="*/ 2335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586631 w 7454190"/>
                <a:gd name="connsiteY11" fmla="*/ 2335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586631 w 7454190"/>
                <a:gd name="connsiteY11" fmla="*/ 2335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586631 w 7454190"/>
                <a:gd name="connsiteY11" fmla="*/ 2335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586631 w 7454190"/>
                <a:gd name="connsiteY11" fmla="*/ 2335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3451 h 3563263"/>
                <a:gd name="connsiteX1" fmla="*/ 907085 w 7454190"/>
                <a:gd name="connsiteY1" fmla="*/ 1866137 h 3563263"/>
                <a:gd name="connsiteX2" fmla="*/ 1009498 w 7454190"/>
                <a:gd name="connsiteY2" fmla="*/ 1237030 h 3563263"/>
                <a:gd name="connsiteX3" fmla="*/ 1294790 w 7454190"/>
                <a:gd name="connsiteY3" fmla="*/ 3563263 h 3563263"/>
                <a:gd name="connsiteX4" fmla="*/ 1587398 w 7454190"/>
                <a:gd name="connsiteY4" fmla="*/ 15391 h 3563263"/>
                <a:gd name="connsiteX5" fmla="*/ 1865376 w 7454190"/>
                <a:gd name="connsiteY5" fmla="*/ 2239211 h 3563263"/>
                <a:gd name="connsiteX6" fmla="*/ 2038831 w 7454190"/>
                <a:gd name="connsiteY6" fmla="*/ 1875718 h 3563263"/>
                <a:gd name="connsiteX7" fmla="*/ 3457980 w 7454190"/>
                <a:gd name="connsiteY7" fmla="*/ 1890349 h 3563263"/>
                <a:gd name="connsiteX8" fmla="*/ 2443277 w 7454190"/>
                <a:gd name="connsiteY8" fmla="*/ 490879 h 3563263"/>
                <a:gd name="connsiteX9" fmla="*/ 3043123 w 7454190"/>
                <a:gd name="connsiteY9" fmla="*/ 761 h 3563263"/>
                <a:gd name="connsiteX10" fmla="*/ 3803904 w 7454190"/>
                <a:gd name="connsiteY10" fmla="*/ 395781 h 3563263"/>
                <a:gd name="connsiteX11" fmla="*/ 4586631 w 7454190"/>
                <a:gd name="connsiteY11" fmla="*/ 22706 h 3563263"/>
                <a:gd name="connsiteX12" fmla="*/ 5171847 w 7454190"/>
                <a:gd name="connsiteY12" fmla="*/ 483564 h 3563263"/>
                <a:gd name="connsiteX13" fmla="*/ 4140402 w 7454190"/>
                <a:gd name="connsiteY13" fmla="*/ 1880768 h 3563263"/>
                <a:gd name="connsiteX14" fmla="*/ 5498920 w 7454190"/>
                <a:gd name="connsiteY14" fmla="*/ 1897663 h 3563263"/>
                <a:gd name="connsiteX15" fmla="*/ 5720487 w 7454190"/>
                <a:gd name="connsiteY15" fmla="*/ 2239211 h 3563263"/>
                <a:gd name="connsiteX16" fmla="*/ 6005780 w 7454190"/>
                <a:gd name="connsiteY16" fmla="*/ 761 h 3563263"/>
                <a:gd name="connsiteX17" fmla="*/ 6269127 w 7454190"/>
                <a:gd name="connsiteY17" fmla="*/ 3534002 h 3563263"/>
                <a:gd name="connsiteX18" fmla="*/ 6590995 w 7454190"/>
                <a:gd name="connsiteY18" fmla="*/ 1251660 h 3563263"/>
                <a:gd name="connsiteX19" fmla="*/ 6686093 w 7454190"/>
                <a:gd name="connsiteY19" fmla="*/ 1895397 h 3563263"/>
                <a:gd name="connsiteX20" fmla="*/ 7454190 w 7454190"/>
                <a:gd name="connsiteY20" fmla="*/ 1895398 h 3563263"/>
                <a:gd name="connsiteX0" fmla="*/ 0 w 7454190"/>
                <a:gd name="connsiteY0" fmla="*/ 1873451 h 3563263"/>
                <a:gd name="connsiteX1" fmla="*/ 907085 w 7454190"/>
                <a:gd name="connsiteY1" fmla="*/ 1866137 h 3563263"/>
                <a:gd name="connsiteX2" fmla="*/ 1009498 w 7454190"/>
                <a:gd name="connsiteY2" fmla="*/ 1237030 h 3563263"/>
                <a:gd name="connsiteX3" fmla="*/ 1294790 w 7454190"/>
                <a:gd name="connsiteY3" fmla="*/ 3563263 h 3563263"/>
                <a:gd name="connsiteX4" fmla="*/ 1587398 w 7454190"/>
                <a:gd name="connsiteY4" fmla="*/ 15391 h 3563263"/>
                <a:gd name="connsiteX5" fmla="*/ 1865376 w 7454190"/>
                <a:gd name="connsiteY5" fmla="*/ 2239211 h 3563263"/>
                <a:gd name="connsiteX6" fmla="*/ 2038831 w 7454190"/>
                <a:gd name="connsiteY6" fmla="*/ 1875718 h 3563263"/>
                <a:gd name="connsiteX7" fmla="*/ 3457980 w 7454190"/>
                <a:gd name="connsiteY7" fmla="*/ 1890349 h 3563263"/>
                <a:gd name="connsiteX8" fmla="*/ 2443277 w 7454190"/>
                <a:gd name="connsiteY8" fmla="*/ 490879 h 3563263"/>
                <a:gd name="connsiteX9" fmla="*/ 3043123 w 7454190"/>
                <a:gd name="connsiteY9" fmla="*/ 761 h 3563263"/>
                <a:gd name="connsiteX10" fmla="*/ 3803904 w 7454190"/>
                <a:gd name="connsiteY10" fmla="*/ 395781 h 3563263"/>
                <a:gd name="connsiteX11" fmla="*/ 4586631 w 7454190"/>
                <a:gd name="connsiteY11" fmla="*/ 22706 h 3563263"/>
                <a:gd name="connsiteX12" fmla="*/ 5171847 w 7454190"/>
                <a:gd name="connsiteY12" fmla="*/ 483564 h 3563263"/>
                <a:gd name="connsiteX13" fmla="*/ 4140402 w 7454190"/>
                <a:gd name="connsiteY13" fmla="*/ 1880768 h 3563263"/>
                <a:gd name="connsiteX14" fmla="*/ 5498920 w 7454190"/>
                <a:gd name="connsiteY14" fmla="*/ 1897663 h 3563263"/>
                <a:gd name="connsiteX15" fmla="*/ 5720487 w 7454190"/>
                <a:gd name="connsiteY15" fmla="*/ 2239211 h 3563263"/>
                <a:gd name="connsiteX16" fmla="*/ 6005780 w 7454190"/>
                <a:gd name="connsiteY16" fmla="*/ 761 h 3563263"/>
                <a:gd name="connsiteX17" fmla="*/ 6269127 w 7454190"/>
                <a:gd name="connsiteY17" fmla="*/ 3534002 h 3563263"/>
                <a:gd name="connsiteX18" fmla="*/ 6590995 w 7454190"/>
                <a:gd name="connsiteY18" fmla="*/ 1251660 h 3563263"/>
                <a:gd name="connsiteX19" fmla="*/ 6686093 w 7454190"/>
                <a:gd name="connsiteY19" fmla="*/ 1895397 h 3563263"/>
                <a:gd name="connsiteX20" fmla="*/ 7454190 w 7454190"/>
                <a:gd name="connsiteY20" fmla="*/ 1895398 h 3563263"/>
                <a:gd name="connsiteX0" fmla="*/ 0 w 7454190"/>
                <a:gd name="connsiteY0" fmla="*/ 1873451 h 3563263"/>
                <a:gd name="connsiteX1" fmla="*/ 907085 w 7454190"/>
                <a:gd name="connsiteY1" fmla="*/ 1866137 h 3563263"/>
                <a:gd name="connsiteX2" fmla="*/ 1009498 w 7454190"/>
                <a:gd name="connsiteY2" fmla="*/ 1237030 h 3563263"/>
                <a:gd name="connsiteX3" fmla="*/ 1294790 w 7454190"/>
                <a:gd name="connsiteY3" fmla="*/ 3563263 h 3563263"/>
                <a:gd name="connsiteX4" fmla="*/ 1587398 w 7454190"/>
                <a:gd name="connsiteY4" fmla="*/ 15391 h 3563263"/>
                <a:gd name="connsiteX5" fmla="*/ 1865376 w 7454190"/>
                <a:gd name="connsiteY5" fmla="*/ 2239211 h 3563263"/>
                <a:gd name="connsiteX6" fmla="*/ 2038831 w 7454190"/>
                <a:gd name="connsiteY6" fmla="*/ 1875718 h 3563263"/>
                <a:gd name="connsiteX7" fmla="*/ 3457980 w 7454190"/>
                <a:gd name="connsiteY7" fmla="*/ 1890349 h 3563263"/>
                <a:gd name="connsiteX8" fmla="*/ 2443277 w 7454190"/>
                <a:gd name="connsiteY8" fmla="*/ 490879 h 3563263"/>
                <a:gd name="connsiteX9" fmla="*/ 3043123 w 7454190"/>
                <a:gd name="connsiteY9" fmla="*/ 761 h 3563263"/>
                <a:gd name="connsiteX10" fmla="*/ 3803904 w 7454190"/>
                <a:gd name="connsiteY10" fmla="*/ 395781 h 3563263"/>
                <a:gd name="connsiteX11" fmla="*/ 4586631 w 7454190"/>
                <a:gd name="connsiteY11" fmla="*/ 22706 h 3563263"/>
                <a:gd name="connsiteX12" fmla="*/ 5171847 w 7454190"/>
                <a:gd name="connsiteY12" fmla="*/ 483564 h 3563263"/>
                <a:gd name="connsiteX13" fmla="*/ 4140402 w 7454190"/>
                <a:gd name="connsiteY13" fmla="*/ 1880768 h 3563263"/>
                <a:gd name="connsiteX14" fmla="*/ 5498920 w 7454190"/>
                <a:gd name="connsiteY14" fmla="*/ 1897663 h 3563263"/>
                <a:gd name="connsiteX15" fmla="*/ 5720487 w 7454190"/>
                <a:gd name="connsiteY15" fmla="*/ 2239211 h 3563263"/>
                <a:gd name="connsiteX16" fmla="*/ 6005780 w 7454190"/>
                <a:gd name="connsiteY16" fmla="*/ 761 h 3563263"/>
                <a:gd name="connsiteX17" fmla="*/ 6269127 w 7454190"/>
                <a:gd name="connsiteY17" fmla="*/ 3534002 h 3563263"/>
                <a:gd name="connsiteX18" fmla="*/ 6590995 w 7454190"/>
                <a:gd name="connsiteY18" fmla="*/ 1251660 h 3563263"/>
                <a:gd name="connsiteX19" fmla="*/ 6686093 w 7454190"/>
                <a:gd name="connsiteY19" fmla="*/ 1895397 h 3563263"/>
                <a:gd name="connsiteX20" fmla="*/ 7454190 w 7454190"/>
                <a:gd name="connsiteY20" fmla="*/ 1895398 h 3563263"/>
                <a:gd name="connsiteX0" fmla="*/ 0 w 9049317"/>
                <a:gd name="connsiteY0" fmla="*/ 1873451 h 3563263"/>
                <a:gd name="connsiteX1" fmla="*/ 907085 w 9049317"/>
                <a:gd name="connsiteY1" fmla="*/ 1866137 h 3563263"/>
                <a:gd name="connsiteX2" fmla="*/ 1009498 w 9049317"/>
                <a:gd name="connsiteY2" fmla="*/ 1237030 h 3563263"/>
                <a:gd name="connsiteX3" fmla="*/ 1294790 w 9049317"/>
                <a:gd name="connsiteY3" fmla="*/ 3563263 h 3563263"/>
                <a:gd name="connsiteX4" fmla="*/ 1587398 w 9049317"/>
                <a:gd name="connsiteY4" fmla="*/ 15391 h 3563263"/>
                <a:gd name="connsiteX5" fmla="*/ 1865376 w 9049317"/>
                <a:gd name="connsiteY5" fmla="*/ 2239211 h 3563263"/>
                <a:gd name="connsiteX6" fmla="*/ 2038831 w 9049317"/>
                <a:gd name="connsiteY6" fmla="*/ 1875718 h 3563263"/>
                <a:gd name="connsiteX7" fmla="*/ 3457980 w 9049317"/>
                <a:gd name="connsiteY7" fmla="*/ 1890349 h 3563263"/>
                <a:gd name="connsiteX8" fmla="*/ 2443277 w 9049317"/>
                <a:gd name="connsiteY8" fmla="*/ 490879 h 3563263"/>
                <a:gd name="connsiteX9" fmla="*/ 3043123 w 9049317"/>
                <a:gd name="connsiteY9" fmla="*/ 761 h 3563263"/>
                <a:gd name="connsiteX10" fmla="*/ 3803904 w 9049317"/>
                <a:gd name="connsiteY10" fmla="*/ 395781 h 3563263"/>
                <a:gd name="connsiteX11" fmla="*/ 4586631 w 9049317"/>
                <a:gd name="connsiteY11" fmla="*/ 22706 h 3563263"/>
                <a:gd name="connsiteX12" fmla="*/ 5171847 w 9049317"/>
                <a:gd name="connsiteY12" fmla="*/ 483564 h 3563263"/>
                <a:gd name="connsiteX13" fmla="*/ 4140402 w 9049317"/>
                <a:gd name="connsiteY13" fmla="*/ 1880768 h 3563263"/>
                <a:gd name="connsiteX14" fmla="*/ 5498920 w 9049317"/>
                <a:gd name="connsiteY14" fmla="*/ 1897663 h 3563263"/>
                <a:gd name="connsiteX15" fmla="*/ 5720487 w 9049317"/>
                <a:gd name="connsiteY15" fmla="*/ 2239211 h 3563263"/>
                <a:gd name="connsiteX16" fmla="*/ 6005780 w 9049317"/>
                <a:gd name="connsiteY16" fmla="*/ 761 h 3563263"/>
                <a:gd name="connsiteX17" fmla="*/ 6269127 w 9049317"/>
                <a:gd name="connsiteY17" fmla="*/ 3534002 h 3563263"/>
                <a:gd name="connsiteX18" fmla="*/ 6590995 w 9049317"/>
                <a:gd name="connsiteY18" fmla="*/ 1251660 h 3563263"/>
                <a:gd name="connsiteX19" fmla="*/ 6686093 w 9049317"/>
                <a:gd name="connsiteY19" fmla="*/ 1895397 h 3563263"/>
                <a:gd name="connsiteX20" fmla="*/ 9049317 w 9049317"/>
                <a:gd name="connsiteY20" fmla="*/ 1903256 h 3563263"/>
                <a:gd name="connsiteX0" fmla="*/ 0 w 9151469"/>
                <a:gd name="connsiteY0" fmla="*/ 1873451 h 3563263"/>
                <a:gd name="connsiteX1" fmla="*/ 907085 w 9151469"/>
                <a:gd name="connsiteY1" fmla="*/ 1866137 h 3563263"/>
                <a:gd name="connsiteX2" fmla="*/ 1009498 w 9151469"/>
                <a:gd name="connsiteY2" fmla="*/ 1237030 h 3563263"/>
                <a:gd name="connsiteX3" fmla="*/ 1294790 w 9151469"/>
                <a:gd name="connsiteY3" fmla="*/ 3563263 h 3563263"/>
                <a:gd name="connsiteX4" fmla="*/ 1587398 w 9151469"/>
                <a:gd name="connsiteY4" fmla="*/ 15391 h 3563263"/>
                <a:gd name="connsiteX5" fmla="*/ 1865376 w 9151469"/>
                <a:gd name="connsiteY5" fmla="*/ 2239211 h 3563263"/>
                <a:gd name="connsiteX6" fmla="*/ 2038831 w 9151469"/>
                <a:gd name="connsiteY6" fmla="*/ 1875718 h 3563263"/>
                <a:gd name="connsiteX7" fmla="*/ 3457980 w 9151469"/>
                <a:gd name="connsiteY7" fmla="*/ 1890349 h 3563263"/>
                <a:gd name="connsiteX8" fmla="*/ 2443277 w 9151469"/>
                <a:gd name="connsiteY8" fmla="*/ 490879 h 3563263"/>
                <a:gd name="connsiteX9" fmla="*/ 3043123 w 9151469"/>
                <a:gd name="connsiteY9" fmla="*/ 761 h 3563263"/>
                <a:gd name="connsiteX10" fmla="*/ 3803904 w 9151469"/>
                <a:gd name="connsiteY10" fmla="*/ 395781 h 3563263"/>
                <a:gd name="connsiteX11" fmla="*/ 4586631 w 9151469"/>
                <a:gd name="connsiteY11" fmla="*/ 22706 h 3563263"/>
                <a:gd name="connsiteX12" fmla="*/ 5171847 w 9151469"/>
                <a:gd name="connsiteY12" fmla="*/ 483564 h 3563263"/>
                <a:gd name="connsiteX13" fmla="*/ 4140402 w 9151469"/>
                <a:gd name="connsiteY13" fmla="*/ 1880768 h 3563263"/>
                <a:gd name="connsiteX14" fmla="*/ 5498920 w 9151469"/>
                <a:gd name="connsiteY14" fmla="*/ 1897663 h 3563263"/>
                <a:gd name="connsiteX15" fmla="*/ 5720487 w 9151469"/>
                <a:gd name="connsiteY15" fmla="*/ 2239211 h 3563263"/>
                <a:gd name="connsiteX16" fmla="*/ 6005780 w 9151469"/>
                <a:gd name="connsiteY16" fmla="*/ 761 h 3563263"/>
                <a:gd name="connsiteX17" fmla="*/ 6269127 w 9151469"/>
                <a:gd name="connsiteY17" fmla="*/ 3534002 h 3563263"/>
                <a:gd name="connsiteX18" fmla="*/ 6590995 w 9151469"/>
                <a:gd name="connsiteY18" fmla="*/ 1251660 h 3563263"/>
                <a:gd name="connsiteX19" fmla="*/ 6686093 w 9151469"/>
                <a:gd name="connsiteY19" fmla="*/ 1895397 h 3563263"/>
                <a:gd name="connsiteX20" fmla="*/ 9151469 w 9151469"/>
                <a:gd name="connsiteY20" fmla="*/ 1903256 h 3563263"/>
                <a:gd name="connsiteX0" fmla="*/ 0 w 9088607"/>
                <a:gd name="connsiteY0" fmla="*/ 1873451 h 3563263"/>
                <a:gd name="connsiteX1" fmla="*/ 907085 w 9088607"/>
                <a:gd name="connsiteY1" fmla="*/ 1866137 h 3563263"/>
                <a:gd name="connsiteX2" fmla="*/ 1009498 w 9088607"/>
                <a:gd name="connsiteY2" fmla="*/ 1237030 h 3563263"/>
                <a:gd name="connsiteX3" fmla="*/ 1294790 w 9088607"/>
                <a:gd name="connsiteY3" fmla="*/ 3563263 h 3563263"/>
                <a:gd name="connsiteX4" fmla="*/ 1587398 w 9088607"/>
                <a:gd name="connsiteY4" fmla="*/ 15391 h 3563263"/>
                <a:gd name="connsiteX5" fmla="*/ 1865376 w 9088607"/>
                <a:gd name="connsiteY5" fmla="*/ 2239211 h 3563263"/>
                <a:gd name="connsiteX6" fmla="*/ 2038831 w 9088607"/>
                <a:gd name="connsiteY6" fmla="*/ 1875718 h 3563263"/>
                <a:gd name="connsiteX7" fmla="*/ 3457980 w 9088607"/>
                <a:gd name="connsiteY7" fmla="*/ 1890349 h 3563263"/>
                <a:gd name="connsiteX8" fmla="*/ 2443277 w 9088607"/>
                <a:gd name="connsiteY8" fmla="*/ 490879 h 3563263"/>
                <a:gd name="connsiteX9" fmla="*/ 3043123 w 9088607"/>
                <a:gd name="connsiteY9" fmla="*/ 761 h 3563263"/>
                <a:gd name="connsiteX10" fmla="*/ 3803904 w 9088607"/>
                <a:gd name="connsiteY10" fmla="*/ 395781 h 3563263"/>
                <a:gd name="connsiteX11" fmla="*/ 4586631 w 9088607"/>
                <a:gd name="connsiteY11" fmla="*/ 22706 h 3563263"/>
                <a:gd name="connsiteX12" fmla="*/ 5171847 w 9088607"/>
                <a:gd name="connsiteY12" fmla="*/ 483564 h 3563263"/>
                <a:gd name="connsiteX13" fmla="*/ 4140402 w 9088607"/>
                <a:gd name="connsiteY13" fmla="*/ 1880768 h 3563263"/>
                <a:gd name="connsiteX14" fmla="*/ 5498920 w 9088607"/>
                <a:gd name="connsiteY14" fmla="*/ 1897663 h 3563263"/>
                <a:gd name="connsiteX15" fmla="*/ 5720487 w 9088607"/>
                <a:gd name="connsiteY15" fmla="*/ 2239211 h 3563263"/>
                <a:gd name="connsiteX16" fmla="*/ 6005780 w 9088607"/>
                <a:gd name="connsiteY16" fmla="*/ 761 h 3563263"/>
                <a:gd name="connsiteX17" fmla="*/ 6269127 w 9088607"/>
                <a:gd name="connsiteY17" fmla="*/ 3534002 h 3563263"/>
                <a:gd name="connsiteX18" fmla="*/ 6590995 w 9088607"/>
                <a:gd name="connsiteY18" fmla="*/ 1251660 h 3563263"/>
                <a:gd name="connsiteX19" fmla="*/ 6686093 w 9088607"/>
                <a:gd name="connsiteY19" fmla="*/ 1895397 h 3563263"/>
                <a:gd name="connsiteX20" fmla="*/ 9088607 w 9088607"/>
                <a:gd name="connsiteY20" fmla="*/ 1903256 h 3563263"/>
                <a:gd name="connsiteX0" fmla="*/ 0 w 10526578"/>
                <a:gd name="connsiteY0" fmla="*/ 1881309 h 3563263"/>
                <a:gd name="connsiteX1" fmla="*/ 2345056 w 10526578"/>
                <a:gd name="connsiteY1" fmla="*/ 1866137 h 3563263"/>
                <a:gd name="connsiteX2" fmla="*/ 2447469 w 10526578"/>
                <a:gd name="connsiteY2" fmla="*/ 1237030 h 3563263"/>
                <a:gd name="connsiteX3" fmla="*/ 2732761 w 10526578"/>
                <a:gd name="connsiteY3" fmla="*/ 3563263 h 3563263"/>
                <a:gd name="connsiteX4" fmla="*/ 3025369 w 10526578"/>
                <a:gd name="connsiteY4" fmla="*/ 15391 h 3563263"/>
                <a:gd name="connsiteX5" fmla="*/ 3303347 w 10526578"/>
                <a:gd name="connsiteY5" fmla="*/ 2239211 h 3563263"/>
                <a:gd name="connsiteX6" fmla="*/ 3476802 w 10526578"/>
                <a:gd name="connsiteY6" fmla="*/ 1875718 h 3563263"/>
                <a:gd name="connsiteX7" fmla="*/ 4895951 w 10526578"/>
                <a:gd name="connsiteY7" fmla="*/ 1890349 h 3563263"/>
                <a:gd name="connsiteX8" fmla="*/ 3881248 w 10526578"/>
                <a:gd name="connsiteY8" fmla="*/ 490879 h 3563263"/>
                <a:gd name="connsiteX9" fmla="*/ 4481094 w 10526578"/>
                <a:gd name="connsiteY9" fmla="*/ 761 h 3563263"/>
                <a:gd name="connsiteX10" fmla="*/ 5241875 w 10526578"/>
                <a:gd name="connsiteY10" fmla="*/ 395781 h 3563263"/>
                <a:gd name="connsiteX11" fmla="*/ 6024602 w 10526578"/>
                <a:gd name="connsiteY11" fmla="*/ 22706 h 3563263"/>
                <a:gd name="connsiteX12" fmla="*/ 6609818 w 10526578"/>
                <a:gd name="connsiteY12" fmla="*/ 483564 h 3563263"/>
                <a:gd name="connsiteX13" fmla="*/ 5578373 w 10526578"/>
                <a:gd name="connsiteY13" fmla="*/ 1880768 h 3563263"/>
                <a:gd name="connsiteX14" fmla="*/ 6936891 w 10526578"/>
                <a:gd name="connsiteY14" fmla="*/ 1897663 h 3563263"/>
                <a:gd name="connsiteX15" fmla="*/ 7158458 w 10526578"/>
                <a:gd name="connsiteY15" fmla="*/ 2239211 h 3563263"/>
                <a:gd name="connsiteX16" fmla="*/ 7443751 w 10526578"/>
                <a:gd name="connsiteY16" fmla="*/ 761 h 3563263"/>
                <a:gd name="connsiteX17" fmla="*/ 7707098 w 10526578"/>
                <a:gd name="connsiteY17" fmla="*/ 3534002 h 3563263"/>
                <a:gd name="connsiteX18" fmla="*/ 8028966 w 10526578"/>
                <a:gd name="connsiteY18" fmla="*/ 1251660 h 3563263"/>
                <a:gd name="connsiteX19" fmla="*/ 8124064 w 10526578"/>
                <a:gd name="connsiteY19" fmla="*/ 1895397 h 3563263"/>
                <a:gd name="connsiteX20" fmla="*/ 10526578 w 10526578"/>
                <a:gd name="connsiteY20" fmla="*/ 1903256 h 3563263"/>
                <a:gd name="connsiteX0" fmla="*/ 0 w 10526578"/>
                <a:gd name="connsiteY0" fmla="*/ 1881309 h 3563263"/>
                <a:gd name="connsiteX1" fmla="*/ 2345056 w 10526578"/>
                <a:gd name="connsiteY1" fmla="*/ 1866137 h 3563263"/>
                <a:gd name="connsiteX2" fmla="*/ 2447469 w 10526578"/>
                <a:gd name="connsiteY2" fmla="*/ 1237030 h 3563263"/>
                <a:gd name="connsiteX3" fmla="*/ 2732761 w 10526578"/>
                <a:gd name="connsiteY3" fmla="*/ 3563263 h 3563263"/>
                <a:gd name="connsiteX4" fmla="*/ 3025369 w 10526578"/>
                <a:gd name="connsiteY4" fmla="*/ 15391 h 3563263"/>
                <a:gd name="connsiteX5" fmla="*/ 3303347 w 10526578"/>
                <a:gd name="connsiteY5" fmla="*/ 2239211 h 3563263"/>
                <a:gd name="connsiteX6" fmla="*/ 3476802 w 10526578"/>
                <a:gd name="connsiteY6" fmla="*/ 1875718 h 3563263"/>
                <a:gd name="connsiteX7" fmla="*/ 4895951 w 10526578"/>
                <a:gd name="connsiteY7" fmla="*/ 1890349 h 3563263"/>
                <a:gd name="connsiteX8" fmla="*/ 3881248 w 10526578"/>
                <a:gd name="connsiteY8" fmla="*/ 490879 h 3563263"/>
                <a:gd name="connsiteX9" fmla="*/ 4481094 w 10526578"/>
                <a:gd name="connsiteY9" fmla="*/ 761 h 3563263"/>
                <a:gd name="connsiteX10" fmla="*/ 5241875 w 10526578"/>
                <a:gd name="connsiteY10" fmla="*/ 395782 h 3563263"/>
                <a:gd name="connsiteX11" fmla="*/ 6024602 w 10526578"/>
                <a:gd name="connsiteY11" fmla="*/ 22706 h 3563263"/>
                <a:gd name="connsiteX12" fmla="*/ 6609818 w 10526578"/>
                <a:gd name="connsiteY12" fmla="*/ 483564 h 3563263"/>
                <a:gd name="connsiteX13" fmla="*/ 5578373 w 10526578"/>
                <a:gd name="connsiteY13" fmla="*/ 1880768 h 3563263"/>
                <a:gd name="connsiteX14" fmla="*/ 6936891 w 10526578"/>
                <a:gd name="connsiteY14" fmla="*/ 1897663 h 3563263"/>
                <a:gd name="connsiteX15" fmla="*/ 7158458 w 10526578"/>
                <a:gd name="connsiteY15" fmla="*/ 2239211 h 3563263"/>
                <a:gd name="connsiteX16" fmla="*/ 7443751 w 10526578"/>
                <a:gd name="connsiteY16" fmla="*/ 761 h 3563263"/>
                <a:gd name="connsiteX17" fmla="*/ 7707098 w 10526578"/>
                <a:gd name="connsiteY17" fmla="*/ 3534002 h 3563263"/>
                <a:gd name="connsiteX18" fmla="*/ 8028966 w 10526578"/>
                <a:gd name="connsiteY18" fmla="*/ 1251660 h 3563263"/>
                <a:gd name="connsiteX19" fmla="*/ 8124064 w 10526578"/>
                <a:gd name="connsiteY19" fmla="*/ 1895397 h 3563263"/>
                <a:gd name="connsiteX20" fmla="*/ 10526578 w 10526578"/>
                <a:gd name="connsiteY20" fmla="*/ 1903256 h 3563263"/>
                <a:gd name="connsiteX0" fmla="*/ 0 w 10526578"/>
                <a:gd name="connsiteY0" fmla="*/ 1881309 h 3563263"/>
                <a:gd name="connsiteX1" fmla="*/ 2345056 w 10526578"/>
                <a:gd name="connsiteY1" fmla="*/ 1866137 h 3563263"/>
                <a:gd name="connsiteX2" fmla="*/ 2447469 w 10526578"/>
                <a:gd name="connsiteY2" fmla="*/ 1237030 h 3563263"/>
                <a:gd name="connsiteX3" fmla="*/ 2732761 w 10526578"/>
                <a:gd name="connsiteY3" fmla="*/ 3563263 h 3563263"/>
                <a:gd name="connsiteX4" fmla="*/ 3025369 w 10526578"/>
                <a:gd name="connsiteY4" fmla="*/ 15391 h 3563263"/>
                <a:gd name="connsiteX5" fmla="*/ 3303347 w 10526578"/>
                <a:gd name="connsiteY5" fmla="*/ 2239211 h 3563263"/>
                <a:gd name="connsiteX6" fmla="*/ 3476802 w 10526578"/>
                <a:gd name="connsiteY6" fmla="*/ 1875718 h 3563263"/>
                <a:gd name="connsiteX7" fmla="*/ 4895951 w 10526578"/>
                <a:gd name="connsiteY7" fmla="*/ 1890349 h 3563263"/>
                <a:gd name="connsiteX8" fmla="*/ 3881248 w 10526578"/>
                <a:gd name="connsiteY8" fmla="*/ 490879 h 3563263"/>
                <a:gd name="connsiteX9" fmla="*/ 4481094 w 10526578"/>
                <a:gd name="connsiteY9" fmla="*/ 761 h 3563263"/>
                <a:gd name="connsiteX10" fmla="*/ 5241875 w 10526578"/>
                <a:gd name="connsiteY10" fmla="*/ 395782 h 3563263"/>
                <a:gd name="connsiteX11" fmla="*/ 6024602 w 10526578"/>
                <a:gd name="connsiteY11" fmla="*/ 22706 h 3563263"/>
                <a:gd name="connsiteX12" fmla="*/ 6609818 w 10526578"/>
                <a:gd name="connsiteY12" fmla="*/ 483564 h 3563263"/>
                <a:gd name="connsiteX13" fmla="*/ 5578373 w 10526578"/>
                <a:gd name="connsiteY13" fmla="*/ 1880768 h 3563263"/>
                <a:gd name="connsiteX14" fmla="*/ 6936891 w 10526578"/>
                <a:gd name="connsiteY14" fmla="*/ 1897663 h 3563263"/>
                <a:gd name="connsiteX15" fmla="*/ 7158458 w 10526578"/>
                <a:gd name="connsiteY15" fmla="*/ 2239211 h 3563263"/>
                <a:gd name="connsiteX16" fmla="*/ 7443751 w 10526578"/>
                <a:gd name="connsiteY16" fmla="*/ 761 h 3563263"/>
                <a:gd name="connsiteX17" fmla="*/ 7707098 w 10526578"/>
                <a:gd name="connsiteY17" fmla="*/ 3534002 h 3563263"/>
                <a:gd name="connsiteX18" fmla="*/ 8028966 w 10526578"/>
                <a:gd name="connsiteY18" fmla="*/ 1251660 h 3563263"/>
                <a:gd name="connsiteX19" fmla="*/ 8124064 w 10526578"/>
                <a:gd name="connsiteY19" fmla="*/ 1895397 h 3563263"/>
                <a:gd name="connsiteX20" fmla="*/ 10526578 w 10526578"/>
                <a:gd name="connsiteY20" fmla="*/ 1903256 h 3563263"/>
                <a:gd name="connsiteX0" fmla="*/ 0 w 10526578"/>
                <a:gd name="connsiteY0" fmla="*/ 1881309 h 3563263"/>
                <a:gd name="connsiteX1" fmla="*/ 2345056 w 10526578"/>
                <a:gd name="connsiteY1" fmla="*/ 1866137 h 3563263"/>
                <a:gd name="connsiteX2" fmla="*/ 2447469 w 10526578"/>
                <a:gd name="connsiteY2" fmla="*/ 1237030 h 3563263"/>
                <a:gd name="connsiteX3" fmla="*/ 2732761 w 10526578"/>
                <a:gd name="connsiteY3" fmla="*/ 3563263 h 3563263"/>
                <a:gd name="connsiteX4" fmla="*/ 3025369 w 10526578"/>
                <a:gd name="connsiteY4" fmla="*/ 15391 h 3563263"/>
                <a:gd name="connsiteX5" fmla="*/ 3303347 w 10526578"/>
                <a:gd name="connsiteY5" fmla="*/ 2239211 h 3563263"/>
                <a:gd name="connsiteX6" fmla="*/ 3476802 w 10526578"/>
                <a:gd name="connsiteY6" fmla="*/ 1875718 h 3563263"/>
                <a:gd name="connsiteX7" fmla="*/ 4895951 w 10526578"/>
                <a:gd name="connsiteY7" fmla="*/ 1890349 h 3563263"/>
                <a:gd name="connsiteX8" fmla="*/ 3881248 w 10526578"/>
                <a:gd name="connsiteY8" fmla="*/ 490879 h 3563263"/>
                <a:gd name="connsiteX9" fmla="*/ 4481094 w 10526578"/>
                <a:gd name="connsiteY9" fmla="*/ 761 h 3563263"/>
                <a:gd name="connsiteX10" fmla="*/ 5241875 w 10526578"/>
                <a:gd name="connsiteY10" fmla="*/ 395782 h 3563263"/>
                <a:gd name="connsiteX11" fmla="*/ 6024602 w 10526578"/>
                <a:gd name="connsiteY11" fmla="*/ 22706 h 3563263"/>
                <a:gd name="connsiteX12" fmla="*/ 6609818 w 10526578"/>
                <a:gd name="connsiteY12" fmla="*/ 483564 h 3563263"/>
                <a:gd name="connsiteX13" fmla="*/ 5578373 w 10526578"/>
                <a:gd name="connsiteY13" fmla="*/ 1880768 h 3563263"/>
                <a:gd name="connsiteX14" fmla="*/ 6936891 w 10526578"/>
                <a:gd name="connsiteY14" fmla="*/ 1897663 h 3563263"/>
                <a:gd name="connsiteX15" fmla="*/ 7158458 w 10526578"/>
                <a:gd name="connsiteY15" fmla="*/ 2239211 h 3563263"/>
                <a:gd name="connsiteX16" fmla="*/ 7443751 w 10526578"/>
                <a:gd name="connsiteY16" fmla="*/ 761 h 3563263"/>
                <a:gd name="connsiteX17" fmla="*/ 7707098 w 10526578"/>
                <a:gd name="connsiteY17" fmla="*/ 3534002 h 3563263"/>
                <a:gd name="connsiteX18" fmla="*/ 8028966 w 10526578"/>
                <a:gd name="connsiteY18" fmla="*/ 1251660 h 3563263"/>
                <a:gd name="connsiteX19" fmla="*/ 8124064 w 10526578"/>
                <a:gd name="connsiteY19" fmla="*/ 1895397 h 3563263"/>
                <a:gd name="connsiteX20" fmla="*/ 10526578 w 10526578"/>
                <a:gd name="connsiteY20" fmla="*/ 1903256 h 3563263"/>
                <a:gd name="connsiteX0" fmla="*/ 0 w 10526578"/>
                <a:gd name="connsiteY0" fmla="*/ 1930018 h 3611972"/>
                <a:gd name="connsiteX1" fmla="*/ 2345056 w 10526578"/>
                <a:gd name="connsiteY1" fmla="*/ 1914846 h 3611972"/>
                <a:gd name="connsiteX2" fmla="*/ 2447469 w 10526578"/>
                <a:gd name="connsiteY2" fmla="*/ 1285739 h 3611972"/>
                <a:gd name="connsiteX3" fmla="*/ 2732761 w 10526578"/>
                <a:gd name="connsiteY3" fmla="*/ 3611972 h 3611972"/>
                <a:gd name="connsiteX4" fmla="*/ 3025369 w 10526578"/>
                <a:gd name="connsiteY4" fmla="*/ 64100 h 3611972"/>
                <a:gd name="connsiteX5" fmla="*/ 3303347 w 10526578"/>
                <a:gd name="connsiteY5" fmla="*/ 2287920 h 3611972"/>
                <a:gd name="connsiteX6" fmla="*/ 3476802 w 10526578"/>
                <a:gd name="connsiteY6" fmla="*/ 1924427 h 3611972"/>
                <a:gd name="connsiteX7" fmla="*/ 4895951 w 10526578"/>
                <a:gd name="connsiteY7" fmla="*/ 1939058 h 3611972"/>
                <a:gd name="connsiteX8" fmla="*/ 3881248 w 10526578"/>
                <a:gd name="connsiteY8" fmla="*/ 539588 h 3611972"/>
                <a:gd name="connsiteX9" fmla="*/ 4481094 w 10526578"/>
                <a:gd name="connsiteY9" fmla="*/ 49470 h 3611972"/>
                <a:gd name="connsiteX10" fmla="*/ 6024602 w 10526578"/>
                <a:gd name="connsiteY10" fmla="*/ 71415 h 3611972"/>
                <a:gd name="connsiteX11" fmla="*/ 6609818 w 10526578"/>
                <a:gd name="connsiteY11" fmla="*/ 532273 h 3611972"/>
                <a:gd name="connsiteX12" fmla="*/ 5578373 w 10526578"/>
                <a:gd name="connsiteY12" fmla="*/ 1929477 h 3611972"/>
                <a:gd name="connsiteX13" fmla="*/ 6936891 w 10526578"/>
                <a:gd name="connsiteY13" fmla="*/ 1946372 h 3611972"/>
                <a:gd name="connsiteX14" fmla="*/ 7158458 w 10526578"/>
                <a:gd name="connsiteY14" fmla="*/ 2287920 h 3611972"/>
                <a:gd name="connsiteX15" fmla="*/ 7443751 w 10526578"/>
                <a:gd name="connsiteY15" fmla="*/ 49470 h 3611972"/>
                <a:gd name="connsiteX16" fmla="*/ 7707098 w 10526578"/>
                <a:gd name="connsiteY16" fmla="*/ 3582711 h 3611972"/>
                <a:gd name="connsiteX17" fmla="*/ 8028966 w 10526578"/>
                <a:gd name="connsiteY17" fmla="*/ 1300369 h 3611972"/>
                <a:gd name="connsiteX18" fmla="*/ 8124064 w 10526578"/>
                <a:gd name="connsiteY18" fmla="*/ 1944106 h 3611972"/>
                <a:gd name="connsiteX19" fmla="*/ 10526578 w 10526578"/>
                <a:gd name="connsiteY19" fmla="*/ 1951965 h 3611972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03347 w 10526578"/>
                <a:gd name="connsiteY5" fmla="*/ 2238451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3881248 w 10526578"/>
                <a:gd name="connsiteY8" fmla="*/ 490119 h 3562503"/>
                <a:gd name="connsiteX9" fmla="*/ 6024602 w 10526578"/>
                <a:gd name="connsiteY9" fmla="*/ 21946 h 3562503"/>
                <a:gd name="connsiteX10" fmla="*/ 6609818 w 10526578"/>
                <a:gd name="connsiteY10" fmla="*/ 482804 h 3562503"/>
                <a:gd name="connsiteX11" fmla="*/ 5578373 w 10526578"/>
                <a:gd name="connsiteY11" fmla="*/ 1880008 h 3562503"/>
                <a:gd name="connsiteX12" fmla="*/ 6936891 w 10526578"/>
                <a:gd name="connsiteY12" fmla="*/ 1896903 h 3562503"/>
                <a:gd name="connsiteX13" fmla="*/ 7158458 w 10526578"/>
                <a:gd name="connsiteY13" fmla="*/ 2238451 h 3562503"/>
                <a:gd name="connsiteX14" fmla="*/ 7443751 w 10526578"/>
                <a:gd name="connsiteY14" fmla="*/ 1 h 3562503"/>
                <a:gd name="connsiteX15" fmla="*/ 7707098 w 10526578"/>
                <a:gd name="connsiteY15" fmla="*/ 3533242 h 3562503"/>
                <a:gd name="connsiteX16" fmla="*/ 8028966 w 10526578"/>
                <a:gd name="connsiteY16" fmla="*/ 1250900 h 3562503"/>
                <a:gd name="connsiteX17" fmla="*/ 8124064 w 10526578"/>
                <a:gd name="connsiteY17" fmla="*/ 1894637 h 3562503"/>
                <a:gd name="connsiteX18" fmla="*/ 10526578 w 10526578"/>
                <a:gd name="connsiteY18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03347 w 10526578"/>
                <a:gd name="connsiteY5" fmla="*/ 2238451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6024602 w 10526578"/>
                <a:gd name="connsiteY8" fmla="*/ 21946 h 3562503"/>
                <a:gd name="connsiteX9" fmla="*/ 6609818 w 10526578"/>
                <a:gd name="connsiteY9" fmla="*/ 482804 h 3562503"/>
                <a:gd name="connsiteX10" fmla="*/ 5578373 w 10526578"/>
                <a:gd name="connsiteY10" fmla="*/ 1880008 h 3562503"/>
                <a:gd name="connsiteX11" fmla="*/ 6936891 w 10526578"/>
                <a:gd name="connsiteY11" fmla="*/ 1896903 h 3562503"/>
                <a:gd name="connsiteX12" fmla="*/ 7158458 w 10526578"/>
                <a:gd name="connsiteY12" fmla="*/ 2238451 h 3562503"/>
                <a:gd name="connsiteX13" fmla="*/ 7443751 w 10526578"/>
                <a:gd name="connsiteY13" fmla="*/ 1 h 3562503"/>
                <a:gd name="connsiteX14" fmla="*/ 7707098 w 10526578"/>
                <a:gd name="connsiteY14" fmla="*/ 3533242 h 3562503"/>
                <a:gd name="connsiteX15" fmla="*/ 8028966 w 10526578"/>
                <a:gd name="connsiteY15" fmla="*/ 1250900 h 3562503"/>
                <a:gd name="connsiteX16" fmla="*/ 8124064 w 10526578"/>
                <a:gd name="connsiteY16" fmla="*/ 1894637 h 3562503"/>
                <a:gd name="connsiteX17" fmla="*/ 10526578 w 10526578"/>
                <a:gd name="connsiteY17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03347 w 10526578"/>
                <a:gd name="connsiteY5" fmla="*/ 2238451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6609818 w 10526578"/>
                <a:gd name="connsiteY8" fmla="*/ 482804 h 3562503"/>
                <a:gd name="connsiteX9" fmla="*/ 5578373 w 10526578"/>
                <a:gd name="connsiteY9" fmla="*/ 1880008 h 3562503"/>
                <a:gd name="connsiteX10" fmla="*/ 6936891 w 10526578"/>
                <a:gd name="connsiteY10" fmla="*/ 1896903 h 3562503"/>
                <a:gd name="connsiteX11" fmla="*/ 7158458 w 10526578"/>
                <a:gd name="connsiteY11" fmla="*/ 2238451 h 3562503"/>
                <a:gd name="connsiteX12" fmla="*/ 7443751 w 10526578"/>
                <a:gd name="connsiteY12" fmla="*/ 1 h 3562503"/>
                <a:gd name="connsiteX13" fmla="*/ 7707098 w 10526578"/>
                <a:gd name="connsiteY13" fmla="*/ 3533242 h 3562503"/>
                <a:gd name="connsiteX14" fmla="*/ 8028966 w 10526578"/>
                <a:gd name="connsiteY14" fmla="*/ 1250900 h 3562503"/>
                <a:gd name="connsiteX15" fmla="*/ 8124064 w 10526578"/>
                <a:gd name="connsiteY15" fmla="*/ 1894637 h 3562503"/>
                <a:gd name="connsiteX16" fmla="*/ 10526578 w 10526578"/>
                <a:gd name="connsiteY16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03347 w 10526578"/>
                <a:gd name="connsiteY5" fmla="*/ 2238451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5578373 w 10526578"/>
                <a:gd name="connsiteY8" fmla="*/ 1880008 h 3562503"/>
                <a:gd name="connsiteX9" fmla="*/ 6936891 w 10526578"/>
                <a:gd name="connsiteY9" fmla="*/ 1896903 h 3562503"/>
                <a:gd name="connsiteX10" fmla="*/ 7158458 w 10526578"/>
                <a:gd name="connsiteY10" fmla="*/ 2238451 h 3562503"/>
                <a:gd name="connsiteX11" fmla="*/ 7443751 w 10526578"/>
                <a:gd name="connsiteY11" fmla="*/ 1 h 3562503"/>
                <a:gd name="connsiteX12" fmla="*/ 7707098 w 10526578"/>
                <a:gd name="connsiteY12" fmla="*/ 3533242 h 3562503"/>
                <a:gd name="connsiteX13" fmla="*/ 8028966 w 10526578"/>
                <a:gd name="connsiteY13" fmla="*/ 1250900 h 3562503"/>
                <a:gd name="connsiteX14" fmla="*/ 8124064 w 10526578"/>
                <a:gd name="connsiteY14" fmla="*/ 1894637 h 3562503"/>
                <a:gd name="connsiteX15" fmla="*/ 10526578 w 10526578"/>
                <a:gd name="connsiteY15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36542 w 10526578"/>
                <a:gd name="connsiteY5" fmla="*/ 3076606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5578373 w 10526578"/>
                <a:gd name="connsiteY8" fmla="*/ 1880008 h 3562503"/>
                <a:gd name="connsiteX9" fmla="*/ 6936891 w 10526578"/>
                <a:gd name="connsiteY9" fmla="*/ 1896903 h 3562503"/>
                <a:gd name="connsiteX10" fmla="*/ 7158458 w 10526578"/>
                <a:gd name="connsiteY10" fmla="*/ 2238451 h 3562503"/>
                <a:gd name="connsiteX11" fmla="*/ 7443751 w 10526578"/>
                <a:gd name="connsiteY11" fmla="*/ 1 h 3562503"/>
                <a:gd name="connsiteX12" fmla="*/ 7707098 w 10526578"/>
                <a:gd name="connsiteY12" fmla="*/ 3533242 h 3562503"/>
                <a:gd name="connsiteX13" fmla="*/ 8028966 w 10526578"/>
                <a:gd name="connsiteY13" fmla="*/ 1250900 h 3562503"/>
                <a:gd name="connsiteX14" fmla="*/ 8124064 w 10526578"/>
                <a:gd name="connsiteY14" fmla="*/ 1894637 h 3562503"/>
                <a:gd name="connsiteX15" fmla="*/ 10526578 w 10526578"/>
                <a:gd name="connsiteY15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36542 w 10526578"/>
                <a:gd name="connsiteY5" fmla="*/ 3076606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5578373 w 10526578"/>
                <a:gd name="connsiteY8" fmla="*/ 1880008 h 3562503"/>
                <a:gd name="connsiteX9" fmla="*/ 6936891 w 10526578"/>
                <a:gd name="connsiteY9" fmla="*/ 1896903 h 3562503"/>
                <a:gd name="connsiteX10" fmla="*/ 7224844 w 10526578"/>
                <a:gd name="connsiteY10" fmla="*/ 3305198 h 3562503"/>
                <a:gd name="connsiteX11" fmla="*/ 7443751 w 10526578"/>
                <a:gd name="connsiteY11" fmla="*/ 1 h 3562503"/>
                <a:gd name="connsiteX12" fmla="*/ 7707098 w 10526578"/>
                <a:gd name="connsiteY12" fmla="*/ 3533242 h 3562503"/>
                <a:gd name="connsiteX13" fmla="*/ 8028966 w 10526578"/>
                <a:gd name="connsiteY13" fmla="*/ 1250900 h 3562503"/>
                <a:gd name="connsiteX14" fmla="*/ 8124064 w 10526578"/>
                <a:gd name="connsiteY14" fmla="*/ 1894637 h 3562503"/>
                <a:gd name="connsiteX15" fmla="*/ 10526578 w 10526578"/>
                <a:gd name="connsiteY15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36542 w 10526578"/>
                <a:gd name="connsiteY5" fmla="*/ 3076606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5578373 w 10526578"/>
                <a:gd name="connsiteY8" fmla="*/ 1880008 h 3562503"/>
                <a:gd name="connsiteX9" fmla="*/ 6936891 w 10526578"/>
                <a:gd name="connsiteY9" fmla="*/ 1896903 h 3562503"/>
                <a:gd name="connsiteX10" fmla="*/ 7191650 w 10526578"/>
                <a:gd name="connsiteY10" fmla="*/ 2848025 h 3562503"/>
                <a:gd name="connsiteX11" fmla="*/ 7443751 w 10526578"/>
                <a:gd name="connsiteY11" fmla="*/ 1 h 3562503"/>
                <a:gd name="connsiteX12" fmla="*/ 7707098 w 10526578"/>
                <a:gd name="connsiteY12" fmla="*/ 3533242 h 3562503"/>
                <a:gd name="connsiteX13" fmla="*/ 8028966 w 10526578"/>
                <a:gd name="connsiteY13" fmla="*/ 1250900 h 3562503"/>
                <a:gd name="connsiteX14" fmla="*/ 8124064 w 10526578"/>
                <a:gd name="connsiteY14" fmla="*/ 1894637 h 3562503"/>
                <a:gd name="connsiteX15" fmla="*/ 10526578 w 10526578"/>
                <a:gd name="connsiteY15" fmla="*/ 1902496 h 3562503"/>
                <a:gd name="connsiteX0" fmla="*/ 0 w 12662007"/>
                <a:gd name="connsiteY0" fmla="*/ 1880551 h 3562503"/>
                <a:gd name="connsiteX1" fmla="*/ 4480485 w 12662007"/>
                <a:gd name="connsiteY1" fmla="*/ 1865377 h 3562503"/>
                <a:gd name="connsiteX2" fmla="*/ 4582898 w 12662007"/>
                <a:gd name="connsiteY2" fmla="*/ 1236270 h 3562503"/>
                <a:gd name="connsiteX3" fmla="*/ 4868190 w 12662007"/>
                <a:gd name="connsiteY3" fmla="*/ 3562503 h 3562503"/>
                <a:gd name="connsiteX4" fmla="*/ 5160798 w 12662007"/>
                <a:gd name="connsiteY4" fmla="*/ 14631 h 3562503"/>
                <a:gd name="connsiteX5" fmla="*/ 5471971 w 12662007"/>
                <a:gd name="connsiteY5" fmla="*/ 3076606 h 3562503"/>
                <a:gd name="connsiteX6" fmla="*/ 5612231 w 12662007"/>
                <a:gd name="connsiteY6" fmla="*/ 1874958 h 3562503"/>
                <a:gd name="connsiteX7" fmla="*/ 7031380 w 12662007"/>
                <a:gd name="connsiteY7" fmla="*/ 1889589 h 3562503"/>
                <a:gd name="connsiteX8" fmla="*/ 7713802 w 12662007"/>
                <a:gd name="connsiteY8" fmla="*/ 1880008 h 3562503"/>
                <a:gd name="connsiteX9" fmla="*/ 9072320 w 12662007"/>
                <a:gd name="connsiteY9" fmla="*/ 1896903 h 3562503"/>
                <a:gd name="connsiteX10" fmla="*/ 9327079 w 12662007"/>
                <a:gd name="connsiteY10" fmla="*/ 2848025 h 3562503"/>
                <a:gd name="connsiteX11" fmla="*/ 9579180 w 12662007"/>
                <a:gd name="connsiteY11" fmla="*/ 1 h 3562503"/>
                <a:gd name="connsiteX12" fmla="*/ 9842527 w 12662007"/>
                <a:gd name="connsiteY12" fmla="*/ 3533242 h 3562503"/>
                <a:gd name="connsiteX13" fmla="*/ 10164395 w 12662007"/>
                <a:gd name="connsiteY13" fmla="*/ 1250900 h 3562503"/>
                <a:gd name="connsiteX14" fmla="*/ 10259493 w 12662007"/>
                <a:gd name="connsiteY14" fmla="*/ 1894637 h 3562503"/>
                <a:gd name="connsiteX15" fmla="*/ 12662007 w 12662007"/>
                <a:gd name="connsiteY15" fmla="*/ 1902496 h 3562503"/>
                <a:gd name="connsiteX0" fmla="*/ 0 w 14808500"/>
                <a:gd name="connsiteY0" fmla="*/ 1880551 h 3562503"/>
                <a:gd name="connsiteX1" fmla="*/ 4480485 w 14808500"/>
                <a:gd name="connsiteY1" fmla="*/ 1865377 h 3562503"/>
                <a:gd name="connsiteX2" fmla="*/ 4582898 w 14808500"/>
                <a:gd name="connsiteY2" fmla="*/ 1236270 h 3562503"/>
                <a:gd name="connsiteX3" fmla="*/ 4868190 w 14808500"/>
                <a:gd name="connsiteY3" fmla="*/ 3562503 h 3562503"/>
                <a:gd name="connsiteX4" fmla="*/ 5160798 w 14808500"/>
                <a:gd name="connsiteY4" fmla="*/ 14631 h 3562503"/>
                <a:gd name="connsiteX5" fmla="*/ 5471971 w 14808500"/>
                <a:gd name="connsiteY5" fmla="*/ 3076606 h 3562503"/>
                <a:gd name="connsiteX6" fmla="*/ 5612231 w 14808500"/>
                <a:gd name="connsiteY6" fmla="*/ 1874958 h 3562503"/>
                <a:gd name="connsiteX7" fmla="*/ 7031380 w 14808500"/>
                <a:gd name="connsiteY7" fmla="*/ 1889589 h 3562503"/>
                <a:gd name="connsiteX8" fmla="*/ 7713802 w 14808500"/>
                <a:gd name="connsiteY8" fmla="*/ 1880008 h 3562503"/>
                <a:gd name="connsiteX9" fmla="*/ 9072320 w 14808500"/>
                <a:gd name="connsiteY9" fmla="*/ 1896903 h 3562503"/>
                <a:gd name="connsiteX10" fmla="*/ 9327079 w 14808500"/>
                <a:gd name="connsiteY10" fmla="*/ 2848025 h 3562503"/>
                <a:gd name="connsiteX11" fmla="*/ 9579180 w 14808500"/>
                <a:gd name="connsiteY11" fmla="*/ 1 h 3562503"/>
                <a:gd name="connsiteX12" fmla="*/ 9842527 w 14808500"/>
                <a:gd name="connsiteY12" fmla="*/ 3533242 h 3562503"/>
                <a:gd name="connsiteX13" fmla="*/ 10164395 w 14808500"/>
                <a:gd name="connsiteY13" fmla="*/ 1250900 h 3562503"/>
                <a:gd name="connsiteX14" fmla="*/ 10259493 w 14808500"/>
                <a:gd name="connsiteY14" fmla="*/ 1894637 h 3562503"/>
                <a:gd name="connsiteX15" fmla="*/ 14808500 w 14808500"/>
                <a:gd name="connsiteY15" fmla="*/ 1940591 h 3562503"/>
                <a:gd name="connsiteX0" fmla="*/ 0 w 18482842"/>
                <a:gd name="connsiteY0" fmla="*/ 1904392 h 3562502"/>
                <a:gd name="connsiteX1" fmla="*/ 8154827 w 18482842"/>
                <a:gd name="connsiteY1" fmla="*/ 1865376 h 3562502"/>
                <a:gd name="connsiteX2" fmla="*/ 8257240 w 18482842"/>
                <a:gd name="connsiteY2" fmla="*/ 1236269 h 3562502"/>
                <a:gd name="connsiteX3" fmla="*/ 8542532 w 18482842"/>
                <a:gd name="connsiteY3" fmla="*/ 3562502 h 3562502"/>
                <a:gd name="connsiteX4" fmla="*/ 8835140 w 18482842"/>
                <a:gd name="connsiteY4" fmla="*/ 14630 h 3562502"/>
                <a:gd name="connsiteX5" fmla="*/ 9146313 w 18482842"/>
                <a:gd name="connsiteY5" fmla="*/ 3076605 h 3562502"/>
                <a:gd name="connsiteX6" fmla="*/ 9286573 w 18482842"/>
                <a:gd name="connsiteY6" fmla="*/ 1874957 h 3562502"/>
                <a:gd name="connsiteX7" fmla="*/ 10705722 w 18482842"/>
                <a:gd name="connsiteY7" fmla="*/ 1889588 h 3562502"/>
                <a:gd name="connsiteX8" fmla="*/ 11388144 w 18482842"/>
                <a:gd name="connsiteY8" fmla="*/ 1880007 h 3562502"/>
                <a:gd name="connsiteX9" fmla="*/ 12746662 w 18482842"/>
                <a:gd name="connsiteY9" fmla="*/ 1896902 h 3562502"/>
                <a:gd name="connsiteX10" fmla="*/ 13001421 w 18482842"/>
                <a:gd name="connsiteY10" fmla="*/ 2848024 h 3562502"/>
                <a:gd name="connsiteX11" fmla="*/ 13253522 w 18482842"/>
                <a:gd name="connsiteY11" fmla="*/ 0 h 3562502"/>
                <a:gd name="connsiteX12" fmla="*/ 13516869 w 18482842"/>
                <a:gd name="connsiteY12" fmla="*/ 3533241 h 3562502"/>
                <a:gd name="connsiteX13" fmla="*/ 13838737 w 18482842"/>
                <a:gd name="connsiteY13" fmla="*/ 1250899 h 3562502"/>
                <a:gd name="connsiteX14" fmla="*/ 13933835 w 18482842"/>
                <a:gd name="connsiteY14" fmla="*/ 1894636 h 3562502"/>
                <a:gd name="connsiteX15" fmla="*/ 18482842 w 18482842"/>
                <a:gd name="connsiteY15" fmla="*/ 1940590 h 3562502"/>
                <a:gd name="connsiteX0" fmla="*/ 0 w 14744037"/>
                <a:gd name="connsiteY0" fmla="*/ 1904392 h 3562502"/>
                <a:gd name="connsiteX1" fmla="*/ 8154827 w 14744037"/>
                <a:gd name="connsiteY1" fmla="*/ 1865376 h 3562502"/>
                <a:gd name="connsiteX2" fmla="*/ 8257240 w 14744037"/>
                <a:gd name="connsiteY2" fmla="*/ 1236269 h 3562502"/>
                <a:gd name="connsiteX3" fmla="*/ 8542532 w 14744037"/>
                <a:gd name="connsiteY3" fmla="*/ 3562502 h 3562502"/>
                <a:gd name="connsiteX4" fmla="*/ 8835140 w 14744037"/>
                <a:gd name="connsiteY4" fmla="*/ 14630 h 3562502"/>
                <a:gd name="connsiteX5" fmla="*/ 9146313 w 14744037"/>
                <a:gd name="connsiteY5" fmla="*/ 3076605 h 3562502"/>
                <a:gd name="connsiteX6" fmla="*/ 9286573 w 14744037"/>
                <a:gd name="connsiteY6" fmla="*/ 1874957 h 3562502"/>
                <a:gd name="connsiteX7" fmla="*/ 10705722 w 14744037"/>
                <a:gd name="connsiteY7" fmla="*/ 1889588 h 3562502"/>
                <a:gd name="connsiteX8" fmla="*/ 11388144 w 14744037"/>
                <a:gd name="connsiteY8" fmla="*/ 1880007 h 3562502"/>
                <a:gd name="connsiteX9" fmla="*/ 12746662 w 14744037"/>
                <a:gd name="connsiteY9" fmla="*/ 1896902 h 3562502"/>
                <a:gd name="connsiteX10" fmla="*/ 13001421 w 14744037"/>
                <a:gd name="connsiteY10" fmla="*/ 2848024 h 3562502"/>
                <a:gd name="connsiteX11" fmla="*/ 13253522 w 14744037"/>
                <a:gd name="connsiteY11" fmla="*/ 0 h 3562502"/>
                <a:gd name="connsiteX12" fmla="*/ 13516869 w 14744037"/>
                <a:gd name="connsiteY12" fmla="*/ 3533241 h 3562502"/>
                <a:gd name="connsiteX13" fmla="*/ 13838737 w 14744037"/>
                <a:gd name="connsiteY13" fmla="*/ 1250899 h 3562502"/>
                <a:gd name="connsiteX14" fmla="*/ 13933835 w 14744037"/>
                <a:gd name="connsiteY14" fmla="*/ 1894636 h 3562502"/>
                <a:gd name="connsiteX15" fmla="*/ 14744037 w 14744037"/>
                <a:gd name="connsiteY15" fmla="*/ 1892908 h 3562502"/>
                <a:gd name="connsiteX0" fmla="*/ 0 w 14782714"/>
                <a:gd name="connsiteY0" fmla="*/ 1904392 h 3562502"/>
                <a:gd name="connsiteX1" fmla="*/ 8154827 w 14782714"/>
                <a:gd name="connsiteY1" fmla="*/ 1865376 h 3562502"/>
                <a:gd name="connsiteX2" fmla="*/ 8257240 w 14782714"/>
                <a:gd name="connsiteY2" fmla="*/ 1236269 h 3562502"/>
                <a:gd name="connsiteX3" fmla="*/ 8542532 w 14782714"/>
                <a:gd name="connsiteY3" fmla="*/ 3562502 h 3562502"/>
                <a:gd name="connsiteX4" fmla="*/ 8835140 w 14782714"/>
                <a:gd name="connsiteY4" fmla="*/ 14630 h 3562502"/>
                <a:gd name="connsiteX5" fmla="*/ 9146313 w 14782714"/>
                <a:gd name="connsiteY5" fmla="*/ 3076605 h 3562502"/>
                <a:gd name="connsiteX6" fmla="*/ 9286573 w 14782714"/>
                <a:gd name="connsiteY6" fmla="*/ 1874957 h 3562502"/>
                <a:gd name="connsiteX7" fmla="*/ 10705722 w 14782714"/>
                <a:gd name="connsiteY7" fmla="*/ 1889588 h 3562502"/>
                <a:gd name="connsiteX8" fmla="*/ 11388144 w 14782714"/>
                <a:gd name="connsiteY8" fmla="*/ 1880007 h 3562502"/>
                <a:gd name="connsiteX9" fmla="*/ 12746662 w 14782714"/>
                <a:gd name="connsiteY9" fmla="*/ 1896902 h 3562502"/>
                <a:gd name="connsiteX10" fmla="*/ 13001421 w 14782714"/>
                <a:gd name="connsiteY10" fmla="*/ 2848024 h 3562502"/>
                <a:gd name="connsiteX11" fmla="*/ 13253522 w 14782714"/>
                <a:gd name="connsiteY11" fmla="*/ 0 h 3562502"/>
                <a:gd name="connsiteX12" fmla="*/ 13516869 w 14782714"/>
                <a:gd name="connsiteY12" fmla="*/ 3533241 h 3562502"/>
                <a:gd name="connsiteX13" fmla="*/ 13838737 w 14782714"/>
                <a:gd name="connsiteY13" fmla="*/ 1250899 h 3562502"/>
                <a:gd name="connsiteX14" fmla="*/ 13933835 w 14782714"/>
                <a:gd name="connsiteY14" fmla="*/ 1894636 h 3562502"/>
                <a:gd name="connsiteX15" fmla="*/ 14782714 w 14782714"/>
                <a:gd name="connsiteY15" fmla="*/ 1904828 h 3562502"/>
                <a:gd name="connsiteX0" fmla="*/ 0 w 14821391"/>
                <a:gd name="connsiteY0" fmla="*/ 1904392 h 3562502"/>
                <a:gd name="connsiteX1" fmla="*/ 8154827 w 14821391"/>
                <a:gd name="connsiteY1" fmla="*/ 1865376 h 3562502"/>
                <a:gd name="connsiteX2" fmla="*/ 8257240 w 14821391"/>
                <a:gd name="connsiteY2" fmla="*/ 1236269 h 3562502"/>
                <a:gd name="connsiteX3" fmla="*/ 8542532 w 14821391"/>
                <a:gd name="connsiteY3" fmla="*/ 3562502 h 3562502"/>
                <a:gd name="connsiteX4" fmla="*/ 8835140 w 14821391"/>
                <a:gd name="connsiteY4" fmla="*/ 14630 h 3562502"/>
                <a:gd name="connsiteX5" fmla="*/ 9146313 w 14821391"/>
                <a:gd name="connsiteY5" fmla="*/ 3076605 h 3562502"/>
                <a:gd name="connsiteX6" fmla="*/ 9286573 w 14821391"/>
                <a:gd name="connsiteY6" fmla="*/ 1874957 h 3562502"/>
                <a:gd name="connsiteX7" fmla="*/ 10705722 w 14821391"/>
                <a:gd name="connsiteY7" fmla="*/ 1889588 h 3562502"/>
                <a:gd name="connsiteX8" fmla="*/ 11388144 w 14821391"/>
                <a:gd name="connsiteY8" fmla="*/ 1880007 h 3562502"/>
                <a:gd name="connsiteX9" fmla="*/ 12746662 w 14821391"/>
                <a:gd name="connsiteY9" fmla="*/ 1896902 h 3562502"/>
                <a:gd name="connsiteX10" fmla="*/ 13001421 w 14821391"/>
                <a:gd name="connsiteY10" fmla="*/ 2848024 h 3562502"/>
                <a:gd name="connsiteX11" fmla="*/ 13253522 w 14821391"/>
                <a:gd name="connsiteY11" fmla="*/ 0 h 3562502"/>
                <a:gd name="connsiteX12" fmla="*/ 13516869 w 14821391"/>
                <a:gd name="connsiteY12" fmla="*/ 3533241 h 3562502"/>
                <a:gd name="connsiteX13" fmla="*/ 13838737 w 14821391"/>
                <a:gd name="connsiteY13" fmla="*/ 1250899 h 3562502"/>
                <a:gd name="connsiteX14" fmla="*/ 13933835 w 14821391"/>
                <a:gd name="connsiteY14" fmla="*/ 1894636 h 3562502"/>
                <a:gd name="connsiteX15" fmla="*/ 14821391 w 14821391"/>
                <a:gd name="connsiteY15" fmla="*/ 1916748 h 3562502"/>
                <a:gd name="connsiteX0" fmla="*/ 0 w 17332784"/>
                <a:gd name="connsiteY0" fmla="*/ 1904392 h 3562502"/>
                <a:gd name="connsiteX1" fmla="*/ 8154827 w 17332784"/>
                <a:gd name="connsiteY1" fmla="*/ 1865376 h 3562502"/>
                <a:gd name="connsiteX2" fmla="*/ 8257240 w 17332784"/>
                <a:gd name="connsiteY2" fmla="*/ 1236269 h 3562502"/>
                <a:gd name="connsiteX3" fmla="*/ 8542532 w 17332784"/>
                <a:gd name="connsiteY3" fmla="*/ 3562502 h 3562502"/>
                <a:gd name="connsiteX4" fmla="*/ 8835140 w 17332784"/>
                <a:gd name="connsiteY4" fmla="*/ 14630 h 3562502"/>
                <a:gd name="connsiteX5" fmla="*/ 9146313 w 17332784"/>
                <a:gd name="connsiteY5" fmla="*/ 3076605 h 3562502"/>
                <a:gd name="connsiteX6" fmla="*/ 9286573 w 17332784"/>
                <a:gd name="connsiteY6" fmla="*/ 1874957 h 3562502"/>
                <a:gd name="connsiteX7" fmla="*/ 10705722 w 17332784"/>
                <a:gd name="connsiteY7" fmla="*/ 1889588 h 3562502"/>
                <a:gd name="connsiteX8" fmla="*/ 11388144 w 17332784"/>
                <a:gd name="connsiteY8" fmla="*/ 1880007 h 3562502"/>
                <a:gd name="connsiteX9" fmla="*/ 12746662 w 17332784"/>
                <a:gd name="connsiteY9" fmla="*/ 1896902 h 3562502"/>
                <a:gd name="connsiteX10" fmla="*/ 13001421 w 17332784"/>
                <a:gd name="connsiteY10" fmla="*/ 2848024 h 3562502"/>
                <a:gd name="connsiteX11" fmla="*/ 13253522 w 17332784"/>
                <a:gd name="connsiteY11" fmla="*/ 0 h 3562502"/>
                <a:gd name="connsiteX12" fmla="*/ 13516869 w 17332784"/>
                <a:gd name="connsiteY12" fmla="*/ 3533241 h 3562502"/>
                <a:gd name="connsiteX13" fmla="*/ 13838737 w 17332784"/>
                <a:gd name="connsiteY13" fmla="*/ 1250899 h 3562502"/>
                <a:gd name="connsiteX14" fmla="*/ 13933835 w 17332784"/>
                <a:gd name="connsiteY14" fmla="*/ 1894636 h 3562502"/>
                <a:gd name="connsiteX15" fmla="*/ 17332784 w 17332784"/>
                <a:gd name="connsiteY15" fmla="*/ 1860793 h 3562502"/>
                <a:gd name="connsiteX0" fmla="*/ 0 w 17255964"/>
                <a:gd name="connsiteY0" fmla="*/ 1904392 h 3562502"/>
                <a:gd name="connsiteX1" fmla="*/ 8154827 w 17255964"/>
                <a:gd name="connsiteY1" fmla="*/ 1865376 h 3562502"/>
                <a:gd name="connsiteX2" fmla="*/ 8257240 w 17255964"/>
                <a:gd name="connsiteY2" fmla="*/ 1236269 h 3562502"/>
                <a:gd name="connsiteX3" fmla="*/ 8542532 w 17255964"/>
                <a:gd name="connsiteY3" fmla="*/ 3562502 h 3562502"/>
                <a:gd name="connsiteX4" fmla="*/ 8835140 w 17255964"/>
                <a:gd name="connsiteY4" fmla="*/ 14630 h 3562502"/>
                <a:gd name="connsiteX5" fmla="*/ 9146313 w 17255964"/>
                <a:gd name="connsiteY5" fmla="*/ 3076605 h 3562502"/>
                <a:gd name="connsiteX6" fmla="*/ 9286573 w 17255964"/>
                <a:gd name="connsiteY6" fmla="*/ 1874957 h 3562502"/>
                <a:gd name="connsiteX7" fmla="*/ 10705722 w 17255964"/>
                <a:gd name="connsiteY7" fmla="*/ 1889588 h 3562502"/>
                <a:gd name="connsiteX8" fmla="*/ 11388144 w 17255964"/>
                <a:gd name="connsiteY8" fmla="*/ 1880007 h 3562502"/>
                <a:gd name="connsiteX9" fmla="*/ 12746662 w 17255964"/>
                <a:gd name="connsiteY9" fmla="*/ 1896902 h 3562502"/>
                <a:gd name="connsiteX10" fmla="*/ 13001421 w 17255964"/>
                <a:gd name="connsiteY10" fmla="*/ 2848024 h 3562502"/>
                <a:gd name="connsiteX11" fmla="*/ 13253522 w 17255964"/>
                <a:gd name="connsiteY11" fmla="*/ 0 h 3562502"/>
                <a:gd name="connsiteX12" fmla="*/ 13516869 w 17255964"/>
                <a:gd name="connsiteY12" fmla="*/ 3533241 h 3562502"/>
                <a:gd name="connsiteX13" fmla="*/ 13838737 w 17255964"/>
                <a:gd name="connsiteY13" fmla="*/ 1250899 h 3562502"/>
                <a:gd name="connsiteX14" fmla="*/ 13933835 w 17255964"/>
                <a:gd name="connsiteY14" fmla="*/ 1894636 h 3562502"/>
                <a:gd name="connsiteX15" fmla="*/ 17255964 w 17255964"/>
                <a:gd name="connsiteY15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74957 h 3562502"/>
                <a:gd name="connsiteX7" fmla="*/ 10705722 w 17279011"/>
                <a:gd name="connsiteY7" fmla="*/ 1889588 h 3562502"/>
                <a:gd name="connsiteX8" fmla="*/ 11388144 w 17279011"/>
                <a:gd name="connsiteY8" fmla="*/ 1880007 h 3562502"/>
                <a:gd name="connsiteX9" fmla="*/ 12746662 w 17279011"/>
                <a:gd name="connsiteY9" fmla="*/ 1896902 h 3562502"/>
                <a:gd name="connsiteX10" fmla="*/ 13001421 w 17279011"/>
                <a:gd name="connsiteY10" fmla="*/ 2848024 h 3562502"/>
                <a:gd name="connsiteX11" fmla="*/ 13253522 w 17279011"/>
                <a:gd name="connsiteY11" fmla="*/ 0 h 3562502"/>
                <a:gd name="connsiteX12" fmla="*/ 13516869 w 17279011"/>
                <a:gd name="connsiteY12" fmla="*/ 3533241 h 3562502"/>
                <a:gd name="connsiteX13" fmla="*/ 13838737 w 17279011"/>
                <a:gd name="connsiteY13" fmla="*/ 1250899 h 3562502"/>
                <a:gd name="connsiteX14" fmla="*/ 13933835 w 17279011"/>
                <a:gd name="connsiteY14" fmla="*/ 1894636 h 3562502"/>
                <a:gd name="connsiteX15" fmla="*/ 17279011 w 17279011"/>
                <a:gd name="connsiteY15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74957 h 3562502"/>
                <a:gd name="connsiteX7" fmla="*/ 10705722 w 17279011"/>
                <a:gd name="connsiteY7" fmla="*/ 1889588 h 3562502"/>
                <a:gd name="connsiteX8" fmla="*/ 11388144 w 17279011"/>
                <a:gd name="connsiteY8" fmla="*/ 1880007 h 3562502"/>
                <a:gd name="connsiteX9" fmla="*/ 12746662 w 17279011"/>
                <a:gd name="connsiteY9" fmla="*/ 1896902 h 3562502"/>
                <a:gd name="connsiteX10" fmla="*/ 13001421 w 17279011"/>
                <a:gd name="connsiteY10" fmla="*/ 2848024 h 3562502"/>
                <a:gd name="connsiteX11" fmla="*/ 13253522 w 17279011"/>
                <a:gd name="connsiteY11" fmla="*/ 0 h 3562502"/>
                <a:gd name="connsiteX12" fmla="*/ 13516869 w 17279011"/>
                <a:gd name="connsiteY12" fmla="*/ 3533241 h 3562502"/>
                <a:gd name="connsiteX13" fmla="*/ 13838737 w 17279011"/>
                <a:gd name="connsiteY13" fmla="*/ 1250899 h 3562502"/>
                <a:gd name="connsiteX14" fmla="*/ 13933836 w 17279011"/>
                <a:gd name="connsiteY14" fmla="*/ 1873328 h 3562502"/>
                <a:gd name="connsiteX15" fmla="*/ 17279011 w 17279011"/>
                <a:gd name="connsiteY15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74957 h 3562502"/>
                <a:gd name="connsiteX7" fmla="*/ 10705722 w 17279011"/>
                <a:gd name="connsiteY7" fmla="*/ 1889588 h 3562502"/>
                <a:gd name="connsiteX8" fmla="*/ 11388144 w 17279011"/>
                <a:gd name="connsiteY8" fmla="*/ 1880007 h 3562502"/>
                <a:gd name="connsiteX9" fmla="*/ 12746662 w 17279011"/>
                <a:gd name="connsiteY9" fmla="*/ 1882695 h 3562502"/>
                <a:gd name="connsiteX10" fmla="*/ 13001421 w 17279011"/>
                <a:gd name="connsiteY10" fmla="*/ 2848024 h 3562502"/>
                <a:gd name="connsiteX11" fmla="*/ 13253522 w 17279011"/>
                <a:gd name="connsiteY11" fmla="*/ 0 h 3562502"/>
                <a:gd name="connsiteX12" fmla="*/ 13516869 w 17279011"/>
                <a:gd name="connsiteY12" fmla="*/ 3533241 h 3562502"/>
                <a:gd name="connsiteX13" fmla="*/ 13838737 w 17279011"/>
                <a:gd name="connsiteY13" fmla="*/ 1250899 h 3562502"/>
                <a:gd name="connsiteX14" fmla="*/ 13933836 w 17279011"/>
                <a:gd name="connsiteY14" fmla="*/ 1873328 h 3562502"/>
                <a:gd name="connsiteX15" fmla="*/ 17279011 w 17279011"/>
                <a:gd name="connsiteY15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67853 h 3562502"/>
                <a:gd name="connsiteX7" fmla="*/ 10705722 w 17279011"/>
                <a:gd name="connsiteY7" fmla="*/ 1889588 h 3562502"/>
                <a:gd name="connsiteX8" fmla="*/ 11388144 w 17279011"/>
                <a:gd name="connsiteY8" fmla="*/ 1880007 h 3562502"/>
                <a:gd name="connsiteX9" fmla="*/ 12746662 w 17279011"/>
                <a:gd name="connsiteY9" fmla="*/ 1882695 h 3562502"/>
                <a:gd name="connsiteX10" fmla="*/ 13001421 w 17279011"/>
                <a:gd name="connsiteY10" fmla="*/ 2848024 h 3562502"/>
                <a:gd name="connsiteX11" fmla="*/ 13253522 w 17279011"/>
                <a:gd name="connsiteY11" fmla="*/ 0 h 3562502"/>
                <a:gd name="connsiteX12" fmla="*/ 13516869 w 17279011"/>
                <a:gd name="connsiteY12" fmla="*/ 3533241 h 3562502"/>
                <a:gd name="connsiteX13" fmla="*/ 13838737 w 17279011"/>
                <a:gd name="connsiteY13" fmla="*/ 1250899 h 3562502"/>
                <a:gd name="connsiteX14" fmla="*/ 13933836 w 17279011"/>
                <a:gd name="connsiteY14" fmla="*/ 1873328 h 3562502"/>
                <a:gd name="connsiteX15" fmla="*/ 17279011 w 17279011"/>
                <a:gd name="connsiteY15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67853 h 3562502"/>
                <a:gd name="connsiteX7" fmla="*/ 10705722 w 17279011"/>
                <a:gd name="connsiteY7" fmla="*/ 1889588 h 3562502"/>
                <a:gd name="connsiteX8" fmla="*/ 12746662 w 17279011"/>
                <a:gd name="connsiteY8" fmla="*/ 1882695 h 3562502"/>
                <a:gd name="connsiteX9" fmla="*/ 13001421 w 17279011"/>
                <a:gd name="connsiteY9" fmla="*/ 2848024 h 3562502"/>
                <a:gd name="connsiteX10" fmla="*/ 13253522 w 17279011"/>
                <a:gd name="connsiteY10" fmla="*/ 0 h 3562502"/>
                <a:gd name="connsiteX11" fmla="*/ 13516869 w 17279011"/>
                <a:gd name="connsiteY11" fmla="*/ 3533241 h 3562502"/>
                <a:gd name="connsiteX12" fmla="*/ 13838737 w 17279011"/>
                <a:gd name="connsiteY12" fmla="*/ 1250899 h 3562502"/>
                <a:gd name="connsiteX13" fmla="*/ 13933836 w 17279011"/>
                <a:gd name="connsiteY13" fmla="*/ 1873328 h 3562502"/>
                <a:gd name="connsiteX14" fmla="*/ 17279011 w 17279011"/>
                <a:gd name="connsiteY14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67853 h 3562502"/>
                <a:gd name="connsiteX7" fmla="*/ 12746662 w 17279011"/>
                <a:gd name="connsiteY7" fmla="*/ 1882695 h 3562502"/>
                <a:gd name="connsiteX8" fmla="*/ 13001421 w 17279011"/>
                <a:gd name="connsiteY8" fmla="*/ 2848024 h 3562502"/>
                <a:gd name="connsiteX9" fmla="*/ 13253522 w 17279011"/>
                <a:gd name="connsiteY9" fmla="*/ 0 h 3562502"/>
                <a:gd name="connsiteX10" fmla="*/ 13516869 w 17279011"/>
                <a:gd name="connsiteY10" fmla="*/ 3533241 h 3562502"/>
                <a:gd name="connsiteX11" fmla="*/ 13838737 w 17279011"/>
                <a:gd name="connsiteY11" fmla="*/ 1250899 h 3562502"/>
                <a:gd name="connsiteX12" fmla="*/ 13933836 w 17279011"/>
                <a:gd name="connsiteY12" fmla="*/ 1873328 h 3562502"/>
                <a:gd name="connsiteX13" fmla="*/ 17279011 w 17279011"/>
                <a:gd name="connsiteY13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67853 h 3562502"/>
                <a:gd name="connsiteX7" fmla="*/ 12746662 w 17279011"/>
                <a:gd name="connsiteY7" fmla="*/ 1868490 h 3562502"/>
                <a:gd name="connsiteX8" fmla="*/ 13001421 w 17279011"/>
                <a:gd name="connsiteY8" fmla="*/ 2848024 h 3562502"/>
                <a:gd name="connsiteX9" fmla="*/ 13253522 w 17279011"/>
                <a:gd name="connsiteY9" fmla="*/ 0 h 3562502"/>
                <a:gd name="connsiteX10" fmla="*/ 13516869 w 17279011"/>
                <a:gd name="connsiteY10" fmla="*/ 3533241 h 3562502"/>
                <a:gd name="connsiteX11" fmla="*/ 13838737 w 17279011"/>
                <a:gd name="connsiteY11" fmla="*/ 1250899 h 3562502"/>
                <a:gd name="connsiteX12" fmla="*/ 13933836 w 17279011"/>
                <a:gd name="connsiteY12" fmla="*/ 1873328 h 3562502"/>
                <a:gd name="connsiteX13" fmla="*/ 17279011 w 17279011"/>
                <a:gd name="connsiteY13" fmla="*/ 1867897 h 3562502"/>
                <a:gd name="connsiteX0" fmla="*/ 0 w 19775667"/>
                <a:gd name="connsiteY0" fmla="*/ 1861774 h 3562502"/>
                <a:gd name="connsiteX1" fmla="*/ 10651483 w 19775667"/>
                <a:gd name="connsiteY1" fmla="*/ 1865376 h 3562502"/>
                <a:gd name="connsiteX2" fmla="*/ 10753896 w 19775667"/>
                <a:gd name="connsiteY2" fmla="*/ 1236269 h 3562502"/>
                <a:gd name="connsiteX3" fmla="*/ 11039188 w 19775667"/>
                <a:gd name="connsiteY3" fmla="*/ 3562502 h 3562502"/>
                <a:gd name="connsiteX4" fmla="*/ 11331796 w 19775667"/>
                <a:gd name="connsiteY4" fmla="*/ 14630 h 3562502"/>
                <a:gd name="connsiteX5" fmla="*/ 11642969 w 19775667"/>
                <a:gd name="connsiteY5" fmla="*/ 3076605 h 3562502"/>
                <a:gd name="connsiteX6" fmla="*/ 11783229 w 19775667"/>
                <a:gd name="connsiteY6" fmla="*/ 1867853 h 3562502"/>
                <a:gd name="connsiteX7" fmla="*/ 15243318 w 19775667"/>
                <a:gd name="connsiteY7" fmla="*/ 1868490 h 3562502"/>
                <a:gd name="connsiteX8" fmla="*/ 15498077 w 19775667"/>
                <a:gd name="connsiteY8" fmla="*/ 2848024 h 3562502"/>
                <a:gd name="connsiteX9" fmla="*/ 15750178 w 19775667"/>
                <a:gd name="connsiteY9" fmla="*/ 0 h 3562502"/>
                <a:gd name="connsiteX10" fmla="*/ 16013525 w 19775667"/>
                <a:gd name="connsiteY10" fmla="*/ 3533241 h 3562502"/>
                <a:gd name="connsiteX11" fmla="*/ 16335393 w 19775667"/>
                <a:gd name="connsiteY11" fmla="*/ 1250899 h 3562502"/>
                <a:gd name="connsiteX12" fmla="*/ 16430492 w 19775667"/>
                <a:gd name="connsiteY12" fmla="*/ 1873328 h 3562502"/>
                <a:gd name="connsiteX13" fmla="*/ 19775667 w 19775667"/>
                <a:gd name="connsiteY13" fmla="*/ 1867897 h 3562502"/>
                <a:gd name="connsiteX0" fmla="*/ 0 w 19075538"/>
                <a:gd name="connsiteY0" fmla="*/ 1861774 h 3562502"/>
                <a:gd name="connsiteX1" fmla="*/ 10651483 w 19075538"/>
                <a:gd name="connsiteY1" fmla="*/ 1865376 h 3562502"/>
                <a:gd name="connsiteX2" fmla="*/ 10753896 w 19075538"/>
                <a:gd name="connsiteY2" fmla="*/ 1236269 h 3562502"/>
                <a:gd name="connsiteX3" fmla="*/ 11039188 w 19075538"/>
                <a:gd name="connsiteY3" fmla="*/ 3562502 h 3562502"/>
                <a:gd name="connsiteX4" fmla="*/ 11331796 w 19075538"/>
                <a:gd name="connsiteY4" fmla="*/ 14630 h 3562502"/>
                <a:gd name="connsiteX5" fmla="*/ 11642969 w 19075538"/>
                <a:gd name="connsiteY5" fmla="*/ 3076605 h 3562502"/>
                <a:gd name="connsiteX6" fmla="*/ 11783229 w 19075538"/>
                <a:gd name="connsiteY6" fmla="*/ 1867853 h 3562502"/>
                <a:gd name="connsiteX7" fmla="*/ 15243318 w 19075538"/>
                <a:gd name="connsiteY7" fmla="*/ 1868490 h 3562502"/>
                <a:gd name="connsiteX8" fmla="*/ 15498077 w 19075538"/>
                <a:gd name="connsiteY8" fmla="*/ 2848024 h 3562502"/>
                <a:gd name="connsiteX9" fmla="*/ 15750178 w 19075538"/>
                <a:gd name="connsiteY9" fmla="*/ 0 h 3562502"/>
                <a:gd name="connsiteX10" fmla="*/ 16013525 w 19075538"/>
                <a:gd name="connsiteY10" fmla="*/ 3533241 h 3562502"/>
                <a:gd name="connsiteX11" fmla="*/ 16335393 w 19075538"/>
                <a:gd name="connsiteY11" fmla="*/ 1250899 h 3562502"/>
                <a:gd name="connsiteX12" fmla="*/ 16430492 w 19075538"/>
                <a:gd name="connsiteY12" fmla="*/ 1873328 h 3562502"/>
                <a:gd name="connsiteX13" fmla="*/ 19075538 w 19075538"/>
                <a:gd name="connsiteY13" fmla="*/ 1874243 h 3562502"/>
                <a:gd name="connsiteX0" fmla="*/ 0 w 19096130"/>
                <a:gd name="connsiteY0" fmla="*/ 1861774 h 3562502"/>
                <a:gd name="connsiteX1" fmla="*/ 10651483 w 19096130"/>
                <a:gd name="connsiteY1" fmla="*/ 1865376 h 3562502"/>
                <a:gd name="connsiteX2" fmla="*/ 10753896 w 19096130"/>
                <a:gd name="connsiteY2" fmla="*/ 1236269 h 3562502"/>
                <a:gd name="connsiteX3" fmla="*/ 11039188 w 19096130"/>
                <a:gd name="connsiteY3" fmla="*/ 3562502 h 3562502"/>
                <a:gd name="connsiteX4" fmla="*/ 11331796 w 19096130"/>
                <a:gd name="connsiteY4" fmla="*/ 14630 h 3562502"/>
                <a:gd name="connsiteX5" fmla="*/ 11642969 w 19096130"/>
                <a:gd name="connsiteY5" fmla="*/ 3076605 h 3562502"/>
                <a:gd name="connsiteX6" fmla="*/ 11783229 w 19096130"/>
                <a:gd name="connsiteY6" fmla="*/ 1867853 h 3562502"/>
                <a:gd name="connsiteX7" fmla="*/ 15243318 w 19096130"/>
                <a:gd name="connsiteY7" fmla="*/ 1868490 h 3562502"/>
                <a:gd name="connsiteX8" fmla="*/ 15498077 w 19096130"/>
                <a:gd name="connsiteY8" fmla="*/ 2848024 h 3562502"/>
                <a:gd name="connsiteX9" fmla="*/ 15750178 w 19096130"/>
                <a:gd name="connsiteY9" fmla="*/ 0 h 3562502"/>
                <a:gd name="connsiteX10" fmla="*/ 16013525 w 19096130"/>
                <a:gd name="connsiteY10" fmla="*/ 3533241 h 3562502"/>
                <a:gd name="connsiteX11" fmla="*/ 16335393 w 19096130"/>
                <a:gd name="connsiteY11" fmla="*/ 1250899 h 3562502"/>
                <a:gd name="connsiteX12" fmla="*/ 16430492 w 19096130"/>
                <a:gd name="connsiteY12" fmla="*/ 1873328 h 3562502"/>
                <a:gd name="connsiteX13" fmla="*/ 19096130 w 19096130"/>
                <a:gd name="connsiteY13" fmla="*/ 1874243 h 3562502"/>
                <a:gd name="connsiteX0" fmla="*/ 0 w 19096130"/>
                <a:gd name="connsiteY0" fmla="*/ 1861774 h 3562502"/>
                <a:gd name="connsiteX1" fmla="*/ 10651483 w 19096130"/>
                <a:gd name="connsiteY1" fmla="*/ 1865376 h 3562502"/>
                <a:gd name="connsiteX2" fmla="*/ 10753896 w 19096130"/>
                <a:gd name="connsiteY2" fmla="*/ 1236269 h 3562502"/>
                <a:gd name="connsiteX3" fmla="*/ 11039188 w 19096130"/>
                <a:gd name="connsiteY3" fmla="*/ 3562502 h 3562502"/>
                <a:gd name="connsiteX4" fmla="*/ 11331796 w 19096130"/>
                <a:gd name="connsiteY4" fmla="*/ 14630 h 3562502"/>
                <a:gd name="connsiteX5" fmla="*/ 11642969 w 19096130"/>
                <a:gd name="connsiteY5" fmla="*/ 3076605 h 3562502"/>
                <a:gd name="connsiteX6" fmla="*/ 11783229 w 19096130"/>
                <a:gd name="connsiteY6" fmla="*/ 1867853 h 3562502"/>
                <a:gd name="connsiteX7" fmla="*/ 15243318 w 19096130"/>
                <a:gd name="connsiteY7" fmla="*/ 1868490 h 3562502"/>
                <a:gd name="connsiteX8" fmla="*/ 15498077 w 19096130"/>
                <a:gd name="connsiteY8" fmla="*/ 2848024 h 3562502"/>
                <a:gd name="connsiteX9" fmla="*/ 15750178 w 19096130"/>
                <a:gd name="connsiteY9" fmla="*/ 0 h 3562502"/>
                <a:gd name="connsiteX10" fmla="*/ 16013525 w 19096130"/>
                <a:gd name="connsiteY10" fmla="*/ 3533241 h 3562502"/>
                <a:gd name="connsiteX11" fmla="*/ 16335393 w 19096130"/>
                <a:gd name="connsiteY11" fmla="*/ 1250899 h 3562502"/>
                <a:gd name="connsiteX12" fmla="*/ 16430492 w 19096130"/>
                <a:gd name="connsiteY12" fmla="*/ 1873328 h 3562502"/>
                <a:gd name="connsiteX13" fmla="*/ 19096130 w 19096130"/>
                <a:gd name="connsiteY13" fmla="*/ 1867897 h 3562502"/>
                <a:gd name="connsiteX0" fmla="*/ 0 w 19096130"/>
                <a:gd name="connsiteY0" fmla="*/ 1861774 h 3562502"/>
                <a:gd name="connsiteX1" fmla="*/ 10651483 w 19096130"/>
                <a:gd name="connsiteY1" fmla="*/ 1865376 h 3562502"/>
                <a:gd name="connsiteX2" fmla="*/ 10753896 w 19096130"/>
                <a:gd name="connsiteY2" fmla="*/ 1236269 h 3562502"/>
                <a:gd name="connsiteX3" fmla="*/ 11039188 w 19096130"/>
                <a:gd name="connsiteY3" fmla="*/ 3562502 h 3562502"/>
                <a:gd name="connsiteX4" fmla="*/ 11331796 w 19096130"/>
                <a:gd name="connsiteY4" fmla="*/ 14630 h 3562502"/>
                <a:gd name="connsiteX5" fmla="*/ 11642969 w 19096130"/>
                <a:gd name="connsiteY5" fmla="*/ 3076605 h 3562502"/>
                <a:gd name="connsiteX6" fmla="*/ 11783229 w 19096130"/>
                <a:gd name="connsiteY6" fmla="*/ 1867853 h 3562502"/>
                <a:gd name="connsiteX7" fmla="*/ 15243318 w 19096130"/>
                <a:gd name="connsiteY7" fmla="*/ 1868490 h 3562502"/>
                <a:gd name="connsiteX8" fmla="*/ 15498077 w 19096130"/>
                <a:gd name="connsiteY8" fmla="*/ 2848024 h 3562502"/>
                <a:gd name="connsiteX9" fmla="*/ 15750178 w 19096130"/>
                <a:gd name="connsiteY9" fmla="*/ 0 h 3562502"/>
                <a:gd name="connsiteX10" fmla="*/ 16013525 w 19096130"/>
                <a:gd name="connsiteY10" fmla="*/ 3533241 h 3562502"/>
                <a:gd name="connsiteX11" fmla="*/ 16335393 w 19096130"/>
                <a:gd name="connsiteY11" fmla="*/ 1250899 h 3562502"/>
                <a:gd name="connsiteX12" fmla="*/ 16430492 w 19096130"/>
                <a:gd name="connsiteY12" fmla="*/ 1873328 h 3562502"/>
                <a:gd name="connsiteX13" fmla="*/ 19096130 w 19096130"/>
                <a:gd name="connsiteY13" fmla="*/ 1867897 h 3562502"/>
                <a:gd name="connsiteX0" fmla="*/ 0 w 19096130"/>
                <a:gd name="connsiteY0" fmla="*/ 1861774 h 3562502"/>
                <a:gd name="connsiteX1" fmla="*/ 10651483 w 19096130"/>
                <a:gd name="connsiteY1" fmla="*/ 1865376 h 3562502"/>
                <a:gd name="connsiteX2" fmla="*/ 10753896 w 19096130"/>
                <a:gd name="connsiteY2" fmla="*/ 1236269 h 3562502"/>
                <a:gd name="connsiteX3" fmla="*/ 11039188 w 19096130"/>
                <a:gd name="connsiteY3" fmla="*/ 3562502 h 3562502"/>
                <a:gd name="connsiteX4" fmla="*/ 11331796 w 19096130"/>
                <a:gd name="connsiteY4" fmla="*/ 14630 h 3562502"/>
                <a:gd name="connsiteX5" fmla="*/ 11642969 w 19096130"/>
                <a:gd name="connsiteY5" fmla="*/ 3076605 h 3562502"/>
                <a:gd name="connsiteX6" fmla="*/ 11783229 w 19096130"/>
                <a:gd name="connsiteY6" fmla="*/ 1867853 h 3562502"/>
                <a:gd name="connsiteX7" fmla="*/ 15243318 w 19096130"/>
                <a:gd name="connsiteY7" fmla="*/ 1868490 h 3562502"/>
                <a:gd name="connsiteX8" fmla="*/ 15498077 w 19096130"/>
                <a:gd name="connsiteY8" fmla="*/ 2848024 h 3562502"/>
                <a:gd name="connsiteX9" fmla="*/ 15750178 w 19096130"/>
                <a:gd name="connsiteY9" fmla="*/ 0 h 3562502"/>
                <a:gd name="connsiteX10" fmla="*/ 16013525 w 19096130"/>
                <a:gd name="connsiteY10" fmla="*/ 3533241 h 3562502"/>
                <a:gd name="connsiteX11" fmla="*/ 16335393 w 19096130"/>
                <a:gd name="connsiteY11" fmla="*/ 1250899 h 3562502"/>
                <a:gd name="connsiteX12" fmla="*/ 16430491 w 19096130"/>
                <a:gd name="connsiteY12" fmla="*/ 1860635 h 3562502"/>
                <a:gd name="connsiteX13" fmla="*/ 19096130 w 19096130"/>
                <a:gd name="connsiteY13" fmla="*/ 1867897 h 3562502"/>
                <a:gd name="connsiteX0" fmla="*/ 0 w 19748213"/>
                <a:gd name="connsiteY0" fmla="*/ 1868122 h 3562502"/>
                <a:gd name="connsiteX1" fmla="*/ 11303566 w 19748213"/>
                <a:gd name="connsiteY1" fmla="*/ 1865376 h 3562502"/>
                <a:gd name="connsiteX2" fmla="*/ 11405979 w 19748213"/>
                <a:gd name="connsiteY2" fmla="*/ 1236269 h 3562502"/>
                <a:gd name="connsiteX3" fmla="*/ 11691271 w 19748213"/>
                <a:gd name="connsiteY3" fmla="*/ 3562502 h 3562502"/>
                <a:gd name="connsiteX4" fmla="*/ 11983879 w 19748213"/>
                <a:gd name="connsiteY4" fmla="*/ 14630 h 3562502"/>
                <a:gd name="connsiteX5" fmla="*/ 12295052 w 19748213"/>
                <a:gd name="connsiteY5" fmla="*/ 3076605 h 3562502"/>
                <a:gd name="connsiteX6" fmla="*/ 12435312 w 19748213"/>
                <a:gd name="connsiteY6" fmla="*/ 1867853 h 3562502"/>
                <a:gd name="connsiteX7" fmla="*/ 15895401 w 19748213"/>
                <a:gd name="connsiteY7" fmla="*/ 1868490 h 3562502"/>
                <a:gd name="connsiteX8" fmla="*/ 16150160 w 19748213"/>
                <a:gd name="connsiteY8" fmla="*/ 2848024 h 3562502"/>
                <a:gd name="connsiteX9" fmla="*/ 16402261 w 19748213"/>
                <a:gd name="connsiteY9" fmla="*/ 0 h 3562502"/>
                <a:gd name="connsiteX10" fmla="*/ 16665608 w 19748213"/>
                <a:gd name="connsiteY10" fmla="*/ 3533241 h 3562502"/>
                <a:gd name="connsiteX11" fmla="*/ 16987476 w 19748213"/>
                <a:gd name="connsiteY11" fmla="*/ 1250899 h 3562502"/>
                <a:gd name="connsiteX12" fmla="*/ 17082574 w 19748213"/>
                <a:gd name="connsiteY12" fmla="*/ 1860635 h 3562502"/>
                <a:gd name="connsiteX13" fmla="*/ 19748213 w 19748213"/>
                <a:gd name="connsiteY13" fmla="*/ 1867897 h 3562502"/>
                <a:gd name="connsiteX0" fmla="*/ 0 w 19782534"/>
                <a:gd name="connsiteY0" fmla="*/ 1868122 h 3562502"/>
                <a:gd name="connsiteX1" fmla="*/ 11337887 w 19782534"/>
                <a:gd name="connsiteY1" fmla="*/ 1865376 h 3562502"/>
                <a:gd name="connsiteX2" fmla="*/ 11440300 w 19782534"/>
                <a:gd name="connsiteY2" fmla="*/ 1236269 h 3562502"/>
                <a:gd name="connsiteX3" fmla="*/ 11725592 w 19782534"/>
                <a:gd name="connsiteY3" fmla="*/ 3562502 h 3562502"/>
                <a:gd name="connsiteX4" fmla="*/ 12018200 w 19782534"/>
                <a:gd name="connsiteY4" fmla="*/ 14630 h 3562502"/>
                <a:gd name="connsiteX5" fmla="*/ 12329373 w 19782534"/>
                <a:gd name="connsiteY5" fmla="*/ 3076605 h 3562502"/>
                <a:gd name="connsiteX6" fmla="*/ 12469633 w 19782534"/>
                <a:gd name="connsiteY6" fmla="*/ 1867853 h 3562502"/>
                <a:gd name="connsiteX7" fmla="*/ 15929722 w 19782534"/>
                <a:gd name="connsiteY7" fmla="*/ 1868490 h 3562502"/>
                <a:gd name="connsiteX8" fmla="*/ 16184481 w 19782534"/>
                <a:gd name="connsiteY8" fmla="*/ 2848024 h 3562502"/>
                <a:gd name="connsiteX9" fmla="*/ 16436582 w 19782534"/>
                <a:gd name="connsiteY9" fmla="*/ 0 h 3562502"/>
                <a:gd name="connsiteX10" fmla="*/ 16699929 w 19782534"/>
                <a:gd name="connsiteY10" fmla="*/ 3533241 h 3562502"/>
                <a:gd name="connsiteX11" fmla="*/ 17021797 w 19782534"/>
                <a:gd name="connsiteY11" fmla="*/ 1250899 h 3562502"/>
                <a:gd name="connsiteX12" fmla="*/ 17116895 w 19782534"/>
                <a:gd name="connsiteY12" fmla="*/ 1860635 h 3562502"/>
                <a:gd name="connsiteX13" fmla="*/ 19782534 w 19782534"/>
                <a:gd name="connsiteY13" fmla="*/ 1867897 h 3562502"/>
                <a:gd name="connsiteX0" fmla="*/ -2 w 8444645"/>
                <a:gd name="connsiteY0" fmla="*/ 1865376 h 3562502"/>
                <a:gd name="connsiteX1" fmla="*/ 102411 w 8444645"/>
                <a:gd name="connsiteY1" fmla="*/ 1236269 h 3562502"/>
                <a:gd name="connsiteX2" fmla="*/ 387703 w 8444645"/>
                <a:gd name="connsiteY2" fmla="*/ 3562502 h 3562502"/>
                <a:gd name="connsiteX3" fmla="*/ 680311 w 8444645"/>
                <a:gd name="connsiteY3" fmla="*/ 14630 h 3562502"/>
                <a:gd name="connsiteX4" fmla="*/ 991484 w 8444645"/>
                <a:gd name="connsiteY4" fmla="*/ 3076605 h 3562502"/>
                <a:gd name="connsiteX5" fmla="*/ 1131744 w 8444645"/>
                <a:gd name="connsiteY5" fmla="*/ 1867853 h 3562502"/>
                <a:gd name="connsiteX6" fmla="*/ 4591833 w 8444645"/>
                <a:gd name="connsiteY6" fmla="*/ 1868490 h 3562502"/>
                <a:gd name="connsiteX7" fmla="*/ 4846592 w 8444645"/>
                <a:gd name="connsiteY7" fmla="*/ 2848024 h 3562502"/>
                <a:gd name="connsiteX8" fmla="*/ 5098693 w 8444645"/>
                <a:gd name="connsiteY8" fmla="*/ 0 h 3562502"/>
                <a:gd name="connsiteX9" fmla="*/ 5362040 w 8444645"/>
                <a:gd name="connsiteY9" fmla="*/ 3533241 h 3562502"/>
                <a:gd name="connsiteX10" fmla="*/ 5683908 w 8444645"/>
                <a:gd name="connsiteY10" fmla="*/ 1250899 h 3562502"/>
                <a:gd name="connsiteX11" fmla="*/ 5779006 w 8444645"/>
                <a:gd name="connsiteY11" fmla="*/ 1860635 h 3562502"/>
                <a:gd name="connsiteX12" fmla="*/ 8444645 w 8444645"/>
                <a:gd name="connsiteY12" fmla="*/ 1867897 h 3562502"/>
                <a:gd name="connsiteX0" fmla="*/ 0 w 8342234"/>
                <a:gd name="connsiteY0" fmla="*/ 1236269 h 3562502"/>
                <a:gd name="connsiteX1" fmla="*/ 285292 w 8342234"/>
                <a:gd name="connsiteY1" fmla="*/ 3562502 h 3562502"/>
                <a:gd name="connsiteX2" fmla="*/ 577900 w 8342234"/>
                <a:gd name="connsiteY2" fmla="*/ 14630 h 3562502"/>
                <a:gd name="connsiteX3" fmla="*/ 889073 w 8342234"/>
                <a:gd name="connsiteY3" fmla="*/ 3076605 h 3562502"/>
                <a:gd name="connsiteX4" fmla="*/ 1029333 w 8342234"/>
                <a:gd name="connsiteY4" fmla="*/ 1867853 h 3562502"/>
                <a:gd name="connsiteX5" fmla="*/ 4489422 w 8342234"/>
                <a:gd name="connsiteY5" fmla="*/ 1868490 h 3562502"/>
                <a:gd name="connsiteX6" fmla="*/ 4744181 w 8342234"/>
                <a:gd name="connsiteY6" fmla="*/ 2848024 h 3562502"/>
                <a:gd name="connsiteX7" fmla="*/ 4996282 w 8342234"/>
                <a:gd name="connsiteY7" fmla="*/ 0 h 3562502"/>
                <a:gd name="connsiteX8" fmla="*/ 5259629 w 8342234"/>
                <a:gd name="connsiteY8" fmla="*/ 3533241 h 3562502"/>
                <a:gd name="connsiteX9" fmla="*/ 5581497 w 8342234"/>
                <a:gd name="connsiteY9" fmla="*/ 1250899 h 3562502"/>
                <a:gd name="connsiteX10" fmla="*/ 5676595 w 8342234"/>
                <a:gd name="connsiteY10" fmla="*/ 1860635 h 3562502"/>
                <a:gd name="connsiteX11" fmla="*/ 8342234 w 8342234"/>
                <a:gd name="connsiteY11" fmla="*/ 1867897 h 3562502"/>
                <a:gd name="connsiteX0" fmla="*/ -1 w 8056941"/>
                <a:gd name="connsiteY0" fmla="*/ 3562502 h 3562502"/>
                <a:gd name="connsiteX1" fmla="*/ 292607 w 8056941"/>
                <a:gd name="connsiteY1" fmla="*/ 14630 h 3562502"/>
                <a:gd name="connsiteX2" fmla="*/ 603780 w 8056941"/>
                <a:gd name="connsiteY2" fmla="*/ 3076605 h 3562502"/>
                <a:gd name="connsiteX3" fmla="*/ 744040 w 8056941"/>
                <a:gd name="connsiteY3" fmla="*/ 1867853 h 3562502"/>
                <a:gd name="connsiteX4" fmla="*/ 4204129 w 8056941"/>
                <a:gd name="connsiteY4" fmla="*/ 1868490 h 3562502"/>
                <a:gd name="connsiteX5" fmla="*/ 4458888 w 8056941"/>
                <a:gd name="connsiteY5" fmla="*/ 2848024 h 3562502"/>
                <a:gd name="connsiteX6" fmla="*/ 4710989 w 8056941"/>
                <a:gd name="connsiteY6" fmla="*/ 0 h 3562502"/>
                <a:gd name="connsiteX7" fmla="*/ 4974336 w 8056941"/>
                <a:gd name="connsiteY7" fmla="*/ 3533241 h 3562502"/>
                <a:gd name="connsiteX8" fmla="*/ 5296204 w 8056941"/>
                <a:gd name="connsiteY8" fmla="*/ 1250899 h 3562502"/>
                <a:gd name="connsiteX9" fmla="*/ 5391302 w 8056941"/>
                <a:gd name="connsiteY9" fmla="*/ 1860635 h 3562502"/>
                <a:gd name="connsiteX10" fmla="*/ 8056941 w 8056941"/>
                <a:gd name="connsiteY10" fmla="*/ 1867897 h 3562502"/>
                <a:gd name="connsiteX0" fmla="*/ 1 w 7764335"/>
                <a:gd name="connsiteY0" fmla="*/ 14630 h 3533240"/>
                <a:gd name="connsiteX1" fmla="*/ 311174 w 7764335"/>
                <a:gd name="connsiteY1" fmla="*/ 3076605 h 3533240"/>
                <a:gd name="connsiteX2" fmla="*/ 451434 w 7764335"/>
                <a:gd name="connsiteY2" fmla="*/ 1867853 h 3533240"/>
                <a:gd name="connsiteX3" fmla="*/ 3911523 w 7764335"/>
                <a:gd name="connsiteY3" fmla="*/ 1868490 h 3533240"/>
                <a:gd name="connsiteX4" fmla="*/ 4166282 w 7764335"/>
                <a:gd name="connsiteY4" fmla="*/ 2848024 h 3533240"/>
                <a:gd name="connsiteX5" fmla="*/ 4418383 w 7764335"/>
                <a:gd name="connsiteY5" fmla="*/ 0 h 3533240"/>
                <a:gd name="connsiteX6" fmla="*/ 4681730 w 7764335"/>
                <a:gd name="connsiteY6" fmla="*/ 3533241 h 3533240"/>
                <a:gd name="connsiteX7" fmla="*/ 5003598 w 7764335"/>
                <a:gd name="connsiteY7" fmla="*/ 1250899 h 3533240"/>
                <a:gd name="connsiteX8" fmla="*/ 5098696 w 7764335"/>
                <a:gd name="connsiteY8" fmla="*/ 1860635 h 3533240"/>
                <a:gd name="connsiteX9" fmla="*/ 7764335 w 7764335"/>
                <a:gd name="connsiteY9" fmla="*/ 1867897 h 3533240"/>
                <a:gd name="connsiteX0" fmla="*/ -1 w 7453160"/>
                <a:gd name="connsiteY0" fmla="*/ 3076605 h 3533240"/>
                <a:gd name="connsiteX1" fmla="*/ 140259 w 7453160"/>
                <a:gd name="connsiteY1" fmla="*/ 1867853 h 3533240"/>
                <a:gd name="connsiteX2" fmla="*/ 3600348 w 7453160"/>
                <a:gd name="connsiteY2" fmla="*/ 1868490 h 3533240"/>
                <a:gd name="connsiteX3" fmla="*/ 3855107 w 7453160"/>
                <a:gd name="connsiteY3" fmla="*/ 2848024 h 3533240"/>
                <a:gd name="connsiteX4" fmla="*/ 4107208 w 7453160"/>
                <a:gd name="connsiteY4" fmla="*/ 0 h 3533240"/>
                <a:gd name="connsiteX5" fmla="*/ 4370555 w 7453160"/>
                <a:gd name="connsiteY5" fmla="*/ 3533241 h 3533240"/>
                <a:gd name="connsiteX6" fmla="*/ 4692423 w 7453160"/>
                <a:gd name="connsiteY6" fmla="*/ 1250899 h 3533240"/>
                <a:gd name="connsiteX7" fmla="*/ 4787521 w 7453160"/>
                <a:gd name="connsiteY7" fmla="*/ 1860635 h 3533240"/>
                <a:gd name="connsiteX8" fmla="*/ 7453160 w 7453160"/>
                <a:gd name="connsiteY8" fmla="*/ 1867897 h 3533240"/>
                <a:gd name="connsiteX0" fmla="*/ 0 w 7312901"/>
                <a:gd name="connsiteY0" fmla="*/ 1867853 h 3533240"/>
                <a:gd name="connsiteX1" fmla="*/ 3460089 w 7312901"/>
                <a:gd name="connsiteY1" fmla="*/ 1868490 h 3533240"/>
                <a:gd name="connsiteX2" fmla="*/ 3714848 w 7312901"/>
                <a:gd name="connsiteY2" fmla="*/ 2848024 h 3533240"/>
                <a:gd name="connsiteX3" fmla="*/ 3966949 w 7312901"/>
                <a:gd name="connsiteY3" fmla="*/ 0 h 3533240"/>
                <a:gd name="connsiteX4" fmla="*/ 4230296 w 7312901"/>
                <a:gd name="connsiteY4" fmla="*/ 3533241 h 3533240"/>
                <a:gd name="connsiteX5" fmla="*/ 4552164 w 7312901"/>
                <a:gd name="connsiteY5" fmla="*/ 1250899 h 3533240"/>
                <a:gd name="connsiteX6" fmla="*/ 4647262 w 7312901"/>
                <a:gd name="connsiteY6" fmla="*/ 1860635 h 3533240"/>
                <a:gd name="connsiteX7" fmla="*/ 7312901 w 7312901"/>
                <a:gd name="connsiteY7" fmla="*/ 1867897 h 3533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312901" h="3533240">
                  <a:moveTo>
                    <a:pt x="0" y="1867853"/>
                  </a:moveTo>
                  <a:lnTo>
                    <a:pt x="3460089" y="1868490"/>
                  </a:lnTo>
                  <a:lnTo>
                    <a:pt x="3714848" y="2848024"/>
                  </a:lnTo>
                  <a:lnTo>
                    <a:pt x="3966949" y="0"/>
                  </a:lnTo>
                  <a:lnTo>
                    <a:pt x="4230296" y="3533241"/>
                  </a:lnTo>
                  <a:lnTo>
                    <a:pt x="4552164" y="1250899"/>
                  </a:lnTo>
                  <a:lnTo>
                    <a:pt x="4647262" y="1860635"/>
                  </a:lnTo>
                  <a:cubicBezTo>
                    <a:pt x="4943114" y="1868006"/>
                    <a:pt x="6543432" y="1873220"/>
                    <a:pt x="7312901" y="1867897"/>
                  </a:cubicBezTo>
                </a:path>
              </a:pathLst>
            </a:cu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943" name="Freeform 10">
              <a:extLst>
                <a:ext uri="{FF2B5EF4-FFF2-40B4-BE49-F238E27FC236}">
                  <a16:creationId xmlns:a16="http://schemas.microsoft.com/office/drawing/2014/main" id="{28C6EF0E-127D-4AF1-AC41-07A109D87E9B}"/>
                </a:ext>
              </a:extLst>
            </p:cNvPr>
            <p:cNvSpPr/>
            <p:nvPr/>
          </p:nvSpPr>
          <p:spPr>
            <a:xfrm>
              <a:off x="10908040" y="2551955"/>
              <a:ext cx="2372055" cy="1148541"/>
            </a:xfrm>
            <a:custGeom>
              <a:avLst/>
              <a:gdLst>
                <a:gd name="connsiteX0" fmla="*/ 0 w 7344461"/>
                <a:gd name="connsiteY0" fmla="*/ 1843430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43430 h 3489350"/>
                <a:gd name="connsiteX7" fmla="*/ 3518611 w 7344461"/>
                <a:gd name="connsiteY7" fmla="*/ 1843430 h 3489350"/>
                <a:gd name="connsiteX8" fmla="*/ 2472538 w 7344461"/>
                <a:gd name="connsiteY8" fmla="*/ 409651 h 3489350"/>
                <a:gd name="connsiteX9" fmla="*/ 3160166 w 7344461"/>
                <a:gd name="connsiteY9" fmla="*/ 14630 h 3489350"/>
                <a:gd name="connsiteX10" fmla="*/ 3803904 w 7344461"/>
                <a:gd name="connsiteY10" fmla="*/ 387705 h 3489350"/>
                <a:gd name="connsiteX11" fmla="*/ 4462272 w 7344461"/>
                <a:gd name="connsiteY11" fmla="*/ 0 h 3489350"/>
                <a:gd name="connsiteX12" fmla="*/ 5113325 w 7344461"/>
                <a:gd name="connsiteY12" fmla="*/ 475488 h 3489350"/>
                <a:gd name="connsiteX13" fmla="*/ 4096512 w 7344461"/>
                <a:gd name="connsiteY13" fmla="*/ 1821485 h 3489350"/>
                <a:gd name="connsiteX14" fmla="*/ 5479085 w 7344461"/>
                <a:gd name="connsiteY14" fmla="*/ 1836115 h 3489350"/>
                <a:gd name="connsiteX15" fmla="*/ 5698541 w 7344461"/>
                <a:gd name="connsiteY15" fmla="*/ 2179929 h 3489350"/>
                <a:gd name="connsiteX16" fmla="*/ 5888736 w 7344461"/>
                <a:gd name="connsiteY16" fmla="*/ 29261 h 3489350"/>
                <a:gd name="connsiteX17" fmla="*/ 6166714 w 7344461"/>
                <a:gd name="connsiteY17" fmla="*/ 3489350 h 3489350"/>
                <a:gd name="connsiteX18" fmla="*/ 6510528 w 7344461"/>
                <a:gd name="connsiteY18" fmla="*/ 1331366 h 3489350"/>
                <a:gd name="connsiteX19" fmla="*/ 6620256 w 7344461"/>
                <a:gd name="connsiteY19" fmla="*/ 1916582 h 3489350"/>
                <a:gd name="connsiteX20" fmla="*/ 7344461 w 7344461"/>
                <a:gd name="connsiteY20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43430 h 3489350"/>
                <a:gd name="connsiteX7" fmla="*/ 3518611 w 7344461"/>
                <a:gd name="connsiteY7" fmla="*/ 1843430 h 3489350"/>
                <a:gd name="connsiteX8" fmla="*/ 2472538 w 7344461"/>
                <a:gd name="connsiteY8" fmla="*/ 409651 h 3489350"/>
                <a:gd name="connsiteX9" fmla="*/ 3160166 w 7344461"/>
                <a:gd name="connsiteY9" fmla="*/ 14630 h 3489350"/>
                <a:gd name="connsiteX10" fmla="*/ 3803904 w 7344461"/>
                <a:gd name="connsiteY10" fmla="*/ 387705 h 3489350"/>
                <a:gd name="connsiteX11" fmla="*/ 4462272 w 7344461"/>
                <a:gd name="connsiteY11" fmla="*/ 0 h 3489350"/>
                <a:gd name="connsiteX12" fmla="*/ 5113325 w 7344461"/>
                <a:gd name="connsiteY12" fmla="*/ 475488 h 3489350"/>
                <a:gd name="connsiteX13" fmla="*/ 4096512 w 7344461"/>
                <a:gd name="connsiteY13" fmla="*/ 1821485 h 3489350"/>
                <a:gd name="connsiteX14" fmla="*/ 5479085 w 7344461"/>
                <a:gd name="connsiteY14" fmla="*/ 1836115 h 3489350"/>
                <a:gd name="connsiteX15" fmla="*/ 5698541 w 7344461"/>
                <a:gd name="connsiteY15" fmla="*/ 2179929 h 3489350"/>
                <a:gd name="connsiteX16" fmla="*/ 5888736 w 7344461"/>
                <a:gd name="connsiteY16" fmla="*/ 29261 h 3489350"/>
                <a:gd name="connsiteX17" fmla="*/ 6166714 w 7344461"/>
                <a:gd name="connsiteY17" fmla="*/ 3489350 h 3489350"/>
                <a:gd name="connsiteX18" fmla="*/ 6510528 w 7344461"/>
                <a:gd name="connsiteY18" fmla="*/ 1331366 h 3489350"/>
                <a:gd name="connsiteX19" fmla="*/ 6620256 w 7344461"/>
                <a:gd name="connsiteY19" fmla="*/ 1916582 h 3489350"/>
                <a:gd name="connsiteX20" fmla="*/ 7344461 w 7344461"/>
                <a:gd name="connsiteY20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3518611 w 7344461"/>
                <a:gd name="connsiteY7" fmla="*/ 1843430 h 3489350"/>
                <a:gd name="connsiteX8" fmla="*/ 2472538 w 7344461"/>
                <a:gd name="connsiteY8" fmla="*/ 409651 h 3489350"/>
                <a:gd name="connsiteX9" fmla="*/ 3160166 w 7344461"/>
                <a:gd name="connsiteY9" fmla="*/ 14630 h 3489350"/>
                <a:gd name="connsiteX10" fmla="*/ 3803904 w 7344461"/>
                <a:gd name="connsiteY10" fmla="*/ 387705 h 3489350"/>
                <a:gd name="connsiteX11" fmla="*/ 4462272 w 7344461"/>
                <a:gd name="connsiteY11" fmla="*/ 0 h 3489350"/>
                <a:gd name="connsiteX12" fmla="*/ 5113325 w 7344461"/>
                <a:gd name="connsiteY12" fmla="*/ 475488 h 3489350"/>
                <a:gd name="connsiteX13" fmla="*/ 4096512 w 7344461"/>
                <a:gd name="connsiteY13" fmla="*/ 1821485 h 3489350"/>
                <a:gd name="connsiteX14" fmla="*/ 5479085 w 7344461"/>
                <a:gd name="connsiteY14" fmla="*/ 1836115 h 3489350"/>
                <a:gd name="connsiteX15" fmla="*/ 5698541 w 7344461"/>
                <a:gd name="connsiteY15" fmla="*/ 2179929 h 3489350"/>
                <a:gd name="connsiteX16" fmla="*/ 5888736 w 7344461"/>
                <a:gd name="connsiteY16" fmla="*/ 29261 h 3489350"/>
                <a:gd name="connsiteX17" fmla="*/ 6166714 w 7344461"/>
                <a:gd name="connsiteY17" fmla="*/ 3489350 h 3489350"/>
                <a:gd name="connsiteX18" fmla="*/ 6510528 w 7344461"/>
                <a:gd name="connsiteY18" fmla="*/ 1331366 h 3489350"/>
                <a:gd name="connsiteX19" fmla="*/ 6620256 w 7344461"/>
                <a:gd name="connsiteY19" fmla="*/ 1916582 h 3489350"/>
                <a:gd name="connsiteX20" fmla="*/ 7344461 w 7344461"/>
                <a:gd name="connsiteY20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2472538 w 7344461"/>
                <a:gd name="connsiteY9" fmla="*/ 409651 h 3489350"/>
                <a:gd name="connsiteX10" fmla="*/ 3160166 w 7344461"/>
                <a:gd name="connsiteY10" fmla="*/ 14630 h 3489350"/>
                <a:gd name="connsiteX11" fmla="*/ 3803904 w 7344461"/>
                <a:gd name="connsiteY11" fmla="*/ 387705 h 3489350"/>
                <a:gd name="connsiteX12" fmla="*/ 4462272 w 7344461"/>
                <a:gd name="connsiteY12" fmla="*/ 0 h 3489350"/>
                <a:gd name="connsiteX13" fmla="*/ 5113325 w 7344461"/>
                <a:gd name="connsiteY13" fmla="*/ 475488 h 3489350"/>
                <a:gd name="connsiteX14" fmla="*/ 4096512 w 7344461"/>
                <a:gd name="connsiteY14" fmla="*/ 1821485 h 3489350"/>
                <a:gd name="connsiteX15" fmla="*/ 5479085 w 7344461"/>
                <a:gd name="connsiteY15" fmla="*/ 1836115 h 3489350"/>
                <a:gd name="connsiteX16" fmla="*/ 5698541 w 7344461"/>
                <a:gd name="connsiteY16" fmla="*/ 2179929 h 3489350"/>
                <a:gd name="connsiteX17" fmla="*/ 5888736 w 7344461"/>
                <a:gd name="connsiteY17" fmla="*/ 29261 h 3489350"/>
                <a:gd name="connsiteX18" fmla="*/ 6166714 w 7344461"/>
                <a:gd name="connsiteY18" fmla="*/ 3489350 h 3489350"/>
                <a:gd name="connsiteX19" fmla="*/ 6510528 w 7344461"/>
                <a:gd name="connsiteY19" fmla="*/ 1331366 h 3489350"/>
                <a:gd name="connsiteX20" fmla="*/ 6620256 w 7344461"/>
                <a:gd name="connsiteY20" fmla="*/ 1916582 h 3489350"/>
                <a:gd name="connsiteX21" fmla="*/ 7344461 w 7344461"/>
                <a:gd name="connsiteY21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3501871 w 7344461"/>
                <a:gd name="connsiteY9" fmla="*/ 1845697 h 3489350"/>
                <a:gd name="connsiteX10" fmla="*/ 2472538 w 7344461"/>
                <a:gd name="connsiteY10" fmla="*/ 409651 h 3489350"/>
                <a:gd name="connsiteX11" fmla="*/ 3160166 w 7344461"/>
                <a:gd name="connsiteY11" fmla="*/ 14630 h 3489350"/>
                <a:gd name="connsiteX12" fmla="*/ 3803904 w 7344461"/>
                <a:gd name="connsiteY12" fmla="*/ 387705 h 3489350"/>
                <a:gd name="connsiteX13" fmla="*/ 4462272 w 7344461"/>
                <a:gd name="connsiteY13" fmla="*/ 0 h 3489350"/>
                <a:gd name="connsiteX14" fmla="*/ 5113325 w 7344461"/>
                <a:gd name="connsiteY14" fmla="*/ 475488 h 3489350"/>
                <a:gd name="connsiteX15" fmla="*/ 4096512 w 7344461"/>
                <a:gd name="connsiteY15" fmla="*/ 1821485 h 3489350"/>
                <a:gd name="connsiteX16" fmla="*/ 5479085 w 7344461"/>
                <a:gd name="connsiteY16" fmla="*/ 1836115 h 3489350"/>
                <a:gd name="connsiteX17" fmla="*/ 5698541 w 7344461"/>
                <a:gd name="connsiteY17" fmla="*/ 2179929 h 3489350"/>
                <a:gd name="connsiteX18" fmla="*/ 5888736 w 7344461"/>
                <a:gd name="connsiteY18" fmla="*/ 29261 h 3489350"/>
                <a:gd name="connsiteX19" fmla="*/ 6166714 w 7344461"/>
                <a:gd name="connsiteY19" fmla="*/ 3489350 h 3489350"/>
                <a:gd name="connsiteX20" fmla="*/ 6510528 w 7344461"/>
                <a:gd name="connsiteY20" fmla="*/ 1331366 h 3489350"/>
                <a:gd name="connsiteX21" fmla="*/ 6620256 w 7344461"/>
                <a:gd name="connsiteY21" fmla="*/ 1916582 h 3489350"/>
                <a:gd name="connsiteX22" fmla="*/ 7344461 w 7344461"/>
                <a:gd name="connsiteY22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3501871 w 7344461"/>
                <a:gd name="connsiteY9" fmla="*/ 1845697 h 3489350"/>
                <a:gd name="connsiteX10" fmla="*/ 2472538 w 7344461"/>
                <a:gd name="connsiteY10" fmla="*/ 409651 h 3489350"/>
                <a:gd name="connsiteX11" fmla="*/ 3160166 w 7344461"/>
                <a:gd name="connsiteY11" fmla="*/ 14630 h 3489350"/>
                <a:gd name="connsiteX12" fmla="*/ 3803904 w 7344461"/>
                <a:gd name="connsiteY12" fmla="*/ 387705 h 3489350"/>
                <a:gd name="connsiteX13" fmla="*/ 4462272 w 7344461"/>
                <a:gd name="connsiteY13" fmla="*/ 0 h 3489350"/>
                <a:gd name="connsiteX14" fmla="*/ 5113325 w 7344461"/>
                <a:gd name="connsiteY14" fmla="*/ 475488 h 3489350"/>
                <a:gd name="connsiteX15" fmla="*/ 4089196 w 7344461"/>
                <a:gd name="connsiteY15" fmla="*/ 1843431 h 3489350"/>
                <a:gd name="connsiteX16" fmla="*/ 5479085 w 7344461"/>
                <a:gd name="connsiteY16" fmla="*/ 1836115 h 3489350"/>
                <a:gd name="connsiteX17" fmla="*/ 5698541 w 7344461"/>
                <a:gd name="connsiteY17" fmla="*/ 2179929 h 3489350"/>
                <a:gd name="connsiteX18" fmla="*/ 5888736 w 7344461"/>
                <a:gd name="connsiteY18" fmla="*/ 29261 h 3489350"/>
                <a:gd name="connsiteX19" fmla="*/ 6166714 w 7344461"/>
                <a:gd name="connsiteY19" fmla="*/ 3489350 h 3489350"/>
                <a:gd name="connsiteX20" fmla="*/ 6510528 w 7344461"/>
                <a:gd name="connsiteY20" fmla="*/ 1331366 h 3489350"/>
                <a:gd name="connsiteX21" fmla="*/ 6620256 w 7344461"/>
                <a:gd name="connsiteY21" fmla="*/ 1916582 h 3489350"/>
                <a:gd name="connsiteX22" fmla="*/ 7344461 w 7344461"/>
                <a:gd name="connsiteY22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3501871 w 7344461"/>
                <a:gd name="connsiteY9" fmla="*/ 1845697 h 3489350"/>
                <a:gd name="connsiteX10" fmla="*/ 2472538 w 7344461"/>
                <a:gd name="connsiteY10" fmla="*/ 409651 h 3489350"/>
                <a:gd name="connsiteX11" fmla="*/ 3160166 w 7344461"/>
                <a:gd name="connsiteY11" fmla="*/ 14630 h 3489350"/>
                <a:gd name="connsiteX12" fmla="*/ 3803904 w 7344461"/>
                <a:gd name="connsiteY12" fmla="*/ 387705 h 3489350"/>
                <a:gd name="connsiteX13" fmla="*/ 4462272 w 7344461"/>
                <a:gd name="connsiteY13" fmla="*/ 0 h 3489350"/>
                <a:gd name="connsiteX14" fmla="*/ 5113325 w 7344461"/>
                <a:gd name="connsiteY14" fmla="*/ 475488 h 3489350"/>
                <a:gd name="connsiteX15" fmla="*/ 4089196 w 7344461"/>
                <a:gd name="connsiteY15" fmla="*/ 1843431 h 3489350"/>
                <a:gd name="connsiteX16" fmla="*/ 5479085 w 7344461"/>
                <a:gd name="connsiteY16" fmla="*/ 1865376 h 3489350"/>
                <a:gd name="connsiteX17" fmla="*/ 5698541 w 7344461"/>
                <a:gd name="connsiteY17" fmla="*/ 2179929 h 3489350"/>
                <a:gd name="connsiteX18" fmla="*/ 5888736 w 7344461"/>
                <a:gd name="connsiteY18" fmla="*/ 29261 h 3489350"/>
                <a:gd name="connsiteX19" fmla="*/ 6166714 w 7344461"/>
                <a:gd name="connsiteY19" fmla="*/ 3489350 h 3489350"/>
                <a:gd name="connsiteX20" fmla="*/ 6510528 w 7344461"/>
                <a:gd name="connsiteY20" fmla="*/ 1331366 h 3489350"/>
                <a:gd name="connsiteX21" fmla="*/ 6620256 w 7344461"/>
                <a:gd name="connsiteY21" fmla="*/ 1916582 h 3489350"/>
                <a:gd name="connsiteX22" fmla="*/ 7344461 w 7344461"/>
                <a:gd name="connsiteY22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3501871 w 7344461"/>
                <a:gd name="connsiteY9" fmla="*/ 1845697 h 3489350"/>
                <a:gd name="connsiteX10" fmla="*/ 2472538 w 7344461"/>
                <a:gd name="connsiteY10" fmla="*/ 409651 h 3489350"/>
                <a:gd name="connsiteX11" fmla="*/ 3160166 w 7344461"/>
                <a:gd name="connsiteY11" fmla="*/ 14630 h 3489350"/>
                <a:gd name="connsiteX12" fmla="*/ 3803904 w 7344461"/>
                <a:gd name="connsiteY12" fmla="*/ 387705 h 3489350"/>
                <a:gd name="connsiteX13" fmla="*/ 4462272 w 7344461"/>
                <a:gd name="connsiteY13" fmla="*/ 0 h 3489350"/>
                <a:gd name="connsiteX14" fmla="*/ 5113325 w 7344461"/>
                <a:gd name="connsiteY14" fmla="*/ 475488 h 3489350"/>
                <a:gd name="connsiteX15" fmla="*/ 4089196 w 7344461"/>
                <a:gd name="connsiteY15" fmla="*/ 1843431 h 3489350"/>
                <a:gd name="connsiteX16" fmla="*/ 5479085 w 7344461"/>
                <a:gd name="connsiteY16" fmla="*/ 1865376 h 3489350"/>
                <a:gd name="connsiteX17" fmla="*/ 5498920 w 7344461"/>
                <a:gd name="connsiteY17" fmla="*/ 1860327 h 3489350"/>
                <a:gd name="connsiteX18" fmla="*/ 5698541 w 7344461"/>
                <a:gd name="connsiteY18" fmla="*/ 2179929 h 3489350"/>
                <a:gd name="connsiteX19" fmla="*/ 5888736 w 7344461"/>
                <a:gd name="connsiteY19" fmla="*/ 29261 h 3489350"/>
                <a:gd name="connsiteX20" fmla="*/ 6166714 w 7344461"/>
                <a:gd name="connsiteY20" fmla="*/ 3489350 h 3489350"/>
                <a:gd name="connsiteX21" fmla="*/ 6510528 w 7344461"/>
                <a:gd name="connsiteY21" fmla="*/ 1331366 h 3489350"/>
                <a:gd name="connsiteX22" fmla="*/ 6620256 w 7344461"/>
                <a:gd name="connsiteY22" fmla="*/ 1916582 h 3489350"/>
                <a:gd name="connsiteX23" fmla="*/ 7344461 w 7344461"/>
                <a:gd name="connsiteY23" fmla="*/ 1865376 h 3489350"/>
                <a:gd name="connsiteX0" fmla="*/ 0 w 7344461"/>
                <a:gd name="connsiteY0" fmla="*/ 1865375 h 3489350"/>
                <a:gd name="connsiteX1" fmla="*/ 885139 w 7344461"/>
                <a:gd name="connsiteY1" fmla="*/ 1858061 h 3489350"/>
                <a:gd name="connsiteX2" fmla="*/ 994867 w 7344461"/>
                <a:gd name="connsiteY2" fmla="*/ 1316736 h 3489350"/>
                <a:gd name="connsiteX3" fmla="*/ 1338682 w 7344461"/>
                <a:gd name="connsiteY3" fmla="*/ 3489350 h 3489350"/>
                <a:gd name="connsiteX4" fmla="*/ 1609344 w 7344461"/>
                <a:gd name="connsiteY4" fmla="*/ 43891 h 3489350"/>
                <a:gd name="connsiteX5" fmla="*/ 1799539 w 7344461"/>
                <a:gd name="connsiteY5" fmla="*/ 2216505 h 3489350"/>
                <a:gd name="connsiteX6" fmla="*/ 2011680 w 7344461"/>
                <a:gd name="connsiteY6" fmla="*/ 1872691 h 3489350"/>
                <a:gd name="connsiteX7" fmla="*/ 2038831 w 7344461"/>
                <a:gd name="connsiteY7" fmla="*/ 1838381 h 3489350"/>
                <a:gd name="connsiteX8" fmla="*/ 3518611 w 7344461"/>
                <a:gd name="connsiteY8" fmla="*/ 1843430 h 3489350"/>
                <a:gd name="connsiteX9" fmla="*/ 3501871 w 7344461"/>
                <a:gd name="connsiteY9" fmla="*/ 1845697 h 3489350"/>
                <a:gd name="connsiteX10" fmla="*/ 2472538 w 7344461"/>
                <a:gd name="connsiteY10" fmla="*/ 409651 h 3489350"/>
                <a:gd name="connsiteX11" fmla="*/ 3160166 w 7344461"/>
                <a:gd name="connsiteY11" fmla="*/ 14630 h 3489350"/>
                <a:gd name="connsiteX12" fmla="*/ 3803904 w 7344461"/>
                <a:gd name="connsiteY12" fmla="*/ 387705 h 3489350"/>
                <a:gd name="connsiteX13" fmla="*/ 4462272 w 7344461"/>
                <a:gd name="connsiteY13" fmla="*/ 0 h 3489350"/>
                <a:gd name="connsiteX14" fmla="*/ 5113325 w 7344461"/>
                <a:gd name="connsiteY14" fmla="*/ 475488 h 3489350"/>
                <a:gd name="connsiteX15" fmla="*/ 4089196 w 7344461"/>
                <a:gd name="connsiteY15" fmla="*/ 1843431 h 3489350"/>
                <a:gd name="connsiteX16" fmla="*/ 5479085 w 7344461"/>
                <a:gd name="connsiteY16" fmla="*/ 1865376 h 3489350"/>
                <a:gd name="connsiteX17" fmla="*/ 5498920 w 7344461"/>
                <a:gd name="connsiteY17" fmla="*/ 1860327 h 3489350"/>
                <a:gd name="connsiteX18" fmla="*/ 5698541 w 7344461"/>
                <a:gd name="connsiteY18" fmla="*/ 2179929 h 3489350"/>
                <a:gd name="connsiteX19" fmla="*/ 5888736 w 7344461"/>
                <a:gd name="connsiteY19" fmla="*/ 29261 h 3489350"/>
                <a:gd name="connsiteX20" fmla="*/ 6166714 w 7344461"/>
                <a:gd name="connsiteY20" fmla="*/ 3489350 h 3489350"/>
                <a:gd name="connsiteX21" fmla="*/ 6510528 w 7344461"/>
                <a:gd name="connsiteY21" fmla="*/ 1331366 h 3489350"/>
                <a:gd name="connsiteX22" fmla="*/ 6620256 w 7344461"/>
                <a:gd name="connsiteY22" fmla="*/ 1880006 h 3489350"/>
                <a:gd name="connsiteX23" fmla="*/ 7344461 w 7344461"/>
                <a:gd name="connsiteY23" fmla="*/ 1865376 h 3489350"/>
                <a:gd name="connsiteX0" fmla="*/ 0 w 7366407"/>
                <a:gd name="connsiteY0" fmla="*/ 1865375 h 3489350"/>
                <a:gd name="connsiteX1" fmla="*/ 885139 w 7366407"/>
                <a:gd name="connsiteY1" fmla="*/ 1858061 h 3489350"/>
                <a:gd name="connsiteX2" fmla="*/ 994867 w 7366407"/>
                <a:gd name="connsiteY2" fmla="*/ 1316736 h 3489350"/>
                <a:gd name="connsiteX3" fmla="*/ 1338682 w 7366407"/>
                <a:gd name="connsiteY3" fmla="*/ 3489350 h 3489350"/>
                <a:gd name="connsiteX4" fmla="*/ 1609344 w 7366407"/>
                <a:gd name="connsiteY4" fmla="*/ 43891 h 3489350"/>
                <a:gd name="connsiteX5" fmla="*/ 1799539 w 7366407"/>
                <a:gd name="connsiteY5" fmla="*/ 2216505 h 3489350"/>
                <a:gd name="connsiteX6" fmla="*/ 2011680 w 7366407"/>
                <a:gd name="connsiteY6" fmla="*/ 1872691 h 3489350"/>
                <a:gd name="connsiteX7" fmla="*/ 2038831 w 7366407"/>
                <a:gd name="connsiteY7" fmla="*/ 1838381 h 3489350"/>
                <a:gd name="connsiteX8" fmla="*/ 3518611 w 7366407"/>
                <a:gd name="connsiteY8" fmla="*/ 1843430 h 3489350"/>
                <a:gd name="connsiteX9" fmla="*/ 3501871 w 7366407"/>
                <a:gd name="connsiteY9" fmla="*/ 1845697 h 3489350"/>
                <a:gd name="connsiteX10" fmla="*/ 2472538 w 7366407"/>
                <a:gd name="connsiteY10" fmla="*/ 409651 h 3489350"/>
                <a:gd name="connsiteX11" fmla="*/ 3160166 w 7366407"/>
                <a:gd name="connsiteY11" fmla="*/ 14630 h 3489350"/>
                <a:gd name="connsiteX12" fmla="*/ 3803904 w 7366407"/>
                <a:gd name="connsiteY12" fmla="*/ 387705 h 3489350"/>
                <a:gd name="connsiteX13" fmla="*/ 4462272 w 7366407"/>
                <a:gd name="connsiteY13" fmla="*/ 0 h 3489350"/>
                <a:gd name="connsiteX14" fmla="*/ 5113325 w 7366407"/>
                <a:gd name="connsiteY14" fmla="*/ 475488 h 3489350"/>
                <a:gd name="connsiteX15" fmla="*/ 4089196 w 7366407"/>
                <a:gd name="connsiteY15" fmla="*/ 1843431 h 3489350"/>
                <a:gd name="connsiteX16" fmla="*/ 5479085 w 7366407"/>
                <a:gd name="connsiteY16" fmla="*/ 1865376 h 3489350"/>
                <a:gd name="connsiteX17" fmla="*/ 5498920 w 7366407"/>
                <a:gd name="connsiteY17" fmla="*/ 1860327 h 3489350"/>
                <a:gd name="connsiteX18" fmla="*/ 5698541 w 7366407"/>
                <a:gd name="connsiteY18" fmla="*/ 2179929 h 3489350"/>
                <a:gd name="connsiteX19" fmla="*/ 5888736 w 7366407"/>
                <a:gd name="connsiteY19" fmla="*/ 29261 h 3489350"/>
                <a:gd name="connsiteX20" fmla="*/ 6166714 w 7366407"/>
                <a:gd name="connsiteY20" fmla="*/ 3489350 h 3489350"/>
                <a:gd name="connsiteX21" fmla="*/ 6510528 w 7366407"/>
                <a:gd name="connsiteY21" fmla="*/ 1331366 h 3489350"/>
                <a:gd name="connsiteX22" fmla="*/ 6620256 w 7366407"/>
                <a:gd name="connsiteY22" fmla="*/ 1880006 h 3489350"/>
                <a:gd name="connsiteX23" fmla="*/ 7366407 w 7366407"/>
                <a:gd name="connsiteY23" fmla="*/ 1887322 h 3489350"/>
                <a:gd name="connsiteX0" fmla="*/ 0 w 7366407"/>
                <a:gd name="connsiteY0" fmla="*/ 1865375 h 3489350"/>
                <a:gd name="connsiteX1" fmla="*/ 885139 w 7366407"/>
                <a:gd name="connsiteY1" fmla="*/ 1858061 h 3489350"/>
                <a:gd name="connsiteX2" fmla="*/ 1009498 w 7366407"/>
                <a:gd name="connsiteY2" fmla="*/ 1228954 h 3489350"/>
                <a:gd name="connsiteX3" fmla="*/ 1338682 w 7366407"/>
                <a:gd name="connsiteY3" fmla="*/ 3489350 h 3489350"/>
                <a:gd name="connsiteX4" fmla="*/ 1609344 w 7366407"/>
                <a:gd name="connsiteY4" fmla="*/ 43891 h 3489350"/>
                <a:gd name="connsiteX5" fmla="*/ 1799539 w 7366407"/>
                <a:gd name="connsiteY5" fmla="*/ 2216505 h 3489350"/>
                <a:gd name="connsiteX6" fmla="*/ 2011680 w 7366407"/>
                <a:gd name="connsiteY6" fmla="*/ 1872691 h 3489350"/>
                <a:gd name="connsiteX7" fmla="*/ 2038831 w 7366407"/>
                <a:gd name="connsiteY7" fmla="*/ 1838381 h 3489350"/>
                <a:gd name="connsiteX8" fmla="*/ 3518611 w 7366407"/>
                <a:gd name="connsiteY8" fmla="*/ 1843430 h 3489350"/>
                <a:gd name="connsiteX9" fmla="*/ 3501871 w 7366407"/>
                <a:gd name="connsiteY9" fmla="*/ 1845697 h 3489350"/>
                <a:gd name="connsiteX10" fmla="*/ 2472538 w 7366407"/>
                <a:gd name="connsiteY10" fmla="*/ 409651 h 3489350"/>
                <a:gd name="connsiteX11" fmla="*/ 3160166 w 7366407"/>
                <a:gd name="connsiteY11" fmla="*/ 14630 h 3489350"/>
                <a:gd name="connsiteX12" fmla="*/ 3803904 w 7366407"/>
                <a:gd name="connsiteY12" fmla="*/ 387705 h 3489350"/>
                <a:gd name="connsiteX13" fmla="*/ 4462272 w 7366407"/>
                <a:gd name="connsiteY13" fmla="*/ 0 h 3489350"/>
                <a:gd name="connsiteX14" fmla="*/ 5113325 w 7366407"/>
                <a:gd name="connsiteY14" fmla="*/ 475488 h 3489350"/>
                <a:gd name="connsiteX15" fmla="*/ 4089196 w 7366407"/>
                <a:gd name="connsiteY15" fmla="*/ 1843431 h 3489350"/>
                <a:gd name="connsiteX16" fmla="*/ 5479085 w 7366407"/>
                <a:gd name="connsiteY16" fmla="*/ 1865376 h 3489350"/>
                <a:gd name="connsiteX17" fmla="*/ 5498920 w 7366407"/>
                <a:gd name="connsiteY17" fmla="*/ 1860327 h 3489350"/>
                <a:gd name="connsiteX18" fmla="*/ 5698541 w 7366407"/>
                <a:gd name="connsiteY18" fmla="*/ 2179929 h 3489350"/>
                <a:gd name="connsiteX19" fmla="*/ 5888736 w 7366407"/>
                <a:gd name="connsiteY19" fmla="*/ 29261 h 3489350"/>
                <a:gd name="connsiteX20" fmla="*/ 6166714 w 7366407"/>
                <a:gd name="connsiteY20" fmla="*/ 3489350 h 3489350"/>
                <a:gd name="connsiteX21" fmla="*/ 6510528 w 7366407"/>
                <a:gd name="connsiteY21" fmla="*/ 1331366 h 3489350"/>
                <a:gd name="connsiteX22" fmla="*/ 6620256 w 7366407"/>
                <a:gd name="connsiteY22" fmla="*/ 1880006 h 3489350"/>
                <a:gd name="connsiteX23" fmla="*/ 7366407 w 7366407"/>
                <a:gd name="connsiteY23" fmla="*/ 1887322 h 3489350"/>
                <a:gd name="connsiteX0" fmla="*/ 0 w 7366407"/>
                <a:gd name="connsiteY0" fmla="*/ 1865375 h 3555187"/>
                <a:gd name="connsiteX1" fmla="*/ 885139 w 7366407"/>
                <a:gd name="connsiteY1" fmla="*/ 1858061 h 3555187"/>
                <a:gd name="connsiteX2" fmla="*/ 1009498 w 7366407"/>
                <a:gd name="connsiteY2" fmla="*/ 1228954 h 3555187"/>
                <a:gd name="connsiteX3" fmla="*/ 1294790 w 7366407"/>
                <a:gd name="connsiteY3" fmla="*/ 3555187 h 3555187"/>
                <a:gd name="connsiteX4" fmla="*/ 1609344 w 7366407"/>
                <a:gd name="connsiteY4" fmla="*/ 43891 h 3555187"/>
                <a:gd name="connsiteX5" fmla="*/ 1799539 w 7366407"/>
                <a:gd name="connsiteY5" fmla="*/ 2216505 h 3555187"/>
                <a:gd name="connsiteX6" fmla="*/ 2011680 w 7366407"/>
                <a:gd name="connsiteY6" fmla="*/ 1872691 h 3555187"/>
                <a:gd name="connsiteX7" fmla="*/ 2038831 w 7366407"/>
                <a:gd name="connsiteY7" fmla="*/ 1838381 h 3555187"/>
                <a:gd name="connsiteX8" fmla="*/ 3518611 w 7366407"/>
                <a:gd name="connsiteY8" fmla="*/ 1843430 h 3555187"/>
                <a:gd name="connsiteX9" fmla="*/ 3501871 w 7366407"/>
                <a:gd name="connsiteY9" fmla="*/ 1845697 h 3555187"/>
                <a:gd name="connsiteX10" fmla="*/ 2472538 w 7366407"/>
                <a:gd name="connsiteY10" fmla="*/ 409651 h 3555187"/>
                <a:gd name="connsiteX11" fmla="*/ 3160166 w 7366407"/>
                <a:gd name="connsiteY11" fmla="*/ 14630 h 3555187"/>
                <a:gd name="connsiteX12" fmla="*/ 3803904 w 7366407"/>
                <a:gd name="connsiteY12" fmla="*/ 387705 h 3555187"/>
                <a:gd name="connsiteX13" fmla="*/ 4462272 w 7366407"/>
                <a:gd name="connsiteY13" fmla="*/ 0 h 3555187"/>
                <a:gd name="connsiteX14" fmla="*/ 5113325 w 7366407"/>
                <a:gd name="connsiteY14" fmla="*/ 475488 h 3555187"/>
                <a:gd name="connsiteX15" fmla="*/ 4089196 w 7366407"/>
                <a:gd name="connsiteY15" fmla="*/ 1843431 h 3555187"/>
                <a:gd name="connsiteX16" fmla="*/ 5479085 w 7366407"/>
                <a:gd name="connsiteY16" fmla="*/ 1865376 h 3555187"/>
                <a:gd name="connsiteX17" fmla="*/ 5498920 w 7366407"/>
                <a:gd name="connsiteY17" fmla="*/ 1860327 h 3555187"/>
                <a:gd name="connsiteX18" fmla="*/ 5698541 w 7366407"/>
                <a:gd name="connsiteY18" fmla="*/ 2179929 h 3555187"/>
                <a:gd name="connsiteX19" fmla="*/ 5888736 w 7366407"/>
                <a:gd name="connsiteY19" fmla="*/ 29261 h 3555187"/>
                <a:gd name="connsiteX20" fmla="*/ 6166714 w 7366407"/>
                <a:gd name="connsiteY20" fmla="*/ 3489350 h 3555187"/>
                <a:gd name="connsiteX21" fmla="*/ 6510528 w 7366407"/>
                <a:gd name="connsiteY21" fmla="*/ 1331366 h 3555187"/>
                <a:gd name="connsiteX22" fmla="*/ 6620256 w 7366407"/>
                <a:gd name="connsiteY22" fmla="*/ 1880006 h 3555187"/>
                <a:gd name="connsiteX23" fmla="*/ 7366407 w 7366407"/>
                <a:gd name="connsiteY23" fmla="*/ 1887322 h 3555187"/>
                <a:gd name="connsiteX0" fmla="*/ 0 w 7366407"/>
                <a:gd name="connsiteY0" fmla="*/ 1865375 h 3555187"/>
                <a:gd name="connsiteX1" fmla="*/ 885139 w 7366407"/>
                <a:gd name="connsiteY1" fmla="*/ 1858061 h 3555187"/>
                <a:gd name="connsiteX2" fmla="*/ 1009498 w 7366407"/>
                <a:gd name="connsiteY2" fmla="*/ 1228954 h 3555187"/>
                <a:gd name="connsiteX3" fmla="*/ 1294790 w 7366407"/>
                <a:gd name="connsiteY3" fmla="*/ 3555187 h 3555187"/>
                <a:gd name="connsiteX4" fmla="*/ 1587398 w 7366407"/>
                <a:gd name="connsiteY4" fmla="*/ 7315 h 3555187"/>
                <a:gd name="connsiteX5" fmla="*/ 1799539 w 7366407"/>
                <a:gd name="connsiteY5" fmla="*/ 2216505 h 3555187"/>
                <a:gd name="connsiteX6" fmla="*/ 2011680 w 7366407"/>
                <a:gd name="connsiteY6" fmla="*/ 1872691 h 3555187"/>
                <a:gd name="connsiteX7" fmla="*/ 2038831 w 7366407"/>
                <a:gd name="connsiteY7" fmla="*/ 1838381 h 3555187"/>
                <a:gd name="connsiteX8" fmla="*/ 3518611 w 7366407"/>
                <a:gd name="connsiteY8" fmla="*/ 1843430 h 3555187"/>
                <a:gd name="connsiteX9" fmla="*/ 3501871 w 7366407"/>
                <a:gd name="connsiteY9" fmla="*/ 1845697 h 3555187"/>
                <a:gd name="connsiteX10" fmla="*/ 2472538 w 7366407"/>
                <a:gd name="connsiteY10" fmla="*/ 409651 h 3555187"/>
                <a:gd name="connsiteX11" fmla="*/ 3160166 w 7366407"/>
                <a:gd name="connsiteY11" fmla="*/ 14630 h 3555187"/>
                <a:gd name="connsiteX12" fmla="*/ 3803904 w 7366407"/>
                <a:gd name="connsiteY12" fmla="*/ 387705 h 3555187"/>
                <a:gd name="connsiteX13" fmla="*/ 4462272 w 7366407"/>
                <a:gd name="connsiteY13" fmla="*/ 0 h 3555187"/>
                <a:gd name="connsiteX14" fmla="*/ 5113325 w 7366407"/>
                <a:gd name="connsiteY14" fmla="*/ 475488 h 3555187"/>
                <a:gd name="connsiteX15" fmla="*/ 4089196 w 7366407"/>
                <a:gd name="connsiteY15" fmla="*/ 1843431 h 3555187"/>
                <a:gd name="connsiteX16" fmla="*/ 5479085 w 7366407"/>
                <a:gd name="connsiteY16" fmla="*/ 1865376 h 3555187"/>
                <a:gd name="connsiteX17" fmla="*/ 5498920 w 7366407"/>
                <a:gd name="connsiteY17" fmla="*/ 1860327 h 3555187"/>
                <a:gd name="connsiteX18" fmla="*/ 5698541 w 7366407"/>
                <a:gd name="connsiteY18" fmla="*/ 2179929 h 3555187"/>
                <a:gd name="connsiteX19" fmla="*/ 5888736 w 7366407"/>
                <a:gd name="connsiteY19" fmla="*/ 29261 h 3555187"/>
                <a:gd name="connsiteX20" fmla="*/ 6166714 w 7366407"/>
                <a:gd name="connsiteY20" fmla="*/ 3489350 h 3555187"/>
                <a:gd name="connsiteX21" fmla="*/ 6510528 w 7366407"/>
                <a:gd name="connsiteY21" fmla="*/ 1331366 h 3555187"/>
                <a:gd name="connsiteX22" fmla="*/ 6620256 w 7366407"/>
                <a:gd name="connsiteY22" fmla="*/ 1880006 h 3555187"/>
                <a:gd name="connsiteX23" fmla="*/ 7366407 w 7366407"/>
                <a:gd name="connsiteY23" fmla="*/ 1887322 h 3555187"/>
                <a:gd name="connsiteX0" fmla="*/ 0 w 7366407"/>
                <a:gd name="connsiteY0" fmla="*/ 1865375 h 3555187"/>
                <a:gd name="connsiteX1" fmla="*/ 885139 w 7366407"/>
                <a:gd name="connsiteY1" fmla="*/ 1858061 h 3555187"/>
                <a:gd name="connsiteX2" fmla="*/ 1009498 w 7366407"/>
                <a:gd name="connsiteY2" fmla="*/ 1228954 h 3555187"/>
                <a:gd name="connsiteX3" fmla="*/ 1294790 w 7366407"/>
                <a:gd name="connsiteY3" fmla="*/ 3555187 h 3555187"/>
                <a:gd name="connsiteX4" fmla="*/ 1587398 w 7366407"/>
                <a:gd name="connsiteY4" fmla="*/ 7315 h 3555187"/>
                <a:gd name="connsiteX5" fmla="*/ 1799539 w 7366407"/>
                <a:gd name="connsiteY5" fmla="*/ 2216505 h 3555187"/>
                <a:gd name="connsiteX6" fmla="*/ 2038831 w 7366407"/>
                <a:gd name="connsiteY6" fmla="*/ 1838381 h 3555187"/>
                <a:gd name="connsiteX7" fmla="*/ 3518611 w 7366407"/>
                <a:gd name="connsiteY7" fmla="*/ 1843430 h 3555187"/>
                <a:gd name="connsiteX8" fmla="*/ 3501871 w 7366407"/>
                <a:gd name="connsiteY8" fmla="*/ 1845697 h 3555187"/>
                <a:gd name="connsiteX9" fmla="*/ 2472538 w 7366407"/>
                <a:gd name="connsiteY9" fmla="*/ 409651 h 3555187"/>
                <a:gd name="connsiteX10" fmla="*/ 3160166 w 7366407"/>
                <a:gd name="connsiteY10" fmla="*/ 14630 h 3555187"/>
                <a:gd name="connsiteX11" fmla="*/ 3803904 w 7366407"/>
                <a:gd name="connsiteY11" fmla="*/ 387705 h 3555187"/>
                <a:gd name="connsiteX12" fmla="*/ 4462272 w 7366407"/>
                <a:gd name="connsiteY12" fmla="*/ 0 h 3555187"/>
                <a:gd name="connsiteX13" fmla="*/ 5113325 w 7366407"/>
                <a:gd name="connsiteY13" fmla="*/ 475488 h 3555187"/>
                <a:gd name="connsiteX14" fmla="*/ 4089196 w 7366407"/>
                <a:gd name="connsiteY14" fmla="*/ 1843431 h 3555187"/>
                <a:gd name="connsiteX15" fmla="*/ 5479085 w 7366407"/>
                <a:gd name="connsiteY15" fmla="*/ 1865376 h 3555187"/>
                <a:gd name="connsiteX16" fmla="*/ 5498920 w 7366407"/>
                <a:gd name="connsiteY16" fmla="*/ 1860327 h 3555187"/>
                <a:gd name="connsiteX17" fmla="*/ 5698541 w 7366407"/>
                <a:gd name="connsiteY17" fmla="*/ 2179929 h 3555187"/>
                <a:gd name="connsiteX18" fmla="*/ 5888736 w 7366407"/>
                <a:gd name="connsiteY18" fmla="*/ 29261 h 3555187"/>
                <a:gd name="connsiteX19" fmla="*/ 6166714 w 7366407"/>
                <a:gd name="connsiteY19" fmla="*/ 3489350 h 3555187"/>
                <a:gd name="connsiteX20" fmla="*/ 6510528 w 7366407"/>
                <a:gd name="connsiteY20" fmla="*/ 1331366 h 3555187"/>
                <a:gd name="connsiteX21" fmla="*/ 6620256 w 7366407"/>
                <a:gd name="connsiteY21" fmla="*/ 1880006 h 3555187"/>
                <a:gd name="connsiteX22" fmla="*/ 7366407 w 7366407"/>
                <a:gd name="connsiteY22" fmla="*/ 1887322 h 3555187"/>
                <a:gd name="connsiteX0" fmla="*/ 0 w 7366407"/>
                <a:gd name="connsiteY0" fmla="*/ 1865375 h 3555187"/>
                <a:gd name="connsiteX1" fmla="*/ 885139 w 7366407"/>
                <a:gd name="connsiteY1" fmla="*/ 1858061 h 3555187"/>
                <a:gd name="connsiteX2" fmla="*/ 1009498 w 7366407"/>
                <a:gd name="connsiteY2" fmla="*/ 1228954 h 3555187"/>
                <a:gd name="connsiteX3" fmla="*/ 1294790 w 7366407"/>
                <a:gd name="connsiteY3" fmla="*/ 3555187 h 3555187"/>
                <a:gd name="connsiteX4" fmla="*/ 1587398 w 7366407"/>
                <a:gd name="connsiteY4" fmla="*/ 7315 h 3555187"/>
                <a:gd name="connsiteX5" fmla="*/ 1799539 w 7366407"/>
                <a:gd name="connsiteY5" fmla="*/ 2216505 h 3555187"/>
                <a:gd name="connsiteX6" fmla="*/ 2038831 w 7366407"/>
                <a:gd name="connsiteY6" fmla="*/ 1838381 h 3555187"/>
                <a:gd name="connsiteX7" fmla="*/ 3518611 w 7366407"/>
                <a:gd name="connsiteY7" fmla="*/ 1843430 h 3555187"/>
                <a:gd name="connsiteX8" fmla="*/ 3501871 w 7366407"/>
                <a:gd name="connsiteY8" fmla="*/ 1845697 h 3555187"/>
                <a:gd name="connsiteX9" fmla="*/ 2472538 w 7366407"/>
                <a:gd name="connsiteY9" fmla="*/ 409651 h 3555187"/>
                <a:gd name="connsiteX10" fmla="*/ 3160166 w 7366407"/>
                <a:gd name="connsiteY10" fmla="*/ 14630 h 3555187"/>
                <a:gd name="connsiteX11" fmla="*/ 3803904 w 7366407"/>
                <a:gd name="connsiteY11" fmla="*/ 387705 h 3555187"/>
                <a:gd name="connsiteX12" fmla="*/ 4462272 w 7366407"/>
                <a:gd name="connsiteY12" fmla="*/ 0 h 3555187"/>
                <a:gd name="connsiteX13" fmla="*/ 5113325 w 7366407"/>
                <a:gd name="connsiteY13" fmla="*/ 475488 h 3555187"/>
                <a:gd name="connsiteX14" fmla="*/ 4089196 w 7366407"/>
                <a:gd name="connsiteY14" fmla="*/ 1843431 h 3555187"/>
                <a:gd name="connsiteX15" fmla="*/ 5479085 w 7366407"/>
                <a:gd name="connsiteY15" fmla="*/ 1865376 h 3555187"/>
                <a:gd name="connsiteX16" fmla="*/ 5498920 w 7366407"/>
                <a:gd name="connsiteY16" fmla="*/ 1860327 h 3555187"/>
                <a:gd name="connsiteX17" fmla="*/ 5793639 w 7366407"/>
                <a:gd name="connsiteY17" fmla="*/ 2238451 h 3555187"/>
                <a:gd name="connsiteX18" fmla="*/ 5888736 w 7366407"/>
                <a:gd name="connsiteY18" fmla="*/ 29261 h 3555187"/>
                <a:gd name="connsiteX19" fmla="*/ 6166714 w 7366407"/>
                <a:gd name="connsiteY19" fmla="*/ 3489350 h 3555187"/>
                <a:gd name="connsiteX20" fmla="*/ 6510528 w 7366407"/>
                <a:gd name="connsiteY20" fmla="*/ 1331366 h 3555187"/>
                <a:gd name="connsiteX21" fmla="*/ 6620256 w 7366407"/>
                <a:gd name="connsiteY21" fmla="*/ 1880006 h 3555187"/>
                <a:gd name="connsiteX22" fmla="*/ 7366407 w 7366407"/>
                <a:gd name="connsiteY22" fmla="*/ 1887322 h 3555187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5976519 w 7366407"/>
                <a:gd name="connsiteY18" fmla="*/ 0 h 3562502"/>
                <a:gd name="connsiteX19" fmla="*/ 6166714 w 7366407"/>
                <a:gd name="connsiteY19" fmla="*/ 3496665 h 3562502"/>
                <a:gd name="connsiteX20" fmla="*/ 6510528 w 7366407"/>
                <a:gd name="connsiteY20" fmla="*/ 1338681 h 3562502"/>
                <a:gd name="connsiteX21" fmla="*/ 6620256 w 7366407"/>
                <a:gd name="connsiteY21" fmla="*/ 1887321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166714 w 7366407"/>
                <a:gd name="connsiteY19" fmla="*/ 3496665 h 3562502"/>
                <a:gd name="connsiteX20" fmla="*/ 6510528 w 7366407"/>
                <a:gd name="connsiteY20" fmla="*/ 1338681 h 3562502"/>
                <a:gd name="connsiteX21" fmla="*/ 6620256 w 7366407"/>
                <a:gd name="connsiteY21" fmla="*/ 1887321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10528 w 7366407"/>
                <a:gd name="connsiteY20" fmla="*/ 1338681 h 3562502"/>
                <a:gd name="connsiteX21" fmla="*/ 6620256 w 7366407"/>
                <a:gd name="connsiteY21" fmla="*/ 1887321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61734 w 7366407"/>
                <a:gd name="connsiteY20" fmla="*/ 1265529 h 3562502"/>
                <a:gd name="connsiteX21" fmla="*/ 6620256 w 7366407"/>
                <a:gd name="connsiteY21" fmla="*/ 1887321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20256 w 7366407"/>
                <a:gd name="connsiteY21" fmla="*/ 1887321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885139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86093 w 7366407"/>
                <a:gd name="connsiteY21" fmla="*/ 1894636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45696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86093 w 7366407"/>
                <a:gd name="connsiteY21" fmla="*/ 1894636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72691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86093 w 7366407"/>
                <a:gd name="connsiteY21" fmla="*/ 1894636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9085 w 7366407"/>
                <a:gd name="connsiteY15" fmla="*/ 1850745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86093 w 7366407"/>
                <a:gd name="connsiteY21" fmla="*/ 1894636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71770 w 7366407"/>
                <a:gd name="connsiteY15" fmla="*/ 1880006 h 3562502"/>
                <a:gd name="connsiteX16" fmla="*/ 5498920 w 7366407"/>
                <a:gd name="connsiteY16" fmla="*/ 1867642 h 3562502"/>
                <a:gd name="connsiteX17" fmla="*/ 5793639 w 7366407"/>
                <a:gd name="connsiteY17" fmla="*/ 2245766 h 3562502"/>
                <a:gd name="connsiteX18" fmla="*/ 6005780 w 7366407"/>
                <a:gd name="connsiteY18" fmla="*/ 0 h 3562502"/>
                <a:gd name="connsiteX19" fmla="*/ 6269127 w 7366407"/>
                <a:gd name="connsiteY19" fmla="*/ 3533241 h 3562502"/>
                <a:gd name="connsiteX20" fmla="*/ 6590995 w 7366407"/>
                <a:gd name="connsiteY20" fmla="*/ 1250899 h 3562502"/>
                <a:gd name="connsiteX21" fmla="*/ 6686093 w 7366407"/>
                <a:gd name="connsiteY21" fmla="*/ 1894636 h 3562502"/>
                <a:gd name="connsiteX22" fmla="*/ 7366407 w 7366407"/>
                <a:gd name="connsiteY22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089196 w 7366407"/>
                <a:gd name="connsiteY14" fmla="*/ 1850746 h 3562502"/>
                <a:gd name="connsiteX15" fmla="*/ 5498920 w 7366407"/>
                <a:gd name="connsiteY15" fmla="*/ 1867642 h 3562502"/>
                <a:gd name="connsiteX16" fmla="*/ 5793639 w 7366407"/>
                <a:gd name="connsiteY16" fmla="*/ 2245766 h 3562502"/>
                <a:gd name="connsiteX17" fmla="*/ 6005780 w 7366407"/>
                <a:gd name="connsiteY17" fmla="*/ 0 h 3562502"/>
                <a:gd name="connsiteX18" fmla="*/ 6269127 w 7366407"/>
                <a:gd name="connsiteY18" fmla="*/ 3533241 h 3562502"/>
                <a:gd name="connsiteX19" fmla="*/ 6590995 w 7366407"/>
                <a:gd name="connsiteY19" fmla="*/ 1250899 h 3562502"/>
                <a:gd name="connsiteX20" fmla="*/ 6686093 w 7366407"/>
                <a:gd name="connsiteY20" fmla="*/ 1894636 h 3562502"/>
                <a:gd name="connsiteX21" fmla="*/ 7366407 w 7366407"/>
                <a:gd name="connsiteY21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18611 w 7366407"/>
                <a:gd name="connsiteY7" fmla="*/ 1850745 h 3562502"/>
                <a:gd name="connsiteX8" fmla="*/ 3501871 w 7366407"/>
                <a:gd name="connsiteY8" fmla="*/ 1853012 h 3562502"/>
                <a:gd name="connsiteX9" fmla="*/ 2472538 w 7366407"/>
                <a:gd name="connsiteY9" fmla="*/ 416966 h 3562502"/>
                <a:gd name="connsiteX10" fmla="*/ 3160166 w 7366407"/>
                <a:gd name="connsiteY10" fmla="*/ 21945 h 3562502"/>
                <a:gd name="connsiteX11" fmla="*/ 3803904 w 7366407"/>
                <a:gd name="connsiteY11" fmla="*/ 395020 h 3562502"/>
                <a:gd name="connsiteX12" fmla="*/ 4462272 w 7366407"/>
                <a:gd name="connsiteY12" fmla="*/ 7315 h 3562502"/>
                <a:gd name="connsiteX13" fmla="*/ 5113325 w 7366407"/>
                <a:gd name="connsiteY13" fmla="*/ 482803 h 3562502"/>
                <a:gd name="connsiteX14" fmla="*/ 4140402 w 7366407"/>
                <a:gd name="connsiteY14" fmla="*/ 1880007 h 3562502"/>
                <a:gd name="connsiteX15" fmla="*/ 5498920 w 7366407"/>
                <a:gd name="connsiteY15" fmla="*/ 1867642 h 3562502"/>
                <a:gd name="connsiteX16" fmla="*/ 5793639 w 7366407"/>
                <a:gd name="connsiteY16" fmla="*/ 2245766 h 3562502"/>
                <a:gd name="connsiteX17" fmla="*/ 6005780 w 7366407"/>
                <a:gd name="connsiteY17" fmla="*/ 0 h 3562502"/>
                <a:gd name="connsiteX18" fmla="*/ 6269127 w 7366407"/>
                <a:gd name="connsiteY18" fmla="*/ 3533241 h 3562502"/>
                <a:gd name="connsiteX19" fmla="*/ 6590995 w 7366407"/>
                <a:gd name="connsiteY19" fmla="*/ 1250899 h 3562502"/>
                <a:gd name="connsiteX20" fmla="*/ 6686093 w 7366407"/>
                <a:gd name="connsiteY20" fmla="*/ 1894636 h 3562502"/>
                <a:gd name="connsiteX21" fmla="*/ 7366407 w 7366407"/>
                <a:gd name="connsiteY21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501871 w 7366407"/>
                <a:gd name="connsiteY7" fmla="*/ 1853012 h 3562502"/>
                <a:gd name="connsiteX8" fmla="*/ 2472538 w 7366407"/>
                <a:gd name="connsiteY8" fmla="*/ 416966 h 3562502"/>
                <a:gd name="connsiteX9" fmla="*/ 3160166 w 7366407"/>
                <a:gd name="connsiteY9" fmla="*/ 21945 h 3562502"/>
                <a:gd name="connsiteX10" fmla="*/ 3803904 w 7366407"/>
                <a:gd name="connsiteY10" fmla="*/ 395020 h 3562502"/>
                <a:gd name="connsiteX11" fmla="*/ 4462272 w 7366407"/>
                <a:gd name="connsiteY11" fmla="*/ 7315 h 3562502"/>
                <a:gd name="connsiteX12" fmla="*/ 5113325 w 7366407"/>
                <a:gd name="connsiteY12" fmla="*/ 482803 h 3562502"/>
                <a:gd name="connsiteX13" fmla="*/ 4140402 w 7366407"/>
                <a:gd name="connsiteY13" fmla="*/ 1880007 h 3562502"/>
                <a:gd name="connsiteX14" fmla="*/ 5498920 w 7366407"/>
                <a:gd name="connsiteY14" fmla="*/ 1867642 h 3562502"/>
                <a:gd name="connsiteX15" fmla="*/ 5793639 w 7366407"/>
                <a:gd name="connsiteY15" fmla="*/ 2245766 h 3562502"/>
                <a:gd name="connsiteX16" fmla="*/ 6005780 w 7366407"/>
                <a:gd name="connsiteY16" fmla="*/ 0 h 3562502"/>
                <a:gd name="connsiteX17" fmla="*/ 6269127 w 7366407"/>
                <a:gd name="connsiteY17" fmla="*/ 3533241 h 3562502"/>
                <a:gd name="connsiteX18" fmla="*/ 6590995 w 7366407"/>
                <a:gd name="connsiteY18" fmla="*/ 1250899 h 3562502"/>
                <a:gd name="connsiteX19" fmla="*/ 6686093 w 7366407"/>
                <a:gd name="connsiteY19" fmla="*/ 1894636 h 3562502"/>
                <a:gd name="connsiteX20" fmla="*/ 7366407 w 7366407"/>
                <a:gd name="connsiteY20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799539 w 7366407"/>
                <a:gd name="connsiteY5" fmla="*/ 2223820 h 3562502"/>
                <a:gd name="connsiteX6" fmla="*/ 2038831 w 7366407"/>
                <a:gd name="connsiteY6" fmla="*/ 1874957 h 3562502"/>
                <a:gd name="connsiteX7" fmla="*/ 3457980 w 7366407"/>
                <a:gd name="connsiteY7" fmla="*/ 1889588 h 3562502"/>
                <a:gd name="connsiteX8" fmla="*/ 2472538 w 7366407"/>
                <a:gd name="connsiteY8" fmla="*/ 416966 h 3562502"/>
                <a:gd name="connsiteX9" fmla="*/ 3160166 w 7366407"/>
                <a:gd name="connsiteY9" fmla="*/ 21945 h 3562502"/>
                <a:gd name="connsiteX10" fmla="*/ 3803904 w 7366407"/>
                <a:gd name="connsiteY10" fmla="*/ 395020 h 3562502"/>
                <a:gd name="connsiteX11" fmla="*/ 4462272 w 7366407"/>
                <a:gd name="connsiteY11" fmla="*/ 7315 h 3562502"/>
                <a:gd name="connsiteX12" fmla="*/ 5113325 w 7366407"/>
                <a:gd name="connsiteY12" fmla="*/ 482803 h 3562502"/>
                <a:gd name="connsiteX13" fmla="*/ 4140402 w 7366407"/>
                <a:gd name="connsiteY13" fmla="*/ 1880007 h 3562502"/>
                <a:gd name="connsiteX14" fmla="*/ 5498920 w 7366407"/>
                <a:gd name="connsiteY14" fmla="*/ 1867642 h 3562502"/>
                <a:gd name="connsiteX15" fmla="*/ 5793639 w 7366407"/>
                <a:gd name="connsiteY15" fmla="*/ 2245766 h 3562502"/>
                <a:gd name="connsiteX16" fmla="*/ 6005780 w 7366407"/>
                <a:gd name="connsiteY16" fmla="*/ 0 h 3562502"/>
                <a:gd name="connsiteX17" fmla="*/ 6269127 w 7366407"/>
                <a:gd name="connsiteY17" fmla="*/ 3533241 h 3562502"/>
                <a:gd name="connsiteX18" fmla="*/ 6590995 w 7366407"/>
                <a:gd name="connsiteY18" fmla="*/ 1250899 h 3562502"/>
                <a:gd name="connsiteX19" fmla="*/ 6686093 w 7366407"/>
                <a:gd name="connsiteY19" fmla="*/ 1894636 h 3562502"/>
                <a:gd name="connsiteX20" fmla="*/ 7366407 w 7366407"/>
                <a:gd name="connsiteY20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865376 w 7366407"/>
                <a:gd name="connsiteY5" fmla="*/ 2238450 h 3562502"/>
                <a:gd name="connsiteX6" fmla="*/ 2038831 w 7366407"/>
                <a:gd name="connsiteY6" fmla="*/ 1874957 h 3562502"/>
                <a:gd name="connsiteX7" fmla="*/ 3457980 w 7366407"/>
                <a:gd name="connsiteY7" fmla="*/ 1889588 h 3562502"/>
                <a:gd name="connsiteX8" fmla="*/ 2472538 w 7366407"/>
                <a:gd name="connsiteY8" fmla="*/ 416966 h 3562502"/>
                <a:gd name="connsiteX9" fmla="*/ 3160166 w 7366407"/>
                <a:gd name="connsiteY9" fmla="*/ 21945 h 3562502"/>
                <a:gd name="connsiteX10" fmla="*/ 3803904 w 7366407"/>
                <a:gd name="connsiteY10" fmla="*/ 395020 h 3562502"/>
                <a:gd name="connsiteX11" fmla="*/ 4462272 w 7366407"/>
                <a:gd name="connsiteY11" fmla="*/ 7315 h 3562502"/>
                <a:gd name="connsiteX12" fmla="*/ 5113325 w 7366407"/>
                <a:gd name="connsiteY12" fmla="*/ 482803 h 3562502"/>
                <a:gd name="connsiteX13" fmla="*/ 4140402 w 7366407"/>
                <a:gd name="connsiteY13" fmla="*/ 1880007 h 3562502"/>
                <a:gd name="connsiteX14" fmla="*/ 5498920 w 7366407"/>
                <a:gd name="connsiteY14" fmla="*/ 1867642 h 3562502"/>
                <a:gd name="connsiteX15" fmla="*/ 5793639 w 7366407"/>
                <a:gd name="connsiteY15" fmla="*/ 2245766 h 3562502"/>
                <a:gd name="connsiteX16" fmla="*/ 6005780 w 7366407"/>
                <a:gd name="connsiteY16" fmla="*/ 0 h 3562502"/>
                <a:gd name="connsiteX17" fmla="*/ 6269127 w 7366407"/>
                <a:gd name="connsiteY17" fmla="*/ 3533241 h 3562502"/>
                <a:gd name="connsiteX18" fmla="*/ 6590995 w 7366407"/>
                <a:gd name="connsiteY18" fmla="*/ 1250899 h 3562502"/>
                <a:gd name="connsiteX19" fmla="*/ 6686093 w 7366407"/>
                <a:gd name="connsiteY19" fmla="*/ 1894636 h 3562502"/>
                <a:gd name="connsiteX20" fmla="*/ 7366407 w 7366407"/>
                <a:gd name="connsiteY20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865376 w 7366407"/>
                <a:gd name="connsiteY5" fmla="*/ 2238450 h 3562502"/>
                <a:gd name="connsiteX6" fmla="*/ 2038831 w 7366407"/>
                <a:gd name="connsiteY6" fmla="*/ 1874957 h 3562502"/>
                <a:gd name="connsiteX7" fmla="*/ 3457980 w 7366407"/>
                <a:gd name="connsiteY7" fmla="*/ 1889588 h 3562502"/>
                <a:gd name="connsiteX8" fmla="*/ 2472538 w 7366407"/>
                <a:gd name="connsiteY8" fmla="*/ 416966 h 3562502"/>
                <a:gd name="connsiteX9" fmla="*/ 3160166 w 7366407"/>
                <a:gd name="connsiteY9" fmla="*/ 21945 h 3562502"/>
                <a:gd name="connsiteX10" fmla="*/ 3803904 w 7366407"/>
                <a:gd name="connsiteY10" fmla="*/ 395020 h 3562502"/>
                <a:gd name="connsiteX11" fmla="*/ 4462272 w 7366407"/>
                <a:gd name="connsiteY11" fmla="*/ 7315 h 3562502"/>
                <a:gd name="connsiteX12" fmla="*/ 5113325 w 7366407"/>
                <a:gd name="connsiteY12" fmla="*/ 482803 h 3562502"/>
                <a:gd name="connsiteX13" fmla="*/ 4140402 w 7366407"/>
                <a:gd name="connsiteY13" fmla="*/ 1880007 h 3562502"/>
                <a:gd name="connsiteX14" fmla="*/ 5498920 w 7366407"/>
                <a:gd name="connsiteY14" fmla="*/ 1867642 h 3562502"/>
                <a:gd name="connsiteX15" fmla="*/ 5720487 w 7366407"/>
                <a:gd name="connsiteY15" fmla="*/ 2238450 h 3562502"/>
                <a:gd name="connsiteX16" fmla="*/ 6005780 w 7366407"/>
                <a:gd name="connsiteY16" fmla="*/ 0 h 3562502"/>
                <a:gd name="connsiteX17" fmla="*/ 6269127 w 7366407"/>
                <a:gd name="connsiteY17" fmla="*/ 3533241 h 3562502"/>
                <a:gd name="connsiteX18" fmla="*/ 6590995 w 7366407"/>
                <a:gd name="connsiteY18" fmla="*/ 1250899 h 3562502"/>
                <a:gd name="connsiteX19" fmla="*/ 6686093 w 7366407"/>
                <a:gd name="connsiteY19" fmla="*/ 1894636 h 3562502"/>
                <a:gd name="connsiteX20" fmla="*/ 7366407 w 7366407"/>
                <a:gd name="connsiteY20" fmla="*/ 1894637 h 3562502"/>
                <a:gd name="connsiteX0" fmla="*/ 0 w 7366407"/>
                <a:gd name="connsiteY0" fmla="*/ 1872690 h 3562502"/>
                <a:gd name="connsiteX1" fmla="*/ 907085 w 7366407"/>
                <a:gd name="connsiteY1" fmla="*/ 1865376 h 3562502"/>
                <a:gd name="connsiteX2" fmla="*/ 1009498 w 7366407"/>
                <a:gd name="connsiteY2" fmla="*/ 1236269 h 3562502"/>
                <a:gd name="connsiteX3" fmla="*/ 1294790 w 7366407"/>
                <a:gd name="connsiteY3" fmla="*/ 3562502 h 3562502"/>
                <a:gd name="connsiteX4" fmla="*/ 1587398 w 7366407"/>
                <a:gd name="connsiteY4" fmla="*/ 14630 h 3562502"/>
                <a:gd name="connsiteX5" fmla="*/ 1865376 w 7366407"/>
                <a:gd name="connsiteY5" fmla="*/ 2238450 h 3562502"/>
                <a:gd name="connsiteX6" fmla="*/ 2038831 w 7366407"/>
                <a:gd name="connsiteY6" fmla="*/ 1874957 h 3562502"/>
                <a:gd name="connsiteX7" fmla="*/ 3457980 w 7366407"/>
                <a:gd name="connsiteY7" fmla="*/ 1889588 h 3562502"/>
                <a:gd name="connsiteX8" fmla="*/ 2472538 w 7366407"/>
                <a:gd name="connsiteY8" fmla="*/ 416966 h 3562502"/>
                <a:gd name="connsiteX9" fmla="*/ 3160166 w 7366407"/>
                <a:gd name="connsiteY9" fmla="*/ 21945 h 3562502"/>
                <a:gd name="connsiteX10" fmla="*/ 3803904 w 7366407"/>
                <a:gd name="connsiteY10" fmla="*/ 395020 h 3562502"/>
                <a:gd name="connsiteX11" fmla="*/ 4462272 w 7366407"/>
                <a:gd name="connsiteY11" fmla="*/ 7315 h 3562502"/>
                <a:gd name="connsiteX12" fmla="*/ 5113325 w 7366407"/>
                <a:gd name="connsiteY12" fmla="*/ 482803 h 3562502"/>
                <a:gd name="connsiteX13" fmla="*/ 4140402 w 7366407"/>
                <a:gd name="connsiteY13" fmla="*/ 1880007 h 3562502"/>
                <a:gd name="connsiteX14" fmla="*/ 5498920 w 7366407"/>
                <a:gd name="connsiteY14" fmla="*/ 1896902 h 3562502"/>
                <a:gd name="connsiteX15" fmla="*/ 5720487 w 7366407"/>
                <a:gd name="connsiteY15" fmla="*/ 2238450 h 3562502"/>
                <a:gd name="connsiteX16" fmla="*/ 6005780 w 7366407"/>
                <a:gd name="connsiteY16" fmla="*/ 0 h 3562502"/>
                <a:gd name="connsiteX17" fmla="*/ 6269127 w 7366407"/>
                <a:gd name="connsiteY17" fmla="*/ 3533241 h 3562502"/>
                <a:gd name="connsiteX18" fmla="*/ 6590995 w 7366407"/>
                <a:gd name="connsiteY18" fmla="*/ 1250899 h 3562502"/>
                <a:gd name="connsiteX19" fmla="*/ 6686093 w 7366407"/>
                <a:gd name="connsiteY19" fmla="*/ 1894636 h 3562502"/>
                <a:gd name="connsiteX20" fmla="*/ 7366407 w 7366407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13325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13325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13325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13325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13325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16966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60857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6016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30905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30905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72538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43277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43277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2690 h 3562502"/>
                <a:gd name="connsiteX1" fmla="*/ 907085 w 7454190"/>
                <a:gd name="connsiteY1" fmla="*/ 1865376 h 3562502"/>
                <a:gd name="connsiteX2" fmla="*/ 1009498 w 7454190"/>
                <a:gd name="connsiteY2" fmla="*/ 1236269 h 3562502"/>
                <a:gd name="connsiteX3" fmla="*/ 1294790 w 7454190"/>
                <a:gd name="connsiteY3" fmla="*/ 3562502 h 3562502"/>
                <a:gd name="connsiteX4" fmla="*/ 1587398 w 7454190"/>
                <a:gd name="connsiteY4" fmla="*/ 14630 h 3562502"/>
                <a:gd name="connsiteX5" fmla="*/ 1865376 w 7454190"/>
                <a:gd name="connsiteY5" fmla="*/ 2238450 h 3562502"/>
                <a:gd name="connsiteX6" fmla="*/ 2038831 w 7454190"/>
                <a:gd name="connsiteY6" fmla="*/ 1874957 h 3562502"/>
                <a:gd name="connsiteX7" fmla="*/ 3457980 w 7454190"/>
                <a:gd name="connsiteY7" fmla="*/ 1889588 h 3562502"/>
                <a:gd name="connsiteX8" fmla="*/ 2443277 w 7454190"/>
                <a:gd name="connsiteY8" fmla="*/ 490118 h 3562502"/>
                <a:gd name="connsiteX9" fmla="*/ 3174796 w 7454190"/>
                <a:gd name="connsiteY9" fmla="*/ 21945 h 3562502"/>
                <a:gd name="connsiteX10" fmla="*/ 3803904 w 7454190"/>
                <a:gd name="connsiteY10" fmla="*/ 395020 h 3562502"/>
                <a:gd name="connsiteX11" fmla="*/ 4462272 w 7454190"/>
                <a:gd name="connsiteY11" fmla="*/ 7315 h 3562502"/>
                <a:gd name="connsiteX12" fmla="*/ 5171847 w 7454190"/>
                <a:gd name="connsiteY12" fmla="*/ 482803 h 3562502"/>
                <a:gd name="connsiteX13" fmla="*/ 4140402 w 7454190"/>
                <a:gd name="connsiteY13" fmla="*/ 1880007 h 3562502"/>
                <a:gd name="connsiteX14" fmla="*/ 5498920 w 7454190"/>
                <a:gd name="connsiteY14" fmla="*/ 1896902 h 3562502"/>
                <a:gd name="connsiteX15" fmla="*/ 5720487 w 7454190"/>
                <a:gd name="connsiteY15" fmla="*/ 2238450 h 3562502"/>
                <a:gd name="connsiteX16" fmla="*/ 6005780 w 7454190"/>
                <a:gd name="connsiteY16" fmla="*/ 0 h 3562502"/>
                <a:gd name="connsiteX17" fmla="*/ 6269127 w 7454190"/>
                <a:gd name="connsiteY17" fmla="*/ 3533241 h 3562502"/>
                <a:gd name="connsiteX18" fmla="*/ 6590995 w 7454190"/>
                <a:gd name="connsiteY18" fmla="*/ 1250899 h 3562502"/>
                <a:gd name="connsiteX19" fmla="*/ 6686093 w 7454190"/>
                <a:gd name="connsiteY19" fmla="*/ 1894636 h 3562502"/>
                <a:gd name="connsiteX20" fmla="*/ 7454190 w 7454190"/>
                <a:gd name="connsiteY20" fmla="*/ 1894637 h 3562502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462272 w 7454190"/>
                <a:gd name="connsiteY11" fmla="*/ 872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586631 w 7454190"/>
                <a:gd name="connsiteY11" fmla="*/ 2335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586631 w 7454190"/>
                <a:gd name="connsiteY11" fmla="*/ 2335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586631 w 7454190"/>
                <a:gd name="connsiteY11" fmla="*/ 2335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586631 w 7454190"/>
                <a:gd name="connsiteY11" fmla="*/ 2335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4097 h 3563909"/>
                <a:gd name="connsiteX1" fmla="*/ 907085 w 7454190"/>
                <a:gd name="connsiteY1" fmla="*/ 1866783 h 3563909"/>
                <a:gd name="connsiteX2" fmla="*/ 1009498 w 7454190"/>
                <a:gd name="connsiteY2" fmla="*/ 1237676 h 3563909"/>
                <a:gd name="connsiteX3" fmla="*/ 1294790 w 7454190"/>
                <a:gd name="connsiteY3" fmla="*/ 3563909 h 3563909"/>
                <a:gd name="connsiteX4" fmla="*/ 1587398 w 7454190"/>
                <a:gd name="connsiteY4" fmla="*/ 16037 h 3563909"/>
                <a:gd name="connsiteX5" fmla="*/ 1865376 w 7454190"/>
                <a:gd name="connsiteY5" fmla="*/ 2239857 h 3563909"/>
                <a:gd name="connsiteX6" fmla="*/ 2038831 w 7454190"/>
                <a:gd name="connsiteY6" fmla="*/ 1876364 h 3563909"/>
                <a:gd name="connsiteX7" fmla="*/ 3457980 w 7454190"/>
                <a:gd name="connsiteY7" fmla="*/ 1890995 h 3563909"/>
                <a:gd name="connsiteX8" fmla="*/ 2443277 w 7454190"/>
                <a:gd name="connsiteY8" fmla="*/ 491525 h 3563909"/>
                <a:gd name="connsiteX9" fmla="*/ 3043123 w 7454190"/>
                <a:gd name="connsiteY9" fmla="*/ 1407 h 3563909"/>
                <a:gd name="connsiteX10" fmla="*/ 3803904 w 7454190"/>
                <a:gd name="connsiteY10" fmla="*/ 396427 h 3563909"/>
                <a:gd name="connsiteX11" fmla="*/ 4586631 w 7454190"/>
                <a:gd name="connsiteY11" fmla="*/ 23352 h 3563909"/>
                <a:gd name="connsiteX12" fmla="*/ 5171847 w 7454190"/>
                <a:gd name="connsiteY12" fmla="*/ 484210 h 3563909"/>
                <a:gd name="connsiteX13" fmla="*/ 4140402 w 7454190"/>
                <a:gd name="connsiteY13" fmla="*/ 1881414 h 3563909"/>
                <a:gd name="connsiteX14" fmla="*/ 5498920 w 7454190"/>
                <a:gd name="connsiteY14" fmla="*/ 1898309 h 3563909"/>
                <a:gd name="connsiteX15" fmla="*/ 5720487 w 7454190"/>
                <a:gd name="connsiteY15" fmla="*/ 2239857 h 3563909"/>
                <a:gd name="connsiteX16" fmla="*/ 6005780 w 7454190"/>
                <a:gd name="connsiteY16" fmla="*/ 1407 h 3563909"/>
                <a:gd name="connsiteX17" fmla="*/ 6269127 w 7454190"/>
                <a:gd name="connsiteY17" fmla="*/ 3534648 h 3563909"/>
                <a:gd name="connsiteX18" fmla="*/ 6590995 w 7454190"/>
                <a:gd name="connsiteY18" fmla="*/ 1252306 h 3563909"/>
                <a:gd name="connsiteX19" fmla="*/ 6686093 w 7454190"/>
                <a:gd name="connsiteY19" fmla="*/ 1896043 h 3563909"/>
                <a:gd name="connsiteX20" fmla="*/ 7454190 w 7454190"/>
                <a:gd name="connsiteY20" fmla="*/ 1896044 h 3563909"/>
                <a:gd name="connsiteX0" fmla="*/ 0 w 7454190"/>
                <a:gd name="connsiteY0" fmla="*/ 1873451 h 3563263"/>
                <a:gd name="connsiteX1" fmla="*/ 907085 w 7454190"/>
                <a:gd name="connsiteY1" fmla="*/ 1866137 h 3563263"/>
                <a:gd name="connsiteX2" fmla="*/ 1009498 w 7454190"/>
                <a:gd name="connsiteY2" fmla="*/ 1237030 h 3563263"/>
                <a:gd name="connsiteX3" fmla="*/ 1294790 w 7454190"/>
                <a:gd name="connsiteY3" fmla="*/ 3563263 h 3563263"/>
                <a:gd name="connsiteX4" fmla="*/ 1587398 w 7454190"/>
                <a:gd name="connsiteY4" fmla="*/ 15391 h 3563263"/>
                <a:gd name="connsiteX5" fmla="*/ 1865376 w 7454190"/>
                <a:gd name="connsiteY5" fmla="*/ 2239211 h 3563263"/>
                <a:gd name="connsiteX6" fmla="*/ 2038831 w 7454190"/>
                <a:gd name="connsiteY6" fmla="*/ 1875718 h 3563263"/>
                <a:gd name="connsiteX7" fmla="*/ 3457980 w 7454190"/>
                <a:gd name="connsiteY7" fmla="*/ 1890349 h 3563263"/>
                <a:gd name="connsiteX8" fmla="*/ 2443277 w 7454190"/>
                <a:gd name="connsiteY8" fmla="*/ 490879 h 3563263"/>
                <a:gd name="connsiteX9" fmla="*/ 3043123 w 7454190"/>
                <a:gd name="connsiteY9" fmla="*/ 761 h 3563263"/>
                <a:gd name="connsiteX10" fmla="*/ 3803904 w 7454190"/>
                <a:gd name="connsiteY10" fmla="*/ 395781 h 3563263"/>
                <a:gd name="connsiteX11" fmla="*/ 4586631 w 7454190"/>
                <a:gd name="connsiteY11" fmla="*/ 22706 h 3563263"/>
                <a:gd name="connsiteX12" fmla="*/ 5171847 w 7454190"/>
                <a:gd name="connsiteY12" fmla="*/ 483564 h 3563263"/>
                <a:gd name="connsiteX13" fmla="*/ 4140402 w 7454190"/>
                <a:gd name="connsiteY13" fmla="*/ 1880768 h 3563263"/>
                <a:gd name="connsiteX14" fmla="*/ 5498920 w 7454190"/>
                <a:gd name="connsiteY14" fmla="*/ 1897663 h 3563263"/>
                <a:gd name="connsiteX15" fmla="*/ 5720487 w 7454190"/>
                <a:gd name="connsiteY15" fmla="*/ 2239211 h 3563263"/>
                <a:gd name="connsiteX16" fmla="*/ 6005780 w 7454190"/>
                <a:gd name="connsiteY16" fmla="*/ 761 h 3563263"/>
                <a:gd name="connsiteX17" fmla="*/ 6269127 w 7454190"/>
                <a:gd name="connsiteY17" fmla="*/ 3534002 h 3563263"/>
                <a:gd name="connsiteX18" fmla="*/ 6590995 w 7454190"/>
                <a:gd name="connsiteY18" fmla="*/ 1251660 h 3563263"/>
                <a:gd name="connsiteX19" fmla="*/ 6686093 w 7454190"/>
                <a:gd name="connsiteY19" fmla="*/ 1895397 h 3563263"/>
                <a:gd name="connsiteX20" fmla="*/ 7454190 w 7454190"/>
                <a:gd name="connsiteY20" fmla="*/ 1895398 h 3563263"/>
                <a:gd name="connsiteX0" fmla="*/ 0 w 7454190"/>
                <a:gd name="connsiteY0" fmla="*/ 1873451 h 3563263"/>
                <a:gd name="connsiteX1" fmla="*/ 907085 w 7454190"/>
                <a:gd name="connsiteY1" fmla="*/ 1866137 h 3563263"/>
                <a:gd name="connsiteX2" fmla="*/ 1009498 w 7454190"/>
                <a:gd name="connsiteY2" fmla="*/ 1237030 h 3563263"/>
                <a:gd name="connsiteX3" fmla="*/ 1294790 w 7454190"/>
                <a:gd name="connsiteY3" fmla="*/ 3563263 h 3563263"/>
                <a:gd name="connsiteX4" fmla="*/ 1587398 w 7454190"/>
                <a:gd name="connsiteY4" fmla="*/ 15391 h 3563263"/>
                <a:gd name="connsiteX5" fmla="*/ 1865376 w 7454190"/>
                <a:gd name="connsiteY5" fmla="*/ 2239211 h 3563263"/>
                <a:gd name="connsiteX6" fmla="*/ 2038831 w 7454190"/>
                <a:gd name="connsiteY6" fmla="*/ 1875718 h 3563263"/>
                <a:gd name="connsiteX7" fmla="*/ 3457980 w 7454190"/>
                <a:gd name="connsiteY7" fmla="*/ 1890349 h 3563263"/>
                <a:gd name="connsiteX8" fmla="*/ 2443277 w 7454190"/>
                <a:gd name="connsiteY8" fmla="*/ 490879 h 3563263"/>
                <a:gd name="connsiteX9" fmla="*/ 3043123 w 7454190"/>
                <a:gd name="connsiteY9" fmla="*/ 761 h 3563263"/>
                <a:gd name="connsiteX10" fmla="*/ 3803904 w 7454190"/>
                <a:gd name="connsiteY10" fmla="*/ 395781 h 3563263"/>
                <a:gd name="connsiteX11" fmla="*/ 4586631 w 7454190"/>
                <a:gd name="connsiteY11" fmla="*/ 22706 h 3563263"/>
                <a:gd name="connsiteX12" fmla="*/ 5171847 w 7454190"/>
                <a:gd name="connsiteY12" fmla="*/ 483564 h 3563263"/>
                <a:gd name="connsiteX13" fmla="*/ 4140402 w 7454190"/>
                <a:gd name="connsiteY13" fmla="*/ 1880768 h 3563263"/>
                <a:gd name="connsiteX14" fmla="*/ 5498920 w 7454190"/>
                <a:gd name="connsiteY14" fmla="*/ 1897663 h 3563263"/>
                <a:gd name="connsiteX15" fmla="*/ 5720487 w 7454190"/>
                <a:gd name="connsiteY15" fmla="*/ 2239211 h 3563263"/>
                <a:gd name="connsiteX16" fmla="*/ 6005780 w 7454190"/>
                <a:gd name="connsiteY16" fmla="*/ 761 h 3563263"/>
                <a:gd name="connsiteX17" fmla="*/ 6269127 w 7454190"/>
                <a:gd name="connsiteY17" fmla="*/ 3534002 h 3563263"/>
                <a:gd name="connsiteX18" fmla="*/ 6590995 w 7454190"/>
                <a:gd name="connsiteY18" fmla="*/ 1251660 h 3563263"/>
                <a:gd name="connsiteX19" fmla="*/ 6686093 w 7454190"/>
                <a:gd name="connsiteY19" fmla="*/ 1895397 h 3563263"/>
                <a:gd name="connsiteX20" fmla="*/ 7454190 w 7454190"/>
                <a:gd name="connsiteY20" fmla="*/ 1895398 h 3563263"/>
                <a:gd name="connsiteX0" fmla="*/ 0 w 7454190"/>
                <a:gd name="connsiteY0" fmla="*/ 1873451 h 3563263"/>
                <a:gd name="connsiteX1" fmla="*/ 907085 w 7454190"/>
                <a:gd name="connsiteY1" fmla="*/ 1866137 h 3563263"/>
                <a:gd name="connsiteX2" fmla="*/ 1009498 w 7454190"/>
                <a:gd name="connsiteY2" fmla="*/ 1237030 h 3563263"/>
                <a:gd name="connsiteX3" fmla="*/ 1294790 w 7454190"/>
                <a:gd name="connsiteY3" fmla="*/ 3563263 h 3563263"/>
                <a:gd name="connsiteX4" fmla="*/ 1587398 w 7454190"/>
                <a:gd name="connsiteY4" fmla="*/ 15391 h 3563263"/>
                <a:gd name="connsiteX5" fmla="*/ 1865376 w 7454190"/>
                <a:gd name="connsiteY5" fmla="*/ 2239211 h 3563263"/>
                <a:gd name="connsiteX6" fmla="*/ 2038831 w 7454190"/>
                <a:gd name="connsiteY6" fmla="*/ 1875718 h 3563263"/>
                <a:gd name="connsiteX7" fmla="*/ 3457980 w 7454190"/>
                <a:gd name="connsiteY7" fmla="*/ 1890349 h 3563263"/>
                <a:gd name="connsiteX8" fmla="*/ 2443277 w 7454190"/>
                <a:gd name="connsiteY8" fmla="*/ 490879 h 3563263"/>
                <a:gd name="connsiteX9" fmla="*/ 3043123 w 7454190"/>
                <a:gd name="connsiteY9" fmla="*/ 761 h 3563263"/>
                <a:gd name="connsiteX10" fmla="*/ 3803904 w 7454190"/>
                <a:gd name="connsiteY10" fmla="*/ 395781 h 3563263"/>
                <a:gd name="connsiteX11" fmla="*/ 4586631 w 7454190"/>
                <a:gd name="connsiteY11" fmla="*/ 22706 h 3563263"/>
                <a:gd name="connsiteX12" fmla="*/ 5171847 w 7454190"/>
                <a:gd name="connsiteY12" fmla="*/ 483564 h 3563263"/>
                <a:gd name="connsiteX13" fmla="*/ 4140402 w 7454190"/>
                <a:gd name="connsiteY13" fmla="*/ 1880768 h 3563263"/>
                <a:gd name="connsiteX14" fmla="*/ 5498920 w 7454190"/>
                <a:gd name="connsiteY14" fmla="*/ 1897663 h 3563263"/>
                <a:gd name="connsiteX15" fmla="*/ 5720487 w 7454190"/>
                <a:gd name="connsiteY15" fmla="*/ 2239211 h 3563263"/>
                <a:gd name="connsiteX16" fmla="*/ 6005780 w 7454190"/>
                <a:gd name="connsiteY16" fmla="*/ 761 h 3563263"/>
                <a:gd name="connsiteX17" fmla="*/ 6269127 w 7454190"/>
                <a:gd name="connsiteY17" fmla="*/ 3534002 h 3563263"/>
                <a:gd name="connsiteX18" fmla="*/ 6590995 w 7454190"/>
                <a:gd name="connsiteY18" fmla="*/ 1251660 h 3563263"/>
                <a:gd name="connsiteX19" fmla="*/ 6686093 w 7454190"/>
                <a:gd name="connsiteY19" fmla="*/ 1895397 h 3563263"/>
                <a:gd name="connsiteX20" fmla="*/ 7454190 w 7454190"/>
                <a:gd name="connsiteY20" fmla="*/ 1895398 h 3563263"/>
                <a:gd name="connsiteX0" fmla="*/ 0 w 9049317"/>
                <a:gd name="connsiteY0" fmla="*/ 1873451 h 3563263"/>
                <a:gd name="connsiteX1" fmla="*/ 907085 w 9049317"/>
                <a:gd name="connsiteY1" fmla="*/ 1866137 h 3563263"/>
                <a:gd name="connsiteX2" fmla="*/ 1009498 w 9049317"/>
                <a:gd name="connsiteY2" fmla="*/ 1237030 h 3563263"/>
                <a:gd name="connsiteX3" fmla="*/ 1294790 w 9049317"/>
                <a:gd name="connsiteY3" fmla="*/ 3563263 h 3563263"/>
                <a:gd name="connsiteX4" fmla="*/ 1587398 w 9049317"/>
                <a:gd name="connsiteY4" fmla="*/ 15391 h 3563263"/>
                <a:gd name="connsiteX5" fmla="*/ 1865376 w 9049317"/>
                <a:gd name="connsiteY5" fmla="*/ 2239211 h 3563263"/>
                <a:gd name="connsiteX6" fmla="*/ 2038831 w 9049317"/>
                <a:gd name="connsiteY6" fmla="*/ 1875718 h 3563263"/>
                <a:gd name="connsiteX7" fmla="*/ 3457980 w 9049317"/>
                <a:gd name="connsiteY7" fmla="*/ 1890349 h 3563263"/>
                <a:gd name="connsiteX8" fmla="*/ 2443277 w 9049317"/>
                <a:gd name="connsiteY8" fmla="*/ 490879 h 3563263"/>
                <a:gd name="connsiteX9" fmla="*/ 3043123 w 9049317"/>
                <a:gd name="connsiteY9" fmla="*/ 761 h 3563263"/>
                <a:gd name="connsiteX10" fmla="*/ 3803904 w 9049317"/>
                <a:gd name="connsiteY10" fmla="*/ 395781 h 3563263"/>
                <a:gd name="connsiteX11" fmla="*/ 4586631 w 9049317"/>
                <a:gd name="connsiteY11" fmla="*/ 22706 h 3563263"/>
                <a:gd name="connsiteX12" fmla="*/ 5171847 w 9049317"/>
                <a:gd name="connsiteY12" fmla="*/ 483564 h 3563263"/>
                <a:gd name="connsiteX13" fmla="*/ 4140402 w 9049317"/>
                <a:gd name="connsiteY13" fmla="*/ 1880768 h 3563263"/>
                <a:gd name="connsiteX14" fmla="*/ 5498920 w 9049317"/>
                <a:gd name="connsiteY14" fmla="*/ 1897663 h 3563263"/>
                <a:gd name="connsiteX15" fmla="*/ 5720487 w 9049317"/>
                <a:gd name="connsiteY15" fmla="*/ 2239211 h 3563263"/>
                <a:gd name="connsiteX16" fmla="*/ 6005780 w 9049317"/>
                <a:gd name="connsiteY16" fmla="*/ 761 h 3563263"/>
                <a:gd name="connsiteX17" fmla="*/ 6269127 w 9049317"/>
                <a:gd name="connsiteY17" fmla="*/ 3534002 h 3563263"/>
                <a:gd name="connsiteX18" fmla="*/ 6590995 w 9049317"/>
                <a:gd name="connsiteY18" fmla="*/ 1251660 h 3563263"/>
                <a:gd name="connsiteX19" fmla="*/ 6686093 w 9049317"/>
                <a:gd name="connsiteY19" fmla="*/ 1895397 h 3563263"/>
                <a:gd name="connsiteX20" fmla="*/ 9049317 w 9049317"/>
                <a:gd name="connsiteY20" fmla="*/ 1903256 h 3563263"/>
                <a:gd name="connsiteX0" fmla="*/ 0 w 9151469"/>
                <a:gd name="connsiteY0" fmla="*/ 1873451 h 3563263"/>
                <a:gd name="connsiteX1" fmla="*/ 907085 w 9151469"/>
                <a:gd name="connsiteY1" fmla="*/ 1866137 h 3563263"/>
                <a:gd name="connsiteX2" fmla="*/ 1009498 w 9151469"/>
                <a:gd name="connsiteY2" fmla="*/ 1237030 h 3563263"/>
                <a:gd name="connsiteX3" fmla="*/ 1294790 w 9151469"/>
                <a:gd name="connsiteY3" fmla="*/ 3563263 h 3563263"/>
                <a:gd name="connsiteX4" fmla="*/ 1587398 w 9151469"/>
                <a:gd name="connsiteY4" fmla="*/ 15391 h 3563263"/>
                <a:gd name="connsiteX5" fmla="*/ 1865376 w 9151469"/>
                <a:gd name="connsiteY5" fmla="*/ 2239211 h 3563263"/>
                <a:gd name="connsiteX6" fmla="*/ 2038831 w 9151469"/>
                <a:gd name="connsiteY6" fmla="*/ 1875718 h 3563263"/>
                <a:gd name="connsiteX7" fmla="*/ 3457980 w 9151469"/>
                <a:gd name="connsiteY7" fmla="*/ 1890349 h 3563263"/>
                <a:gd name="connsiteX8" fmla="*/ 2443277 w 9151469"/>
                <a:gd name="connsiteY8" fmla="*/ 490879 h 3563263"/>
                <a:gd name="connsiteX9" fmla="*/ 3043123 w 9151469"/>
                <a:gd name="connsiteY9" fmla="*/ 761 h 3563263"/>
                <a:gd name="connsiteX10" fmla="*/ 3803904 w 9151469"/>
                <a:gd name="connsiteY10" fmla="*/ 395781 h 3563263"/>
                <a:gd name="connsiteX11" fmla="*/ 4586631 w 9151469"/>
                <a:gd name="connsiteY11" fmla="*/ 22706 h 3563263"/>
                <a:gd name="connsiteX12" fmla="*/ 5171847 w 9151469"/>
                <a:gd name="connsiteY12" fmla="*/ 483564 h 3563263"/>
                <a:gd name="connsiteX13" fmla="*/ 4140402 w 9151469"/>
                <a:gd name="connsiteY13" fmla="*/ 1880768 h 3563263"/>
                <a:gd name="connsiteX14" fmla="*/ 5498920 w 9151469"/>
                <a:gd name="connsiteY14" fmla="*/ 1897663 h 3563263"/>
                <a:gd name="connsiteX15" fmla="*/ 5720487 w 9151469"/>
                <a:gd name="connsiteY15" fmla="*/ 2239211 h 3563263"/>
                <a:gd name="connsiteX16" fmla="*/ 6005780 w 9151469"/>
                <a:gd name="connsiteY16" fmla="*/ 761 h 3563263"/>
                <a:gd name="connsiteX17" fmla="*/ 6269127 w 9151469"/>
                <a:gd name="connsiteY17" fmla="*/ 3534002 h 3563263"/>
                <a:gd name="connsiteX18" fmla="*/ 6590995 w 9151469"/>
                <a:gd name="connsiteY18" fmla="*/ 1251660 h 3563263"/>
                <a:gd name="connsiteX19" fmla="*/ 6686093 w 9151469"/>
                <a:gd name="connsiteY19" fmla="*/ 1895397 h 3563263"/>
                <a:gd name="connsiteX20" fmla="*/ 9151469 w 9151469"/>
                <a:gd name="connsiteY20" fmla="*/ 1903256 h 3563263"/>
                <a:gd name="connsiteX0" fmla="*/ 0 w 9088607"/>
                <a:gd name="connsiteY0" fmla="*/ 1873451 h 3563263"/>
                <a:gd name="connsiteX1" fmla="*/ 907085 w 9088607"/>
                <a:gd name="connsiteY1" fmla="*/ 1866137 h 3563263"/>
                <a:gd name="connsiteX2" fmla="*/ 1009498 w 9088607"/>
                <a:gd name="connsiteY2" fmla="*/ 1237030 h 3563263"/>
                <a:gd name="connsiteX3" fmla="*/ 1294790 w 9088607"/>
                <a:gd name="connsiteY3" fmla="*/ 3563263 h 3563263"/>
                <a:gd name="connsiteX4" fmla="*/ 1587398 w 9088607"/>
                <a:gd name="connsiteY4" fmla="*/ 15391 h 3563263"/>
                <a:gd name="connsiteX5" fmla="*/ 1865376 w 9088607"/>
                <a:gd name="connsiteY5" fmla="*/ 2239211 h 3563263"/>
                <a:gd name="connsiteX6" fmla="*/ 2038831 w 9088607"/>
                <a:gd name="connsiteY6" fmla="*/ 1875718 h 3563263"/>
                <a:gd name="connsiteX7" fmla="*/ 3457980 w 9088607"/>
                <a:gd name="connsiteY7" fmla="*/ 1890349 h 3563263"/>
                <a:gd name="connsiteX8" fmla="*/ 2443277 w 9088607"/>
                <a:gd name="connsiteY8" fmla="*/ 490879 h 3563263"/>
                <a:gd name="connsiteX9" fmla="*/ 3043123 w 9088607"/>
                <a:gd name="connsiteY9" fmla="*/ 761 h 3563263"/>
                <a:gd name="connsiteX10" fmla="*/ 3803904 w 9088607"/>
                <a:gd name="connsiteY10" fmla="*/ 395781 h 3563263"/>
                <a:gd name="connsiteX11" fmla="*/ 4586631 w 9088607"/>
                <a:gd name="connsiteY11" fmla="*/ 22706 h 3563263"/>
                <a:gd name="connsiteX12" fmla="*/ 5171847 w 9088607"/>
                <a:gd name="connsiteY12" fmla="*/ 483564 h 3563263"/>
                <a:gd name="connsiteX13" fmla="*/ 4140402 w 9088607"/>
                <a:gd name="connsiteY13" fmla="*/ 1880768 h 3563263"/>
                <a:gd name="connsiteX14" fmla="*/ 5498920 w 9088607"/>
                <a:gd name="connsiteY14" fmla="*/ 1897663 h 3563263"/>
                <a:gd name="connsiteX15" fmla="*/ 5720487 w 9088607"/>
                <a:gd name="connsiteY15" fmla="*/ 2239211 h 3563263"/>
                <a:gd name="connsiteX16" fmla="*/ 6005780 w 9088607"/>
                <a:gd name="connsiteY16" fmla="*/ 761 h 3563263"/>
                <a:gd name="connsiteX17" fmla="*/ 6269127 w 9088607"/>
                <a:gd name="connsiteY17" fmla="*/ 3534002 h 3563263"/>
                <a:gd name="connsiteX18" fmla="*/ 6590995 w 9088607"/>
                <a:gd name="connsiteY18" fmla="*/ 1251660 h 3563263"/>
                <a:gd name="connsiteX19" fmla="*/ 6686093 w 9088607"/>
                <a:gd name="connsiteY19" fmla="*/ 1895397 h 3563263"/>
                <a:gd name="connsiteX20" fmla="*/ 9088607 w 9088607"/>
                <a:gd name="connsiteY20" fmla="*/ 1903256 h 3563263"/>
                <a:gd name="connsiteX0" fmla="*/ 0 w 10526578"/>
                <a:gd name="connsiteY0" fmla="*/ 1881309 h 3563263"/>
                <a:gd name="connsiteX1" fmla="*/ 2345056 w 10526578"/>
                <a:gd name="connsiteY1" fmla="*/ 1866137 h 3563263"/>
                <a:gd name="connsiteX2" fmla="*/ 2447469 w 10526578"/>
                <a:gd name="connsiteY2" fmla="*/ 1237030 h 3563263"/>
                <a:gd name="connsiteX3" fmla="*/ 2732761 w 10526578"/>
                <a:gd name="connsiteY3" fmla="*/ 3563263 h 3563263"/>
                <a:gd name="connsiteX4" fmla="*/ 3025369 w 10526578"/>
                <a:gd name="connsiteY4" fmla="*/ 15391 h 3563263"/>
                <a:gd name="connsiteX5" fmla="*/ 3303347 w 10526578"/>
                <a:gd name="connsiteY5" fmla="*/ 2239211 h 3563263"/>
                <a:gd name="connsiteX6" fmla="*/ 3476802 w 10526578"/>
                <a:gd name="connsiteY6" fmla="*/ 1875718 h 3563263"/>
                <a:gd name="connsiteX7" fmla="*/ 4895951 w 10526578"/>
                <a:gd name="connsiteY7" fmla="*/ 1890349 h 3563263"/>
                <a:gd name="connsiteX8" fmla="*/ 3881248 w 10526578"/>
                <a:gd name="connsiteY8" fmla="*/ 490879 h 3563263"/>
                <a:gd name="connsiteX9" fmla="*/ 4481094 w 10526578"/>
                <a:gd name="connsiteY9" fmla="*/ 761 h 3563263"/>
                <a:gd name="connsiteX10" fmla="*/ 5241875 w 10526578"/>
                <a:gd name="connsiteY10" fmla="*/ 395781 h 3563263"/>
                <a:gd name="connsiteX11" fmla="*/ 6024602 w 10526578"/>
                <a:gd name="connsiteY11" fmla="*/ 22706 h 3563263"/>
                <a:gd name="connsiteX12" fmla="*/ 6609818 w 10526578"/>
                <a:gd name="connsiteY12" fmla="*/ 483564 h 3563263"/>
                <a:gd name="connsiteX13" fmla="*/ 5578373 w 10526578"/>
                <a:gd name="connsiteY13" fmla="*/ 1880768 h 3563263"/>
                <a:gd name="connsiteX14" fmla="*/ 6936891 w 10526578"/>
                <a:gd name="connsiteY14" fmla="*/ 1897663 h 3563263"/>
                <a:gd name="connsiteX15" fmla="*/ 7158458 w 10526578"/>
                <a:gd name="connsiteY15" fmla="*/ 2239211 h 3563263"/>
                <a:gd name="connsiteX16" fmla="*/ 7443751 w 10526578"/>
                <a:gd name="connsiteY16" fmla="*/ 761 h 3563263"/>
                <a:gd name="connsiteX17" fmla="*/ 7707098 w 10526578"/>
                <a:gd name="connsiteY17" fmla="*/ 3534002 h 3563263"/>
                <a:gd name="connsiteX18" fmla="*/ 8028966 w 10526578"/>
                <a:gd name="connsiteY18" fmla="*/ 1251660 h 3563263"/>
                <a:gd name="connsiteX19" fmla="*/ 8124064 w 10526578"/>
                <a:gd name="connsiteY19" fmla="*/ 1895397 h 3563263"/>
                <a:gd name="connsiteX20" fmla="*/ 10526578 w 10526578"/>
                <a:gd name="connsiteY20" fmla="*/ 1903256 h 3563263"/>
                <a:gd name="connsiteX0" fmla="*/ 0 w 10526578"/>
                <a:gd name="connsiteY0" fmla="*/ 1881309 h 3563263"/>
                <a:gd name="connsiteX1" fmla="*/ 2345056 w 10526578"/>
                <a:gd name="connsiteY1" fmla="*/ 1866137 h 3563263"/>
                <a:gd name="connsiteX2" fmla="*/ 2447469 w 10526578"/>
                <a:gd name="connsiteY2" fmla="*/ 1237030 h 3563263"/>
                <a:gd name="connsiteX3" fmla="*/ 2732761 w 10526578"/>
                <a:gd name="connsiteY3" fmla="*/ 3563263 h 3563263"/>
                <a:gd name="connsiteX4" fmla="*/ 3025369 w 10526578"/>
                <a:gd name="connsiteY4" fmla="*/ 15391 h 3563263"/>
                <a:gd name="connsiteX5" fmla="*/ 3303347 w 10526578"/>
                <a:gd name="connsiteY5" fmla="*/ 2239211 h 3563263"/>
                <a:gd name="connsiteX6" fmla="*/ 3476802 w 10526578"/>
                <a:gd name="connsiteY6" fmla="*/ 1875718 h 3563263"/>
                <a:gd name="connsiteX7" fmla="*/ 4895951 w 10526578"/>
                <a:gd name="connsiteY7" fmla="*/ 1890349 h 3563263"/>
                <a:gd name="connsiteX8" fmla="*/ 3881248 w 10526578"/>
                <a:gd name="connsiteY8" fmla="*/ 490879 h 3563263"/>
                <a:gd name="connsiteX9" fmla="*/ 4481094 w 10526578"/>
                <a:gd name="connsiteY9" fmla="*/ 761 h 3563263"/>
                <a:gd name="connsiteX10" fmla="*/ 5241875 w 10526578"/>
                <a:gd name="connsiteY10" fmla="*/ 395782 h 3563263"/>
                <a:gd name="connsiteX11" fmla="*/ 6024602 w 10526578"/>
                <a:gd name="connsiteY11" fmla="*/ 22706 h 3563263"/>
                <a:gd name="connsiteX12" fmla="*/ 6609818 w 10526578"/>
                <a:gd name="connsiteY12" fmla="*/ 483564 h 3563263"/>
                <a:gd name="connsiteX13" fmla="*/ 5578373 w 10526578"/>
                <a:gd name="connsiteY13" fmla="*/ 1880768 h 3563263"/>
                <a:gd name="connsiteX14" fmla="*/ 6936891 w 10526578"/>
                <a:gd name="connsiteY14" fmla="*/ 1897663 h 3563263"/>
                <a:gd name="connsiteX15" fmla="*/ 7158458 w 10526578"/>
                <a:gd name="connsiteY15" fmla="*/ 2239211 h 3563263"/>
                <a:gd name="connsiteX16" fmla="*/ 7443751 w 10526578"/>
                <a:gd name="connsiteY16" fmla="*/ 761 h 3563263"/>
                <a:gd name="connsiteX17" fmla="*/ 7707098 w 10526578"/>
                <a:gd name="connsiteY17" fmla="*/ 3534002 h 3563263"/>
                <a:gd name="connsiteX18" fmla="*/ 8028966 w 10526578"/>
                <a:gd name="connsiteY18" fmla="*/ 1251660 h 3563263"/>
                <a:gd name="connsiteX19" fmla="*/ 8124064 w 10526578"/>
                <a:gd name="connsiteY19" fmla="*/ 1895397 h 3563263"/>
                <a:gd name="connsiteX20" fmla="*/ 10526578 w 10526578"/>
                <a:gd name="connsiteY20" fmla="*/ 1903256 h 3563263"/>
                <a:gd name="connsiteX0" fmla="*/ 0 w 10526578"/>
                <a:gd name="connsiteY0" fmla="*/ 1881309 h 3563263"/>
                <a:gd name="connsiteX1" fmla="*/ 2345056 w 10526578"/>
                <a:gd name="connsiteY1" fmla="*/ 1866137 h 3563263"/>
                <a:gd name="connsiteX2" fmla="*/ 2447469 w 10526578"/>
                <a:gd name="connsiteY2" fmla="*/ 1237030 h 3563263"/>
                <a:gd name="connsiteX3" fmla="*/ 2732761 w 10526578"/>
                <a:gd name="connsiteY3" fmla="*/ 3563263 h 3563263"/>
                <a:gd name="connsiteX4" fmla="*/ 3025369 w 10526578"/>
                <a:gd name="connsiteY4" fmla="*/ 15391 h 3563263"/>
                <a:gd name="connsiteX5" fmla="*/ 3303347 w 10526578"/>
                <a:gd name="connsiteY5" fmla="*/ 2239211 h 3563263"/>
                <a:gd name="connsiteX6" fmla="*/ 3476802 w 10526578"/>
                <a:gd name="connsiteY6" fmla="*/ 1875718 h 3563263"/>
                <a:gd name="connsiteX7" fmla="*/ 4895951 w 10526578"/>
                <a:gd name="connsiteY7" fmla="*/ 1890349 h 3563263"/>
                <a:gd name="connsiteX8" fmla="*/ 3881248 w 10526578"/>
                <a:gd name="connsiteY8" fmla="*/ 490879 h 3563263"/>
                <a:gd name="connsiteX9" fmla="*/ 4481094 w 10526578"/>
                <a:gd name="connsiteY9" fmla="*/ 761 h 3563263"/>
                <a:gd name="connsiteX10" fmla="*/ 5241875 w 10526578"/>
                <a:gd name="connsiteY10" fmla="*/ 395782 h 3563263"/>
                <a:gd name="connsiteX11" fmla="*/ 6024602 w 10526578"/>
                <a:gd name="connsiteY11" fmla="*/ 22706 h 3563263"/>
                <a:gd name="connsiteX12" fmla="*/ 6609818 w 10526578"/>
                <a:gd name="connsiteY12" fmla="*/ 483564 h 3563263"/>
                <a:gd name="connsiteX13" fmla="*/ 5578373 w 10526578"/>
                <a:gd name="connsiteY13" fmla="*/ 1880768 h 3563263"/>
                <a:gd name="connsiteX14" fmla="*/ 6936891 w 10526578"/>
                <a:gd name="connsiteY14" fmla="*/ 1897663 h 3563263"/>
                <a:gd name="connsiteX15" fmla="*/ 7158458 w 10526578"/>
                <a:gd name="connsiteY15" fmla="*/ 2239211 h 3563263"/>
                <a:gd name="connsiteX16" fmla="*/ 7443751 w 10526578"/>
                <a:gd name="connsiteY16" fmla="*/ 761 h 3563263"/>
                <a:gd name="connsiteX17" fmla="*/ 7707098 w 10526578"/>
                <a:gd name="connsiteY17" fmla="*/ 3534002 h 3563263"/>
                <a:gd name="connsiteX18" fmla="*/ 8028966 w 10526578"/>
                <a:gd name="connsiteY18" fmla="*/ 1251660 h 3563263"/>
                <a:gd name="connsiteX19" fmla="*/ 8124064 w 10526578"/>
                <a:gd name="connsiteY19" fmla="*/ 1895397 h 3563263"/>
                <a:gd name="connsiteX20" fmla="*/ 10526578 w 10526578"/>
                <a:gd name="connsiteY20" fmla="*/ 1903256 h 3563263"/>
                <a:gd name="connsiteX0" fmla="*/ 0 w 10526578"/>
                <a:gd name="connsiteY0" fmla="*/ 1881309 h 3563263"/>
                <a:gd name="connsiteX1" fmla="*/ 2345056 w 10526578"/>
                <a:gd name="connsiteY1" fmla="*/ 1866137 h 3563263"/>
                <a:gd name="connsiteX2" fmla="*/ 2447469 w 10526578"/>
                <a:gd name="connsiteY2" fmla="*/ 1237030 h 3563263"/>
                <a:gd name="connsiteX3" fmla="*/ 2732761 w 10526578"/>
                <a:gd name="connsiteY3" fmla="*/ 3563263 h 3563263"/>
                <a:gd name="connsiteX4" fmla="*/ 3025369 w 10526578"/>
                <a:gd name="connsiteY4" fmla="*/ 15391 h 3563263"/>
                <a:gd name="connsiteX5" fmla="*/ 3303347 w 10526578"/>
                <a:gd name="connsiteY5" fmla="*/ 2239211 h 3563263"/>
                <a:gd name="connsiteX6" fmla="*/ 3476802 w 10526578"/>
                <a:gd name="connsiteY6" fmla="*/ 1875718 h 3563263"/>
                <a:gd name="connsiteX7" fmla="*/ 4895951 w 10526578"/>
                <a:gd name="connsiteY7" fmla="*/ 1890349 h 3563263"/>
                <a:gd name="connsiteX8" fmla="*/ 3881248 w 10526578"/>
                <a:gd name="connsiteY8" fmla="*/ 490879 h 3563263"/>
                <a:gd name="connsiteX9" fmla="*/ 4481094 w 10526578"/>
                <a:gd name="connsiteY9" fmla="*/ 761 h 3563263"/>
                <a:gd name="connsiteX10" fmla="*/ 5241875 w 10526578"/>
                <a:gd name="connsiteY10" fmla="*/ 395782 h 3563263"/>
                <a:gd name="connsiteX11" fmla="*/ 6024602 w 10526578"/>
                <a:gd name="connsiteY11" fmla="*/ 22706 h 3563263"/>
                <a:gd name="connsiteX12" fmla="*/ 6609818 w 10526578"/>
                <a:gd name="connsiteY12" fmla="*/ 483564 h 3563263"/>
                <a:gd name="connsiteX13" fmla="*/ 5578373 w 10526578"/>
                <a:gd name="connsiteY13" fmla="*/ 1880768 h 3563263"/>
                <a:gd name="connsiteX14" fmla="*/ 6936891 w 10526578"/>
                <a:gd name="connsiteY14" fmla="*/ 1897663 h 3563263"/>
                <a:gd name="connsiteX15" fmla="*/ 7158458 w 10526578"/>
                <a:gd name="connsiteY15" fmla="*/ 2239211 h 3563263"/>
                <a:gd name="connsiteX16" fmla="*/ 7443751 w 10526578"/>
                <a:gd name="connsiteY16" fmla="*/ 761 h 3563263"/>
                <a:gd name="connsiteX17" fmla="*/ 7707098 w 10526578"/>
                <a:gd name="connsiteY17" fmla="*/ 3534002 h 3563263"/>
                <a:gd name="connsiteX18" fmla="*/ 8028966 w 10526578"/>
                <a:gd name="connsiteY18" fmla="*/ 1251660 h 3563263"/>
                <a:gd name="connsiteX19" fmla="*/ 8124064 w 10526578"/>
                <a:gd name="connsiteY19" fmla="*/ 1895397 h 3563263"/>
                <a:gd name="connsiteX20" fmla="*/ 10526578 w 10526578"/>
                <a:gd name="connsiteY20" fmla="*/ 1903256 h 3563263"/>
                <a:gd name="connsiteX0" fmla="*/ 0 w 10526578"/>
                <a:gd name="connsiteY0" fmla="*/ 1930018 h 3611972"/>
                <a:gd name="connsiteX1" fmla="*/ 2345056 w 10526578"/>
                <a:gd name="connsiteY1" fmla="*/ 1914846 h 3611972"/>
                <a:gd name="connsiteX2" fmla="*/ 2447469 w 10526578"/>
                <a:gd name="connsiteY2" fmla="*/ 1285739 h 3611972"/>
                <a:gd name="connsiteX3" fmla="*/ 2732761 w 10526578"/>
                <a:gd name="connsiteY3" fmla="*/ 3611972 h 3611972"/>
                <a:gd name="connsiteX4" fmla="*/ 3025369 w 10526578"/>
                <a:gd name="connsiteY4" fmla="*/ 64100 h 3611972"/>
                <a:gd name="connsiteX5" fmla="*/ 3303347 w 10526578"/>
                <a:gd name="connsiteY5" fmla="*/ 2287920 h 3611972"/>
                <a:gd name="connsiteX6" fmla="*/ 3476802 w 10526578"/>
                <a:gd name="connsiteY6" fmla="*/ 1924427 h 3611972"/>
                <a:gd name="connsiteX7" fmla="*/ 4895951 w 10526578"/>
                <a:gd name="connsiteY7" fmla="*/ 1939058 h 3611972"/>
                <a:gd name="connsiteX8" fmla="*/ 3881248 w 10526578"/>
                <a:gd name="connsiteY8" fmla="*/ 539588 h 3611972"/>
                <a:gd name="connsiteX9" fmla="*/ 4481094 w 10526578"/>
                <a:gd name="connsiteY9" fmla="*/ 49470 h 3611972"/>
                <a:gd name="connsiteX10" fmla="*/ 6024602 w 10526578"/>
                <a:gd name="connsiteY10" fmla="*/ 71415 h 3611972"/>
                <a:gd name="connsiteX11" fmla="*/ 6609818 w 10526578"/>
                <a:gd name="connsiteY11" fmla="*/ 532273 h 3611972"/>
                <a:gd name="connsiteX12" fmla="*/ 5578373 w 10526578"/>
                <a:gd name="connsiteY12" fmla="*/ 1929477 h 3611972"/>
                <a:gd name="connsiteX13" fmla="*/ 6936891 w 10526578"/>
                <a:gd name="connsiteY13" fmla="*/ 1946372 h 3611972"/>
                <a:gd name="connsiteX14" fmla="*/ 7158458 w 10526578"/>
                <a:gd name="connsiteY14" fmla="*/ 2287920 h 3611972"/>
                <a:gd name="connsiteX15" fmla="*/ 7443751 w 10526578"/>
                <a:gd name="connsiteY15" fmla="*/ 49470 h 3611972"/>
                <a:gd name="connsiteX16" fmla="*/ 7707098 w 10526578"/>
                <a:gd name="connsiteY16" fmla="*/ 3582711 h 3611972"/>
                <a:gd name="connsiteX17" fmla="*/ 8028966 w 10526578"/>
                <a:gd name="connsiteY17" fmla="*/ 1300369 h 3611972"/>
                <a:gd name="connsiteX18" fmla="*/ 8124064 w 10526578"/>
                <a:gd name="connsiteY18" fmla="*/ 1944106 h 3611972"/>
                <a:gd name="connsiteX19" fmla="*/ 10526578 w 10526578"/>
                <a:gd name="connsiteY19" fmla="*/ 1951965 h 3611972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03347 w 10526578"/>
                <a:gd name="connsiteY5" fmla="*/ 2238451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3881248 w 10526578"/>
                <a:gd name="connsiteY8" fmla="*/ 490119 h 3562503"/>
                <a:gd name="connsiteX9" fmla="*/ 6024602 w 10526578"/>
                <a:gd name="connsiteY9" fmla="*/ 21946 h 3562503"/>
                <a:gd name="connsiteX10" fmla="*/ 6609818 w 10526578"/>
                <a:gd name="connsiteY10" fmla="*/ 482804 h 3562503"/>
                <a:gd name="connsiteX11" fmla="*/ 5578373 w 10526578"/>
                <a:gd name="connsiteY11" fmla="*/ 1880008 h 3562503"/>
                <a:gd name="connsiteX12" fmla="*/ 6936891 w 10526578"/>
                <a:gd name="connsiteY12" fmla="*/ 1896903 h 3562503"/>
                <a:gd name="connsiteX13" fmla="*/ 7158458 w 10526578"/>
                <a:gd name="connsiteY13" fmla="*/ 2238451 h 3562503"/>
                <a:gd name="connsiteX14" fmla="*/ 7443751 w 10526578"/>
                <a:gd name="connsiteY14" fmla="*/ 1 h 3562503"/>
                <a:gd name="connsiteX15" fmla="*/ 7707098 w 10526578"/>
                <a:gd name="connsiteY15" fmla="*/ 3533242 h 3562503"/>
                <a:gd name="connsiteX16" fmla="*/ 8028966 w 10526578"/>
                <a:gd name="connsiteY16" fmla="*/ 1250900 h 3562503"/>
                <a:gd name="connsiteX17" fmla="*/ 8124064 w 10526578"/>
                <a:gd name="connsiteY17" fmla="*/ 1894637 h 3562503"/>
                <a:gd name="connsiteX18" fmla="*/ 10526578 w 10526578"/>
                <a:gd name="connsiteY18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03347 w 10526578"/>
                <a:gd name="connsiteY5" fmla="*/ 2238451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6024602 w 10526578"/>
                <a:gd name="connsiteY8" fmla="*/ 21946 h 3562503"/>
                <a:gd name="connsiteX9" fmla="*/ 6609818 w 10526578"/>
                <a:gd name="connsiteY9" fmla="*/ 482804 h 3562503"/>
                <a:gd name="connsiteX10" fmla="*/ 5578373 w 10526578"/>
                <a:gd name="connsiteY10" fmla="*/ 1880008 h 3562503"/>
                <a:gd name="connsiteX11" fmla="*/ 6936891 w 10526578"/>
                <a:gd name="connsiteY11" fmla="*/ 1896903 h 3562503"/>
                <a:gd name="connsiteX12" fmla="*/ 7158458 w 10526578"/>
                <a:gd name="connsiteY12" fmla="*/ 2238451 h 3562503"/>
                <a:gd name="connsiteX13" fmla="*/ 7443751 w 10526578"/>
                <a:gd name="connsiteY13" fmla="*/ 1 h 3562503"/>
                <a:gd name="connsiteX14" fmla="*/ 7707098 w 10526578"/>
                <a:gd name="connsiteY14" fmla="*/ 3533242 h 3562503"/>
                <a:gd name="connsiteX15" fmla="*/ 8028966 w 10526578"/>
                <a:gd name="connsiteY15" fmla="*/ 1250900 h 3562503"/>
                <a:gd name="connsiteX16" fmla="*/ 8124064 w 10526578"/>
                <a:gd name="connsiteY16" fmla="*/ 1894637 h 3562503"/>
                <a:gd name="connsiteX17" fmla="*/ 10526578 w 10526578"/>
                <a:gd name="connsiteY17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03347 w 10526578"/>
                <a:gd name="connsiteY5" fmla="*/ 2238451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6609818 w 10526578"/>
                <a:gd name="connsiteY8" fmla="*/ 482804 h 3562503"/>
                <a:gd name="connsiteX9" fmla="*/ 5578373 w 10526578"/>
                <a:gd name="connsiteY9" fmla="*/ 1880008 h 3562503"/>
                <a:gd name="connsiteX10" fmla="*/ 6936891 w 10526578"/>
                <a:gd name="connsiteY10" fmla="*/ 1896903 h 3562503"/>
                <a:gd name="connsiteX11" fmla="*/ 7158458 w 10526578"/>
                <a:gd name="connsiteY11" fmla="*/ 2238451 h 3562503"/>
                <a:gd name="connsiteX12" fmla="*/ 7443751 w 10526578"/>
                <a:gd name="connsiteY12" fmla="*/ 1 h 3562503"/>
                <a:gd name="connsiteX13" fmla="*/ 7707098 w 10526578"/>
                <a:gd name="connsiteY13" fmla="*/ 3533242 h 3562503"/>
                <a:gd name="connsiteX14" fmla="*/ 8028966 w 10526578"/>
                <a:gd name="connsiteY14" fmla="*/ 1250900 h 3562503"/>
                <a:gd name="connsiteX15" fmla="*/ 8124064 w 10526578"/>
                <a:gd name="connsiteY15" fmla="*/ 1894637 h 3562503"/>
                <a:gd name="connsiteX16" fmla="*/ 10526578 w 10526578"/>
                <a:gd name="connsiteY16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03347 w 10526578"/>
                <a:gd name="connsiteY5" fmla="*/ 2238451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5578373 w 10526578"/>
                <a:gd name="connsiteY8" fmla="*/ 1880008 h 3562503"/>
                <a:gd name="connsiteX9" fmla="*/ 6936891 w 10526578"/>
                <a:gd name="connsiteY9" fmla="*/ 1896903 h 3562503"/>
                <a:gd name="connsiteX10" fmla="*/ 7158458 w 10526578"/>
                <a:gd name="connsiteY10" fmla="*/ 2238451 h 3562503"/>
                <a:gd name="connsiteX11" fmla="*/ 7443751 w 10526578"/>
                <a:gd name="connsiteY11" fmla="*/ 1 h 3562503"/>
                <a:gd name="connsiteX12" fmla="*/ 7707098 w 10526578"/>
                <a:gd name="connsiteY12" fmla="*/ 3533242 h 3562503"/>
                <a:gd name="connsiteX13" fmla="*/ 8028966 w 10526578"/>
                <a:gd name="connsiteY13" fmla="*/ 1250900 h 3562503"/>
                <a:gd name="connsiteX14" fmla="*/ 8124064 w 10526578"/>
                <a:gd name="connsiteY14" fmla="*/ 1894637 h 3562503"/>
                <a:gd name="connsiteX15" fmla="*/ 10526578 w 10526578"/>
                <a:gd name="connsiteY15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36542 w 10526578"/>
                <a:gd name="connsiteY5" fmla="*/ 3076606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5578373 w 10526578"/>
                <a:gd name="connsiteY8" fmla="*/ 1880008 h 3562503"/>
                <a:gd name="connsiteX9" fmla="*/ 6936891 w 10526578"/>
                <a:gd name="connsiteY9" fmla="*/ 1896903 h 3562503"/>
                <a:gd name="connsiteX10" fmla="*/ 7158458 w 10526578"/>
                <a:gd name="connsiteY10" fmla="*/ 2238451 h 3562503"/>
                <a:gd name="connsiteX11" fmla="*/ 7443751 w 10526578"/>
                <a:gd name="connsiteY11" fmla="*/ 1 h 3562503"/>
                <a:gd name="connsiteX12" fmla="*/ 7707098 w 10526578"/>
                <a:gd name="connsiteY12" fmla="*/ 3533242 h 3562503"/>
                <a:gd name="connsiteX13" fmla="*/ 8028966 w 10526578"/>
                <a:gd name="connsiteY13" fmla="*/ 1250900 h 3562503"/>
                <a:gd name="connsiteX14" fmla="*/ 8124064 w 10526578"/>
                <a:gd name="connsiteY14" fmla="*/ 1894637 h 3562503"/>
                <a:gd name="connsiteX15" fmla="*/ 10526578 w 10526578"/>
                <a:gd name="connsiteY15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36542 w 10526578"/>
                <a:gd name="connsiteY5" fmla="*/ 3076606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5578373 w 10526578"/>
                <a:gd name="connsiteY8" fmla="*/ 1880008 h 3562503"/>
                <a:gd name="connsiteX9" fmla="*/ 6936891 w 10526578"/>
                <a:gd name="connsiteY9" fmla="*/ 1896903 h 3562503"/>
                <a:gd name="connsiteX10" fmla="*/ 7224844 w 10526578"/>
                <a:gd name="connsiteY10" fmla="*/ 3305198 h 3562503"/>
                <a:gd name="connsiteX11" fmla="*/ 7443751 w 10526578"/>
                <a:gd name="connsiteY11" fmla="*/ 1 h 3562503"/>
                <a:gd name="connsiteX12" fmla="*/ 7707098 w 10526578"/>
                <a:gd name="connsiteY12" fmla="*/ 3533242 h 3562503"/>
                <a:gd name="connsiteX13" fmla="*/ 8028966 w 10526578"/>
                <a:gd name="connsiteY13" fmla="*/ 1250900 h 3562503"/>
                <a:gd name="connsiteX14" fmla="*/ 8124064 w 10526578"/>
                <a:gd name="connsiteY14" fmla="*/ 1894637 h 3562503"/>
                <a:gd name="connsiteX15" fmla="*/ 10526578 w 10526578"/>
                <a:gd name="connsiteY15" fmla="*/ 1902496 h 3562503"/>
                <a:gd name="connsiteX0" fmla="*/ 0 w 10526578"/>
                <a:gd name="connsiteY0" fmla="*/ 1880549 h 3562503"/>
                <a:gd name="connsiteX1" fmla="*/ 2345056 w 10526578"/>
                <a:gd name="connsiteY1" fmla="*/ 1865377 h 3562503"/>
                <a:gd name="connsiteX2" fmla="*/ 2447469 w 10526578"/>
                <a:gd name="connsiteY2" fmla="*/ 1236270 h 3562503"/>
                <a:gd name="connsiteX3" fmla="*/ 2732761 w 10526578"/>
                <a:gd name="connsiteY3" fmla="*/ 3562503 h 3562503"/>
                <a:gd name="connsiteX4" fmla="*/ 3025369 w 10526578"/>
                <a:gd name="connsiteY4" fmla="*/ 14631 h 3562503"/>
                <a:gd name="connsiteX5" fmla="*/ 3336542 w 10526578"/>
                <a:gd name="connsiteY5" fmla="*/ 3076606 h 3562503"/>
                <a:gd name="connsiteX6" fmla="*/ 3476802 w 10526578"/>
                <a:gd name="connsiteY6" fmla="*/ 1874958 h 3562503"/>
                <a:gd name="connsiteX7" fmla="*/ 4895951 w 10526578"/>
                <a:gd name="connsiteY7" fmla="*/ 1889589 h 3562503"/>
                <a:gd name="connsiteX8" fmla="*/ 5578373 w 10526578"/>
                <a:gd name="connsiteY8" fmla="*/ 1880008 h 3562503"/>
                <a:gd name="connsiteX9" fmla="*/ 6936891 w 10526578"/>
                <a:gd name="connsiteY9" fmla="*/ 1896903 h 3562503"/>
                <a:gd name="connsiteX10" fmla="*/ 7191650 w 10526578"/>
                <a:gd name="connsiteY10" fmla="*/ 2848025 h 3562503"/>
                <a:gd name="connsiteX11" fmla="*/ 7443751 w 10526578"/>
                <a:gd name="connsiteY11" fmla="*/ 1 h 3562503"/>
                <a:gd name="connsiteX12" fmla="*/ 7707098 w 10526578"/>
                <a:gd name="connsiteY12" fmla="*/ 3533242 h 3562503"/>
                <a:gd name="connsiteX13" fmla="*/ 8028966 w 10526578"/>
                <a:gd name="connsiteY13" fmla="*/ 1250900 h 3562503"/>
                <a:gd name="connsiteX14" fmla="*/ 8124064 w 10526578"/>
                <a:gd name="connsiteY14" fmla="*/ 1894637 h 3562503"/>
                <a:gd name="connsiteX15" fmla="*/ 10526578 w 10526578"/>
                <a:gd name="connsiteY15" fmla="*/ 1902496 h 3562503"/>
                <a:gd name="connsiteX0" fmla="*/ 0 w 12662007"/>
                <a:gd name="connsiteY0" fmla="*/ 1880551 h 3562503"/>
                <a:gd name="connsiteX1" fmla="*/ 4480485 w 12662007"/>
                <a:gd name="connsiteY1" fmla="*/ 1865377 h 3562503"/>
                <a:gd name="connsiteX2" fmla="*/ 4582898 w 12662007"/>
                <a:gd name="connsiteY2" fmla="*/ 1236270 h 3562503"/>
                <a:gd name="connsiteX3" fmla="*/ 4868190 w 12662007"/>
                <a:gd name="connsiteY3" fmla="*/ 3562503 h 3562503"/>
                <a:gd name="connsiteX4" fmla="*/ 5160798 w 12662007"/>
                <a:gd name="connsiteY4" fmla="*/ 14631 h 3562503"/>
                <a:gd name="connsiteX5" fmla="*/ 5471971 w 12662007"/>
                <a:gd name="connsiteY5" fmla="*/ 3076606 h 3562503"/>
                <a:gd name="connsiteX6" fmla="*/ 5612231 w 12662007"/>
                <a:gd name="connsiteY6" fmla="*/ 1874958 h 3562503"/>
                <a:gd name="connsiteX7" fmla="*/ 7031380 w 12662007"/>
                <a:gd name="connsiteY7" fmla="*/ 1889589 h 3562503"/>
                <a:gd name="connsiteX8" fmla="*/ 7713802 w 12662007"/>
                <a:gd name="connsiteY8" fmla="*/ 1880008 h 3562503"/>
                <a:gd name="connsiteX9" fmla="*/ 9072320 w 12662007"/>
                <a:gd name="connsiteY9" fmla="*/ 1896903 h 3562503"/>
                <a:gd name="connsiteX10" fmla="*/ 9327079 w 12662007"/>
                <a:gd name="connsiteY10" fmla="*/ 2848025 h 3562503"/>
                <a:gd name="connsiteX11" fmla="*/ 9579180 w 12662007"/>
                <a:gd name="connsiteY11" fmla="*/ 1 h 3562503"/>
                <a:gd name="connsiteX12" fmla="*/ 9842527 w 12662007"/>
                <a:gd name="connsiteY12" fmla="*/ 3533242 h 3562503"/>
                <a:gd name="connsiteX13" fmla="*/ 10164395 w 12662007"/>
                <a:gd name="connsiteY13" fmla="*/ 1250900 h 3562503"/>
                <a:gd name="connsiteX14" fmla="*/ 10259493 w 12662007"/>
                <a:gd name="connsiteY14" fmla="*/ 1894637 h 3562503"/>
                <a:gd name="connsiteX15" fmla="*/ 12662007 w 12662007"/>
                <a:gd name="connsiteY15" fmla="*/ 1902496 h 3562503"/>
                <a:gd name="connsiteX0" fmla="*/ 0 w 14808500"/>
                <a:gd name="connsiteY0" fmla="*/ 1880551 h 3562503"/>
                <a:gd name="connsiteX1" fmla="*/ 4480485 w 14808500"/>
                <a:gd name="connsiteY1" fmla="*/ 1865377 h 3562503"/>
                <a:gd name="connsiteX2" fmla="*/ 4582898 w 14808500"/>
                <a:gd name="connsiteY2" fmla="*/ 1236270 h 3562503"/>
                <a:gd name="connsiteX3" fmla="*/ 4868190 w 14808500"/>
                <a:gd name="connsiteY3" fmla="*/ 3562503 h 3562503"/>
                <a:gd name="connsiteX4" fmla="*/ 5160798 w 14808500"/>
                <a:gd name="connsiteY4" fmla="*/ 14631 h 3562503"/>
                <a:gd name="connsiteX5" fmla="*/ 5471971 w 14808500"/>
                <a:gd name="connsiteY5" fmla="*/ 3076606 h 3562503"/>
                <a:gd name="connsiteX6" fmla="*/ 5612231 w 14808500"/>
                <a:gd name="connsiteY6" fmla="*/ 1874958 h 3562503"/>
                <a:gd name="connsiteX7" fmla="*/ 7031380 w 14808500"/>
                <a:gd name="connsiteY7" fmla="*/ 1889589 h 3562503"/>
                <a:gd name="connsiteX8" fmla="*/ 7713802 w 14808500"/>
                <a:gd name="connsiteY8" fmla="*/ 1880008 h 3562503"/>
                <a:gd name="connsiteX9" fmla="*/ 9072320 w 14808500"/>
                <a:gd name="connsiteY9" fmla="*/ 1896903 h 3562503"/>
                <a:gd name="connsiteX10" fmla="*/ 9327079 w 14808500"/>
                <a:gd name="connsiteY10" fmla="*/ 2848025 h 3562503"/>
                <a:gd name="connsiteX11" fmla="*/ 9579180 w 14808500"/>
                <a:gd name="connsiteY11" fmla="*/ 1 h 3562503"/>
                <a:gd name="connsiteX12" fmla="*/ 9842527 w 14808500"/>
                <a:gd name="connsiteY12" fmla="*/ 3533242 h 3562503"/>
                <a:gd name="connsiteX13" fmla="*/ 10164395 w 14808500"/>
                <a:gd name="connsiteY13" fmla="*/ 1250900 h 3562503"/>
                <a:gd name="connsiteX14" fmla="*/ 10259493 w 14808500"/>
                <a:gd name="connsiteY14" fmla="*/ 1894637 h 3562503"/>
                <a:gd name="connsiteX15" fmla="*/ 14808500 w 14808500"/>
                <a:gd name="connsiteY15" fmla="*/ 1940591 h 3562503"/>
                <a:gd name="connsiteX0" fmla="*/ 0 w 18482842"/>
                <a:gd name="connsiteY0" fmla="*/ 1904392 h 3562502"/>
                <a:gd name="connsiteX1" fmla="*/ 8154827 w 18482842"/>
                <a:gd name="connsiteY1" fmla="*/ 1865376 h 3562502"/>
                <a:gd name="connsiteX2" fmla="*/ 8257240 w 18482842"/>
                <a:gd name="connsiteY2" fmla="*/ 1236269 h 3562502"/>
                <a:gd name="connsiteX3" fmla="*/ 8542532 w 18482842"/>
                <a:gd name="connsiteY3" fmla="*/ 3562502 h 3562502"/>
                <a:gd name="connsiteX4" fmla="*/ 8835140 w 18482842"/>
                <a:gd name="connsiteY4" fmla="*/ 14630 h 3562502"/>
                <a:gd name="connsiteX5" fmla="*/ 9146313 w 18482842"/>
                <a:gd name="connsiteY5" fmla="*/ 3076605 h 3562502"/>
                <a:gd name="connsiteX6" fmla="*/ 9286573 w 18482842"/>
                <a:gd name="connsiteY6" fmla="*/ 1874957 h 3562502"/>
                <a:gd name="connsiteX7" fmla="*/ 10705722 w 18482842"/>
                <a:gd name="connsiteY7" fmla="*/ 1889588 h 3562502"/>
                <a:gd name="connsiteX8" fmla="*/ 11388144 w 18482842"/>
                <a:gd name="connsiteY8" fmla="*/ 1880007 h 3562502"/>
                <a:gd name="connsiteX9" fmla="*/ 12746662 w 18482842"/>
                <a:gd name="connsiteY9" fmla="*/ 1896902 h 3562502"/>
                <a:gd name="connsiteX10" fmla="*/ 13001421 w 18482842"/>
                <a:gd name="connsiteY10" fmla="*/ 2848024 h 3562502"/>
                <a:gd name="connsiteX11" fmla="*/ 13253522 w 18482842"/>
                <a:gd name="connsiteY11" fmla="*/ 0 h 3562502"/>
                <a:gd name="connsiteX12" fmla="*/ 13516869 w 18482842"/>
                <a:gd name="connsiteY12" fmla="*/ 3533241 h 3562502"/>
                <a:gd name="connsiteX13" fmla="*/ 13838737 w 18482842"/>
                <a:gd name="connsiteY13" fmla="*/ 1250899 h 3562502"/>
                <a:gd name="connsiteX14" fmla="*/ 13933835 w 18482842"/>
                <a:gd name="connsiteY14" fmla="*/ 1894636 h 3562502"/>
                <a:gd name="connsiteX15" fmla="*/ 18482842 w 18482842"/>
                <a:gd name="connsiteY15" fmla="*/ 1940590 h 3562502"/>
                <a:gd name="connsiteX0" fmla="*/ 0 w 14744037"/>
                <a:gd name="connsiteY0" fmla="*/ 1904392 h 3562502"/>
                <a:gd name="connsiteX1" fmla="*/ 8154827 w 14744037"/>
                <a:gd name="connsiteY1" fmla="*/ 1865376 h 3562502"/>
                <a:gd name="connsiteX2" fmla="*/ 8257240 w 14744037"/>
                <a:gd name="connsiteY2" fmla="*/ 1236269 h 3562502"/>
                <a:gd name="connsiteX3" fmla="*/ 8542532 w 14744037"/>
                <a:gd name="connsiteY3" fmla="*/ 3562502 h 3562502"/>
                <a:gd name="connsiteX4" fmla="*/ 8835140 w 14744037"/>
                <a:gd name="connsiteY4" fmla="*/ 14630 h 3562502"/>
                <a:gd name="connsiteX5" fmla="*/ 9146313 w 14744037"/>
                <a:gd name="connsiteY5" fmla="*/ 3076605 h 3562502"/>
                <a:gd name="connsiteX6" fmla="*/ 9286573 w 14744037"/>
                <a:gd name="connsiteY6" fmla="*/ 1874957 h 3562502"/>
                <a:gd name="connsiteX7" fmla="*/ 10705722 w 14744037"/>
                <a:gd name="connsiteY7" fmla="*/ 1889588 h 3562502"/>
                <a:gd name="connsiteX8" fmla="*/ 11388144 w 14744037"/>
                <a:gd name="connsiteY8" fmla="*/ 1880007 h 3562502"/>
                <a:gd name="connsiteX9" fmla="*/ 12746662 w 14744037"/>
                <a:gd name="connsiteY9" fmla="*/ 1896902 h 3562502"/>
                <a:gd name="connsiteX10" fmla="*/ 13001421 w 14744037"/>
                <a:gd name="connsiteY10" fmla="*/ 2848024 h 3562502"/>
                <a:gd name="connsiteX11" fmla="*/ 13253522 w 14744037"/>
                <a:gd name="connsiteY11" fmla="*/ 0 h 3562502"/>
                <a:gd name="connsiteX12" fmla="*/ 13516869 w 14744037"/>
                <a:gd name="connsiteY12" fmla="*/ 3533241 h 3562502"/>
                <a:gd name="connsiteX13" fmla="*/ 13838737 w 14744037"/>
                <a:gd name="connsiteY13" fmla="*/ 1250899 h 3562502"/>
                <a:gd name="connsiteX14" fmla="*/ 13933835 w 14744037"/>
                <a:gd name="connsiteY14" fmla="*/ 1894636 h 3562502"/>
                <a:gd name="connsiteX15" fmla="*/ 14744037 w 14744037"/>
                <a:gd name="connsiteY15" fmla="*/ 1892908 h 3562502"/>
                <a:gd name="connsiteX0" fmla="*/ 0 w 14782714"/>
                <a:gd name="connsiteY0" fmla="*/ 1904392 h 3562502"/>
                <a:gd name="connsiteX1" fmla="*/ 8154827 w 14782714"/>
                <a:gd name="connsiteY1" fmla="*/ 1865376 h 3562502"/>
                <a:gd name="connsiteX2" fmla="*/ 8257240 w 14782714"/>
                <a:gd name="connsiteY2" fmla="*/ 1236269 h 3562502"/>
                <a:gd name="connsiteX3" fmla="*/ 8542532 w 14782714"/>
                <a:gd name="connsiteY3" fmla="*/ 3562502 h 3562502"/>
                <a:gd name="connsiteX4" fmla="*/ 8835140 w 14782714"/>
                <a:gd name="connsiteY4" fmla="*/ 14630 h 3562502"/>
                <a:gd name="connsiteX5" fmla="*/ 9146313 w 14782714"/>
                <a:gd name="connsiteY5" fmla="*/ 3076605 h 3562502"/>
                <a:gd name="connsiteX6" fmla="*/ 9286573 w 14782714"/>
                <a:gd name="connsiteY6" fmla="*/ 1874957 h 3562502"/>
                <a:gd name="connsiteX7" fmla="*/ 10705722 w 14782714"/>
                <a:gd name="connsiteY7" fmla="*/ 1889588 h 3562502"/>
                <a:gd name="connsiteX8" fmla="*/ 11388144 w 14782714"/>
                <a:gd name="connsiteY8" fmla="*/ 1880007 h 3562502"/>
                <a:gd name="connsiteX9" fmla="*/ 12746662 w 14782714"/>
                <a:gd name="connsiteY9" fmla="*/ 1896902 h 3562502"/>
                <a:gd name="connsiteX10" fmla="*/ 13001421 w 14782714"/>
                <a:gd name="connsiteY10" fmla="*/ 2848024 h 3562502"/>
                <a:gd name="connsiteX11" fmla="*/ 13253522 w 14782714"/>
                <a:gd name="connsiteY11" fmla="*/ 0 h 3562502"/>
                <a:gd name="connsiteX12" fmla="*/ 13516869 w 14782714"/>
                <a:gd name="connsiteY12" fmla="*/ 3533241 h 3562502"/>
                <a:gd name="connsiteX13" fmla="*/ 13838737 w 14782714"/>
                <a:gd name="connsiteY13" fmla="*/ 1250899 h 3562502"/>
                <a:gd name="connsiteX14" fmla="*/ 13933835 w 14782714"/>
                <a:gd name="connsiteY14" fmla="*/ 1894636 h 3562502"/>
                <a:gd name="connsiteX15" fmla="*/ 14782714 w 14782714"/>
                <a:gd name="connsiteY15" fmla="*/ 1904828 h 3562502"/>
                <a:gd name="connsiteX0" fmla="*/ 0 w 14821391"/>
                <a:gd name="connsiteY0" fmla="*/ 1904392 h 3562502"/>
                <a:gd name="connsiteX1" fmla="*/ 8154827 w 14821391"/>
                <a:gd name="connsiteY1" fmla="*/ 1865376 h 3562502"/>
                <a:gd name="connsiteX2" fmla="*/ 8257240 w 14821391"/>
                <a:gd name="connsiteY2" fmla="*/ 1236269 h 3562502"/>
                <a:gd name="connsiteX3" fmla="*/ 8542532 w 14821391"/>
                <a:gd name="connsiteY3" fmla="*/ 3562502 h 3562502"/>
                <a:gd name="connsiteX4" fmla="*/ 8835140 w 14821391"/>
                <a:gd name="connsiteY4" fmla="*/ 14630 h 3562502"/>
                <a:gd name="connsiteX5" fmla="*/ 9146313 w 14821391"/>
                <a:gd name="connsiteY5" fmla="*/ 3076605 h 3562502"/>
                <a:gd name="connsiteX6" fmla="*/ 9286573 w 14821391"/>
                <a:gd name="connsiteY6" fmla="*/ 1874957 h 3562502"/>
                <a:gd name="connsiteX7" fmla="*/ 10705722 w 14821391"/>
                <a:gd name="connsiteY7" fmla="*/ 1889588 h 3562502"/>
                <a:gd name="connsiteX8" fmla="*/ 11388144 w 14821391"/>
                <a:gd name="connsiteY8" fmla="*/ 1880007 h 3562502"/>
                <a:gd name="connsiteX9" fmla="*/ 12746662 w 14821391"/>
                <a:gd name="connsiteY9" fmla="*/ 1896902 h 3562502"/>
                <a:gd name="connsiteX10" fmla="*/ 13001421 w 14821391"/>
                <a:gd name="connsiteY10" fmla="*/ 2848024 h 3562502"/>
                <a:gd name="connsiteX11" fmla="*/ 13253522 w 14821391"/>
                <a:gd name="connsiteY11" fmla="*/ 0 h 3562502"/>
                <a:gd name="connsiteX12" fmla="*/ 13516869 w 14821391"/>
                <a:gd name="connsiteY12" fmla="*/ 3533241 h 3562502"/>
                <a:gd name="connsiteX13" fmla="*/ 13838737 w 14821391"/>
                <a:gd name="connsiteY13" fmla="*/ 1250899 h 3562502"/>
                <a:gd name="connsiteX14" fmla="*/ 13933835 w 14821391"/>
                <a:gd name="connsiteY14" fmla="*/ 1894636 h 3562502"/>
                <a:gd name="connsiteX15" fmla="*/ 14821391 w 14821391"/>
                <a:gd name="connsiteY15" fmla="*/ 1916748 h 3562502"/>
                <a:gd name="connsiteX0" fmla="*/ 0 w 17332784"/>
                <a:gd name="connsiteY0" fmla="*/ 1904392 h 3562502"/>
                <a:gd name="connsiteX1" fmla="*/ 8154827 w 17332784"/>
                <a:gd name="connsiteY1" fmla="*/ 1865376 h 3562502"/>
                <a:gd name="connsiteX2" fmla="*/ 8257240 w 17332784"/>
                <a:gd name="connsiteY2" fmla="*/ 1236269 h 3562502"/>
                <a:gd name="connsiteX3" fmla="*/ 8542532 w 17332784"/>
                <a:gd name="connsiteY3" fmla="*/ 3562502 h 3562502"/>
                <a:gd name="connsiteX4" fmla="*/ 8835140 w 17332784"/>
                <a:gd name="connsiteY4" fmla="*/ 14630 h 3562502"/>
                <a:gd name="connsiteX5" fmla="*/ 9146313 w 17332784"/>
                <a:gd name="connsiteY5" fmla="*/ 3076605 h 3562502"/>
                <a:gd name="connsiteX6" fmla="*/ 9286573 w 17332784"/>
                <a:gd name="connsiteY6" fmla="*/ 1874957 h 3562502"/>
                <a:gd name="connsiteX7" fmla="*/ 10705722 w 17332784"/>
                <a:gd name="connsiteY7" fmla="*/ 1889588 h 3562502"/>
                <a:gd name="connsiteX8" fmla="*/ 11388144 w 17332784"/>
                <a:gd name="connsiteY8" fmla="*/ 1880007 h 3562502"/>
                <a:gd name="connsiteX9" fmla="*/ 12746662 w 17332784"/>
                <a:gd name="connsiteY9" fmla="*/ 1896902 h 3562502"/>
                <a:gd name="connsiteX10" fmla="*/ 13001421 w 17332784"/>
                <a:gd name="connsiteY10" fmla="*/ 2848024 h 3562502"/>
                <a:gd name="connsiteX11" fmla="*/ 13253522 w 17332784"/>
                <a:gd name="connsiteY11" fmla="*/ 0 h 3562502"/>
                <a:gd name="connsiteX12" fmla="*/ 13516869 w 17332784"/>
                <a:gd name="connsiteY12" fmla="*/ 3533241 h 3562502"/>
                <a:gd name="connsiteX13" fmla="*/ 13838737 w 17332784"/>
                <a:gd name="connsiteY13" fmla="*/ 1250899 h 3562502"/>
                <a:gd name="connsiteX14" fmla="*/ 13933835 w 17332784"/>
                <a:gd name="connsiteY14" fmla="*/ 1894636 h 3562502"/>
                <a:gd name="connsiteX15" fmla="*/ 17332784 w 17332784"/>
                <a:gd name="connsiteY15" fmla="*/ 1860793 h 3562502"/>
                <a:gd name="connsiteX0" fmla="*/ 0 w 17255964"/>
                <a:gd name="connsiteY0" fmla="*/ 1904392 h 3562502"/>
                <a:gd name="connsiteX1" fmla="*/ 8154827 w 17255964"/>
                <a:gd name="connsiteY1" fmla="*/ 1865376 h 3562502"/>
                <a:gd name="connsiteX2" fmla="*/ 8257240 w 17255964"/>
                <a:gd name="connsiteY2" fmla="*/ 1236269 h 3562502"/>
                <a:gd name="connsiteX3" fmla="*/ 8542532 w 17255964"/>
                <a:gd name="connsiteY3" fmla="*/ 3562502 h 3562502"/>
                <a:gd name="connsiteX4" fmla="*/ 8835140 w 17255964"/>
                <a:gd name="connsiteY4" fmla="*/ 14630 h 3562502"/>
                <a:gd name="connsiteX5" fmla="*/ 9146313 w 17255964"/>
                <a:gd name="connsiteY5" fmla="*/ 3076605 h 3562502"/>
                <a:gd name="connsiteX6" fmla="*/ 9286573 w 17255964"/>
                <a:gd name="connsiteY6" fmla="*/ 1874957 h 3562502"/>
                <a:gd name="connsiteX7" fmla="*/ 10705722 w 17255964"/>
                <a:gd name="connsiteY7" fmla="*/ 1889588 h 3562502"/>
                <a:gd name="connsiteX8" fmla="*/ 11388144 w 17255964"/>
                <a:gd name="connsiteY8" fmla="*/ 1880007 h 3562502"/>
                <a:gd name="connsiteX9" fmla="*/ 12746662 w 17255964"/>
                <a:gd name="connsiteY9" fmla="*/ 1896902 h 3562502"/>
                <a:gd name="connsiteX10" fmla="*/ 13001421 w 17255964"/>
                <a:gd name="connsiteY10" fmla="*/ 2848024 h 3562502"/>
                <a:gd name="connsiteX11" fmla="*/ 13253522 w 17255964"/>
                <a:gd name="connsiteY11" fmla="*/ 0 h 3562502"/>
                <a:gd name="connsiteX12" fmla="*/ 13516869 w 17255964"/>
                <a:gd name="connsiteY12" fmla="*/ 3533241 h 3562502"/>
                <a:gd name="connsiteX13" fmla="*/ 13838737 w 17255964"/>
                <a:gd name="connsiteY13" fmla="*/ 1250899 h 3562502"/>
                <a:gd name="connsiteX14" fmla="*/ 13933835 w 17255964"/>
                <a:gd name="connsiteY14" fmla="*/ 1894636 h 3562502"/>
                <a:gd name="connsiteX15" fmla="*/ 17255964 w 17255964"/>
                <a:gd name="connsiteY15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74957 h 3562502"/>
                <a:gd name="connsiteX7" fmla="*/ 10705722 w 17279011"/>
                <a:gd name="connsiteY7" fmla="*/ 1889588 h 3562502"/>
                <a:gd name="connsiteX8" fmla="*/ 11388144 w 17279011"/>
                <a:gd name="connsiteY8" fmla="*/ 1880007 h 3562502"/>
                <a:gd name="connsiteX9" fmla="*/ 12746662 w 17279011"/>
                <a:gd name="connsiteY9" fmla="*/ 1896902 h 3562502"/>
                <a:gd name="connsiteX10" fmla="*/ 13001421 w 17279011"/>
                <a:gd name="connsiteY10" fmla="*/ 2848024 h 3562502"/>
                <a:gd name="connsiteX11" fmla="*/ 13253522 w 17279011"/>
                <a:gd name="connsiteY11" fmla="*/ 0 h 3562502"/>
                <a:gd name="connsiteX12" fmla="*/ 13516869 w 17279011"/>
                <a:gd name="connsiteY12" fmla="*/ 3533241 h 3562502"/>
                <a:gd name="connsiteX13" fmla="*/ 13838737 w 17279011"/>
                <a:gd name="connsiteY13" fmla="*/ 1250899 h 3562502"/>
                <a:gd name="connsiteX14" fmla="*/ 13933835 w 17279011"/>
                <a:gd name="connsiteY14" fmla="*/ 1894636 h 3562502"/>
                <a:gd name="connsiteX15" fmla="*/ 17279011 w 17279011"/>
                <a:gd name="connsiteY15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74957 h 3562502"/>
                <a:gd name="connsiteX7" fmla="*/ 10705722 w 17279011"/>
                <a:gd name="connsiteY7" fmla="*/ 1889588 h 3562502"/>
                <a:gd name="connsiteX8" fmla="*/ 11388144 w 17279011"/>
                <a:gd name="connsiteY8" fmla="*/ 1880007 h 3562502"/>
                <a:gd name="connsiteX9" fmla="*/ 12746662 w 17279011"/>
                <a:gd name="connsiteY9" fmla="*/ 1896902 h 3562502"/>
                <a:gd name="connsiteX10" fmla="*/ 13001421 w 17279011"/>
                <a:gd name="connsiteY10" fmla="*/ 2848024 h 3562502"/>
                <a:gd name="connsiteX11" fmla="*/ 13253522 w 17279011"/>
                <a:gd name="connsiteY11" fmla="*/ 0 h 3562502"/>
                <a:gd name="connsiteX12" fmla="*/ 13516869 w 17279011"/>
                <a:gd name="connsiteY12" fmla="*/ 3533241 h 3562502"/>
                <a:gd name="connsiteX13" fmla="*/ 13838737 w 17279011"/>
                <a:gd name="connsiteY13" fmla="*/ 1250899 h 3562502"/>
                <a:gd name="connsiteX14" fmla="*/ 13933836 w 17279011"/>
                <a:gd name="connsiteY14" fmla="*/ 1873328 h 3562502"/>
                <a:gd name="connsiteX15" fmla="*/ 17279011 w 17279011"/>
                <a:gd name="connsiteY15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74957 h 3562502"/>
                <a:gd name="connsiteX7" fmla="*/ 10705722 w 17279011"/>
                <a:gd name="connsiteY7" fmla="*/ 1889588 h 3562502"/>
                <a:gd name="connsiteX8" fmla="*/ 11388144 w 17279011"/>
                <a:gd name="connsiteY8" fmla="*/ 1880007 h 3562502"/>
                <a:gd name="connsiteX9" fmla="*/ 12746662 w 17279011"/>
                <a:gd name="connsiteY9" fmla="*/ 1882695 h 3562502"/>
                <a:gd name="connsiteX10" fmla="*/ 13001421 w 17279011"/>
                <a:gd name="connsiteY10" fmla="*/ 2848024 h 3562502"/>
                <a:gd name="connsiteX11" fmla="*/ 13253522 w 17279011"/>
                <a:gd name="connsiteY11" fmla="*/ 0 h 3562502"/>
                <a:gd name="connsiteX12" fmla="*/ 13516869 w 17279011"/>
                <a:gd name="connsiteY12" fmla="*/ 3533241 h 3562502"/>
                <a:gd name="connsiteX13" fmla="*/ 13838737 w 17279011"/>
                <a:gd name="connsiteY13" fmla="*/ 1250899 h 3562502"/>
                <a:gd name="connsiteX14" fmla="*/ 13933836 w 17279011"/>
                <a:gd name="connsiteY14" fmla="*/ 1873328 h 3562502"/>
                <a:gd name="connsiteX15" fmla="*/ 17279011 w 17279011"/>
                <a:gd name="connsiteY15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67853 h 3562502"/>
                <a:gd name="connsiteX7" fmla="*/ 10705722 w 17279011"/>
                <a:gd name="connsiteY7" fmla="*/ 1889588 h 3562502"/>
                <a:gd name="connsiteX8" fmla="*/ 11388144 w 17279011"/>
                <a:gd name="connsiteY8" fmla="*/ 1880007 h 3562502"/>
                <a:gd name="connsiteX9" fmla="*/ 12746662 w 17279011"/>
                <a:gd name="connsiteY9" fmla="*/ 1882695 h 3562502"/>
                <a:gd name="connsiteX10" fmla="*/ 13001421 w 17279011"/>
                <a:gd name="connsiteY10" fmla="*/ 2848024 h 3562502"/>
                <a:gd name="connsiteX11" fmla="*/ 13253522 w 17279011"/>
                <a:gd name="connsiteY11" fmla="*/ 0 h 3562502"/>
                <a:gd name="connsiteX12" fmla="*/ 13516869 w 17279011"/>
                <a:gd name="connsiteY12" fmla="*/ 3533241 h 3562502"/>
                <a:gd name="connsiteX13" fmla="*/ 13838737 w 17279011"/>
                <a:gd name="connsiteY13" fmla="*/ 1250899 h 3562502"/>
                <a:gd name="connsiteX14" fmla="*/ 13933836 w 17279011"/>
                <a:gd name="connsiteY14" fmla="*/ 1873328 h 3562502"/>
                <a:gd name="connsiteX15" fmla="*/ 17279011 w 17279011"/>
                <a:gd name="connsiteY15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67853 h 3562502"/>
                <a:gd name="connsiteX7" fmla="*/ 10705722 w 17279011"/>
                <a:gd name="connsiteY7" fmla="*/ 1889588 h 3562502"/>
                <a:gd name="connsiteX8" fmla="*/ 12746662 w 17279011"/>
                <a:gd name="connsiteY8" fmla="*/ 1882695 h 3562502"/>
                <a:gd name="connsiteX9" fmla="*/ 13001421 w 17279011"/>
                <a:gd name="connsiteY9" fmla="*/ 2848024 h 3562502"/>
                <a:gd name="connsiteX10" fmla="*/ 13253522 w 17279011"/>
                <a:gd name="connsiteY10" fmla="*/ 0 h 3562502"/>
                <a:gd name="connsiteX11" fmla="*/ 13516869 w 17279011"/>
                <a:gd name="connsiteY11" fmla="*/ 3533241 h 3562502"/>
                <a:gd name="connsiteX12" fmla="*/ 13838737 w 17279011"/>
                <a:gd name="connsiteY12" fmla="*/ 1250899 h 3562502"/>
                <a:gd name="connsiteX13" fmla="*/ 13933836 w 17279011"/>
                <a:gd name="connsiteY13" fmla="*/ 1873328 h 3562502"/>
                <a:gd name="connsiteX14" fmla="*/ 17279011 w 17279011"/>
                <a:gd name="connsiteY14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67853 h 3562502"/>
                <a:gd name="connsiteX7" fmla="*/ 12746662 w 17279011"/>
                <a:gd name="connsiteY7" fmla="*/ 1882695 h 3562502"/>
                <a:gd name="connsiteX8" fmla="*/ 13001421 w 17279011"/>
                <a:gd name="connsiteY8" fmla="*/ 2848024 h 3562502"/>
                <a:gd name="connsiteX9" fmla="*/ 13253522 w 17279011"/>
                <a:gd name="connsiteY9" fmla="*/ 0 h 3562502"/>
                <a:gd name="connsiteX10" fmla="*/ 13516869 w 17279011"/>
                <a:gd name="connsiteY10" fmla="*/ 3533241 h 3562502"/>
                <a:gd name="connsiteX11" fmla="*/ 13838737 w 17279011"/>
                <a:gd name="connsiteY11" fmla="*/ 1250899 h 3562502"/>
                <a:gd name="connsiteX12" fmla="*/ 13933836 w 17279011"/>
                <a:gd name="connsiteY12" fmla="*/ 1873328 h 3562502"/>
                <a:gd name="connsiteX13" fmla="*/ 17279011 w 17279011"/>
                <a:gd name="connsiteY13" fmla="*/ 1867897 h 3562502"/>
                <a:gd name="connsiteX0" fmla="*/ 0 w 17279011"/>
                <a:gd name="connsiteY0" fmla="*/ 1904392 h 3562502"/>
                <a:gd name="connsiteX1" fmla="*/ 8154827 w 17279011"/>
                <a:gd name="connsiteY1" fmla="*/ 1865376 h 3562502"/>
                <a:gd name="connsiteX2" fmla="*/ 8257240 w 17279011"/>
                <a:gd name="connsiteY2" fmla="*/ 1236269 h 3562502"/>
                <a:gd name="connsiteX3" fmla="*/ 8542532 w 17279011"/>
                <a:gd name="connsiteY3" fmla="*/ 3562502 h 3562502"/>
                <a:gd name="connsiteX4" fmla="*/ 8835140 w 17279011"/>
                <a:gd name="connsiteY4" fmla="*/ 14630 h 3562502"/>
                <a:gd name="connsiteX5" fmla="*/ 9146313 w 17279011"/>
                <a:gd name="connsiteY5" fmla="*/ 3076605 h 3562502"/>
                <a:gd name="connsiteX6" fmla="*/ 9286573 w 17279011"/>
                <a:gd name="connsiteY6" fmla="*/ 1867853 h 3562502"/>
                <a:gd name="connsiteX7" fmla="*/ 12746662 w 17279011"/>
                <a:gd name="connsiteY7" fmla="*/ 1868490 h 3562502"/>
                <a:gd name="connsiteX8" fmla="*/ 13001421 w 17279011"/>
                <a:gd name="connsiteY8" fmla="*/ 2848024 h 3562502"/>
                <a:gd name="connsiteX9" fmla="*/ 13253522 w 17279011"/>
                <a:gd name="connsiteY9" fmla="*/ 0 h 3562502"/>
                <a:gd name="connsiteX10" fmla="*/ 13516869 w 17279011"/>
                <a:gd name="connsiteY10" fmla="*/ 3533241 h 3562502"/>
                <a:gd name="connsiteX11" fmla="*/ 13838737 w 17279011"/>
                <a:gd name="connsiteY11" fmla="*/ 1250899 h 3562502"/>
                <a:gd name="connsiteX12" fmla="*/ 13933836 w 17279011"/>
                <a:gd name="connsiteY12" fmla="*/ 1873328 h 3562502"/>
                <a:gd name="connsiteX13" fmla="*/ 17279011 w 17279011"/>
                <a:gd name="connsiteY13" fmla="*/ 1867897 h 3562502"/>
                <a:gd name="connsiteX0" fmla="*/ 0 w 19775667"/>
                <a:gd name="connsiteY0" fmla="*/ 1861774 h 3562502"/>
                <a:gd name="connsiteX1" fmla="*/ 10651483 w 19775667"/>
                <a:gd name="connsiteY1" fmla="*/ 1865376 h 3562502"/>
                <a:gd name="connsiteX2" fmla="*/ 10753896 w 19775667"/>
                <a:gd name="connsiteY2" fmla="*/ 1236269 h 3562502"/>
                <a:gd name="connsiteX3" fmla="*/ 11039188 w 19775667"/>
                <a:gd name="connsiteY3" fmla="*/ 3562502 h 3562502"/>
                <a:gd name="connsiteX4" fmla="*/ 11331796 w 19775667"/>
                <a:gd name="connsiteY4" fmla="*/ 14630 h 3562502"/>
                <a:gd name="connsiteX5" fmla="*/ 11642969 w 19775667"/>
                <a:gd name="connsiteY5" fmla="*/ 3076605 h 3562502"/>
                <a:gd name="connsiteX6" fmla="*/ 11783229 w 19775667"/>
                <a:gd name="connsiteY6" fmla="*/ 1867853 h 3562502"/>
                <a:gd name="connsiteX7" fmla="*/ 15243318 w 19775667"/>
                <a:gd name="connsiteY7" fmla="*/ 1868490 h 3562502"/>
                <a:gd name="connsiteX8" fmla="*/ 15498077 w 19775667"/>
                <a:gd name="connsiteY8" fmla="*/ 2848024 h 3562502"/>
                <a:gd name="connsiteX9" fmla="*/ 15750178 w 19775667"/>
                <a:gd name="connsiteY9" fmla="*/ 0 h 3562502"/>
                <a:gd name="connsiteX10" fmla="*/ 16013525 w 19775667"/>
                <a:gd name="connsiteY10" fmla="*/ 3533241 h 3562502"/>
                <a:gd name="connsiteX11" fmla="*/ 16335393 w 19775667"/>
                <a:gd name="connsiteY11" fmla="*/ 1250899 h 3562502"/>
                <a:gd name="connsiteX12" fmla="*/ 16430492 w 19775667"/>
                <a:gd name="connsiteY12" fmla="*/ 1873328 h 3562502"/>
                <a:gd name="connsiteX13" fmla="*/ 19775667 w 19775667"/>
                <a:gd name="connsiteY13" fmla="*/ 1867897 h 3562502"/>
                <a:gd name="connsiteX0" fmla="*/ 0 w 19075538"/>
                <a:gd name="connsiteY0" fmla="*/ 1861774 h 3562502"/>
                <a:gd name="connsiteX1" fmla="*/ 10651483 w 19075538"/>
                <a:gd name="connsiteY1" fmla="*/ 1865376 h 3562502"/>
                <a:gd name="connsiteX2" fmla="*/ 10753896 w 19075538"/>
                <a:gd name="connsiteY2" fmla="*/ 1236269 h 3562502"/>
                <a:gd name="connsiteX3" fmla="*/ 11039188 w 19075538"/>
                <a:gd name="connsiteY3" fmla="*/ 3562502 h 3562502"/>
                <a:gd name="connsiteX4" fmla="*/ 11331796 w 19075538"/>
                <a:gd name="connsiteY4" fmla="*/ 14630 h 3562502"/>
                <a:gd name="connsiteX5" fmla="*/ 11642969 w 19075538"/>
                <a:gd name="connsiteY5" fmla="*/ 3076605 h 3562502"/>
                <a:gd name="connsiteX6" fmla="*/ 11783229 w 19075538"/>
                <a:gd name="connsiteY6" fmla="*/ 1867853 h 3562502"/>
                <a:gd name="connsiteX7" fmla="*/ 15243318 w 19075538"/>
                <a:gd name="connsiteY7" fmla="*/ 1868490 h 3562502"/>
                <a:gd name="connsiteX8" fmla="*/ 15498077 w 19075538"/>
                <a:gd name="connsiteY8" fmla="*/ 2848024 h 3562502"/>
                <a:gd name="connsiteX9" fmla="*/ 15750178 w 19075538"/>
                <a:gd name="connsiteY9" fmla="*/ 0 h 3562502"/>
                <a:gd name="connsiteX10" fmla="*/ 16013525 w 19075538"/>
                <a:gd name="connsiteY10" fmla="*/ 3533241 h 3562502"/>
                <a:gd name="connsiteX11" fmla="*/ 16335393 w 19075538"/>
                <a:gd name="connsiteY11" fmla="*/ 1250899 h 3562502"/>
                <a:gd name="connsiteX12" fmla="*/ 16430492 w 19075538"/>
                <a:gd name="connsiteY12" fmla="*/ 1873328 h 3562502"/>
                <a:gd name="connsiteX13" fmla="*/ 19075538 w 19075538"/>
                <a:gd name="connsiteY13" fmla="*/ 1874243 h 3562502"/>
                <a:gd name="connsiteX0" fmla="*/ 0 w 19096130"/>
                <a:gd name="connsiteY0" fmla="*/ 1861774 h 3562502"/>
                <a:gd name="connsiteX1" fmla="*/ 10651483 w 19096130"/>
                <a:gd name="connsiteY1" fmla="*/ 1865376 h 3562502"/>
                <a:gd name="connsiteX2" fmla="*/ 10753896 w 19096130"/>
                <a:gd name="connsiteY2" fmla="*/ 1236269 h 3562502"/>
                <a:gd name="connsiteX3" fmla="*/ 11039188 w 19096130"/>
                <a:gd name="connsiteY3" fmla="*/ 3562502 h 3562502"/>
                <a:gd name="connsiteX4" fmla="*/ 11331796 w 19096130"/>
                <a:gd name="connsiteY4" fmla="*/ 14630 h 3562502"/>
                <a:gd name="connsiteX5" fmla="*/ 11642969 w 19096130"/>
                <a:gd name="connsiteY5" fmla="*/ 3076605 h 3562502"/>
                <a:gd name="connsiteX6" fmla="*/ 11783229 w 19096130"/>
                <a:gd name="connsiteY6" fmla="*/ 1867853 h 3562502"/>
                <a:gd name="connsiteX7" fmla="*/ 15243318 w 19096130"/>
                <a:gd name="connsiteY7" fmla="*/ 1868490 h 3562502"/>
                <a:gd name="connsiteX8" fmla="*/ 15498077 w 19096130"/>
                <a:gd name="connsiteY8" fmla="*/ 2848024 h 3562502"/>
                <a:gd name="connsiteX9" fmla="*/ 15750178 w 19096130"/>
                <a:gd name="connsiteY9" fmla="*/ 0 h 3562502"/>
                <a:gd name="connsiteX10" fmla="*/ 16013525 w 19096130"/>
                <a:gd name="connsiteY10" fmla="*/ 3533241 h 3562502"/>
                <a:gd name="connsiteX11" fmla="*/ 16335393 w 19096130"/>
                <a:gd name="connsiteY11" fmla="*/ 1250899 h 3562502"/>
                <a:gd name="connsiteX12" fmla="*/ 16430492 w 19096130"/>
                <a:gd name="connsiteY12" fmla="*/ 1873328 h 3562502"/>
                <a:gd name="connsiteX13" fmla="*/ 19096130 w 19096130"/>
                <a:gd name="connsiteY13" fmla="*/ 1874243 h 3562502"/>
                <a:gd name="connsiteX0" fmla="*/ 0 w 19096130"/>
                <a:gd name="connsiteY0" fmla="*/ 1861774 h 3562502"/>
                <a:gd name="connsiteX1" fmla="*/ 10651483 w 19096130"/>
                <a:gd name="connsiteY1" fmla="*/ 1865376 h 3562502"/>
                <a:gd name="connsiteX2" fmla="*/ 10753896 w 19096130"/>
                <a:gd name="connsiteY2" fmla="*/ 1236269 h 3562502"/>
                <a:gd name="connsiteX3" fmla="*/ 11039188 w 19096130"/>
                <a:gd name="connsiteY3" fmla="*/ 3562502 h 3562502"/>
                <a:gd name="connsiteX4" fmla="*/ 11331796 w 19096130"/>
                <a:gd name="connsiteY4" fmla="*/ 14630 h 3562502"/>
                <a:gd name="connsiteX5" fmla="*/ 11642969 w 19096130"/>
                <a:gd name="connsiteY5" fmla="*/ 3076605 h 3562502"/>
                <a:gd name="connsiteX6" fmla="*/ 11783229 w 19096130"/>
                <a:gd name="connsiteY6" fmla="*/ 1867853 h 3562502"/>
                <a:gd name="connsiteX7" fmla="*/ 15243318 w 19096130"/>
                <a:gd name="connsiteY7" fmla="*/ 1868490 h 3562502"/>
                <a:gd name="connsiteX8" fmla="*/ 15498077 w 19096130"/>
                <a:gd name="connsiteY8" fmla="*/ 2848024 h 3562502"/>
                <a:gd name="connsiteX9" fmla="*/ 15750178 w 19096130"/>
                <a:gd name="connsiteY9" fmla="*/ 0 h 3562502"/>
                <a:gd name="connsiteX10" fmla="*/ 16013525 w 19096130"/>
                <a:gd name="connsiteY10" fmla="*/ 3533241 h 3562502"/>
                <a:gd name="connsiteX11" fmla="*/ 16335393 w 19096130"/>
                <a:gd name="connsiteY11" fmla="*/ 1250899 h 3562502"/>
                <a:gd name="connsiteX12" fmla="*/ 16430492 w 19096130"/>
                <a:gd name="connsiteY12" fmla="*/ 1873328 h 3562502"/>
                <a:gd name="connsiteX13" fmla="*/ 19096130 w 19096130"/>
                <a:gd name="connsiteY13" fmla="*/ 1867897 h 3562502"/>
                <a:gd name="connsiteX0" fmla="*/ 0 w 19096130"/>
                <a:gd name="connsiteY0" fmla="*/ 1861774 h 3562502"/>
                <a:gd name="connsiteX1" fmla="*/ 10651483 w 19096130"/>
                <a:gd name="connsiteY1" fmla="*/ 1865376 h 3562502"/>
                <a:gd name="connsiteX2" fmla="*/ 10753896 w 19096130"/>
                <a:gd name="connsiteY2" fmla="*/ 1236269 h 3562502"/>
                <a:gd name="connsiteX3" fmla="*/ 11039188 w 19096130"/>
                <a:gd name="connsiteY3" fmla="*/ 3562502 h 3562502"/>
                <a:gd name="connsiteX4" fmla="*/ 11331796 w 19096130"/>
                <a:gd name="connsiteY4" fmla="*/ 14630 h 3562502"/>
                <a:gd name="connsiteX5" fmla="*/ 11642969 w 19096130"/>
                <a:gd name="connsiteY5" fmla="*/ 3076605 h 3562502"/>
                <a:gd name="connsiteX6" fmla="*/ 11783229 w 19096130"/>
                <a:gd name="connsiteY6" fmla="*/ 1867853 h 3562502"/>
                <a:gd name="connsiteX7" fmla="*/ 15243318 w 19096130"/>
                <a:gd name="connsiteY7" fmla="*/ 1868490 h 3562502"/>
                <a:gd name="connsiteX8" fmla="*/ 15498077 w 19096130"/>
                <a:gd name="connsiteY8" fmla="*/ 2848024 h 3562502"/>
                <a:gd name="connsiteX9" fmla="*/ 15750178 w 19096130"/>
                <a:gd name="connsiteY9" fmla="*/ 0 h 3562502"/>
                <a:gd name="connsiteX10" fmla="*/ 16013525 w 19096130"/>
                <a:gd name="connsiteY10" fmla="*/ 3533241 h 3562502"/>
                <a:gd name="connsiteX11" fmla="*/ 16335393 w 19096130"/>
                <a:gd name="connsiteY11" fmla="*/ 1250899 h 3562502"/>
                <a:gd name="connsiteX12" fmla="*/ 16430492 w 19096130"/>
                <a:gd name="connsiteY12" fmla="*/ 1873328 h 3562502"/>
                <a:gd name="connsiteX13" fmla="*/ 19096130 w 19096130"/>
                <a:gd name="connsiteY13" fmla="*/ 1867897 h 3562502"/>
                <a:gd name="connsiteX0" fmla="*/ 0 w 19096130"/>
                <a:gd name="connsiteY0" fmla="*/ 1861774 h 3562502"/>
                <a:gd name="connsiteX1" fmla="*/ 10651483 w 19096130"/>
                <a:gd name="connsiteY1" fmla="*/ 1865376 h 3562502"/>
                <a:gd name="connsiteX2" fmla="*/ 10753896 w 19096130"/>
                <a:gd name="connsiteY2" fmla="*/ 1236269 h 3562502"/>
                <a:gd name="connsiteX3" fmla="*/ 11039188 w 19096130"/>
                <a:gd name="connsiteY3" fmla="*/ 3562502 h 3562502"/>
                <a:gd name="connsiteX4" fmla="*/ 11331796 w 19096130"/>
                <a:gd name="connsiteY4" fmla="*/ 14630 h 3562502"/>
                <a:gd name="connsiteX5" fmla="*/ 11642969 w 19096130"/>
                <a:gd name="connsiteY5" fmla="*/ 3076605 h 3562502"/>
                <a:gd name="connsiteX6" fmla="*/ 11783229 w 19096130"/>
                <a:gd name="connsiteY6" fmla="*/ 1867853 h 3562502"/>
                <a:gd name="connsiteX7" fmla="*/ 15243318 w 19096130"/>
                <a:gd name="connsiteY7" fmla="*/ 1868490 h 3562502"/>
                <a:gd name="connsiteX8" fmla="*/ 15498077 w 19096130"/>
                <a:gd name="connsiteY8" fmla="*/ 2848024 h 3562502"/>
                <a:gd name="connsiteX9" fmla="*/ 15750178 w 19096130"/>
                <a:gd name="connsiteY9" fmla="*/ 0 h 3562502"/>
                <a:gd name="connsiteX10" fmla="*/ 16013525 w 19096130"/>
                <a:gd name="connsiteY10" fmla="*/ 3533241 h 3562502"/>
                <a:gd name="connsiteX11" fmla="*/ 16335393 w 19096130"/>
                <a:gd name="connsiteY11" fmla="*/ 1250899 h 3562502"/>
                <a:gd name="connsiteX12" fmla="*/ 16430491 w 19096130"/>
                <a:gd name="connsiteY12" fmla="*/ 1860635 h 3562502"/>
                <a:gd name="connsiteX13" fmla="*/ 19096130 w 19096130"/>
                <a:gd name="connsiteY13" fmla="*/ 1867897 h 3562502"/>
                <a:gd name="connsiteX0" fmla="*/ 0 w 19748213"/>
                <a:gd name="connsiteY0" fmla="*/ 1868122 h 3562502"/>
                <a:gd name="connsiteX1" fmla="*/ 11303566 w 19748213"/>
                <a:gd name="connsiteY1" fmla="*/ 1865376 h 3562502"/>
                <a:gd name="connsiteX2" fmla="*/ 11405979 w 19748213"/>
                <a:gd name="connsiteY2" fmla="*/ 1236269 h 3562502"/>
                <a:gd name="connsiteX3" fmla="*/ 11691271 w 19748213"/>
                <a:gd name="connsiteY3" fmla="*/ 3562502 h 3562502"/>
                <a:gd name="connsiteX4" fmla="*/ 11983879 w 19748213"/>
                <a:gd name="connsiteY4" fmla="*/ 14630 h 3562502"/>
                <a:gd name="connsiteX5" fmla="*/ 12295052 w 19748213"/>
                <a:gd name="connsiteY5" fmla="*/ 3076605 h 3562502"/>
                <a:gd name="connsiteX6" fmla="*/ 12435312 w 19748213"/>
                <a:gd name="connsiteY6" fmla="*/ 1867853 h 3562502"/>
                <a:gd name="connsiteX7" fmla="*/ 15895401 w 19748213"/>
                <a:gd name="connsiteY7" fmla="*/ 1868490 h 3562502"/>
                <a:gd name="connsiteX8" fmla="*/ 16150160 w 19748213"/>
                <a:gd name="connsiteY8" fmla="*/ 2848024 h 3562502"/>
                <a:gd name="connsiteX9" fmla="*/ 16402261 w 19748213"/>
                <a:gd name="connsiteY9" fmla="*/ 0 h 3562502"/>
                <a:gd name="connsiteX10" fmla="*/ 16665608 w 19748213"/>
                <a:gd name="connsiteY10" fmla="*/ 3533241 h 3562502"/>
                <a:gd name="connsiteX11" fmla="*/ 16987476 w 19748213"/>
                <a:gd name="connsiteY11" fmla="*/ 1250899 h 3562502"/>
                <a:gd name="connsiteX12" fmla="*/ 17082574 w 19748213"/>
                <a:gd name="connsiteY12" fmla="*/ 1860635 h 3562502"/>
                <a:gd name="connsiteX13" fmla="*/ 19748213 w 19748213"/>
                <a:gd name="connsiteY13" fmla="*/ 1867897 h 3562502"/>
                <a:gd name="connsiteX0" fmla="*/ 0 w 19782534"/>
                <a:gd name="connsiteY0" fmla="*/ 1868122 h 3562502"/>
                <a:gd name="connsiteX1" fmla="*/ 11337887 w 19782534"/>
                <a:gd name="connsiteY1" fmla="*/ 1865376 h 3562502"/>
                <a:gd name="connsiteX2" fmla="*/ 11440300 w 19782534"/>
                <a:gd name="connsiteY2" fmla="*/ 1236269 h 3562502"/>
                <a:gd name="connsiteX3" fmla="*/ 11725592 w 19782534"/>
                <a:gd name="connsiteY3" fmla="*/ 3562502 h 3562502"/>
                <a:gd name="connsiteX4" fmla="*/ 12018200 w 19782534"/>
                <a:gd name="connsiteY4" fmla="*/ 14630 h 3562502"/>
                <a:gd name="connsiteX5" fmla="*/ 12329373 w 19782534"/>
                <a:gd name="connsiteY5" fmla="*/ 3076605 h 3562502"/>
                <a:gd name="connsiteX6" fmla="*/ 12469633 w 19782534"/>
                <a:gd name="connsiteY6" fmla="*/ 1867853 h 3562502"/>
                <a:gd name="connsiteX7" fmla="*/ 15929722 w 19782534"/>
                <a:gd name="connsiteY7" fmla="*/ 1868490 h 3562502"/>
                <a:gd name="connsiteX8" fmla="*/ 16184481 w 19782534"/>
                <a:gd name="connsiteY8" fmla="*/ 2848024 h 3562502"/>
                <a:gd name="connsiteX9" fmla="*/ 16436582 w 19782534"/>
                <a:gd name="connsiteY9" fmla="*/ 0 h 3562502"/>
                <a:gd name="connsiteX10" fmla="*/ 16699929 w 19782534"/>
                <a:gd name="connsiteY10" fmla="*/ 3533241 h 3562502"/>
                <a:gd name="connsiteX11" fmla="*/ 17021797 w 19782534"/>
                <a:gd name="connsiteY11" fmla="*/ 1250899 h 3562502"/>
                <a:gd name="connsiteX12" fmla="*/ 17116895 w 19782534"/>
                <a:gd name="connsiteY12" fmla="*/ 1860635 h 3562502"/>
                <a:gd name="connsiteX13" fmla="*/ 19782534 w 19782534"/>
                <a:gd name="connsiteY13" fmla="*/ 1867897 h 3562502"/>
                <a:gd name="connsiteX0" fmla="*/ -2 w 8444645"/>
                <a:gd name="connsiteY0" fmla="*/ 1865376 h 3562502"/>
                <a:gd name="connsiteX1" fmla="*/ 102411 w 8444645"/>
                <a:gd name="connsiteY1" fmla="*/ 1236269 h 3562502"/>
                <a:gd name="connsiteX2" fmla="*/ 387703 w 8444645"/>
                <a:gd name="connsiteY2" fmla="*/ 3562502 h 3562502"/>
                <a:gd name="connsiteX3" fmla="*/ 680311 w 8444645"/>
                <a:gd name="connsiteY3" fmla="*/ 14630 h 3562502"/>
                <a:gd name="connsiteX4" fmla="*/ 991484 w 8444645"/>
                <a:gd name="connsiteY4" fmla="*/ 3076605 h 3562502"/>
                <a:gd name="connsiteX5" fmla="*/ 1131744 w 8444645"/>
                <a:gd name="connsiteY5" fmla="*/ 1867853 h 3562502"/>
                <a:gd name="connsiteX6" fmla="*/ 4591833 w 8444645"/>
                <a:gd name="connsiteY6" fmla="*/ 1868490 h 3562502"/>
                <a:gd name="connsiteX7" fmla="*/ 4846592 w 8444645"/>
                <a:gd name="connsiteY7" fmla="*/ 2848024 h 3562502"/>
                <a:gd name="connsiteX8" fmla="*/ 5098693 w 8444645"/>
                <a:gd name="connsiteY8" fmla="*/ 0 h 3562502"/>
                <a:gd name="connsiteX9" fmla="*/ 5362040 w 8444645"/>
                <a:gd name="connsiteY9" fmla="*/ 3533241 h 3562502"/>
                <a:gd name="connsiteX10" fmla="*/ 5683908 w 8444645"/>
                <a:gd name="connsiteY10" fmla="*/ 1250899 h 3562502"/>
                <a:gd name="connsiteX11" fmla="*/ 5779006 w 8444645"/>
                <a:gd name="connsiteY11" fmla="*/ 1860635 h 3562502"/>
                <a:gd name="connsiteX12" fmla="*/ 8444645 w 8444645"/>
                <a:gd name="connsiteY12" fmla="*/ 1867897 h 3562502"/>
                <a:gd name="connsiteX0" fmla="*/ 0 w 8342234"/>
                <a:gd name="connsiteY0" fmla="*/ 1236269 h 3562502"/>
                <a:gd name="connsiteX1" fmla="*/ 285292 w 8342234"/>
                <a:gd name="connsiteY1" fmla="*/ 3562502 h 3562502"/>
                <a:gd name="connsiteX2" fmla="*/ 577900 w 8342234"/>
                <a:gd name="connsiteY2" fmla="*/ 14630 h 3562502"/>
                <a:gd name="connsiteX3" fmla="*/ 889073 w 8342234"/>
                <a:gd name="connsiteY3" fmla="*/ 3076605 h 3562502"/>
                <a:gd name="connsiteX4" fmla="*/ 1029333 w 8342234"/>
                <a:gd name="connsiteY4" fmla="*/ 1867853 h 3562502"/>
                <a:gd name="connsiteX5" fmla="*/ 4489422 w 8342234"/>
                <a:gd name="connsiteY5" fmla="*/ 1868490 h 3562502"/>
                <a:gd name="connsiteX6" fmla="*/ 4744181 w 8342234"/>
                <a:gd name="connsiteY6" fmla="*/ 2848024 h 3562502"/>
                <a:gd name="connsiteX7" fmla="*/ 4996282 w 8342234"/>
                <a:gd name="connsiteY7" fmla="*/ 0 h 3562502"/>
                <a:gd name="connsiteX8" fmla="*/ 5259629 w 8342234"/>
                <a:gd name="connsiteY8" fmla="*/ 3533241 h 3562502"/>
                <a:gd name="connsiteX9" fmla="*/ 5581497 w 8342234"/>
                <a:gd name="connsiteY9" fmla="*/ 1250899 h 3562502"/>
                <a:gd name="connsiteX10" fmla="*/ 5676595 w 8342234"/>
                <a:gd name="connsiteY10" fmla="*/ 1860635 h 3562502"/>
                <a:gd name="connsiteX11" fmla="*/ 8342234 w 8342234"/>
                <a:gd name="connsiteY11" fmla="*/ 1867897 h 3562502"/>
                <a:gd name="connsiteX0" fmla="*/ -1 w 8056941"/>
                <a:gd name="connsiteY0" fmla="*/ 3562502 h 3562502"/>
                <a:gd name="connsiteX1" fmla="*/ 292607 w 8056941"/>
                <a:gd name="connsiteY1" fmla="*/ 14630 h 3562502"/>
                <a:gd name="connsiteX2" fmla="*/ 603780 w 8056941"/>
                <a:gd name="connsiteY2" fmla="*/ 3076605 h 3562502"/>
                <a:gd name="connsiteX3" fmla="*/ 744040 w 8056941"/>
                <a:gd name="connsiteY3" fmla="*/ 1867853 h 3562502"/>
                <a:gd name="connsiteX4" fmla="*/ 4204129 w 8056941"/>
                <a:gd name="connsiteY4" fmla="*/ 1868490 h 3562502"/>
                <a:gd name="connsiteX5" fmla="*/ 4458888 w 8056941"/>
                <a:gd name="connsiteY5" fmla="*/ 2848024 h 3562502"/>
                <a:gd name="connsiteX6" fmla="*/ 4710989 w 8056941"/>
                <a:gd name="connsiteY6" fmla="*/ 0 h 3562502"/>
                <a:gd name="connsiteX7" fmla="*/ 4974336 w 8056941"/>
                <a:gd name="connsiteY7" fmla="*/ 3533241 h 3562502"/>
                <a:gd name="connsiteX8" fmla="*/ 5296204 w 8056941"/>
                <a:gd name="connsiteY8" fmla="*/ 1250899 h 3562502"/>
                <a:gd name="connsiteX9" fmla="*/ 5391302 w 8056941"/>
                <a:gd name="connsiteY9" fmla="*/ 1860635 h 3562502"/>
                <a:gd name="connsiteX10" fmla="*/ 8056941 w 8056941"/>
                <a:gd name="connsiteY10" fmla="*/ 1867897 h 3562502"/>
                <a:gd name="connsiteX0" fmla="*/ 1 w 7764335"/>
                <a:gd name="connsiteY0" fmla="*/ 14630 h 3533240"/>
                <a:gd name="connsiteX1" fmla="*/ 311174 w 7764335"/>
                <a:gd name="connsiteY1" fmla="*/ 3076605 h 3533240"/>
                <a:gd name="connsiteX2" fmla="*/ 451434 w 7764335"/>
                <a:gd name="connsiteY2" fmla="*/ 1867853 h 3533240"/>
                <a:gd name="connsiteX3" fmla="*/ 3911523 w 7764335"/>
                <a:gd name="connsiteY3" fmla="*/ 1868490 h 3533240"/>
                <a:gd name="connsiteX4" fmla="*/ 4166282 w 7764335"/>
                <a:gd name="connsiteY4" fmla="*/ 2848024 h 3533240"/>
                <a:gd name="connsiteX5" fmla="*/ 4418383 w 7764335"/>
                <a:gd name="connsiteY5" fmla="*/ 0 h 3533240"/>
                <a:gd name="connsiteX6" fmla="*/ 4681730 w 7764335"/>
                <a:gd name="connsiteY6" fmla="*/ 3533241 h 3533240"/>
                <a:gd name="connsiteX7" fmla="*/ 5003598 w 7764335"/>
                <a:gd name="connsiteY7" fmla="*/ 1250899 h 3533240"/>
                <a:gd name="connsiteX8" fmla="*/ 5098696 w 7764335"/>
                <a:gd name="connsiteY8" fmla="*/ 1860635 h 3533240"/>
                <a:gd name="connsiteX9" fmla="*/ 7764335 w 7764335"/>
                <a:gd name="connsiteY9" fmla="*/ 1867897 h 3533240"/>
                <a:gd name="connsiteX0" fmla="*/ -1 w 7453160"/>
                <a:gd name="connsiteY0" fmla="*/ 3076605 h 3533240"/>
                <a:gd name="connsiteX1" fmla="*/ 140259 w 7453160"/>
                <a:gd name="connsiteY1" fmla="*/ 1867853 h 3533240"/>
                <a:gd name="connsiteX2" fmla="*/ 3600348 w 7453160"/>
                <a:gd name="connsiteY2" fmla="*/ 1868490 h 3533240"/>
                <a:gd name="connsiteX3" fmla="*/ 3855107 w 7453160"/>
                <a:gd name="connsiteY3" fmla="*/ 2848024 h 3533240"/>
                <a:gd name="connsiteX4" fmla="*/ 4107208 w 7453160"/>
                <a:gd name="connsiteY4" fmla="*/ 0 h 3533240"/>
                <a:gd name="connsiteX5" fmla="*/ 4370555 w 7453160"/>
                <a:gd name="connsiteY5" fmla="*/ 3533241 h 3533240"/>
                <a:gd name="connsiteX6" fmla="*/ 4692423 w 7453160"/>
                <a:gd name="connsiteY6" fmla="*/ 1250899 h 3533240"/>
                <a:gd name="connsiteX7" fmla="*/ 4787521 w 7453160"/>
                <a:gd name="connsiteY7" fmla="*/ 1860635 h 3533240"/>
                <a:gd name="connsiteX8" fmla="*/ 7453160 w 7453160"/>
                <a:gd name="connsiteY8" fmla="*/ 1867897 h 3533240"/>
                <a:gd name="connsiteX0" fmla="*/ 0 w 7312901"/>
                <a:gd name="connsiteY0" fmla="*/ 1867853 h 3533240"/>
                <a:gd name="connsiteX1" fmla="*/ 3460089 w 7312901"/>
                <a:gd name="connsiteY1" fmla="*/ 1868490 h 3533240"/>
                <a:gd name="connsiteX2" fmla="*/ 3714848 w 7312901"/>
                <a:gd name="connsiteY2" fmla="*/ 2848024 h 3533240"/>
                <a:gd name="connsiteX3" fmla="*/ 3966949 w 7312901"/>
                <a:gd name="connsiteY3" fmla="*/ 0 h 3533240"/>
                <a:gd name="connsiteX4" fmla="*/ 4230296 w 7312901"/>
                <a:gd name="connsiteY4" fmla="*/ 3533241 h 3533240"/>
                <a:gd name="connsiteX5" fmla="*/ 4552164 w 7312901"/>
                <a:gd name="connsiteY5" fmla="*/ 1250899 h 3533240"/>
                <a:gd name="connsiteX6" fmla="*/ 4647262 w 7312901"/>
                <a:gd name="connsiteY6" fmla="*/ 1860635 h 3533240"/>
                <a:gd name="connsiteX7" fmla="*/ 7312901 w 7312901"/>
                <a:gd name="connsiteY7" fmla="*/ 1867897 h 3533240"/>
                <a:gd name="connsiteX0" fmla="*/ 0 w 7892000"/>
                <a:gd name="connsiteY0" fmla="*/ 1867853 h 3533240"/>
                <a:gd name="connsiteX1" fmla="*/ 3460089 w 7892000"/>
                <a:gd name="connsiteY1" fmla="*/ 1868490 h 3533240"/>
                <a:gd name="connsiteX2" fmla="*/ 3714848 w 7892000"/>
                <a:gd name="connsiteY2" fmla="*/ 2848024 h 3533240"/>
                <a:gd name="connsiteX3" fmla="*/ 3966949 w 7892000"/>
                <a:gd name="connsiteY3" fmla="*/ 0 h 3533240"/>
                <a:gd name="connsiteX4" fmla="*/ 4230296 w 7892000"/>
                <a:gd name="connsiteY4" fmla="*/ 3533241 h 3533240"/>
                <a:gd name="connsiteX5" fmla="*/ 4552164 w 7892000"/>
                <a:gd name="connsiteY5" fmla="*/ 1250899 h 3533240"/>
                <a:gd name="connsiteX6" fmla="*/ 4647262 w 7892000"/>
                <a:gd name="connsiteY6" fmla="*/ 1860635 h 3533240"/>
                <a:gd name="connsiteX7" fmla="*/ 7892000 w 7892000"/>
                <a:gd name="connsiteY7" fmla="*/ 1867898 h 3533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892000" h="3533240">
                  <a:moveTo>
                    <a:pt x="0" y="1867853"/>
                  </a:moveTo>
                  <a:lnTo>
                    <a:pt x="3460089" y="1868490"/>
                  </a:lnTo>
                  <a:lnTo>
                    <a:pt x="3714848" y="2848024"/>
                  </a:lnTo>
                  <a:lnTo>
                    <a:pt x="3966949" y="0"/>
                  </a:lnTo>
                  <a:lnTo>
                    <a:pt x="4230296" y="3533241"/>
                  </a:lnTo>
                  <a:lnTo>
                    <a:pt x="4552164" y="1250899"/>
                  </a:lnTo>
                  <a:lnTo>
                    <a:pt x="4647262" y="1860635"/>
                  </a:lnTo>
                  <a:cubicBezTo>
                    <a:pt x="4943114" y="1868006"/>
                    <a:pt x="7122531" y="1873221"/>
                    <a:pt x="7892000" y="1867898"/>
                  </a:cubicBezTo>
                </a:path>
              </a:pathLst>
            </a:cu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cxnSp>
        <p:nvCxnSpPr>
          <p:cNvPr id="944" name="직선 연결선 943">
            <a:extLst>
              <a:ext uri="{FF2B5EF4-FFF2-40B4-BE49-F238E27FC236}">
                <a16:creationId xmlns:a16="http://schemas.microsoft.com/office/drawing/2014/main" id="{4CEC067D-07B1-4269-9778-D71444E72080}"/>
              </a:ext>
            </a:extLst>
          </p:cNvPr>
          <p:cNvCxnSpPr>
            <a:cxnSpLocks/>
          </p:cNvCxnSpPr>
          <p:nvPr/>
        </p:nvCxnSpPr>
        <p:spPr>
          <a:xfrm flipV="1">
            <a:off x="8289698" y="5312625"/>
            <a:ext cx="1927157" cy="15521"/>
          </a:xfrm>
          <a:prstGeom prst="line">
            <a:avLst/>
          </a:prstGeom>
          <a:ln w="88900"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5" name="직선 연결선 944">
            <a:extLst>
              <a:ext uri="{FF2B5EF4-FFF2-40B4-BE49-F238E27FC236}">
                <a16:creationId xmlns:a16="http://schemas.microsoft.com/office/drawing/2014/main" id="{3DB5A48A-7B0F-4415-96AF-35764AF69B26}"/>
              </a:ext>
            </a:extLst>
          </p:cNvPr>
          <p:cNvCxnSpPr>
            <a:cxnSpLocks/>
          </p:cNvCxnSpPr>
          <p:nvPr/>
        </p:nvCxnSpPr>
        <p:spPr>
          <a:xfrm flipV="1">
            <a:off x="6236729" y="5312625"/>
            <a:ext cx="1927157" cy="15521"/>
          </a:xfrm>
          <a:prstGeom prst="line">
            <a:avLst/>
          </a:prstGeom>
          <a:ln w="88900">
            <a:solidFill>
              <a:schemeClr val="accent2"/>
            </a:solidFill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6" name="직선 연결선 945">
            <a:extLst>
              <a:ext uri="{FF2B5EF4-FFF2-40B4-BE49-F238E27FC236}">
                <a16:creationId xmlns:a16="http://schemas.microsoft.com/office/drawing/2014/main" id="{417200D8-2DCF-4E9D-9537-5C7296F593F3}"/>
              </a:ext>
            </a:extLst>
          </p:cNvPr>
          <p:cNvCxnSpPr>
            <a:cxnSpLocks/>
          </p:cNvCxnSpPr>
          <p:nvPr/>
        </p:nvCxnSpPr>
        <p:spPr>
          <a:xfrm flipV="1">
            <a:off x="4183760" y="5312625"/>
            <a:ext cx="1927157" cy="15521"/>
          </a:xfrm>
          <a:prstGeom prst="line">
            <a:avLst/>
          </a:prstGeom>
          <a:ln w="88900">
            <a:solidFill>
              <a:schemeClr val="accent3"/>
            </a:solidFill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7" name="직선 연결선 946">
            <a:extLst>
              <a:ext uri="{FF2B5EF4-FFF2-40B4-BE49-F238E27FC236}">
                <a16:creationId xmlns:a16="http://schemas.microsoft.com/office/drawing/2014/main" id="{B85CB8C7-7FBC-47FC-A860-E53FFB343253}"/>
              </a:ext>
            </a:extLst>
          </p:cNvPr>
          <p:cNvCxnSpPr>
            <a:cxnSpLocks/>
          </p:cNvCxnSpPr>
          <p:nvPr/>
        </p:nvCxnSpPr>
        <p:spPr>
          <a:xfrm flipV="1">
            <a:off x="2130791" y="5312625"/>
            <a:ext cx="1927157" cy="15521"/>
          </a:xfrm>
          <a:prstGeom prst="line">
            <a:avLst/>
          </a:prstGeom>
          <a:ln w="88900">
            <a:solidFill>
              <a:schemeClr val="accent4"/>
            </a:solidFill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8" name="직선 연결선 947">
            <a:extLst>
              <a:ext uri="{FF2B5EF4-FFF2-40B4-BE49-F238E27FC236}">
                <a16:creationId xmlns:a16="http://schemas.microsoft.com/office/drawing/2014/main" id="{EE44008C-BB8E-4EFD-8D8A-05A33157B8F2}"/>
              </a:ext>
            </a:extLst>
          </p:cNvPr>
          <p:cNvCxnSpPr>
            <a:cxnSpLocks/>
          </p:cNvCxnSpPr>
          <p:nvPr/>
        </p:nvCxnSpPr>
        <p:spPr>
          <a:xfrm flipV="1">
            <a:off x="0" y="5316505"/>
            <a:ext cx="2004979" cy="7760"/>
          </a:xfrm>
          <a:prstGeom prst="line">
            <a:avLst/>
          </a:prstGeom>
          <a:ln w="88900">
            <a:solidFill>
              <a:schemeClr val="accent5"/>
            </a:solidFill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9" name="직선 연결선 948">
            <a:extLst>
              <a:ext uri="{FF2B5EF4-FFF2-40B4-BE49-F238E27FC236}">
                <a16:creationId xmlns:a16="http://schemas.microsoft.com/office/drawing/2014/main" id="{29E44094-4B75-45DD-91F8-6717023F2B88}"/>
              </a:ext>
            </a:extLst>
          </p:cNvPr>
          <p:cNvCxnSpPr>
            <a:cxnSpLocks/>
          </p:cNvCxnSpPr>
          <p:nvPr/>
        </p:nvCxnSpPr>
        <p:spPr>
          <a:xfrm flipV="1">
            <a:off x="10342665" y="5312625"/>
            <a:ext cx="1858678" cy="15521"/>
          </a:xfrm>
          <a:prstGeom prst="line">
            <a:avLst/>
          </a:prstGeom>
          <a:ln w="88900"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0" name="TextBox 949">
            <a:extLst>
              <a:ext uri="{FF2B5EF4-FFF2-40B4-BE49-F238E27FC236}">
                <a16:creationId xmlns:a16="http://schemas.microsoft.com/office/drawing/2014/main" id="{54CE5105-B229-4285-B368-66B272F68AEA}"/>
              </a:ext>
            </a:extLst>
          </p:cNvPr>
          <p:cNvSpPr txBox="1"/>
          <p:nvPr/>
        </p:nvSpPr>
        <p:spPr>
          <a:xfrm>
            <a:off x="1484192" y="5578537"/>
            <a:ext cx="1059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5"/>
                </a:solidFill>
                <a:cs typeface="Arial" pitchFamily="34" charset="0"/>
              </a:rPr>
              <a:t>2021</a:t>
            </a:r>
            <a:endParaRPr lang="ko-KR" altLang="en-US" sz="2800" b="1" dirty="0">
              <a:solidFill>
                <a:schemeClr val="accent5"/>
              </a:solidFill>
              <a:cs typeface="Arial" pitchFamily="34" charset="0"/>
            </a:endParaRPr>
          </a:p>
        </p:txBody>
      </p:sp>
      <p:sp>
        <p:nvSpPr>
          <p:cNvPr id="951" name="TextBox 950">
            <a:extLst>
              <a:ext uri="{FF2B5EF4-FFF2-40B4-BE49-F238E27FC236}">
                <a16:creationId xmlns:a16="http://schemas.microsoft.com/office/drawing/2014/main" id="{1A05610F-B779-4D45-81FC-2D56755F764C}"/>
              </a:ext>
            </a:extLst>
          </p:cNvPr>
          <p:cNvSpPr txBox="1"/>
          <p:nvPr/>
        </p:nvSpPr>
        <p:spPr>
          <a:xfrm>
            <a:off x="3537383" y="5578537"/>
            <a:ext cx="1059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4"/>
                </a:solidFill>
                <a:cs typeface="Arial" pitchFamily="34" charset="0"/>
              </a:rPr>
              <a:t>2022</a:t>
            </a:r>
            <a:endParaRPr lang="ko-KR" altLang="en-US" sz="2800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952" name="TextBox 951">
            <a:extLst>
              <a:ext uri="{FF2B5EF4-FFF2-40B4-BE49-F238E27FC236}">
                <a16:creationId xmlns:a16="http://schemas.microsoft.com/office/drawing/2014/main" id="{72268191-5BEA-4EE1-9073-95FE9D56D1C3}"/>
              </a:ext>
            </a:extLst>
          </p:cNvPr>
          <p:cNvSpPr txBox="1"/>
          <p:nvPr/>
        </p:nvSpPr>
        <p:spPr>
          <a:xfrm>
            <a:off x="5590574" y="5578537"/>
            <a:ext cx="1059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3"/>
                </a:solidFill>
                <a:cs typeface="Arial" pitchFamily="34" charset="0"/>
              </a:rPr>
              <a:t>2023</a:t>
            </a:r>
            <a:endParaRPr lang="ko-KR" altLang="en-US" sz="28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953" name="TextBox 952">
            <a:extLst>
              <a:ext uri="{FF2B5EF4-FFF2-40B4-BE49-F238E27FC236}">
                <a16:creationId xmlns:a16="http://schemas.microsoft.com/office/drawing/2014/main" id="{290E85E7-2B8C-452F-A836-C2209801A3F2}"/>
              </a:ext>
            </a:extLst>
          </p:cNvPr>
          <p:cNvSpPr txBox="1"/>
          <p:nvPr/>
        </p:nvSpPr>
        <p:spPr>
          <a:xfrm>
            <a:off x="7643765" y="5578537"/>
            <a:ext cx="1059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2"/>
                </a:solidFill>
                <a:cs typeface="Arial" pitchFamily="34" charset="0"/>
              </a:rPr>
              <a:t>2024</a:t>
            </a:r>
            <a:endParaRPr lang="ko-KR" altLang="en-US" sz="28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954" name="TextBox 953">
            <a:extLst>
              <a:ext uri="{FF2B5EF4-FFF2-40B4-BE49-F238E27FC236}">
                <a16:creationId xmlns:a16="http://schemas.microsoft.com/office/drawing/2014/main" id="{A35666C2-69C4-4CB0-8813-25CB2AF8082E}"/>
              </a:ext>
            </a:extLst>
          </p:cNvPr>
          <p:cNvSpPr txBox="1"/>
          <p:nvPr/>
        </p:nvSpPr>
        <p:spPr>
          <a:xfrm>
            <a:off x="9696955" y="5578537"/>
            <a:ext cx="1059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1"/>
                </a:solidFill>
                <a:cs typeface="Arial" pitchFamily="34" charset="0"/>
              </a:rPr>
              <a:t>2025</a:t>
            </a:r>
            <a:endParaRPr lang="ko-KR" altLang="en-US" sz="2800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955" name="Group 66">
            <a:extLst>
              <a:ext uri="{FF2B5EF4-FFF2-40B4-BE49-F238E27FC236}">
                <a16:creationId xmlns:a16="http://schemas.microsoft.com/office/drawing/2014/main" id="{C1C50C5A-B850-4903-B330-EF1F46CF49AE}"/>
              </a:ext>
            </a:extLst>
          </p:cNvPr>
          <p:cNvGrpSpPr/>
          <p:nvPr/>
        </p:nvGrpSpPr>
        <p:grpSpPr>
          <a:xfrm>
            <a:off x="9436525" y="1813499"/>
            <a:ext cx="1765268" cy="1292662"/>
            <a:chOff x="3017861" y="4283314"/>
            <a:chExt cx="1917633" cy="1292662"/>
          </a:xfrm>
        </p:grpSpPr>
        <p:sp>
          <p:nvSpPr>
            <p:cNvPr id="956" name="TextBox 955">
              <a:extLst>
                <a:ext uri="{FF2B5EF4-FFF2-40B4-BE49-F238E27FC236}">
                  <a16:creationId xmlns:a16="http://schemas.microsoft.com/office/drawing/2014/main" id="{F6C13BB5-B1DA-4D74-87EB-09CC6E9EAF60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57" name="TextBox 956">
              <a:extLst>
                <a:ext uri="{FF2B5EF4-FFF2-40B4-BE49-F238E27FC236}">
                  <a16:creationId xmlns:a16="http://schemas.microsoft.com/office/drawing/2014/main" id="{B5D61798-B484-4441-8A2E-CAA80500FF5A}"/>
                </a:ext>
              </a:extLst>
            </p:cNvPr>
            <p:cNvSpPr txBox="1"/>
            <p:nvPr/>
          </p:nvSpPr>
          <p:spPr>
            <a:xfrm>
              <a:off x="3017861" y="4283314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958" name="Group 66">
            <a:extLst>
              <a:ext uri="{FF2B5EF4-FFF2-40B4-BE49-F238E27FC236}">
                <a16:creationId xmlns:a16="http://schemas.microsoft.com/office/drawing/2014/main" id="{9821A3D8-7530-4768-AE8A-4B9343DD5557}"/>
              </a:ext>
            </a:extLst>
          </p:cNvPr>
          <p:cNvGrpSpPr/>
          <p:nvPr/>
        </p:nvGrpSpPr>
        <p:grpSpPr>
          <a:xfrm>
            <a:off x="7378692" y="1813499"/>
            <a:ext cx="1765268" cy="1292662"/>
            <a:chOff x="3017861" y="4283314"/>
            <a:chExt cx="1917633" cy="1292662"/>
          </a:xfrm>
        </p:grpSpPr>
        <p:sp>
          <p:nvSpPr>
            <p:cNvPr id="959" name="TextBox 958">
              <a:extLst>
                <a:ext uri="{FF2B5EF4-FFF2-40B4-BE49-F238E27FC236}">
                  <a16:creationId xmlns:a16="http://schemas.microsoft.com/office/drawing/2014/main" id="{E642F58E-8632-41D5-B7F7-ADA88104EA1F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60" name="TextBox 959">
              <a:extLst>
                <a:ext uri="{FF2B5EF4-FFF2-40B4-BE49-F238E27FC236}">
                  <a16:creationId xmlns:a16="http://schemas.microsoft.com/office/drawing/2014/main" id="{0B1473D0-F164-4F39-82AE-6317742E8B69}"/>
                </a:ext>
              </a:extLst>
            </p:cNvPr>
            <p:cNvSpPr txBox="1"/>
            <p:nvPr/>
          </p:nvSpPr>
          <p:spPr>
            <a:xfrm>
              <a:off x="3017861" y="4283314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2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961" name="Group 66">
            <a:extLst>
              <a:ext uri="{FF2B5EF4-FFF2-40B4-BE49-F238E27FC236}">
                <a16:creationId xmlns:a16="http://schemas.microsoft.com/office/drawing/2014/main" id="{F27AAA7B-2788-426F-8EC2-55391E2F446D}"/>
              </a:ext>
            </a:extLst>
          </p:cNvPr>
          <p:cNvGrpSpPr/>
          <p:nvPr/>
        </p:nvGrpSpPr>
        <p:grpSpPr>
          <a:xfrm>
            <a:off x="5320859" y="1813499"/>
            <a:ext cx="1765268" cy="1292662"/>
            <a:chOff x="3017861" y="4283314"/>
            <a:chExt cx="1917633" cy="1292662"/>
          </a:xfrm>
        </p:grpSpPr>
        <p:sp>
          <p:nvSpPr>
            <p:cNvPr id="962" name="TextBox 961">
              <a:extLst>
                <a:ext uri="{FF2B5EF4-FFF2-40B4-BE49-F238E27FC236}">
                  <a16:creationId xmlns:a16="http://schemas.microsoft.com/office/drawing/2014/main" id="{868F734D-F1E3-4145-B253-7A75EA59A51C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63" name="TextBox 962">
              <a:extLst>
                <a:ext uri="{FF2B5EF4-FFF2-40B4-BE49-F238E27FC236}">
                  <a16:creationId xmlns:a16="http://schemas.microsoft.com/office/drawing/2014/main" id="{91B4DBDB-2973-4536-AA83-7B8E243A9F42}"/>
                </a:ext>
              </a:extLst>
            </p:cNvPr>
            <p:cNvSpPr txBox="1"/>
            <p:nvPr/>
          </p:nvSpPr>
          <p:spPr>
            <a:xfrm>
              <a:off x="3017861" y="4283314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3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964" name="Group 66">
            <a:extLst>
              <a:ext uri="{FF2B5EF4-FFF2-40B4-BE49-F238E27FC236}">
                <a16:creationId xmlns:a16="http://schemas.microsoft.com/office/drawing/2014/main" id="{717B2C6A-075D-4CAE-9C9B-38EA65A3E7D7}"/>
              </a:ext>
            </a:extLst>
          </p:cNvPr>
          <p:cNvGrpSpPr/>
          <p:nvPr/>
        </p:nvGrpSpPr>
        <p:grpSpPr>
          <a:xfrm>
            <a:off x="3263026" y="1813499"/>
            <a:ext cx="1765268" cy="1292662"/>
            <a:chOff x="3017861" y="4283314"/>
            <a:chExt cx="1917633" cy="1292662"/>
          </a:xfrm>
        </p:grpSpPr>
        <p:sp>
          <p:nvSpPr>
            <p:cNvPr id="965" name="TextBox 964">
              <a:extLst>
                <a:ext uri="{FF2B5EF4-FFF2-40B4-BE49-F238E27FC236}">
                  <a16:creationId xmlns:a16="http://schemas.microsoft.com/office/drawing/2014/main" id="{751EEB89-615A-4C43-8243-8FD7CB428520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66" name="TextBox 965">
              <a:extLst>
                <a:ext uri="{FF2B5EF4-FFF2-40B4-BE49-F238E27FC236}">
                  <a16:creationId xmlns:a16="http://schemas.microsoft.com/office/drawing/2014/main" id="{608091E5-1800-4CE8-BCBC-945BAE9D565F}"/>
                </a:ext>
              </a:extLst>
            </p:cNvPr>
            <p:cNvSpPr txBox="1"/>
            <p:nvPr/>
          </p:nvSpPr>
          <p:spPr>
            <a:xfrm>
              <a:off x="3017861" y="4283314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4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grpSp>
        <p:nvGrpSpPr>
          <p:cNvPr id="967" name="Group 66">
            <a:extLst>
              <a:ext uri="{FF2B5EF4-FFF2-40B4-BE49-F238E27FC236}">
                <a16:creationId xmlns:a16="http://schemas.microsoft.com/office/drawing/2014/main" id="{ABE5B4B1-79E8-44B7-BA82-2883EAD640D2}"/>
              </a:ext>
            </a:extLst>
          </p:cNvPr>
          <p:cNvGrpSpPr/>
          <p:nvPr/>
        </p:nvGrpSpPr>
        <p:grpSpPr>
          <a:xfrm>
            <a:off x="1205193" y="1813499"/>
            <a:ext cx="1765268" cy="1292662"/>
            <a:chOff x="3017861" y="4283314"/>
            <a:chExt cx="1917633" cy="1292662"/>
          </a:xfrm>
        </p:grpSpPr>
        <p:sp>
          <p:nvSpPr>
            <p:cNvPr id="968" name="TextBox 967">
              <a:extLst>
                <a:ext uri="{FF2B5EF4-FFF2-40B4-BE49-F238E27FC236}">
                  <a16:creationId xmlns:a16="http://schemas.microsoft.com/office/drawing/2014/main" id="{83554E0F-6B94-412A-9819-C2B176EE9C1B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69" name="TextBox 968">
              <a:extLst>
                <a:ext uri="{FF2B5EF4-FFF2-40B4-BE49-F238E27FC236}">
                  <a16:creationId xmlns:a16="http://schemas.microsoft.com/office/drawing/2014/main" id="{BD3FE1C7-B3A0-472E-8224-D2CD1A6C79D1}"/>
                </a:ext>
              </a:extLst>
            </p:cNvPr>
            <p:cNvSpPr txBox="1"/>
            <p:nvPr/>
          </p:nvSpPr>
          <p:spPr>
            <a:xfrm>
              <a:off x="3017861" y="4283314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5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5"/>
                </a:solidFill>
                <a:cs typeface="Arial" pitchFamily="34" charset="0"/>
              </a:endParaRPr>
            </a:p>
          </p:txBody>
        </p:sp>
      </p:grpSp>
      <p:grpSp>
        <p:nvGrpSpPr>
          <p:cNvPr id="970" name="그룹 969">
            <a:extLst>
              <a:ext uri="{FF2B5EF4-FFF2-40B4-BE49-F238E27FC236}">
                <a16:creationId xmlns:a16="http://schemas.microsoft.com/office/drawing/2014/main" id="{D916F4B2-3D74-42B4-BA6C-0A640D267F53}"/>
              </a:ext>
            </a:extLst>
          </p:cNvPr>
          <p:cNvGrpSpPr/>
          <p:nvPr/>
        </p:nvGrpSpPr>
        <p:grpSpPr>
          <a:xfrm>
            <a:off x="1496852" y="3106161"/>
            <a:ext cx="1034624" cy="1685413"/>
            <a:chOff x="3013501" y="1885462"/>
            <a:chExt cx="1282698" cy="208952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971" name="자유형: 도형 970">
              <a:extLst>
                <a:ext uri="{FF2B5EF4-FFF2-40B4-BE49-F238E27FC236}">
                  <a16:creationId xmlns:a16="http://schemas.microsoft.com/office/drawing/2014/main" id="{A729A697-623F-4904-84F6-2C86FE6B74B8}"/>
                </a:ext>
              </a:extLst>
            </p:cNvPr>
            <p:cNvSpPr/>
            <p:nvPr/>
          </p:nvSpPr>
          <p:spPr>
            <a:xfrm>
              <a:off x="3013501" y="1885463"/>
              <a:ext cx="641349" cy="2089527"/>
            </a:xfrm>
            <a:custGeom>
              <a:avLst/>
              <a:gdLst>
                <a:gd name="connsiteX0" fmla="*/ 640780 w 641349"/>
                <a:gd name="connsiteY0" fmla="*/ 0 h 2089527"/>
                <a:gd name="connsiteX1" fmla="*/ 641349 w 641349"/>
                <a:gd name="connsiteY1" fmla="*/ 1345 h 2089527"/>
                <a:gd name="connsiteX2" fmla="*/ 641349 w 641349"/>
                <a:gd name="connsiteY2" fmla="*/ 2089473 h 2089527"/>
                <a:gd name="connsiteX3" fmla="*/ 640780 w 641349"/>
                <a:gd name="connsiteY3" fmla="*/ 2089527 h 2089527"/>
                <a:gd name="connsiteX4" fmla="*/ 168469 w 641349"/>
                <a:gd name="connsiteY4" fmla="*/ 1893890 h 2089527"/>
                <a:gd name="connsiteX5" fmla="*/ 168470 w 641349"/>
                <a:gd name="connsiteY5" fmla="*/ 949269 h 2089527"/>
                <a:gd name="connsiteX6" fmla="*/ 640780 w 641349"/>
                <a:gd name="connsiteY6" fmla="*/ 0 h 2089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1349" h="2089527">
                  <a:moveTo>
                    <a:pt x="640780" y="0"/>
                  </a:moveTo>
                  <a:lnTo>
                    <a:pt x="641349" y="1345"/>
                  </a:lnTo>
                  <a:lnTo>
                    <a:pt x="641349" y="2089473"/>
                  </a:lnTo>
                  <a:lnTo>
                    <a:pt x="640780" y="2089527"/>
                  </a:lnTo>
                  <a:cubicBezTo>
                    <a:pt x="469837" y="2089528"/>
                    <a:pt x="298895" y="2024315"/>
                    <a:pt x="168469" y="1893890"/>
                  </a:cubicBezTo>
                  <a:cubicBezTo>
                    <a:pt x="-92380" y="1633040"/>
                    <a:pt x="-16776" y="1268282"/>
                    <a:pt x="168470" y="949269"/>
                  </a:cubicBezTo>
                  <a:cubicBezTo>
                    <a:pt x="350158" y="636383"/>
                    <a:pt x="479976" y="402821"/>
                    <a:pt x="640780" y="0"/>
                  </a:cubicBezTo>
                  <a:close/>
                </a:path>
              </a:pathLst>
            </a:custGeom>
            <a:gradFill flip="none" rotWithShape="1">
              <a:gsLst>
                <a:gs pos="25000">
                  <a:schemeClr val="accent1">
                    <a:lumMod val="80000"/>
                  </a:schemeClr>
                </a:gs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90000"/>
                  </a:schemeClr>
                </a:gs>
              </a:gsLst>
              <a:lin ang="10800000" scaled="1"/>
              <a:tileRect/>
            </a:gradFill>
            <a:ln w="6350"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317500" dist="12700" dir="16200000" rotWithShape="0">
                <a:prstClr val="black">
                  <a:alpha val="15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2701"/>
            </a:p>
          </p:txBody>
        </p:sp>
        <p:sp>
          <p:nvSpPr>
            <p:cNvPr id="972" name="자유형: 도형 971">
              <a:extLst>
                <a:ext uri="{FF2B5EF4-FFF2-40B4-BE49-F238E27FC236}">
                  <a16:creationId xmlns:a16="http://schemas.microsoft.com/office/drawing/2014/main" id="{B13D4455-01A7-4EBD-A7E3-73F7A4F598B5}"/>
                </a:ext>
              </a:extLst>
            </p:cNvPr>
            <p:cNvSpPr/>
            <p:nvPr/>
          </p:nvSpPr>
          <p:spPr>
            <a:xfrm flipH="1">
              <a:off x="3654850" y="1885463"/>
              <a:ext cx="641349" cy="2089527"/>
            </a:xfrm>
            <a:custGeom>
              <a:avLst/>
              <a:gdLst>
                <a:gd name="connsiteX0" fmla="*/ 640780 w 641349"/>
                <a:gd name="connsiteY0" fmla="*/ 0 h 2089527"/>
                <a:gd name="connsiteX1" fmla="*/ 641349 w 641349"/>
                <a:gd name="connsiteY1" fmla="*/ 1345 h 2089527"/>
                <a:gd name="connsiteX2" fmla="*/ 641349 w 641349"/>
                <a:gd name="connsiteY2" fmla="*/ 2089473 h 2089527"/>
                <a:gd name="connsiteX3" fmla="*/ 640780 w 641349"/>
                <a:gd name="connsiteY3" fmla="*/ 2089527 h 2089527"/>
                <a:gd name="connsiteX4" fmla="*/ 168469 w 641349"/>
                <a:gd name="connsiteY4" fmla="*/ 1893890 h 2089527"/>
                <a:gd name="connsiteX5" fmla="*/ 168470 w 641349"/>
                <a:gd name="connsiteY5" fmla="*/ 949269 h 2089527"/>
                <a:gd name="connsiteX6" fmla="*/ 640780 w 641349"/>
                <a:gd name="connsiteY6" fmla="*/ 0 h 2089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1349" h="2089527">
                  <a:moveTo>
                    <a:pt x="640780" y="0"/>
                  </a:moveTo>
                  <a:lnTo>
                    <a:pt x="641349" y="1345"/>
                  </a:lnTo>
                  <a:lnTo>
                    <a:pt x="641349" y="2089473"/>
                  </a:lnTo>
                  <a:lnTo>
                    <a:pt x="640780" y="2089527"/>
                  </a:lnTo>
                  <a:cubicBezTo>
                    <a:pt x="469837" y="2089528"/>
                    <a:pt x="298895" y="2024315"/>
                    <a:pt x="168469" y="1893890"/>
                  </a:cubicBezTo>
                  <a:cubicBezTo>
                    <a:pt x="-92380" y="1633040"/>
                    <a:pt x="-16776" y="1268282"/>
                    <a:pt x="168470" y="949269"/>
                  </a:cubicBezTo>
                  <a:cubicBezTo>
                    <a:pt x="350158" y="636383"/>
                    <a:pt x="479976" y="402821"/>
                    <a:pt x="640780" y="0"/>
                  </a:cubicBezTo>
                  <a:close/>
                </a:path>
              </a:pathLst>
            </a:custGeom>
            <a:gradFill flip="none" rotWithShape="1">
              <a:gsLst>
                <a:gs pos="75000">
                  <a:schemeClr val="accent1">
                    <a:lumMod val="80000"/>
                  </a:schemeClr>
                </a:gs>
                <a:gs pos="0">
                  <a:schemeClr val="accent1">
                    <a:lumMod val="9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0" scaled="1"/>
              <a:tileRect/>
            </a:gradFill>
            <a:ln w="6350"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317500" dist="12700" dir="16200000" rotWithShape="0">
                <a:prstClr val="black">
                  <a:alpha val="15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2701"/>
            </a:p>
          </p:txBody>
        </p:sp>
        <p:sp>
          <p:nvSpPr>
            <p:cNvPr id="973" name="자유형: 도형 972">
              <a:extLst>
                <a:ext uri="{FF2B5EF4-FFF2-40B4-BE49-F238E27FC236}">
                  <a16:creationId xmlns:a16="http://schemas.microsoft.com/office/drawing/2014/main" id="{442E86C0-098E-4FFD-AF4A-084A1E37014A}"/>
                </a:ext>
              </a:extLst>
            </p:cNvPr>
            <p:cNvSpPr/>
            <p:nvPr/>
          </p:nvSpPr>
          <p:spPr>
            <a:xfrm>
              <a:off x="3215528" y="1885463"/>
              <a:ext cx="439323" cy="2089527"/>
            </a:xfrm>
            <a:custGeom>
              <a:avLst/>
              <a:gdLst>
                <a:gd name="connsiteX0" fmla="*/ 640780 w 641349"/>
                <a:gd name="connsiteY0" fmla="*/ 0 h 2089527"/>
                <a:gd name="connsiteX1" fmla="*/ 641349 w 641349"/>
                <a:gd name="connsiteY1" fmla="*/ 1345 h 2089527"/>
                <a:gd name="connsiteX2" fmla="*/ 641349 w 641349"/>
                <a:gd name="connsiteY2" fmla="*/ 2089473 h 2089527"/>
                <a:gd name="connsiteX3" fmla="*/ 640780 w 641349"/>
                <a:gd name="connsiteY3" fmla="*/ 2089527 h 2089527"/>
                <a:gd name="connsiteX4" fmla="*/ 168469 w 641349"/>
                <a:gd name="connsiteY4" fmla="*/ 1893890 h 2089527"/>
                <a:gd name="connsiteX5" fmla="*/ 168470 w 641349"/>
                <a:gd name="connsiteY5" fmla="*/ 949269 h 2089527"/>
                <a:gd name="connsiteX6" fmla="*/ 640780 w 641349"/>
                <a:gd name="connsiteY6" fmla="*/ 0 h 2089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1349" h="2089527">
                  <a:moveTo>
                    <a:pt x="640780" y="0"/>
                  </a:moveTo>
                  <a:lnTo>
                    <a:pt x="641349" y="1345"/>
                  </a:lnTo>
                  <a:lnTo>
                    <a:pt x="641349" y="2089473"/>
                  </a:lnTo>
                  <a:lnTo>
                    <a:pt x="640780" y="2089527"/>
                  </a:lnTo>
                  <a:cubicBezTo>
                    <a:pt x="469837" y="2089528"/>
                    <a:pt x="298895" y="2024315"/>
                    <a:pt x="168469" y="1893890"/>
                  </a:cubicBezTo>
                  <a:cubicBezTo>
                    <a:pt x="-92380" y="1633040"/>
                    <a:pt x="-16776" y="1268282"/>
                    <a:pt x="168470" y="949269"/>
                  </a:cubicBezTo>
                  <a:cubicBezTo>
                    <a:pt x="350158" y="636383"/>
                    <a:pt x="479976" y="402821"/>
                    <a:pt x="640780" y="0"/>
                  </a:cubicBezTo>
                  <a:close/>
                </a:path>
              </a:pathLst>
            </a:custGeom>
            <a:gradFill flip="none" rotWithShape="1">
              <a:gsLst>
                <a:gs pos="40000">
                  <a:schemeClr val="accent1"/>
                </a:gs>
                <a:gs pos="0">
                  <a:schemeClr val="accent1">
                    <a:lumMod val="85000"/>
                  </a:schemeClr>
                </a:gs>
                <a:gs pos="100000">
                  <a:schemeClr val="accent1"/>
                </a:gs>
              </a:gsLst>
              <a:lin ang="10800000" scaled="1"/>
              <a:tileRect/>
            </a:gradFill>
            <a:ln w="4445">
              <a:gradFill>
                <a:gsLst>
                  <a:gs pos="0">
                    <a:schemeClr val="accent1">
                      <a:lumMod val="60000"/>
                      <a:lumOff val="40000"/>
                      <a:alpha val="0"/>
                    </a:schemeClr>
                  </a:gs>
                  <a:gs pos="100000">
                    <a:schemeClr val="accent1">
                      <a:lumMod val="60000"/>
                      <a:lumOff val="40000"/>
                      <a:alpha val="90000"/>
                    </a:schemeClr>
                  </a:gs>
                </a:gsLst>
                <a:lin ang="5400000" scaled="1"/>
              </a:gradFill>
            </a:ln>
            <a:effectLst>
              <a:outerShdw blurRad="317500" dist="12700" dir="16200000" rotWithShape="0">
                <a:prstClr val="black">
                  <a:alpha val="15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2701"/>
            </a:p>
          </p:txBody>
        </p:sp>
        <p:sp>
          <p:nvSpPr>
            <p:cNvPr id="974" name="자유형: 도형 973">
              <a:extLst>
                <a:ext uri="{FF2B5EF4-FFF2-40B4-BE49-F238E27FC236}">
                  <a16:creationId xmlns:a16="http://schemas.microsoft.com/office/drawing/2014/main" id="{11C285D5-5B05-4192-9142-AA856F12496B}"/>
                </a:ext>
              </a:extLst>
            </p:cNvPr>
            <p:cNvSpPr/>
            <p:nvPr/>
          </p:nvSpPr>
          <p:spPr>
            <a:xfrm flipH="1">
              <a:off x="3654851" y="1885462"/>
              <a:ext cx="439323" cy="2089527"/>
            </a:xfrm>
            <a:custGeom>
              <a:avLst/>
              <a:gdLst>
                <a:gd name="connsiteX0" fmla="*/ 640780 w 641349"/>
                <a:gd name="connsiteY0" fmla="*/ 0 h 2089527"/>
                <a:gd name="connsiteX1" fmla="*/ 641349 w 641349"/>
                <a:gd name="connsiteY1" fmla="*/ 1345 h 2089527"/>
                <a:gd name="connsiteX2" fmla="*/ 641349 w 641349"/>
                <a:gd name="connsiteY2" fmla="*/ 2089473 h 2089527"/>
                <a:gd name="connsiteX3" fmla="*/ 640780 w 641349"/>
                <a:gd name="connsiteY3" fmla="*/ 2089527 h 2089527"/>
                <a:gd name="connsiteX4" fmla="*/ 168469 w 641349"/>
                <a:gd name="connsiteY4" fmla="*/ 1893890 h 2089527"/>
                <a:gd name="connsiteX5" fmla="*/ 168470 w 641349"/>
                <a:gd name="connsiteY5" fmla="*/ 949269 h 2089527"/>
                <a:gd name="connsiteX6" fmla="*/ 640780 w 641349"/>
                <a:gd name="connsiteY6" fmla="*/ 0 h 2089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1349" h="2089527">
                  <a:moveTo>
                    <a:pt x="640780" y="0"/>
                  </a:moveTo>
                  <a:lnTo>
                    <a:pt x="641349" y="1345"/>
                  </a:lnTo>
                  <a:lnTo>
                    <a:pt x="641349" y="2089473"/>
                  </a:lnTo>
                  <a:lnTo>
                    <a:pt x="640780" y="2089527"/>
                  </a:lnTo>
                  <a:cubicBezTo>
                    <a:pt x="469837" y="2089528"/>
                    <a:pt x="298895" y="2024315"/>
                    <a:pt x="168469" y="1893890"/>
                  </a:cubicBezTo>
                  <a:cubicBezTo>
                    <a:pt x="-92380" y="1633040"/>
                    <a:pt x="-16776" y="1268282"/>
                    <a:pt x="168470" y="949269"/>
                  </a:cubicBezTo>
                  <a:cubicBezTo>
                    <a:pt x="350158" y="636383"/>
                    <a:pt x="479976" y="402821"/>
                    <a:pt x="640780" y="0"/>
                  </a:cubicBezTo>
                  <a:close/>
                </a:path>
              </a:pathLst>
            </a:custGeom>
            <a:gradFill flip="none" rotWithShape="1">
              <a:gsLst>
                <a:gs pos="40000">
                  <a:schemeClr val="accent1"/>
                </a:gs>
                <a:gs pos="0">
                  <a:schemeClr val="accent1">
                    <a:alpha val="90000"/>
                  </a:schemeClr>
                </a:gs>
                <a:gs pos="100000">
                  <a:schemeClr val="accent1">
                    <a:lumMod val="80000"/>
                  </a:schemeClr>
                </a:gs>
              </a:gsLst>
              <a:lin ang="0" scaled="1"/>
              <a:tileRect/>
            </a:gradFill>
            <a:ln w="4445"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>
                      <a:lumMod val="60000"/>
                      <a:lumOff val="40000"/>
                      <a:alpha val="0"/>
                    </a:schemeClr>
                  </a:gs>
                </a:gsLst>
                <a:lin ang="0" scaled="1"/>
                <a:tileRect/>
              </a:gradFill>
            </a:ln>
            <a:effectLst>
              <a:outerShdw blurRad="317500" dist="12700" dir="16200000" rotWithShape="0">
                <a:prstClr val="black">
                  <a:alpha val="15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2701"/>
            </a:p>
          </p:txBody>
        </p:sp>
      </p:grpSp>
      <p:grpSp>
        <p:nvGrpSpPr>
          <p:cNvPr id="975" name="그룹 974">
            <a:extLst>
              <a:ext uri="{FF2B5EF4-FFF2-40B4-BE49-F238E27FC236}">
                <a16:creationId xmlns:a16="http://schemas.microsoft.com/office/drawing/2014/main" id="{4F3AD827-5BD2-4475-8BC9-7709CEAE7061}"/>
              </a:ext>
            </a:extLst>
          </p:cNvPr>
          <p:cNvGrpSpPr/>
          <p:nvPr/>
        </p:nvGrpSpPr>
        <p:grpSpPr>
          <a:xfrm>
            <a:off x="3549957" y="3106161"/>
            <a:ext cx="1034624" cy="1685413"/>
            <a:chOff x="3013501" y="1885462"/>
            <a:chExt cx="1282698" cy="208952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976" name="자유형: 도형 975">
              <a:extLst>
                <a:ext uri="{FF2B5EF4-FFF2-40B4-BE49-F238E27FC236}">
                  <a16:creationId xmlns:a16="http://schemas.microsoft.com/office/drawing/2014/main" id="{30C88C63-C022-4633-9B70-208A5170D1D1}"/>
                </a:ext>
              </a:extLst>
            </p:cNvPr>
            <p:cNvSpPr/>
            <p:nvPr/>
          </p:nvSpPr>
          <p:spPr>
            <a:xfrm>
              <a:off x="3013501" y="1885463"/>
              <a:ext cx="641349" cy="2089527"/>
            </a:xfrm>
            <a:custGeom>
              <a:avLst/>
              <a:gdLst>
                <a:gd name="connsiteX0" fmla="*/ 640780 w 641349"/>
                <a:gd name="connsiteY0" fmla="*/ 0 h 2089527"/>
                <a:gd name="connsiteX1" fmla="*/ 641349 w 641349"/>
                <a:gd name="connsiteY1" fmla="*/ 1345 h 2089527"/>
                <a:gd name="connsiteX2" fmla="*/ 641349 w 641349"/>
                <a:gd name="connsiteY2" fmla="*/ 2089473 h 2089527"/>
                <a:gd name="connsiteX3" fmla="*/ 640780 w 641349"/>
                <a:gd name="connsiteY3" fmla="*/ 2089527 h 2089527"/>
                <a:gd name="connsiteX4" fmla="*/ 168469 w 641349"/>
                <a:gd name="connsiteY4" fmla="*/ 1893890 h 2089527"/>
                <a:gd name="connsiteX5" fmla="*/ 168470 w 641349"/>
                <a:gd name="connsiteY5" fmla="*/ 949269 h 2089527"/>
                <a:gd name="connsiteX6" fmla="*/ 640780 w 641349"/>
                <a:gd name="connsiteY6" fmla="*/ 0 h 2089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1349" h="2089527">
                  <a:moveTo>
                    <a:pt x="640780" y="0"/>
                  </a:moveTo>
                  <a:lnTo>
                    <a:pt x="641349" y="1345"/>
                  </a:lnTo>
                  <a:lnTo>
                    <a:pt x="641349" y="2089473"/>
                  </a:lnTo>
                  <a:lnTo>
                    <a:pt x="640780" y="2089527"/>
                  </a:lnTo>
                  <a:cubicBezTo>
                    <a:pt x="469837" y="2089528"/>
                    <a:pt x="298895" y="2024315"/>
                    <a:pt x="168469" y="1893890"/>
                  </a:cubicBezTo>
                  <a:cubicBezTo>
                    <a:pt x="-92380" y="1633040"/>
                    <a:pt x="-16776" y="1268282"/>
                    <a:pt x="168470" y="949269"/>
                  </a:cubicBezTo>
                  <a:cubicBezTo>
                    <a:pt x="350158" y="636383"/>
                    <a:pt x="479976" y="402821"/>
                    <a:pt x="640780" y="0"/>
                  </a:cubicBezTo>
                  <a:close/>
                </a:path>
              </a:pathLst>
            </a:custGeom>
            <a:gradFill flip="none" rotWithShape="1">
              <a:gsLst>
                <a:gs pos="25000">
                  <a:schemeClr val="accent1">
                    <a:lumMod val="80000"/>
                  </a:schemeClr>
                </a:gs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90000"/>
                  </a:schemeClr>
                </a:gs>
              </a:gsLst>
              <a:lin ang="10800000" scaled="1"/>
              <a:tileRect/>
            </a:gradFill>
            <a:ln w="6350"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317500" dist="12700" dir="16200000" rotWithShape="0">
                <a:prstClr val="black">
                  <a:alpha val="15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2701"/>
            </a:p>
          </p:txBody>
        </p:sp>
        <p:sp>
          <p:nvSpPr>
            <p:cNvPr id="977" name="자유형: 도형 976">
              <a:extLst>
                <a:ext uri="{FF2B5EF4-FFF2-40B4-BE49-F238E27FC236}">
                  <a16:creationId xmlns:a16="http://schemas.microsoft.com/office/drawing/2014/main" id="{B602D6AB-8193-4003-8226-A1B0A623A4CC}"/>
                </a:ext>
              </a:extLst>
            </p:cNvPr>
            <p:cNvSpPr/>
            <p:nvPr/>
          </p:nvSpPr>
          <p:spPr>
            <a:xfrm flipH="1">
              <a:off x="3654850" y="1885463"/>
              <a:ext cx="641349" cy="2089527"/>
            </a:xfrm>
            <a:custGeom>
              <a:avLst/>
              <a:gdLst>
                <a:gd name="connsiteX0" fmla="*/ 640780 w 641349"/>
                <a:gd name="connsiteY0" fmla="*/ 0 h 2089527"/>
                <a:gd name="connsiteX1" fmla="*/ 641349 w 641349"/>
                <a:gd name="connsiteY1" fmla="*/ 1345 h 2089527"/>
                <a:gd name="connsiteX2" fmla="*/ 641349 w 641349"/>
                <a:gd name="connsiteY2" fmla="*/ 2089473 h 2089527"/>
                <a:gd name="connsiteX3" fmla="*/ 640780 w 641349"/>
                <a:gd name="connsiteY3" fmla="*/ 2089527 h 2089527"/>
                <a:gd name="connsiteX4" fmla="*/ 168469 w 641349"/>
                <a:gd name="connsiteY4" fmla="*/ 1893890 h 2089527"/>
                <a:gd name="connsiteX5" fmla="*/ 168470 w 641349"/>
                <a:gd name="connsiteY5" fmla="*/ 949269 h 2089527"/>
                <a:gd name="connsiteX6" fmla="*/ 640780 w 641349"/>
                <a:gd name="connsiteY6" fmla="*/ 0 h 2089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1349" h="2089527">
                  <a:moveTo>
                    <a:pt x="640780" y="0"/>
                  </a:moveTo>
                  <a:lnTo>
                    <a:pt x="641349" y="1345"/>
                  </a:lnTo>
                  <a:lnTo>
                    <a:pt x="641349" y="2089473"/>
                  </a:lnTo>
                  <a:lnTo>
                    <a:pt x="640780" y="2089527"/>
                  </a:lnTo>
                  <a:cubicBezTo>
                    <a:pt x="469837" y="2089528"/>
                    <a:pt x="298895" y="2024315"/>
                    <a:pt x="168469" y="1893890"/>
                  </a:cubicBezTo>
                  <a:cubicBezTo>
                    <a:pt x="-92380" y="1633040"/>
                    <a:pt x="-16776" y="1268282"/>
                    <a:pt x="168470" y="949269"/>
                  </a:cubicBezTo>
                  <a:cubicBezTo>
                    <a:pt x="350158" y="636383"/>
                    <a:pt x="479976" y="402821"/>
                    <a:pt x="640780" y="0"/>
                  </a:cubicBezTo>
                  <a:close/>
                </a:path>
              </a:pathLst>
            </a:custGeom>
            <a:gradFill flip="none" rotWithShape="1">
              <a:gsLst>
                <a:gs pos="75000">
                  <a:schemeClr val="accent1">
                    <a:lumMod val="80000"/>
                  </a:schemeClr>
                </a:gs>
                <a:gs pos="0">
                  <a:schemeClr val="accent1">
                    <a:lumMod val="9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0" scaled="1"/>
              <a:tileRect/>
            </a:gradFill>
            <a:ln w="6350"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317500" dist="12700" dir="16200000" rotWithShape="0">
                <a:prstClr val="black">
                  <a:alpha val="15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2701"/>
            </a:p>
          </p:txBody>
        </p:sp>
        <p:sp>
          <p:nvSpPr>
            <p:cNvPr id="978" name="자유형: 도형 977">
              <a:extLst>
                <a:ext uri="{FF2B5EF4-FFF2-40B4-BE49-F238E27FC236}">
                  <a16:creationId xmlns:a16="http://schemas.microsoft.com/office/drawing/2014/main" id="{8BC132C7-7874-4F18-87AB-93BADFE92AF7}"/>
                </a:ext>
              </a:extLst>
            </p:cNvPr>
            <p:cNvSpPr/>
            <p:nvPr/>
          </p:nvSpPr>
          <p:spPr>
            <a:xfrm>
              <a:off x="3215528" y="1885463"/>
              <a:ext cx="439323" cy="2089527"/>
            </a:xfrm>
            <a:custGeom>
              <a:avLst/>
              <a:gdLst>
                <a:gd name="connsiteX0" fmla="*/ 640780 w 641349"/>
                <a:gd name="connsiteY0" fmla="*/ 0 h 2089527"/>
                <a:gd name="connsiteX1" fmla="*/ 641349 w 641349"/>
                <a:gd name="connsiteY1" fmla="*/ 1345 h 2089527"/>
                <a:gd name="connsiteX2" fmla="*/ 641349 w 641349"/>
                <a:gd name="connsiteY2" fmla="*/ 2089473 h 2089527"/>
                <a:gd name="connsiteX3" fmla="*/ 640780 w 641349"/>
                <a:gd name="connsiteY3" fmla="*/ 2089527 h 2089527"/>
                <a:gd name="connsiteX4" fmla="*/ 168469 w 641349"/>
                <a:gd name="connsiteY4" fmla="*/ 1893890 h 2089527"/>
                <a:gd name="connsiteX5" fmla="*/ 168470 w 641349"/>
                <a:gd name="connsiteY5" fmla="*/ 949269 h 2089527"/>
                <a:gd name="connsiteX6" fmla="*/ 640780 w 641349"/>
                <a:gd name="connsiteY6" fmla="*/ 0 h 2089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1349" h="2089527">
                  <a:moveTo>
                    <a:pt x="640780" y="0"/>
                  </a:moveTo>
                  <a:lnTo>
                    <a:pt x="641349" y="1345"/>
                  </a:lnTo>
                  <a:lnTo>
                    <a:pt x="641349" y="2089473"/>
                  </a:lnTo>
                  <a:lnTo>
                    <a:pt x="640780" y="2089527"/>
                  </a:lnTo>
                  <a:cubicBezTo>
                    <a:pt x="469837" y="2089528"/>
                    <a:pt x="298895" y="2024315"/>
                    <a:pt x="168469" y="1893890"/>
                  </a:cubicBezTo>
                  <a:cubicBezTo>
                    <a:pt x="-92380" y="1633040"/>
                    <a:pt x="-16776" y="1268282"/>
                    <a:pt x="168470" y="949269"/>
                  </a:cubicBezTo>
                  <a:cubicBezTo>
                    <a:pt x="350158" y="636383"/>
                    <a:pt x="479976" y="402821"/>
                    <a:pt x="640780" y="0"/>
                  </a:cubicBezTo>
                  <a:close/>
                </a:path>
              </a:pathLst>
            </a:custGeom>
            <a:gradFill flip="none" rotWithShape="1">
              <a:gsLst>
                <a:gs pos="40000">
                  <a:schemeClr val="accent1"/>
                </a:gs>
                <a:gs pos="0">
                  <a:schemeClr val="accent1">
                    <a:lumMod val="85000"/>
                  </a:schemeClr>
                </a:gs>
                <a:gs pos="100000">
                  <a:schemeClr val="accent1"/>
                </a:gs>
              </a:gsLst>
              <a:lin ang="10800000" scaled="1"/>
              <a:tileRect/>
            </a:gradFill>
            <a:ln w="4445">
              <a:gradFill>
                <a:gsLst>
                  <a:gs pos="0">
                    <a:schemeClr val="accent1">
                      <a:lumMod val="60000"/>
                      <a:lumOff val="40000"/>
                      <a:alpha val="0"/>
                    </a:schemeClr>
                  </a:gs>
                  <a:gs pos="100000">
                    <a:schemeClr val="accent1">
                      <a:lumMod val="60000"/>
                      <a:lumOff val="40000"/>
                      <a:alpha val="90000"/>
                    </a:schemeClr>
                  </a:gs>
                </a:gsLst>
                <a:lin ang="5400000" scaled="1"/>
              </a:gradFill>
            </a:ln>
            <a:effectLst>
              <a:outerShdw blurRad="317500" dist="12700" dir="16200000" rotWithShape="0">
                <a:prstClr val="black">
                  <a:alpha val="15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2701"/>
            </a:p>
          </p:txBody>
        </p:sp>
        <p:sp>
          <p:nvSpPr>
            <p:cNvPr id="979" name="자유형: 도형 978">
              <a:extLst>
                <a:ext uri="{FF2B5EF4-FFF2-40B4-BE49-F238E27FC236}">
                  <a16:creationId xmlns:a16="http://schemas.microsoft.com/office/drawing/2014/main" id="{881DAF0C-EAE0-4D9D-87CF-B51CEB7E7674}"/>
                </a:ext>
              </a:extLst>
            </p:cNvPr>
            <p:cNvSpPr/>
            <p:nvPr/>
          </p:nvSpPr>
          <p:spPr>
            <a:xfrm flipH="1">
              <a:off x="3654851" y="1885462"/>
              <a:ext cx="439323" cy="2089527"/>
            </a:xfrm>
            <a:custGeom>
              <a:avLst/>
              <a:gdLst>
                <a:gd name="connsiteX0" fmla="*/ 640780 w 641349"/>
                <a:gd name="connsiteY0" fmla="*/ 0 h 2089527"/>
                <a:gd name="connsiteX1" fmla="*/ 641349 w 641349"/>
                <a:gd name="connsiteY1" fmla="*/ 1345 h 2089527"/>
                <a:gd name="connsiteX2" fmla="*/ 641349 w 641349"/>
                <a:gd name="connsiteY2" fmla="*/ 2089473 h 2089527"/>
                <a:gd name="connsiteX3" fmla="*/ 640780 w 641349"/>
                <a:gd name="connsiteY3" fmla="*/ 2089527 h 2089527"/>
                <a:gd name="connsiteX4" fmla="*/ 168469 w 641349"/>
                <a:gd name="connsiteY4" fmla="*/ 1893890 h 2089527"/>
                <a:gd name="connsiteX5" fmla="*/ 168470 w 641349"/>
                <a:gd name="connsiteY5" fmla="*/ 949269 h 2089527"/>
                <a:gd name="connsiteX6" fmla="*/ 640780 w 641349"/>
                <a:gd name="connsiteY6" fmla="*/ 0 h 2089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1349" h="2089527">
                  <a:moveTo>
                    <a:pt x="640780" y="0"/>
                  </a:moveTo>
                  <a:lnTo>
                    <a:pt x="641349" y="1345"/>
                  </a:lnTo>
                  <a:lnTo>
                    <a:pt x="641349" y="2089473"/>
                  </a:lnTo>
                  <a:lnTo>
                    <a:pt x="640780" y="2089527"/>
                  </a:lnTo>
                  <a:cubicBezTo>
                    <a:pt x="469837" y="2089528"/>
                    <a:pt x="298895" y="2024315"/>
                    <a:pt x="168469" y="1893890"/>
                  </a:cubicBezTo>
                  <a:cubicBezTo>
                    <a:pt x="-92380" y="1633040"/>
                    <a:pt x="-16776" y="1268282"/>
                    <a:pt x="168470" y="949269"/>
                  </a:cubicBezTo>
                  <a:cubicBezTo>
                    <a:pt x="350158" y="636383"/>
                    <a:pt x="479976" y="402821"/>
                    <a:pt x="640780" y="0"/>
                  </a:cubicBezTo>
                  <a:close/>
                </a:path>
              </a:pathLst>
            </a:custGeom>
            <a:gradFill flip="none" rotWithShape="1">
              <a:gsLst>
                <a:gs pos="40000">
                  <a:schemeClr val="accent1"/>
                </a:gs>
                <a:gs pos="0">
                  <a:schemeClr val="accent1">
                    <a:alpha val="90000"/>
                  </a:schemeClr>
                </a:gs>
                <a:gs pos="100000">
                  <a:schemeClr val="accent1">
                    <a:lumMod val="80000"/>
                  </a:schemeClr>
                </a:gs>
              </a:gsLst>
              <a:lin ang="0" scaled="1"/>
              <a:tileRect/>
            </a:gradFill>
            <a:ln w="4445"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>
                      <a:lumMod val="60000"/>
                      <a:lumOff val="40000"/>
                      <a:alpha val="0"/>
                    </a:schemeClr>
                  </a:gs>
                </a:gsLst>
                <a:lin ang="0" scaled="1"/>
                <a:tileRect/>
              </a:gradFill>
            </a:ln>
            <a:effectLst>
              <a:outerShdw blurRad="317500" dist="12700" dir="16200000" rotWithShape="0">
                <a:prstClr val="black">
                  <a:alpha val="15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2701"/>
            </a:p>
          </p:txBody>
        </p:sp>
      </p:grpSp>
      <p:grpSp>
        <p:nvGrpSpPr>
          <p:cNvPr id="980" name="그룹 979">
            <a:extLst>
              <a:ext uri="{FF2B5EF4-FFF2-40B4-BE49-F238E27FC236}">
                <a16:creationId xmlns:a16="http://schemas.microsoft.com/office/drawing/2014/main" id="{87B8FCF2-BD75-47F7-9037-768301556549}"/>
              </a:ext>
            </a:extLst>
          </p:cNvPr>
          <p:cNvGrpSpPr/>
          <p:nvPr/>
        </p:nvGrpSpPr>
        <p:grpSpPr>
          <a:xfrm>
            <a:off x="5603062" y="3106161"/>
            <a:ext cx="1034624" cy="1685413"/>
            <a:chOff x="3013501" y="1885462"/>
            <a:chExt cx="1282698" cy="208952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981" name="자유형: 도형 980">
              <a:extLst>
                <a:ext uri="{FF2B5EF4-FFF2-40B4-BE49-F238E27FC236}">
                  <a16:creationId xmlns:a16="http://schemas.microsoft.com/office/drawing/2014/main" id="{39BE865E-48BF-4EA8-BA5A-D281295A6039}"/>
                </a:ext>
              </a:extLst>
            </p:cNvPr>
            <p:cNvSpPr/>
            <p:nvPr/>
          </p:nvSpPr>
          <p:spPr>
            <a:xfrm>
              <a:off x="3013501" y="1885463"/>
              <a:ext cx="641349" cy="2089527"/>
            </a:xfrm>
            <a:custGeom>
              <a:avLst/>
              <a:gdLst>
                <a:gd name="connsiteX0" fmla="*/ 640780 w 641349"/>
                <a:gd name="connsiteY0" fmla="*/ 0 h 2089527"/>
                <a:gd name="connsiteX1" fmla="*/ 641349 w 641349"/>
                <a:gd name="connsiteY1" fmla="*/ 1345 h 2089527"/>
                <a:gd name="connsiteX2" fmla="*/ 641349 w 641349"/>
                <a:gd name="connsiteY2" fmla="*/ 2089473 h 2089527"/>
                <a:gd name="connsiteX3" fmla="*/ 640780 w 641349"/>
                <a:gd name="connsiteY3" fmla="*/ 2089527 h 2089527"/>
                <a:gd name="connsiteX4" fmla="*/ 168469 w 641349"/>
                <a:gd name="connsiteY4" fmla="*/ 1893890 h 2089527"/>
                <a:gd name="connsiteX5" fmla="*/ 168470 w 641349"/>
                <a:gd name="connsiteY5" fmla="*/ 949269 h 2089527"/>
                <a:gd name="connsiteX6" fmla="*/ 640780 w 641349"/>
                <a:gd name="connsiteY6" fmla="*/ 0 h 2089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1349" h="2089527">
                  <a:moveTo>
                    <a:pt x="640780" y="0"/>
                  </a:moveTo>
                  <a:lnTo>
                    <a:pt x="641349" y="1345"/>
                  </a:lnTo>
                  <a:lnTo>
                    <a:pt x="641349" y="2089473"/>
                  </a:lnTo>
                  <a:lnTo>
                    <a:pt x="640780" y="2089527"/>
                  </a:lnTo>
                  <a:cubicBezTo>
                    <a:pt x="469837" y="2089528"/>
                    <a:pt x="298895" y="2024315"/>
                    <a:pt x="168469" y="1893890"/>
                  </a:cubicBezTo>
                  <a:cubicBezTo>
                    <a:pt x="-92380" y="1633040"/>
                    <a:pt x="-16776" y="1268282"/>
                    <a:pt x="168470" y="949269"/>
                  </a:cubicBezTo>
                  <a:cubicBezTo>
                    <a:pt x="350158" y="636383"/>
                    <a:pt x="479976" y="402821"/>
                    <a:pt x="640780" y="0"/>
                  </a:cubicBezTo>
                  <a:close/>
                </a:path>
              </a:pathLst>
            </a:custGeom>
            <a:gradFill flip="none" rotWithShape="1">
              <a:gsLst>
                <a:gs pos="25000">
                  <a:schemeClr val="accent1">
                    <a:lumMod val="80000"/>
                  </a:schemeClr>
                </a:gs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90000"/>
                  </a:schemeClr>
                </a:gs>
              </a:gsLst>
              <a:lin ang="10800000" scaled="1"/>
              <a:tileRect/>
            </a:gradFill>
            <a:ln w="6350"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317500" dist="12700" dir="16200000" rotWithShape="0">
                <a:prstClr val="black">
                  <a:alpha val="15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2701"/>
            </a:p>
          </p:txBody>
        </p:sp>
        <p:sp>
          <p:nvSpPr>
            <p:cNvPr id="982" name="자유형: 도형 981">
              <a:extLst>
                <a:ext uri="{FF2B5EF4-FFF2-40B4-BE49-F238E27FC236}">
                  <a16:creationId xmlns:a16="http://schemas.microsoft.com/office/drawing/2014/main" id="{08A81007-3755-4F93-81AF-16C9F9A7A39D}"/>
                </a:ext>
              </a:extLst>
            </p:cNvPr>
            <p:cNvSpPr/>
            <p:nvPr/>
          </p:nvSpPr>
          <p:spPr>
            <a:xfrm flipH="1">
              <a:off x="3654850" y="1885463"/>
              <a:ext cx="641349" cy="2089527"/>
            </a:xfrm>
            <a:custGeom>
              <a:avLst/>
              <a:gdLst>
                <a:gd name="connsiteX0" fmla="*/ 640780 w 641349"/>
                <a:gd name="connsiteY0" fmla="*/ 0 h 2089527"/>
                <a:gd name="connsiteX1" fmla="*/ 641349 w 641349"/>
                <a:gd name="connsiteY1" fmla="*/ 1345 h 2089527"/>
                <a:gd name="connsiteX2" fmla="*/ 641349 w 641349"/>
                <a:gd name="connsiteY2" fmla="*/ 2089473 h 2089527"/>
                <a:gd name="connsiteX3" fmla="*/ 640780 w 641349"/>
                <a:gd name="connsiteY3" fmla="*/ 2089527 h 2089527"/>
                <a:gd name="connsiteX4" fmla="*/ 168469 w 641349"/>
                <a:gd name="connsiteY4" fmla="*/ 1893890 h 2089527"/>
                <a:gd name="connsiteX5" fmla="*/ 168470 w 641349"/>
                <a:gd name="connsiteY5" fmla="*/ 949269 h 2089527"/>
                <a:gd name="connsiteX6" fmla="*/ 640780 w 641349"/>
                <a:gd name="connsiteY6" fmla="*/ 0 h 2089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1349" h="2089527">
                  <a:moveTo>
                    <a:pt x="640780" y="0"/>
                  </a:moveTo>
                  <a:lnTo>
                    <a:pt x="641349" y="1345"/>
                  </a:lnTo>
                  <a:lnTo>
                    <a:pt x="641349" y="2089473"/>
                  </a:lnTo>
                  <a:lnTo>
                    <a:pt x="640780" y="2089527"/>
                  </a:lnTo>
                  <a:cubicBezTo>
                    <a:pt x="469837" y="2089528"/>
                    <a:pt x="298895" y="2024315"/>
                    <a:pt x="168469" y="1893890"/>
                  </a:cubicBezTo>
                  <a:cubicBezTo>
                    <a:pt x="-92380" y="1633040"/>
                    <a:pt x="-16776" y="1268282"/>
                    <a:pt x="168470" y="949269"/>
                  </a:cubicBezTo>
                  <a:cubicBezTo>
                    <a:pt x="350158" y="636383"/>
                    <a:pt x="479976" y="402821"/>
                    <a:pt x="640780" y="0"/>
                  </a:cubicBezTo>
                  <a:close/>
                </a:path>
              </a:pathLst>
            </a:custGeom>
            <a:gradFill flip="none" rotWithShape="1">
              <a:gsLst>
                <a:gs pos="75000">
                  <a:schemeClr val="accent1">
                    <a:lumMod val="80000"/>
                  </a:schemeClr>
                </a:gs>
                <a:gs pos="0">
                  <a:schemeClr val="accent1">
                    <a:lumMod val="9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0" scaled="1"/>
              <a:tileRect/>
            </a:gradFill>
            <a:ln w="6350"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317500" dist="12700" dir="16200000" rotWithShape="0">
                <a:prstClr val="black">
                  <a:alpha val="15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2701"/>
            </a:p>
          </p:txBody>
        </p:sp>
        <p:sp>
          <p:nvSpPr>
            <p:cNvPr id="983" name="자유형: 도형 982">
              <a:extLst>
                <a:ext uri="{FF2B5EF4-FFF2-40B4-BE49-F238E27FC236}">
                  <a16:creationId xmlns:a16="http://schemas.microsoft.com/office/drawing/2014/main" id="{50EAB471-597E-4E14-ABF4-EE4FA52B7E77}"/>
                </a:ext>
              </a:extLst>
            </p:cNvPr>
            <p:cNvSpPr/>
            <p:nvPr/>
          </p:nvSpPr>
          <p:spPr>
            <a:xfrm>
              <a:off x="3215528" y="1885463"/>
              <a:ext cx="439323" cy="2089527"/>
            </a:xfrm>
            <a:custGeom>
              <a:avLst/>
              <a:gdLst>
                <a:gd name="connsiteX0" fmla="*/ 640780 w 641349"/>
                <a:gd name="connsiteY0" fmla="*/ 0 h 2089527"/>
                <a:gd name="connsiteX1" fmla="*/ 641349 w 641349"/>
                <a:gd name="connsiteY1" fmla="*/ 1345 h 2089527"/>
                <a:gd name="connsiteX2" fmla="*/ 641349 w 641349"/>
                <a:gd name="connsiteY2" fmla="*/ 2089473 h 2089527"/>
                <a:gd name="connsiteX3" fmla="*/ 640780 w 641349"/>
                <a:gd name="connsiteY3" fmla="*/ 2089527 h 2089527"/>
                <a:gd name="connsiteX4" fmla="*/ 168469 w 641349"/>
                <a:gd name="connsiteY4" fmla="*/ 1893890 h 2089527"/>
                <a:gd name="connsiteX5" fmla="*/ 168470 w 641349"/>
                <a:gd name="connsiteY5" fmla="*/ 949269 h 2089527"/>
                <a:gd name="connsiteX6" fmla="*/ 640780 w 641349"/>
                <a:gd name="connsiteY6" fmla="*/ 0 h 2089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1349" h="2089527">
                  <a:moveTo>
                    <a:pt x="640780" y="0"/>
                  </a:moveTo>
                  <a:lnTo>
                    <a:pt x="641349" y="1345"/>
                  </a:lnTo>
                  <a:lnTo>
                    <a:pt x="641349" y="2089473"/>
                  </a:lnTo>
                  <a:lnTo>
                    <a:pt x="640780" y="2089527"/>
                  </a:lnTo>
                  <a:cubicBezTo>
                    <a:pt x="469837" y="2089528"/>
                    <a:pt x="298895" y="2024315"/>
                    <a:pt x="168469" y="1893890"/>
                  </a:cubicBezTo>
                  <a:cubicBezTo>
                    <a:pt x="-92380" y="1633040"/>
                    <a:pt x="-16776" y="1268282"/>
                    <a:pt x="168470" y="949269"/>
                  </a:cubicBezTo>
                  <a:cubicBezTo>
                    <a:pt x="350158" y="636383"/>
                    <a:pt x="479976" y="402821"/>
                    <a:pt x="640780" y="0"/>
                  </a:cubicBezTo>
                  <a:close/>
                </a:path>
              </a:pathLst>
            </a:custGeom>
            <a:gradFill flip="none" rotWithShape="1">
              <a:gsLst>
                <a:gs pos="40000">
                  <a:schemeClr val="accent1"/>
                </a:gs>
                <a:gs pos="0">
                  <a:schemeClr val="accent1">
                    <a:lumMod val="85000"/>
                  </a:schemeClr>
                </a:gs>
                <a:gs pos="100000">
                  <a:schemeClr val="accent1"/>
                </a:gs>
              </a:gsLst>
              <a:lin ang="10800000" scaled="1"/>
              <a:tileRect/>
            </a:gradFill>
            <a:ln w="4445">
              <a:gradFill>
                <a:gsLst>
                  <a:gs pos="0">
                    <a:schemeClr val="accent1">
                      <a:lumMod val="60000"/>
                      <a:lumOff val="40000"/>
                      <a:alpha val="0"/>
                    </a:schemeClr>
                  </a:gs>
                  <a:gs pos="100000">
                    <a:schemeClr val="accent1">
                      <a:lumMod val="60000"/>
                      <a:lumOff val="40000"/>
                      <a:alpha val="90000"/>
                    </a:schemeClr>
                  </a:gs>
                </a:gsLst>
                <a:lin ang="5400000" scaled="1"/>
              </a:gradFill>
            </a:ln>
            <a:effectLst>
              <a:outerShdw blurRad="317500" dist="12700" dir="16200000" rotWithShape="0">
                <a:prstClr val="black">
                  <a:alpha val="15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2701"/>
            </a:p>
          </p:txBody>
        </p:sp>
        <p:sp>
          <p:nvSpPr>
            <p:cNvPr id="984" name="자유형: 도형 983">
              <a:extLst>
                <a:ext uri="{FF2B5EF4-FFF2-40B4-BE49-F238E27FC236}">
                  <a16:creationId xmlns:a16="http://schemas.microsoft.com/office/drawing/2014/main" id="{5519CF90-6DBB-4169-935B-585FF9A39C4D}"/>
                </a:ext>
              </a:extLst>
            </p:cNvPr>
            <p:cNvSpPr/>
            <p:nvPr/>
          </p:nvSpPr>
          <p:spPr>
            <a:xfrm flipH="1">
              <a:off x="3654851" y="1885462"/>
              <a:ext cx="439323" cy="2089527"/>
            </a:xfrm>
            <a:custGeom>
              <a:avLst/>
              <a:gdLst>
                <a:gd name="connsiteX0" fmla="*/ 640780 w 641349"/>
                <a:gd name="connsiteY0" fmla="*/ 0 h 2089527"/>
                <a:gd name="connsiteX1" fmla="*/ 641349 w 641349"/>
                <a:gd name="connsiteY1" fmla="*/ 1345 h 2089527"/>
                <a:gd name="connsiteX2" fmla="*/ 641349 w 641349"/>
                <a:gd name="connsiteY2" fmla="*/ 2089473 h 2089527"/>
                <a:gd name="connsiteX3" fmla="*/ 640780 w 641349"/>
                <a:gd name="connsiteY3" fmla="*/ 2089527 h 2089527"/>
                <a:gd name="connsiteX4" fmla="*/ 168469 w 641349"/>
                <a:gd name="connsiteY4" fmla="*/ 1893890 h 2089527"/>
                <a:gd name="connsiteX5" fmla="*/ 168470 w 641349"/>
                <a:gd name="connsiteY5" fmla="*/ 949269 h 2089527"/>
                <a:gd name="connsiteX6" fmla="*/ 640780 w 641349"/>
                <a:gd name="connsiteY6" fmla="*/ 0 h 2089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1349" h="2089527">
                  <a:moveTo>
                    <a:pt x="640780" y="0"/>
                  </a:moveTo>
                  <a:lnTo>
                    <a:pt x="641349" y="1345"/>
                  </a:lnTo>
                  <a:lnTo>
                    <a:pt x="641349" y="2089473"/>
                  </a:lnTo>
                  <a:lnTo>
                    <a:pt x="640780" y="2089527"/>
                  </a:lnTo>
                  <a:cubicBezTo>
                    <a:pt x="469837" y="2089528"/>
                    <a:pt x="298895" y="2024315"/>
                    <a:pt x="168469" y="1893890"/>
                  </a:cubicBezTo>
                  <a:cubicBezTo>
                    <a:pt x="-92380" y="1633040"/>
                    <a:pt x="-16776" y="1268282"/>
                    <a:pt x="168470" y="949269"/>
                  </a:cubicBezTo>
                  <a:cubicBezTo>
                    <a:pt x="350158" y="636383"/>
                    <a:pt x="479976" y="402821"/>
                    <a:pt x="640780" y="0"/>
                  </a:cubicBezTo>
                  <a:close/>
                </a:path>
              </a:pathLst>
            </a:custGeom>
            <a:gradFill flip="none" rotWithShape="1">
              <a:gsLst>
                <a:gs pos="40000">
                  <a:schemeClr val="accent1"/>
                </a:gs>
                <a:gs pos="0">
                  <a:schemeClr val="accent1">
                    <a:alpha val="90000"/>
                  </a:schemeClr>
                </a:gs>
                <a:gs pos="100000">
                  <a:schemeClr val="accent1">
                    <a:lumMod val="80000"/>
                  </a:schemeClr>
                </a:gs>
              </a:gsLst>
              <a:lin ang="0" scaled="1"/>
              <a:tileRect/>
            </a:gradFill>
            <a:ln w="4445"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>
                      <a:lumMod val="60000"/>
                      <a:lumOff val="40000"/>
                      <a:alpha val="0"/>
                    </a:schemeClr>
                  </a:gs>
                </a:gsLst>
                <a:lin ang="0" scaled="1"/>
                <a:tileRect/>
              </a:gradFill>
            </a:ln>
            <a:effectLst>
              <a:outerShdw blurRad="317500" dist="12700" dir="16200000" rotWithShape="0">
                <a:prstClr val="black">
                  <a:alpha val="15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2701"/>
            </a:p>
          </p:txBody>
        </p:sp>
      </p:grpSp>
      <p:grpSp>
        <p:nvGrpSpPr>
          <p:cNvPr id="985" name="그룹 984">
            <a:extLst>
              <a:ext uri="{FF2B5EF4-FFF2-40B4-BE49-F238E27FC236}">
                <a16:creationId xmlns:a16="http://schemas.microsoft.com/office/drawing/2014/main" id="{6833136C-E8CD-4A2D-95EA-6BE74F599170}"/>
              </a:ext>
            </a:extLst>
          </p:cNvPr>
          <p:cNvGrpSpPr/>
          <p:nvPr/>
        </p:nvGrpSpPr>
        <p:grpSpPr>
          <a:xfrm>
            <a:off x="7656167" y="3106161"/>
            <a:ext cx="1034624" cy="1685413"/>
            <a:chOff x="3013501" y="1885462"/>
            <a:chExt cx="1282698" cy="208952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986" name="자유형: 도형 985">
              <a:extLst>
                <a:ext uri="{FF2B5EF4-FFF2-40B4-BE49-F238E27FC236}">
                  <a16:creationId xmlns:a16="http://schemas.microsoft.com/office/drawing/2014/main" id="{5E0397E0-0C3F-41A9-8F6F-875B92258023}"/>
                </a:ext>
              </a:extLst>
            </p:cNvPr>
            <p:cNvSpPr/>
            <p:nvPr/>
          </p:nvSpPr>
          <p:spPr>
            <a:xfrm>
              <a:off x="3013501" y="1885463"/>
              <a:ext cx="641349" cy="2089527"/>
            </a:xfrm>
            <a:custGeom>
              <a:avLst/>
              <a:gdLst>
                <a:gd name="connsiteX0" fmla="*/ 640780 w 641349"/>
                <a:gd name="connsiteY0" fmla="*/ 0 h 2089527"/>
                <a:gd name="connsiteX1" fmla="*/ 641349 w 641349"/>
                <a:gd name="connsiteY1" fmla="*/ 1345 h 2089527"/>
                <a:gd name="connsiteX2" fmla="*/ 641349 w 641349"/>
                <a:gd name="connsiteY2" fmla="*/ 2089473 h 2089527"/>
                <a:gd name="connsiteX3" fmla="*/ 640780 w 641349"/>
                <a:gd name="connsiteY3" fmla="*/ 2089527 h 2089527"/>
                <a:gd name="connsiteX4" fmla="*/ 168469 w 641349"/>
                <a:gd name="connsiteY4" fmla="*/ 1893890 h 2089527"/>
                <a:gd name="connsiteX5" fmla="*/ 168470 w 641349"/>
                <a:gd name="connsiteY5" fmla="*/ 949269 h 2089527"/>
                <a:gd name="connsiteX6" fmla="*/ 640780 w 641349"/>
                <a:gd name="connsiteY6" fmla="*/ 0 h 2089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1349" h="2089527">
                  <a:moveTo>
                    <a:pt x="640780" y="0"/>
                  </a:moveTo>
                  <a:lnTo>
                    <a:pt x="641349" y="1345"/>
                  </a:lnTo>
                  <a:lnTo>
                    <a:pt x="641349" y="2089473"/>
                  </a:lnTo>
                  <a:lnTo>
                    <a:pt x="640780" y="2089527"/>
                  </a:lnTo>
                  <a:cubicBezTo>
                    <a:pt x="469837" y="2089528"/>
                    <a:pt x="298895" y="2024315"/>
                    <a:pt x="168469" y="1893890"/>
                  </a:cubicBezTo>
                  <a:cubicBezTo>
                    <a:pt x="-92380" y="1633040"/>
                    <a:pt x="-16776" y="1268282"/>
                    <a:pt x="168470" y="949269"/>
                  </a:cubicBezTo>
                  <a:cubicBezTo>
                    <a:pt x="350158" y="636383"/>
                    <a:pt x="479976" y="402821"/>
                    <a:pt x="640780" y="0"/>
                  </a:cubicBezTo>
                  <a:close/>
                </a:path>
              </a:pathLst>
            </a:custGeom>
            <a:gradFill flip="none" rotWithShape="1">
              <a:gsLst>
                <a:gs pos="25000">
                  <a:schemeClr val="accent1">
                    <a:lumMod val="80000"/>
                  </a:schemeClr>
                </a:gs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90000"/>
                  </a:schemeClr>
                </a:gs>
              </a:gsLst>
              <a:lin ang="10800000" scaled="1"/>
              <a:tileRect/>
            </a:gradFill>
            <a:ln w="6350"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317500" dist="12700" dir="16200000" rotWithShape="0">
                <a:prstClr val="black">
                  <a:alpha val="15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2701"/>
            </a:p>
          </p:txBody>
        </p:sp>
        <p:sp>
          <p:nvSpPr>
            <p:cNvPr id="987" name="자유형: 도형 986">
              <a:extLst>
                <a:ext uri="{FF2B5EF4-FFF2-40B4-BE49-F238E27FC236}">
                  <a16:creationId xmlns:a16="http://schemas.microsoft.com/office/drawing/2014/main" id="{53E6BEBE-8D4F-488C-99BD-E9EA02BE7A2E}"/>
                </a:ext>
              </a:extLst>
            </p:cNvPr>
            <p:cNvSpPr/>
            <p:nvPr/>
          </p:nvSpPr>
          <p:spPr>
            <a:xfrm flipH="1">
              <a:off x="3654850" y="1885463"/>
              <a:ext cx="641349" cy="2089527"/>
            </a:xfrm>
            <a:custGeom>
              <a:avLst/>
              <a:gdLst>
                <a:gd name="connsiteX0" fmla="*/ 640780 w 641349"/>
                <a:gd name="connsiteY0" fmla="*/ 0 h 2089527"/>
                <a:gd name="connsiteX1" fmla="*/ 641349 w 641349"/>
                <a:gd name="connsiteY1" fmla="*/ 1345 h 2089527"/>
                <a:gd name="connsiteX2" fmla="*/ 641349 w 641349"/>
                <a:gd name="connsiteY2" fmla="*/ 2089473 h 2089527"/>
                <a:gd name="connsiteX3" fmla="*/ 640780 w 641349"/>
                <a:gd name="connsiteY3" fmla="*/ 2089527 h 2089527"/>
                <a:gd name="connsiteX4" fmla="*/ 168469 w 641349"/>
                <a:gd name="connsiteY4" fmla="*/ 1893890 h 2089527"/>
                <a:gd name="connsiteX5" fmla="*/ 168470 w 641349"/>
                <a:gd name="connsiteY5" fmla="*/ 949269 h 2089527"/>
                <a:gd name="connsiteX6" fmla="*/ 640780 w 641349"/>
                <a:gd name="connsiteY6" fmla="*/ 0 h 2089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1349" h="2089527">
                  <a:moveTo>
                    <a:pt x="640780" y="0"/>
                  </a:moveTo>
                  <a:lnTo>
                    <a:pt x="641349" y="1345"/>
                  </a:lnTo>
                  <a:lnTo>
                    <a:pt x="641349" y="2089473"/>
                  </a:lnTo>
                  <a:lnTo>
                    <a:pt x="640780" y="2089527"/>
                  </a:lnTo>
                  <a:cubicBezTo>
                    <a:pt x="469837" y="2089528"/>
                    <a:pt x="298895" y="2024315"/>
                    <a:pt x="168469" y="1893890"/>
                  </a:cubicBezTo>
                  <a:cubicBezTo>
                    <a:pt x="-92380" y="1633040"/>
                    <a:pt x="-16776" y="1268282"/>
                    <a:pt x="168470" y="949269"/>
                  </a:cubicBezTo>
                  <a:cubicBezTo>
                    <a:pt x="350158" y="636383"/>
                    <a:pt x="479976" y="402821"/>
                    <a:pt x="640780" y="0"/>
                  </a:cubicBezTo>
                  <a:close/>
                </a:path>
              </a:pathLst>
            </a:custGeom>
            <a:gradFill flip="none" rotWithShape="1">
              <a:gsLst>
                <a:gs pos="75000">
                  <a:schemeClr val="accent1">
                    <a:lumMod val="80000"/>
                  </a:schemeClr>
                </a:gs>
                <a:gs pos="0">
                  <a:schemeClr val="accent1">
                    <a:lumMod val="9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0" scaled="1"/>
              <a:tileRect/>
            </a:gradFill>
            <a:ln w="6350"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317500" dist="12700" dir="16200000" rotWithShape="0">
                <a:prstClr val="black">
                  <a:alpha val="15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2701"/>
            </a:p>
          </p:txBody>
        </p:sp>
        <p:sp>
          <p:nvSpPr>
            <p:cNvPr id="988" name="자유형: 도형 987">
              <a:extLst>
                <a:ext uri="{FF2B5EF4-FFF2-40B4-BE49-F238E27FC236}">
                  <a16:creationId xmlns:a16="http://schemas.microsoft.com/office/drawing/2014/main" id="{86FDE6F7-1B61-424D-80DD-289370710CE3}"/>
                </a:ext>
              </a:extLst>
            </p:cNvPr>
            <p:cNvSpPr/>
            <p:nvPr/>
          </p:nvSpPr>
          <p:spPr>
            <a:xfrm>
              <a:off x="3215528" y="1885463"/>
              <a:ext cx="439323" cy="2089527"/>
            </a:xfrm>
            <a:custGeom>
              <a:avLst/>
              <a:gdLst>
                <a:gd name="connsiteX0" fmla="*/ 640780 w 641349"/>
                <a:gd name="connsiteY0" fmla="*/ 0 h 2089527"/>
                <a:gd name="connsiteX1" fmla="*/ 641349 w 641349"/>
                <a:gd name="connsiteY1" fmla="*/ 1345 h 2089527"/>
                <a:gd name="connsiteX2" fmla="*/ 641349 w 641349"/>
                <a:gd name="connsiteY2" fmla="*/ 2089473 h 2089527"/>
                <a:gd name="connsiteX3" fmla="*/ 640780 w 641349"/>
                <a:gd name="connsiteY3" fmla="*/ 2089527 h 2089527"/>
                <a:gd name="connsiteX4" fmla="*/ 168469 w 641349"/>
                <a:gd name="connsiteY4" fmla="*/ 1893890 h 2089527"/>
                <a:gd name="connsiteX5" fmla="*/ 168470 w 641349"/>
                <a:gd name="connsiteY5" fmla="*/ 949269 h 2089527"/>
                <a:gd name="connsiteX6" fmla="*/ 640780 w 641349"/>
                <a:gd name="connsiteY6" fmla="*/ 0 h 2089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1349" h="2089527">
                  <a:moveTo>
                    <a:pt x="640780" y="0"/>
                  </a:moveTo>
                  <a:lnTo>
                    <a:pt x="641349" y="1345"/>
                  </a:lnTo>
                  <a:lnTo>
                    <a:pt x="641349" y="2089473"/>
                  </a:lnTo>
                  <a:lnTo>
                    <a:pt x="640780" y="2089527"/>
                  </a:lnTo>
                  <a:cubicBezTo>
                    <a:pt x="469837" y="2089528"/>
                    <a:pt x="298895" y="2024315"/>
                    <a:pt x="168469" y="1893890"/>
                  </a:cubicBezTo>
                  <a:cubicBezTo>
                    <a:pt x="-92380" y="1633040"/>
                    <a:pt x="-16776" y="1268282"/>
                    <a:pt x="168470" y="949269"/>
                  </a:cubicBezTo>
                  <a:cubicBezTo>
                    <a:pt x="350158" y="636383"/>
                    <a:pt x="479976" y="402821"/>
                    <a:pt x="640780" y="0"/>
                  </a:cubicBezTo>
                  <a:close/>
                </a:path>
              </a:pathLst>
            </a:custGeom>
            <a:gradFill flip="none" rotWithShape="1">
              <a:gsLst>
                <a:gs pos="40000">
                  <a:schemeClr val="accent1"/>
                </a:gs>
                <a:gs pos="0">
                  <a:schemeClr val="accent1">
                    <a:lumMod val="85000"/>
                  </a:schemeClr>
                </a:gs>
                <a:gs pos="100000">
                  <a:schemeClr val="accent1"/>
                </a:gs>
              </a:gsLst>
              <a:lin ang="10800000" scaled="1"/>
              <a:tileRect/>
            </a:gradFill>
            <a:ln w="4445">
              <a:gradFill>
                <a:gsLst>
                  <a:gs pos="0">
                    <a:schemeClr val="accent1">
                      <a:lumMod val="60000"/>
                      <a:lumOff val="40000"/>
                      <a:alpha val="0"/>
                    </a:schemeClr>
                  </a:gs>
                  <a:gs pos="100000">
                    <a:schemeClr val="accent1">
                      <a:lumMod val="60000"/>
                      <a:lumOff val="40000"/>
                      <a:alpha val="90000"/>
                    </a:schemeClr>
                  </a:gs>
                </a:gsLst>
                <a:lin ang="5400000" scaled="1"/>
              </a:gradFill>
            </a:ln>
            <a:effectLst>
              <a:outerShdw blurRad="317500" dist="12700" dir="16200000" rotWithShape="0">
                <a:prstClr val="black">
                  <a:alpha val="15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2701"/>
            </a:p>
          </p:txBody>
        </p:sp>
        <p:sp>
          <p:nvSpPr>
            <p:cNvPr id="989" name="자유형: 도형 988">
              <a:extLst>
                <a:ext uri="{FF2B5EF4-FFF2-40B4-BE49-F238E27FC236}">
                  <a16:creationId xmlns:a16="http://schemas.microsoft.com/office/drawing/2014/main" id="{C277FA42-44C9-4679-8F61-C0695AD3EEE3}"/>
                </a:ext>
              </a:extLst>
            </p:cNvPr>
            <p:cNvSpPr/>
            <p:nvPr/>
          </p:nvSpPr>
          <p:spPr>
            <a:xfrm flipH="1">
              <a:off x="3654851" y="1885462"/>
              <a:ext cx="439323" cy="2089527"/>
            </a:xfrm>
            <a:custGeom>
              <a:avLst/>
              <a:gdLst>
                <a:gd name="connsiteX0" fmla="*/ 640780 w 641349"/>
                <a:gd name="connsiteY0" fmla="*/ 0 h 2089527"/>
                <a:gd name="connsiteX1" fmla="*/ 641349 w 641349"/>
                <a:gd name="connsiteY1" fmla="*/ 1345 h 2089527"/>
                <a:gd name="connsiteX2" fmla="*/ 641349 w 641349"/>
                <a:gd name="connsiteY2" fmla="*/ 2089473 h 2089527"/>
                <a:gd name="connsiteX3" fmla="*/ 640780 w 641349"/>
                <a:gd name="connsiteY3" fmla="*/ 2089527 h 2089527"/>
                <a:gd name="connsiteX4" fmla="*/ 168469 w 641349"/>
                <a:gd name="connsiteY4" fmla="*/ 1893890 h 2089527"/>
                <a:gd name="connsiteX5" fmla="*/ 168470 w 641349"/>
                <a:gd name="connsiteY5" fmla="*/ 949269 h 2089527"/>
                <a:gd name="connsiteX6" fmla="*/ 640780 w 641349"/>
                <a:gd name="connsiteY6" fmla="*/ 0 h 2089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1349" h="2089527">
                  <a:moveTo>
                    <a:pt x="640780" y="0"/>
                  </a:moveTo>
                  <a:lnTo>
                    <a:pt x="641349" y="1345"/>
                  </a:lnTo>
                  <a:lnTo>
                    <a:pt x="641349" y="2089473"/>
                  </a:lnTo>
                  <a:lnTo>
                    <a:pt x="640780" y="2089527"/>
                  </a:lnTo>
                  <a:cubicBezTo>
                    <a:pt x="469837" y="2089528"/>
                    <a:pt x="298895" y="2024315"/>
                    <a:pt x="168469" y="1893890"/>
                  </a:cubicBezTo>
                  <a:cubicBezTo>
                    <a:pt x="-92380" y="1633040"/>
                    <a:pt x="-16776" y="1268282"/>
                    <a:pt x="168470" y="949269"/>
                  </a:cubicBezTo>
                  <a:cubicBezTo>
                    <a:pt x="350158" y="636383"/>
                    <a:pt x="479976" y="402821"/>
                    <a:pt x="640780" y="0"/>
                  </a:cubicBezTo>
                  <a:close/>
                </a:path>
              </a:pathLst>
            </a:custGeom>
            <a:gradFill flip="none" rotWithShape="1">
              <a:gsLst>
                <a:gs pos="40000">
                  <a:schemeClr val="accent1"/>
                </a:gs>
                <a:gs pos="0">
                  <a:schemeClr val="accent1">
                    <a:alpha val="90000"/>
                  </a:schemeClr>
                </a:gs>
                <a:gs pos="100000">
                  <a:schemeClr val="accent1">
                    <a:lumMod val="80000"/>
                  </a:schemeClr>
                </a:gs>
              </a:gsLst>
              <a:lin ang="0" scaled="1"/>
              <a:tileRect/>
            </a:gradFill>
            <a:ln w="4445"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>
                      <a:lumMod val="60000"/>
                      <a:lumOff val="40000"/>
                      <a:alpha val="0"/>
                    </a:schemeClr>
                  </a:gs>
                </a:gsLst>
                <a:lin ang="0" scaled="1"/>
                <a:tileRect/>
              </a:gradFill>
            </a:ln>
            <a:effectLst>
              <a:outerShdw blurRad="317500" dist="12700" dir="16200000" rotWithShape="0">
                <a:prstClr val="black">
                  <a:alpha val="15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2701"/>
            </a:p>
          </p:txBody>
        </p:sp>
      </p:grpSp>
      <p:grpSp>
        <p:nvGrpSpPr>
          <p:cNvPr id="990" name="그룹 989">
            <a:extLst>
              <a:ext uri="{FF2B5EF4-FFF2-40B4-BE49-F238E27FC236}">
                <a16:creationId xmlns:a16="http://schemas.microsoft.com/office/drawing/2014/main" id="{7A389260-D618-4E8F-875C-13F697D80E1D}"/>
              </a:ext>
            </a:extLst>
          </p:cNvPr>
          <p:cNvGrpSpPr/>
          <p:nvPr/>
        </p:nvGrpSpPr>
        <p:grpSpPr>
          <a:xfrm>
            <a:off x="9709271" y="3106161"/>
            <a:ext cx="1034624" cy="1685413"/>
            <a:chOff x="3013501" y="1885462"/>
            <a:chExt cx="1282698" cy="208952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991" name="자유형: 도형 990">
              <a:extLst>
                <a:ext uri="{FF2B5EF4-FFF2-40B4-BE49-F238E27FC236}">
                  <a16:creationId xmlns:a16="http://schemas.microsoft.com/office/drawing/2014/main" id="{598C4658-8A35-4B68-A588-60BBEC0BC5F2}"/>
                </a:ext>
              </a:extLst>
            </p:cNvPr>
            <p:cNvSpPr/>
            <p:nvPr/>
          </p:nvSpPr>
          <p:spPr>
            <a:xfrm>
              <a:off x="3013501" y="1885463"/>
              <a:ext cx="641349" cy="2089527"/>
            </a:xfrm>
            <a:custGeom>
              <a:avLst/>
              <a:gdLst>
                <a:gd name="connsiteX0" fmla="*/ 640780 w 641349"/>
                <a:gd name="connsiteY0" fmla="*/ 0 h 2089527"/>
                <a:gd name="connsiteX1" fmla="*/ 641349 w 641349"/>
                <a:gd name="connsiteY1" fmla="*/ 1345 h 2089527"/>
                <a:gd name="connsiteX2" fmla="*/ 641349 w 641349"/>
                <a:gd name="connsiteY2" fmla="*/ 2089473 h 2089527"/>
                <a:gd name="connsiteX3" fmla="*/ 640780 w 641349"/>
                <a:gd name="connsiteY3" fmla="*/ 2089527 h 2089527"/>
                <a:gd name="connsiteX4" fmla="*/ 168469 w 641349"/>
                <a:gd name="connsiteY4" fmla="*/ 1893890 h 2089527"/>
                <a:gd name="connsiteX5" fmla="*/ 168470 w 641349"/>
                <a:gd name="connsiteY5" fmla="*/ 949269 h 2089527"/>
                <a:gd name="connsiteX6" fmla="*/ 640780 w 641349"/>
                <a:gd name="connsiteY6" fmla="*/ 0 h 2089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1349" h="2089527">
                  <a:moveTo>
                    <a:pt x="640780" y="0"/>
                  </a:moveTo>
                  <a:lnTo>
                    <a:pt x="641349" y="1345"/>
                  </a:lnTo>
                  <a:lnTo>
                    <a:pt x="641349" y="2089473"/>
                  </a:lnTo>
                  <a:lnTo>
                    <a:pt x="640780" y="2089527"/>
                  </a:lnTo>
                  <a:cubicBezTo>
                    <a:pt x="469837" y="2089528"/>
                    <a:pt x="298895" y="2024315"/>
                    <a:pt x="168469" y="1893890"/>
                  </a:cubicBezTo>
                  <a:cubicBezTo>
                    <a:pt x="-92380" y="1633040"/>
                    <a:pt x="-16776" y="1268282"/>
                    <a:pt x="168470" y="949269"/>
                  </a:cubicBezTo>
                  <a:cubicBezTo>
                    <a:pt x="350158" y="636383"/>
                    <a:pt x="479976" y="402821"/>
                    <a:pt x="640780" y="0"/>
                  </a:cubicBezTo>
                  <a:close/>
                </a:path>
              </a:pathLst>
            </a:custGeom>
            <a:gradFill flip="none" rotWithShape="1">
              <a:gsLst>
                <a:gs pos="25000">
                  <a:schemeClr val="accent1">
                    <a:lumMod val="80000"/>
                  </a:schemeClr>
                </a:gs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90000"/>
                  </a:schemeClr>
                </a:gs>
              </a:gsLst>
              <a:lin ang="10800000" scaled="1"/>
              <a:tileRect/>
            </a:gradFill>
            <a:ln w="6350"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317500" dist="12700" dir="16200000" rotWithShape="0">
                <a:prstClr val="black">
                  <a:alpha val="15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2701"/>
            </a:p>
          </p:txBody>
        </p:sp>
        <p:sp>
          <p:nvSpPr>
            <p:cNvPr id="992" name="자유형: 도형 991">
              <a:extLst>
                <a:ext uri="{FF2B5EF4-FFF2-40B4-BE49-F238E27FC236}">
                  <a16:creationId xmlns:a16="http://schemas.microsoft.com/office/drawing/2014/main" id="{FE3EFE62-D19B-43C3-85DD-4978A3A6217C}"/>
                </a:ext>
              </a:extLst>
            </p:cNvPr>
            <p:cNvSpPr/>
            <p:nvPr/>
          </p:nvSpPr>
          <p:spPr>
            <a:xfrm flipH="1">
              <a:off x="3654850" y="1885463"/>
              <a:ext cx="641349" cy="2089527"/>
            </a:xfrm>
            <a:custGeom>
              <a:avLst/>
              <a:gdLst>
                <a:gd name="connsiteX0" fmla="*/ 640780 w 641349"/>
                <a:gd name="connsiteY0" fmla="*/ 0 h 2089527"/>
                <a:gd name="connsiteX1" fmla="*/ 641349 w 641349"/>
                <a:gd name="connsiteY1" fmla="*/ 1345 h 2089527"/>
                <a:gd name="connsiteX2" fmla="*/ 641349 w 641349"/>
                <a:gd name="connsiteY2" fmla="*/ 2089473 h 2089527"/>
                <a:gd name="connsiteX3" fmla="*/ 640780 w 641349"/>
                <a:gd name="connsiteY3" fmla="*/ 2089527 h 2089527"/>
                <a:gd name="connsiteX4" fmla="*/ 168469 w 641349"/>
                <a:gd name="connsiteY4" fmla="*/ 1893890 h 2089527"/>
                <a:gd name="connsiteX5" fmla="*/ 168470 w 641349"/>
                <a:gd name="connsiteY5" fmla="*/ 949269 h 2089527"/>
                <a:gd name="connsiteX6" fmla="*/ 640780 w 641349"/>
                <a:gd name="connsiteY6" fmla="*/ 0 h 2089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1349" h="2089527">
                  <a:moveTo>
                    <a:pt x="640780" y="0"/>
                  </a:moveTo>
                  <a:lnTo>
                    <a:pt x="641349" y="1345"/>
                  </a:lnTo>
                  <a:lnTo>
                    <a:pt x="641349" y="2089473"/>
                  </a:lnTo>
                  <a:lnTo>
                    <a:pt x="640780" y="2089527"/>
                  </a:lnTo>
                  <a:cubicBezTo>
                    <a:pt x="469837" y="2089528"/>
                    <a:pt x="298895" y="2024315"/>
                    <a:pt x="168469" y="1893890"/>
                  </a:cubicBezTo>
                  <a:cubicBezTo>
                    <a:pt x="-92380" y="1633040"/>
                    <a:pt x="-16776" y="1268282"/>
                    <a:pt x="168470" y="949269"/>
                  </a:cubicBezTo>
                  <a:cubicBezTo>
                    <a:pt x="350158" y="636383"/>
                    <a:pt x="479976" y="402821"/>
                    <a:pt x="640780" y="0"/>
                  </a:cubicBezTo>
                  <a:close/>
                </a:path>
              </a:pathLst>
            </a:custGeom>
            <a:gradFill flip="none" rotWithShape="1">
              <a:gsLst>
                <a:gs pos="75000">
                  <a:schemeClr val="accent1">
                    <a:lumMod val="80000"/>
                  </a:schemeClr>
                </a:gs>
                <a:gs pos="0">
                  <a:schemeClr val="accent1">
                    <a:lumMod val="9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0" scaled="1"/>
              <a:tileRect/>
            </a:gradFill>
            <a:ln w="6350"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317500" dist="12700" dir="16200000" rotWithShape="0">
                <a:prstClr val="black">
                  <a:alpha val="15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2701"/>
            </a:p>
          </p:txBody>
        </p:sp>
        <p:sp>
          <p:nvSpPr>
            <p:cNvPr id="993" name="자유형: 도형 992">
              <a:extLst>
                <a:ext uri="{FF2B5EF4-FFF2-40B4-BE49-F238E27FC236}">
                  <a16:creationId xmlns:a16="http://schemas.microsoft.com/office/drawing/2014/main" id="{B51DB43B-A2FC-4960-BFA1-860C0EA207BD}"/>
                </a:ext>
              </a:extLst>
            </p:cNvPr>
            <p:cNvSpPr/>
            <p:nvPr/>
          </p:nvSpPr>
          <p:spPr>
            <a:xfrm>
              <a:off x="3215528" y="1885463"/>
              <a:ext cx="439323" cy="2089527"/>
            </a:xfrm>
            <a:custGeom>
              <a:avLst/>
              <a:gdLst>
                <a:gd name="connsiteX0" fmla="*/ 640780 w 641349"/>
                <a:gd name="connsiteY0" fmla="*/ 0 h 2089527"/>
                <a:gd name="connsiteX1" fmla="*/ 641349 w 641349"/>
                <a:gd name="connsiteY1" fmla="*/ 1345 h 2089527"/>
                <a:gd name="connsiteX2" fmla="*/ 641349 w 641349"/>
                <a:gd name="connsiteY2" fmla="*/ 2089473 h 2089527"/>
                <a:gd name="connsiteX3" fmla="*/ 640780 w 641349"/>
                <a:gd name="connsiteY3" fmla="*/ 2089527 h 2089527"/>
                <a:gd name="connsiteX4" fmla="*/ 168469 w 641349"/>
                <a:gd name="connsiteY4" fmla="*/ 1893890 h 2089527"/>
                <a:gd name="connsiteX5" fmla="*/ 168470 w 641349"/>
                <a:gd name="connsiteY5" fmla="*/ 949269 h 2089527"/>
                <a:gd name="connsiteX6" fmla="*/ 640780 w 641349"/>
                <a:gd name="connsiteY6" fmla="*/ 0 h 2089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1349" h="2089527">
                  <a:moveTo>
                    <a:pt x="640780" y="0"/>
                  </a:moveTo>
                  <a:lnTo>
                    <a:pt x="641349" y="1345"/>
                  </a:lnTo>
                  <a:lnTo>
                    <a:pt x="641349" y="2089473"/>
                  </a:lnTo>
                  <a:lnTo>
                    <a:pt x="640780" y="2089527"/>
                  </a:lnTo>
                  <a:cubicBezTo>
                    <a:pt x="469837" y="2089528"/>
                    <a:pt x="298895" y="2024315"/>
                    <a:pt x="168469" y="1893890"/>
                  </a:cubicBezTo>
                  <a:cubicBezTo>
                    <a:pt x="-92380" y="1633040"/>
                    <a:pt x="-16776" y="1268282"/>
                    <a:pt x="168470" y="949269"/>
                  </a:cubicBezTo>
                  <a:cubicBezTo>
                    <a:pt x="350158" y="636383"/>
                    <a:pt x="479976" y="402821"/>
                    <a:pt x="640780" y="0"/>
                  </a:cubicBezTo>
                  <a:close/>
                </a:path>
              </a:pathLst>
            </a:custGeom>
            <a:gradFill flip="none" rotWithShape="1">
              <a:gsLst>
                <a:gs pos="40000">
                  <a:schemeClr val="accent1"/>
                </a:gs>
                <a:gs pos="0">
                  <a:schemeClr val="accent1">
                    <a:lumMod val="85000"/>
                  </a:schemeClr>
                </a:gs>
                <a:gs pos="100000">
                  <a:schemeClr val="accent1"/>
                </a:gs>
              </a:gsLst>
              <a:lin ang="10800000" scaled="1"/>
              <a:tileRect/>
            </a:gradFill>
            <a:ln w="4445">
              <a:gradFill>
                <a:gsLst>
                  <a:gs pos="0">
                    <a:schemeClr val="accent1">
                      <a:lumMod val="60000"/>
                      <a:lumOff val="40000"/>
                      <a:alpha val="0"/>
                    </a:schemeClr>
                  </a:gs>
                  <a:gs pos="100000">
                    <a:schemeClr val="accent1">
                      <a:lumMod val="60000"/>
                      <a:lumOff val="40000"/>
                      <a:alpha val="90000"/>
                    </a:schemeClr>
                  </a:gs>
                </a:gsLst>
                <a:lin ang="5400000" scaled="1"/>
              </a:gradFill>
            </a:ln>
            <a:effectLst>
              <a:outerShdw blurRad="317500" dist="12700" dir="16200000" rotWithShape="0">
                <a:prstClr val="black">
                  <a:alpha val="15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2701"/>
            </a:p>
          </p:txBody>
        </p:sp>
        <p:sp>
          <p:nvSpPr>
            <p:cNvPr id="994" name="자유형: 도형 993">
              <a:extLst>
                <a:ext uri="{FF2B5EF4-FFF2-40B4-BE49-F238E27FC236}">
                  <a16:creationId xmlns:a16="http://schemas.microsoft.com/office/drawing/2014/main" id="{A294EC36-186F-403D-8A79-D3DBB0EC3BE8}"/>
                </a:ext>
              </a:extLst>
            </p:cNvPr>
            <p:cNvSpPr/>
            <p:nvPr/>
          </p:nvSpPr>
          <p:spPr>
            <a:xfrm flipH="1">
              <a:off x="3654851" y="1885462"/>
              <a:ext cx="439323" cy="2089527"/>
            </a:xfrm>
            <a:custGeom>
              <a:avLst/>
              <a:gdLst>
                <a:gd name="connsiteX0" fmla="*/ 640780 w 641349"/>
                <a:gd name="connsiteY0" fmla="*/ 0 h 2089527"/>
                <a:gd name="connsiteX1" fmla="*/ 641349 w 641349"/>
                <a:gd name="connsiteY1" fmla="*/ 1345 h 2089527"/>
                <a:gd name="connsiteX2" fmla="*/ 641349 w 641349"/>
                <a:gd name="connsiteY2" fmla="*/ 2089473 h 2089527"/>
                <a:gd name="connsiteX3" fmla="*/ 640780 w 641349"/>
                <a:gd name="connsiteY3" fmla="*/ 2089527 h 2089527"/>
                <a:gd name="connsiteX4" fmla="*/ 168469 w 641349"/>
                <a:gd name="connsiteY4" fmla="*/ 1893890 h 2089527"/>
                <a:gd name="connsiteX5" fmla="*/ 168470 w 641349"/>
                <a:gd name="connsiteY5" fmla="*/ 949269 h 2089527"/>
                <a:gd name="connsiteX6" fmla="*/ 640780 w 641349"/>
                <a:gd name="connsiteY6" fmla="*/ 0 h 2089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1349" h="2089527">
                  <a:moveTo>
                    <a:pt x="640780" y="0"/>
                  </a:moveTo>
                  <a:lnTo>
                    <a:pt x="641349" y="1345"/>
                  </a:lnTo>
                  <a:lnTo>
                    <a:pt x="641349" y="2089473"/>
                  </a:lnTo>
                  <a:lnTo>
                    <a:pt x="640780" y="2089527"/>
                  </a:lnTo>
                  <a:cubicBezTo>
                    <a:pt x="469837" y="2089528"/>
                    <a:pt x="298895" y="2024315"/>
                    <a:pt x="168469" y="1893890"/>
                  </a:cubicBezTo>
                  <a:cubicBezTo>
                    <a:pt x="-92380" y="1633040"/>
                    <a:pt x="-16776" y="1268282"/>
                    <a:pt x="168470" y="949269"/>
                  </a:cubicBezTo>
                  <a:cubicBezTo>
                    <a:pt x="350158" y="636383"/>
                    <a:pt x="479976" y="402821"/>
                    <a:pt x="640780" y="0"/>
                  </a:cubicBezTo>
                  <a:close/>
                </a:path>
              </a:pathLst>
            </a:custGeom>
            <a:gradFill flip="none" rotWithShape="1">
              <a:gsLst>
                <a:gs pos="40000">
                  <a:schemeClr val="accent1"/>
                </a:gs>
                <a:gs pos="0">
                  <a:schemeClr val="accent1">
                    <a:alpha val="90000"/>
                  </a:schemeClr>
                </a:gs>
                <a:gs pos="100000">
                  <a:schemeClr val="accent1">
                    <a:lumMod val="80000"/>
                  </a:schemeClr>
                </a:gs>
              </a:gsLst>
              <a:lin ang="0" scaled="1"/>
              <a:tileRect/>
            </a:gradFill>
            <a:ln w="4445"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>
                      <a:lumMod val="60000"/>
                      <a:lumOff val="40000"/>
                      <a:alpha val="0"/>
                    </a:schemeClr>
                  </a:gs>
                </a:gsLst>
                <a:lin ang="0" scaled="1"/>
                <a:tileRect/>
              </a:gradFill>
            </a:ln>
            <a:effectLst>
              <a:outerShdw blurRad="317500" dist="12700" dir="16200000" rotWithShape="0">
                <a:prstClr val="black">
                  <a:alpha val="15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2701"/>
            </a:p>
          </p:txBody>
        </p:sp>
      </p:grpSp>
      <p:sp>
        <p:nvSpPr>
          <p:cNvPr id="995" name="타원 994">
            <a:extLst>
              <a:ext uri="{FF2B5EF4-FFF2-40B4-BE49-F238E27FC236}">
                <a16:creationId xmlns:a16="http://schemas.microsoft.com/office/drawing/2014/main" id="{C4A71523-19FF-4366-AE35-4A6B4FBA6BF1}"/>
              </a:ext>
            </a:extLst>
          </p:cNvPr>
          <p:cNvSpPr/>
          <p:nvPr/>
        </p:nvSpPr>
        <p:spPr>
          <a:xfrm>
            <a:off x="1845284" y="5151849"/>
            <a:ext cx="337072" cy="337072"/>
          </a:xfrm>
          <a:prstGeom prst="ellipse">
            <a:avLst/>
          </a:prstGeom>
          <a:solidFill>
            <a:schemeClr val="accent5"/>
          </a:solidFill>
          <a:ln w="381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6" name="타원 995">
            <a:extLst>
              <a:ext uri="{FF2B5EF4-FFF2-40B4-BE49-F238E27FC236}">
                <a16:creationId xmlns:a16="http://schemas.microsoft.com/office/drawing/2014/main" id="{F519B254-49AA-4400-B068-B7279CF6DB27}"/>
              </a:ext>
            </a:extLst>
          </p:cNvPr>
          <p:cNvSpPr/>
          <p:nvPr/>
        </p:nvSpPr>
        <p:spPr>
          <a:xfrm>
            <a:off x="3898475" y="5151849"/>
            <a:ext cx="337072" cy="337072"/>
          </a:xfrm>
          <a:prstGeom prst="ellipse">
            <a:avLst/>
          </a:prstGeom>
          <a:solidFill>
            <a:schemeClr val="accent4"/>
          </a:solidFill>
          <a:ln w="381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7" name="타원 996">
            <a:extLst>
              <a:ext uri="{FF2B5EF4-FFF2-40B4-BE49-F238E27FC236}">
                <a16:creationId xmlns:a16="http://schemas.microsoft.com/office/drawing/2014/main" id="{E3B103B3-8464-4BA5-BD4E-7BEBD2788771}"/>
              </a:ext>
            </a:extLst>
          </p:cNvPr>
          <p:cNvSpPr/>
          <p:nvPr/>
        </p:nvSpPr>
        <p:spPr>
          <a:xfrm>
            <a:off x="5951666" y="5151849"/>
            <a:ext cx="337072" cy="33707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8" name="타원 997">
            <a:extLst>
              <a:ext uri="{FF2B5EF4-FFF2-40B4-BE49-F238E27FC236}">
                <a16:creationId xmlns:a16="http://schemas.microsoft.com/office/drawing/2014/main" id="{45A053DC-AFB0-41F4-A4B7-B170BA9C45E0}"/>
              </a:ext>
            </a:extLst>
          </p:cNvPr>
          <p:cNvSpPr/>
          <p:nvPr/>
        </p:nvSpPr>
        <p:spPr>
          <a:xfrm>
            <a:off x="8004857" y="5151849"/>
            <a:ext cx="337072" cy="337072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9" name="타원 998">
            <a:extLst>
              <a:ext uri="{FF2B5EF4-FFF2-40B4-BE49-F238E27FC236}">
                <a16:creationId xmlns:a16="http://schemas.microsoft.com/office/drawing/2014/main" id="{B796A405-ABCD-4A7D-A3BD-37F5F2FCD8F8}"/>
              </a:ext>
            </a:extLst>
          </p:cNvPr>
          <p:cNvSpPr/>
          <p:nvPr/>
        </p:nvSpPr>
        <p:spPr>
          <a:xfrm>
            <a:off x="10058047" y="5151849"/>
            <a:ext cx="337072" cy="337072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2949"/>
      </a:accent1>
      <a:accent2>
        <a:srgbClr val="F07624"/>
      </a:accent2>
      <a:accent3>
        <a:srgbClr val="F4BD2D"/>
      </a:accent3>
      <a:accent4>
        <a:srgbClr val="1ED4DE"/>
      </a:accent4>
      <a:accent5>
        <a:srgbClr val="1C7DE1"/>
      </a:accent5>
      <a:accent6>
        <a:srgbClr val="CBCBCB"/>
      </a:accent6>
      <a:hlink>
        <a:srgbClr val="FFFFFF"/>
      </a:hlink>
      <a:folHlink>
        <a:srgbClr val="00000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11235</TotalTime>
  <Words>125</Words>
  <Application>Microsoft Office PowerPoint</Application>
  <PresentationFormat>와이드스크린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30</cp:revision>
  <dcterms:created xsi:type="dcterms:W3CDTF">2018-02-18T19:39:47Z</dcterms:created>
  <dcterms:modified xsi:type="dcterms:W3CDTF">2024-02-21T17:28:13Z</dcterms:modified>
</cp:coreProperties>
</file>