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6" d="100"/>
          <a:sy n="106" d="100"/>
        </p:scale>
        <p:origin x="169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398" name="그룹 1397">
            <a:extLst>
              <a:ext uri="{FF2B5EF4-FFF2-40B4-BE49-F238E27FC236}">
                <a16:creationId xmlns:a16="http://schemas.microsoft.com/office/drawing/2014/main" id="{8C6D7E03-56F0-4F48-8BD7-DB85C17DE249}"/>
              </a:ext>
            </a:extLst>
          </p:cNvPr>
          <p:cNvGrpSpPr/>
          <p:nvPr/>
        </p:nvGrpSpPr>
        <p:grpSpPr>
          <a:xfrm>
            <a:off x="887918" y="3550335"/>
            <a:ext cx="2714038" cy="1983283"/>
            <a:chOff x="1445268" y="4178033"/>
            <a:chExt cx="2714038" cy="1983283"/>
          </a:xfrm>
        </p:grpSpPr>
        <p:sp>
          <p:nvSpPr>
            <p:cNvPr id="1399" name="타원 1398">
              <a:extLst>
                <a:ext uri="{FF2B5EF4-FFF2-40B4-BE49-F238E27FC236}">
                  <a16:creationId xmlns:a16="http://schemas.microsoft.com/office/drawing/2014/main" id="{6EEBA3BF-3C1D-46F9-9445-76209A9D473B}"/>
                </a:ext>
              </a:extLst>
            </p:cNvPr>
            <p:cNvSpPr/>
            <p:nvPr/>
          </p:nvSpPr>
          <p:spPr>
            <a:xfrm>
              <a:off x="1541417" y="4275908"/>
              <a:ext cx="714103" cy="71410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0" name="화살표: 오른쪽 1399">
              <a:extLst>
                <a:ext uri="{FF2B5EF4-FFF2-40B4-BE49-F238E27FC236}">
                  <a16:creationId xmlns:a16="http://schemas.microsoft.com/office/drawing/2014/main" id="{C973BE24-2D38-4E96-BE7A-99B840460032}"/>
                </a:ext>
              </a:extLst>
            </p:cNvPr>
            <p:cNvSpPr/>
            <p:nvPr/>
          </p:nvSpPr>
          <p:spPr>
            <a:xfrm>
              <a:off x="2609180" y="5246916"/>
              <a:ext cx="1550126" cy="914400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1" name="자유형: 도형 1400">
              <a:extLst>
                <a:ext uri="{FF2B5EF4-FFF2-40B4-BE49-F238E27FC236}">
                  <a16:creationId xmlns:a16="http://schemas.microsoft.com/office/drawing/2014/main" id="{211D8E7B-CADA-4824-A239-A44A7B42DB47}"/>
                </a:ext>
              </a:extLst>
            </p:cNvPr>
            <p:cNvSpPr/>
            <p:nvPr/>
          </p:nvSpPr>
          <p:spPr>
            <a:xfrm>
              <a:off x="1872196" y="5174915"/>
              <a:ext cx="717703" cy="529200"/>
            </a:xfrm>
            <a:custGeom>
              <a:avLst/>
              <a:gdLst>
                <a:gd name="connsiteX0" fmla="*/ 0 w 661852"/>
                <a:gd name="connsiteY0" fmla="*/ 0 h 522514"/>
                <a:gd name="connsiteX1" fmla="*/ 8709 w 661852"/>
                <a:gd name="connsiteY1" fmla="*/ 522514 h 522514"/>
                <a:gd name="connsiteX2" fmla="*/ 661852 w 661852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0 w 656435"/>
                <a:gd name="connsiteY0" fmla="*/ 0 h 522514"/>
                <a:gd name="connsiteX1" fmla="*/ 3292 w 656435"/>
                <a:gd name="connsiteY1" fmla="*/ 522514 h 522514"/>
                <a:gd name="connsiteX2" fmla="*/ 656435 w 656435"/>
                <a:gd name="connsiteY2" fmla="*/ 522514 h 52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6435" h="522514">
                  <a:moveTo>
                    <a:pt x="0" y="0"/>
                  </a:moveTo>
                  <a:cubicBezTo>
                    <a:pt x="1097" y="174171"/>
                    <a:pt x="2195" y="348343"/>
                    <a:pt x="3292" y="522514"/>
                  </a:cubicBezTo>
                  <a:lnTo>
                    <a:pt x="656435" y="522514"/>
                  </a:lnTo>
                </a:path>
              </a:pathLst>
            </a:cu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2" name="타원 1401">
              <a:extLst>
                <a:ext uri="{FF2B5EF4-FFF2-40B4-BE49-F238E27FC236}">
                  <a16:creationId xmlns:a16="http://schemas.microsoft.com/office/drawing/2014/main" id="{8A697CFB-28E7-4BA1-9D09-71FBE7EF27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6466" y="5632116"/>
              <a:ext cx="144003" cy="144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3" name="타원 1402">
              <a:extLst>
                <a:ext uri="{FF2B5EF4-FFF2-40B4-BE49-F238E27FC236}">
                  <a16:creationId xmlns:a16="http://schemas.microsoft.com/office/drawing/2014/main" id="{B1A8F6C7-D7F9-4BD4-B972-2E8B41DF20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45268" y="4178033"/>
              <a:ext cx="900000" cy="899998"/>
            </a:xfrm>
            <a:prstGeom prst="ellipse">
              <a:avLst/>
            </a:prstGeom>
            <a:noFill/>
            <a:ln w="127000" cmpd="thinThick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04" name="TextBox 1403">
            <a:extLst>
              <a:ext uri="{FF2B5EF4-FFF2-40B4-BE49-F238E27FC236}">
                <a16:creationId xmlns:a16="http://schemas.microsoft.com/office/drawing/2014/main" id="{2853F952-D1F6-45F9-8DD4-3B85DA9E7C85}"/>
              </a:ext>
            </a:extLst>
          </p:cNvPr>
          <p:cNvSpPr txBox="1"/>
          <p:nvPr/>
        </p:nvSpPr>
        <p:spPr>
          <a:xfrm>
            <a:off x="2051830" y="5552195"/>
            <a:ext cx="2042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405" name="그룹 1404">
            <a:extLst>
              <a:ext uri="{FF2B5EF4-FFF2-40B4-BE49-F238E27FC236}">
                <a16:creationId xmlns:a16="http://schemas.microsoft.com/office/drawing/2014/main" id="{E82C3780-B14E-4453-9AE6-9EB6B6F0576A}"/>
              </a:ext>
            </a:extLst>
          </p:cNvPr>
          <p:cNvGrpSpPr/>
          <p:nvPr/>
        </p:nvGrpSpPr>
        <p:grpSpPr>
          <a:xfrm>
            <a:off x="3374857" y="2970664"/>
            <a:ext cx="2717431" cy="1983283"/>
            <a:chOff x="1445268" y="4178033"/>
            <a:chExt cx="2717431" cy="1983283"/>
          </a:xfrm>
        </p:grpSpPr>
        <p:sp>
          <p:nvSpPr>
            <p:cNvPr id="1406" name="타원 1405">
              <a:extLst>
                <a:ext uri="{FF2B5EF4-FFF2-40B4-BE49-F238E27FC236}">
                  <a16:creationId xmlns:a16="http://schemas.microsoft.com/office/drawing/2014/main" id="{93B43482-77F0-4E08-988F-690284EA41FB}"/>
                </a:ext>
              </a:extLst>
            </p:cNvPr>
            <p:cNvSpPr/>
            <p:nvPr/>
          </p:nvSpPr>
          <p:spPr>
            <a:xfrm>
              <a:off x="1541417" y="4275908"/>
              <a:ext cx="714103" cy="71410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7" name="화살표: 오른쪽 1406">
              <a:extLst>
                <a:ext uri="{FF2B5EF4-FFF2-40B4-BE49-F238E27FC236}">
                  <a16:creationId xmlns:a16="http://schemas.microsoft.com/office/drawing/2014/main" id="{A0444634-3FDC-4D3D-AC3F-C1D4B009FEC6}"/>
                </a:ext>
              </a:extLst>
            </p:cNvPr>
            <p:cNvSpPr/>
            <p:nvPr/>
          </p:nvSpPr>
          <p:spPr>
            <a:xfrm>
              <a:off x="2612573" y="5246916"/>
              <a:ext cx="1550126" cy="91440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8" name="자유형: 도형 1407">
              <a:extLst>
                <a:ext uri="{FF2B5EF4-FFF2-40B4-BE49-F238E27FC236}">
                  <a16:creationId xmlns:a16="http://schemas.microsoft.com/office/drawing/2014/main" id="{805BA49A-46A3-4600-B9B9-0D901B205AE6}"/>
                </a:ext>
              </a:extLst>
            </p:cNvPr>
            <p:cNvSpPr/>
            <p:nvPr/>
          </p:nvSpPr>
          <p:spPr>
            <a:xfrm>
              <a:off x="1894870" y="5174916"/>
              <a:ext cx="717703" cy="529200"/>
            </a:xfrm>
            <a:custGeom>
              <a:avLst/>
              <a:gdLst>
                <a:gd name="connsiteX0" fmla="*/ 0 w 661852"/>
                <a:gd name="connsiteY0" fmla="*/ 0 h 522514"/>
                <a:gd name="connsiteX1" fmla="*/ 8709 w 661852"/>
                <a:gd name="connsiteY1" fmla="*/ 522514 h 522514"/>
                <a:gd name="connsiteX2" fmla="*/ 661852 w 661852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0 w 656435"/>
                <a:gd name="connsiteY0" fmla="*/ 0 h 522514"/>
                <a:gd name="connsiteX1" fmla="*/ 3292 w 656435"/>
                <a:gd name="connsiteY1" fmla="*/ 522514 h 522514"/>
                <a:gd name="connsiteX2" fmla="*/ 656435 w 656435"/>
                <a:gd name="connsiteY2" fmla="*/ 522514 h 52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6435" h="522514">
                  <a:moveTo>
                    <a:pt x="0" y="0"/>
                  </a:moveTo>
                  <a:cubicBezTo>
                    <a:pt x="1097" y="174171"/>
                    <a:pt x="2195" y="348343"/>
                    <a:pt x="3292" y="522514"/>
                  </a:cubicBezTo>
                  <a:lnTo>
                    <a:pt x="656435" y="522514"/>
                  </a:lnTo>
                </a:path>
              </a:pathLst>
            </a:cu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9" name="타원 1408">
              <a:extLst>
                <a:ext uri="{FF2B5EF4-FFF2-40B4-BE49-F238E27FC236}">
                  <a16:creationId xmlns:a16="http://schemas.microsoft.com/office/drawing/2014/main" id="{23EF06DE-6869-46BF-A73F-F676E0C854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6466" y="5632116"/>
              <a:ext cx="144003" cy="144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0" name="타원 1409">
              <a:extLst>
                <a:ext uri="{FF2B5EF4-FFF2-40B4-BE49-F238E27FC236}">
                  <a16:creationId xmlns:a16="http://schemas.microsoft.com/office/drawing/2014/main" id="{ADFAA2B9-5F8C-4F5A-937B-80D47451FA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45268" y="4178033"/>
              <a:ext cx="900000" cy="899998"/>
            </a:xfrm>
            <a:prstGeom prst="ellipse">
              <a:avLst/>
            </a:prstGeom>
            <a:noFill/>
            <a:ln w="127000" cmpd="thinThick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11" name="그룹 1410">
            <a:extLst>
              <a:ext uri="{FF2B5EF4-FFF2-40B4-BE49-F238E27FC236}">
                <a16:creationId xmlns:a16="http://schemas.microsoft.com/office/drawing/2014/main" id="{95549C1F-6DCA-4104-903A-91FB0D4A8E97}"/>
              </a:ext>
            </a:extLst>
          </p:cNvPr>
          <p:cNvGrpSpPr/>
          <p:nvPr/>
        </p:nvGrpSpPr>
        <p:grpSpPr>
          <a:xfrm>
            <a:off x="5865189" y="2390993"/>
            <a:ext cx="2717431" cy="1983283"/>
            <a:chOff x="1445268" y="4178033"/>
            <a:chExt cx="2717431" cy="1983283"/>
          </a:xfrm>
        </p:grpSpPr>
        <p:sp>
          <p:nvSpPr>
            <p:cNvPr id="1412" name="타원 1411">
              <a:extLst>
                <a:ext uri="{FF2B5EF4-FFF2-40B4-BE49-F238E27FC236}">
                  <a16:creationId xmlns:a16="http://schemas.microsoft.com/office/drawing/2014/main" id="{8403D2B6-0471-48D6-BD38-D3EE6291B9D8}"/>
                </a:ext>
              </a:extLst>
            </p:cNvPr>
            <p:cNvSpPr/>
            <p:nvPr/>
          </p:nvSpPr>
          <p:spPr>
            <a:xfrm>
              <a:off x="1541417" y="4275908"/>
              <a:ext cx="714103" cy="71410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3" name="화살표: 오른쪽 1412">
              <a:extLst>
                <a:ext uri="{FF2B5EF4-FFF2-40B4-BE49-F238E27FC236}">
                  <a16:creationId xmlns:a16="http://schemas.microsoft.com/office/drawing/2014/main" id="{512EF9EB-4542-41DD-8337-C3CFE6680CC3}"/>
                </a:ext>
              </a:extLst>
            </p:cNvPr>
            <p:cNvSpPr/>
            <p:nvPr/>
          </p:nvSpPr>
          <p:spPr>
            <a:xfrm>
              <a:off x="2612573" y="5246916"/>
              <a:ext cx="1550126" cy="91440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4" name="자유형: 도형 1413">
              <a:extLst>
                <a:ext uri="{FF2B5EF4-FFF2-40B4-BE49-F238E27FC236}">
                  <a16:creationId xmlns:a16="http://schemas.microsoft.com/office/drawing/2014/main" id="{5E9D82AE-31D2-4D64-A46D-DC2E52E8AE8A}"/>
                </a:ext>
              </a:extLst>
            </p:cNvPr>
            <p:cNvSpPr/>
            <p:nvPr/>
          </p:nvSpPr>
          <p:spPr>
            <a:xfrm>
              <a:off x="1894869" y="5152110"/>
              <a:ext cx="717703" cy="529200"/>
            </a:xfrm>
            <a:custGeom>
              <a:avLst/>
              <a:gdLst>
                <a:gd name="connsiteX0" fmla="*/ 0 w 661852"/>
                <a:gd name="connsiteY0" fmla="*/ 0 h 522514"/>
                <a:gd name="connsiteX1" fmla="*/ 8709 w 661852"/>
                <a:gd name="connsiteY1" fmla="*/ 522514 h 522514"/>
                <a:gd name="connsiteX2" fmla="*/ 661852 w 661852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0 w 656435"/>
                <a:gd name="connsiteY0" fmla="*/ 0 h 522514"/>
                <a:gd name="connsiteX1" fmla="*/ 3292 w 656435"/>
                <a:gd name="connsiteY1" fmla="*/ 522514 h 522514"/>
                <a:gd name="connsiteX2" fmla="*/ 656435 w 656435"/>
                <a:gd name="connsiteY2" fmla="*/ 522514 h 52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6435" h="522514">
                  <a:moveTo>
                    <a:pt x="0" y="0"/>
                  </a:moveTo>
                  <a:cubicBezTo>
                    <a:pt x="1097" y="174171"/>
                    <a:pt x="2195" y="348343"/>
                    <a:pt x="3292" y="522514"/>
                  </a:cubicBezTo>
                  <a:lnTo>
                    <a:pt x="656435" y="522514"/>
                  </a:lnTo>
                </a:path>
              </a:pathLst>
            </a:cu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5" name="타원 1414">
              <a:extLst>
                <a:ext uri="{FF2B5EF4-FFF2-40B4-BE49-F238E27FC236}">
                  <a16:creationId xmlns:a16="http://schemas.microsoft.com/office/drawing/2014/main" id="{2C6E0221-5D80-4968-83DC-FF3214E8A7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6466" y="5632116"/>
              <a:ext cx="144003" cy="144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6" name="타원 1415">
              <a:extLst>
                <a:ext uri="{FF2B5EF4-FFF2-40B4-BE49-F238E27FC236}">
                  <a16:creationId xmlns:a16="http://schemas.microsoft.com/office/drawing/2014/main" id="{DAD50352-F4E7-4AE0-BA69-5CA5B7DCAF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45268" y="4178033"/>
              <a:ext cx="900000" cy="899998"/>
            </a:xfrm>
            <a:prstGeom prst="ellipse">
              <a:avLst/>
            </a:prstGeom>
            <a:noFill/>
            <a:ln w="127000" cmpd="thinThick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17" name="그룹 1416">
            <a:extLst>
              <a:ext uri="{FF2B5EF4-FFF2-40B4-BE49-F238E27FC236}">
                <a16:creationId xmlns:a16="http://schemas.microsoft.com/office/drawing/2014/main" id="{3A4354A9-D11C-493A-9C59-743E70D27D79}"/>
              </a:ext>
            </a:extLst>
          </p:cNvPr>
          <p:cNvGrpSpPr/>
          <p:nvPr/>
        </p:nvGrpSpPr>
        <p:grpSpPr>
          <a:xfrm>
            <a:off x="8355520" y="1811322"/>
            <a:ext cx="2717431" cy="1983283"/>
            <a:chOff x="1445268" y="4178033"/>
            <a:chExt cx="2717431" cy="1983283"/>
          </a:xfrm>
        </p:grpSpPr>
        <p:sp>
          <p:nvSpPr>
            <p:cNvPr id="1418" name="타원 1417">
              <a:extLst>
                <a:ext uri="{FF2B5EF4-FFF2-40B4-BE49-F238E27FC236}">
                  <a16:creationId xmlns:a16="http://schemas.microsoft.com/office/drawing/2014/main" id="{8FE8EB2C-E64D-44D3-AD00-44F1D248E4BA}"/>
                </a:ext>
              </a:extLst>
            </p:cNvPr>
            <p:cNvSpPr/>
            <p:nvPr/>
          </p:nvSpPr>
          <p:spPr>
            <a:xfrm>
              <a:off x="1541417" y="4275908"/>
              <a:ext cx="714103" cy="71410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19" name="화살표: 오른쪽 1418">
              <a:extLst>
                <a:ext uri="{FF2B5EF4-FFF2-40B4-BE49-F238E27FC236}">
                  <a16:creationId xmlns:a16="http://schemas.microsoft.com/office/drawing/2014/main" id="{932BFA5A-108D-4945-A3FE-9EF5D618EEA6}"/>
                </a:ext>
              </a:extLst>
            </p:cNvPr>
            <p:cNvSpPr/>
            <p:nvPr/>
          </p:nvSpPr>
          <p:spPr>
            <a:xfrm>
              <a:off x="2612573" y="5246916"/>
              <a:ext cx="1550126" cy="91440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20" name="자유형: 도형 1419">
              <a:extLst>
                <a:ext uri="{FF2B5EF4-FFF2-40B4-BE49-F238E27FC236}">
                  <a16:creationId xmlns:a16="http://schemas.microsoft.com/office/drawing/2014/main" id="{0B18A2B4-7C06-4AB9-B214-9D447B3A3AF1}"/>
                </a:ext>
              </a:extLst>
            </p:cNvPr>
            <p:cNvSpPr/>
            <p:nvPr/>
          </p:nvSpPr>
          <p:spPr>
            <a:xfrm>
              <a:off x="1894869" y="5175906"/>
              <a:ext cx="717703" cy="528210"/>
            </a:xfrm>
            <a:custGeom>
              <a:avLst/>
              <a:gdLst>
                <a:gd name="connsiteX0" fmla="*/ 0 w 661852"/>
                <a:gd name="connsiteY0" fmla="*/ 0 h 522514"/>
                <a:gd name="connsiteX1" fmla="*/ 8709 w 661852"/>
                <a:gd name="connsiteY1" fmla="*/ 522514 h 522514"/>
                <a:gd name="connsiteX2" fmla="*/ 661852 w 661852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12638 w 653143"/>
                <a:gd name="connsiteY0" fmla="*/ 0 h 522514"/>
                <a:gd name="connsiteX1" fmla="*/ 0 w 653143"/>
                <a:gd name="connsiteY1" fmla="*/ 522514 h 522514"/>
                <a:gd name="connsiteX2" fmla="*/ 653143 w 653143"/>
                <a:gd name="connsiteY2" fmla="*/ 522514 h 522514"/>
                <a:gd name="connsiteX0" fmla="*/ 0 w 656435"/>
                <a:gd name="connsiteY0" fmla="*/ 0 h 522514"/>
                <a:gd name="connsiteX1" fmla="*/ 3292 w 656435"/>
                <a:gd name="connsiteY1" fmla="*/ 522514 h 522514"/>
                <a:gd name="connsiteX2" fmla="*/ 656435 w 656435"/>
                <a:gd name="connsiteY2" fmla="*/ 522514 h 52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6435" h="522514">
                  <a:moveTo>
                    <a:pt x="0" y="0"/>
                  </a:moveTo>
                  <a:cubicBezTo>
                    <a:pt x="1097" y="174171"/>
                    <a:pt x="2195" y="348343"/>
                    <a:pt x="3292" y="522514"/>
                  </a:cubicBezTo>
                  <a:lnTo>
                    <a:pt x="656435" y="522514"/>
                  </a:lnTo>
                </a:path>
              </a:pathLst>
            </a:cu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21" name="타원 1420">
              <a:extLst>
                <a:ext uri="{FF2B5EF4-FFF2-40B4-BE49-F238E27FC236}">
                  <a16:creationId xmlns:a16="http://schemas.microsoft.com/office/drawing/2014/main" id="{B09775CB-2E6A-4E95-ABD2-58875C5C97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6466" y="5632116"/>
              <a:ext cx="144003" cy="144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22" name="타원 1421">
              <a:extLst>
                <a:ext uri="{FF2B5EF4-FFF2-40B4-BE49-F238E27FC236}">
                  <a16:creationId xmlns:a16="http://schemas.microsoft.com/office/drawing/2014/main" id="{AB955DE0-9CE8-4099-A197-31E6AC4C81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45268" y="4178033"/>
              <a:ext cx="900000" cy="899998"/>
            </a:xfrm>
            <a:prstGeom prst="ellipse">
              <a:avLst/>
            </a:prstGeom>
            <a:noFill/>
            <a:ln w="127000" cmpd="thinThick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23" name="TextBox 1422">
            <a:extLst>
              <a:ext uri="{FF2B5EF4-FFF2-40B4-BE49-F238E27FC236}">
                <a16:creationId xmlns:a16="http://schemas.microsoft.com/office/drawing/2014/main" id="{0D7F1A4D-6833-4068-A82E-4E1CAD8AC239}"/>
              </a:ext>
            </a:extLst>
          </p:cNvPr>
          <p:cNvSpPr txBox="1"/>
          <p:nvPr/>
        </p:nvSpPr>
        <p:spPr>
          <a:xfrm>
            <a:off x="9598966" y="3188142"/>
            <a:ext cx="1184177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24" name="TextBox 1423">
            <a:extLst>
              <a:ext uri="{FF2B5EF4-FFF2-40B4-BE49-F238E27FC236}">
                <a16:creationId xmlns:a16="http://schemas.microsoft.com/office/drawing/2014/main" id="{733D2ACE-CB23-488E-A6F5-51F0C74C218C}"/>
              </a:ext>
            </a:extLst>
          </p:cNvPr>
          <p:cNvSpPr txBox="1"/>
          <p:nvPr/>
        </p:nvSpPr>
        <p:spPr>
          <a:xfrm>
            <a:off x="7100896" y="3749563"/>
            <a:ext cx="1184177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25" name="TextBox 1424">
            <a:extLst>
              <a:ext uri="{FF2B5EF4-FFF2-40B4-BE49-F238E27FC236}">
                <a16:creationId xmlns:a16="http://schemas.microsoft.com/office/drawing/2014/main" id="{19D3A566-F746-49D8-A155-A0E77321BA67}"/>
              </a:ext>
            </a:extLst>
          </p:cNvPr>
          <p:cNvSpPr txBox="1"/>
          <p:nvPr/>
        </p:nvSpPr>
        <p:spPr>
          <a:xfrm>
            <a:off x="4603150" y="4342858"/>
            <a:ext cx="1184177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26" name="TextBox 1425">
            <a:extLst>
              <a:ext uri="{FF2B5EF4-FFF2-40B4-BE49-F238E27FC236}">
                <a16:creationId xmlns:a16="http://schemas.microsoft.com/office/drawing/2014/main" id="{69FE3F78-7E40-4920-9662-B6252E18477F}"/>
              </a:ext>
            </a:extLst>
          </p:cNvPr>
          <p:cNvSpPr txBox="1"/>
          <p:nvPr/>
        </p:nvSpPr>
        <p:spPr>
          <a:xfrm>
            <a:off x="2123625" y="4922529"/>
            <a:ext cx="1184177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Text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27" name="Isosceles Triangle 51">
            <a:extLst>
              <a:ext uri="{FF2B5EF4-FFF2-40B4-BE49-F238E27FC236}">
                <a16:creationId xmlns:a16="http://schemas.microsoft.com/office/drawing/2014/main" id="{C56F6411-85E6-4466-8E7C-73D173B62C56}"/>
              </a:ext>
            </a:extLst>
          </p:cNvPr>
          <p:cNvSpPr/>
          <p:nvPr/>
        </p:nvSpPr>
        <p:spPr>
          <a:xfrm>
            <a:off x="1185858" y="3894048"/>
            <a:ext cx="303320" cy="2224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428" name="Round Same Side Corner Rectangle 36">
            <a:extLst>
              <a:ext uri="{FF2B5EF4-FFF2-40B4-BE49-F238E27FC236}">
                <a16:creationId xmlns:a16="http://schemas.microsoft.com/office/drawing/2014/main" id="{984773E6-1482-41FF-B112-08CF1530A6AA}"/>
              </a:ext>
            </a:extLst>
          </p:cNvPr>
          <p:cNvSpPr/>
          <p:nvPr/>
        </p:nvSpPr>
        <p:spPr>
          <a:xfrm>
            <a:off x="6151837" y="2702198"/>
            <a:ext cx="325903" cy="25766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429" name="Rectangle 9">
            <a:extLst>
              <a:ext uri="{FF2B5EF4-FFF2-40B4-BE49-F238E27FC236}">
                <a16:creationId xmlns:a16="http://schemas.microsoft.com/office/drawing/2014/main" id="{C4EFFAFE-4AAA-4DA1-A0FA-E57FBEF6E761}"/>
              </a:ext>
            </a:extLst>
          </p:cNvPr>
          <p:cNvSpPr/>
          <p:nvPr/>
        </p:nvSpPr>
        <p:spPr>
          <a:xfrm>
            <a:off x="3662816" y="3270623"/>
            <a:ext cx="323283" cy="30262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430" name="Rounded Rectangle 27">
            <a:extLst>
              <a:ext uri="{FF2B5EF4-FFF2-40B4-BE49-F238E27FC236}">
                <a16:creationId xmlns:a16="http://schemas.microsoft.com/office/drawing/2014/main" id="{9A8A21CA-FF2A-413A-BF66-03D772EE549F}"/>
              </a:ext>
            </a:extLst>
          </p:cNvPr>
          <p:cNvSpPr/>
          <p:nvPr/>
        </p:nvSpPr>
        <p:spPr>
          <a:xfrm>
            <a:off x="8657311" y="2121431"/>
            <a:ext cx="315482" cy="24233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431" name="TextBox 1430">
            <a:extLst>
              <a:ext uri="{FF2B5EF4-FFF2-40B4-BE49-F238E27FC236}">
                <a16:creationId xmlns:a16="http://schemas.microsoft.com/office/drawing/2014/main" id="{0C194253-6C5B-4234-89FC-6E1C72A2A6D4}"/>
              </a:ext>
            </a:extLst>
          </p:cNvPr>
          <p:cNvSpPr txBox="1"/>
          <p:nvPr/>
        </p:nvSpPr>
        <p:spPr>
          <a:xfrm>
            <a:off x="9524521" y="3820150"/>
            <a:ext cx="2042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32" name="TextBox 1431">
            <a:extLst>
              <a:ext uri="{FF2B5EF4-FFF2-40B4-BE49-F238E27FC236}">
                <a16:creationId xmlns:a16="http://schemas.microsoft.com/office/drawing/2014/main" id="{C3C46DE1-4B7C-4EFB-B79A-FEDFE1AC2CFF}"/>
              </a:ext>
            </a:extLst>
          </p:cNvPr>
          <p:cNvSpPr txBox="1"/>
          <p:nvPr/>
        </p:nvSpPr>
        <p:spPr>
          <a:xfrm>
            <a:off x="7033624" y="4397498"/>
            <a:ext cx="2042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33" name="TextBox 1432">
            <a:extLst>
              <a:ext uri="{FF2B5EF4-FFF2-40B4-BE49-F238E27FC236}">
                <a16:creationId xmlns:a16="http://schemas.microsoft.com/office/drawing/2014/main" id="{E0A985E3-9764-41B2-9ED6-C2ADC738FBAE}"/>
              </a:ext>
            </a:extLst>
          </p:cNvPr>
          <p:cNvSpPr txBox="1"/>
          <p:nvPr/>
        </p:nvSpPr>
        <p:spPr>
          <a:xfrm>
            <a:off x="4542727" y="4974846"/>
            <a:ext cx="2042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11408</TotalTime>
  <Words>68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52</cp:revision>
  <dcterms:created xsi:type="dcterms:W3CDTF">2018-02-18T19:39:47Z</dcterms:created>
  <dcterms:modified xsi:type="dcterms:W3CDTF">2022-10-31T06:10:37Z</dcterms:modified>
</cp:coreProperties>
</file>