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5CC-4C44-80E5-227ACF23A55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5CC-4C44-80E5-227ACF23A550}"/>
              </c:ext>
            </c:extLst>
          </c:dPt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</c:v>
                </c:pt>
                <c:pt idx="1">
                  <c:v>3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5CC-4C44-80E5-227ACF23A55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15CC-4C44-80E5-227ACF23A55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15CC-4C44-80E5-227ACF23A550}"/>
              </c:ext>
            </c:extLst>
          </c:dPt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</c:v>
                </c:pt>
                <c:pt idx="1">
                  <c:v>6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5CC-4C44-80E5-227ACF23A55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6</c:v>
                </c:pt>
                <c:pt idx="1">
                  <c:v>5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5CC-4C44-80E5-227ACF23A5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-9"/>
        <c:axId val="1373019431"/>
        <c:axId val="1373020087"/>
      </c:barChart>
      <c:catAx>
        <c:axId val="137301943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373020087"/>
        <c:crosses val="autoZero"/>
        <c:auto val="1"/>
        <c:lblAlgn val="ctr"/>
        <c:lblOffset val="100"/>
        <c:noMultiLvlLbl val="0"/>
      </c:catAx>
      <c:valAx>
        <c:axId val="1373020087"/>
        <c:scaling>
          <c:orientation val="minMax"/>
          <c:max val="1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3730194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7A4-4D2B-A333-4105B415155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7A4-4D2B-A333-4105B4151551}"/>
              </c:ext>
            </c:extLst>
          </c:dPt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</c:v>
                </c:pt>
                <c:pt idx="1">
                  <c:v>3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7A4-4D2B-A333-4105B415155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17A4-4D2B-A333-4105B415155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17A4-4D2B-A333-4105B4151551}"/>
              </c:ext>
            </c:extLst>
          </c:dPt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</c:v>
                </c:pt>
                <c:pt idx="1">
                  <c:v>6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7A4-4D2B-A333-4105B415155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6</c:v>
                </c:pt>
                <c:pt idx="1">
                  <c:v>5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7A4-4D2B-A333-4105B41515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-9"/>
        <c:axId val="1373019431"/>
        <c:axId val="1373020087"/>
      </c:barChart>
      <c:catAx>
        <c:axId val="137301943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373020087"/>
        <c:crosses val="autoZero"/>
        <c:auto val="1"/>
        <c:lblAlgn val="ctr"/>
        <c:lblOffset val="100"/>
        <c:noMultiLvlLbl val="0"/>
      </c:catAx>
      <c:valAx>
        <c:axId val="1373020087"/>
        <c:scaling>
          <c:orientation val="minMax"/>
          <c:max val="1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3730194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4848" name="차트 4847">
            <a:extLst>
              <a:ext uri="{FF2B5EF4-FFF2-40B4-BE49-F238E27FC236}">
                <a16:creationId xmlns:a16="http://schemas.microsoft.com/office/drawing/2014/main" id="{105C8890-8DBE-475C-AD38-6D72C7A629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2525487"/>
              </p:ext>
            </p:extLst>
          </p:nvPr>
        </p:nvGraphicFramePr>
        <p:xfrm>
          <a:off x="8681846" y="1690547"/>
          <a:ext cx="2935379" cy="2454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849" name="차트 4848">
            <a:extLst>
              <a:ext uri="{FF2B5EF4-FFF2-40B4-BE49-F238E27FC236}">
                <a16:creationId xmlns:a16="http://schemas.microsoft.com/office/drawing/2014/main" id="{D84D2743-9057-4623-8968-023FC9972D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2551824"/>
              </p:ext>
            </p:extLst>
          </p:nvPr>
        </p:nvGraphicFramePr>
        <p:xfrm>
          <a:off x="5531314" y="1690547"/>
          <a:ext cx="2935379" cy="2454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850" name="Table Placeholder 5">
            <a:extLst>
              <a:ext uri="{FF2B5EF4-FFF2-40B4-BE49-F238E27FC236}">
                <a16:creationId xmlns:a16="http://schemas.microsoft.com/office/drawing/2014/main" id="{FDC39E30-0986-401D-98AD-A1E5152B2F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2394316"/>
              </p:ext>
            </p:extLst>
          </p:nvPr>
        </p:nvGraphicFramePr>
        <p:xfrm>
          <a:off x="5666959" y="4378262"/>
          <a:ext cx="5835005" cy="1676400"/>
        </p:xfrm>
        <a:graphic>
          <a:graphicData uri="http://schemas.openxmlformats.org/drawingml/2006/table">
            <a:tbl>
              <a:tblPr firstRow="1" lastCol="1" bandRow="1" bandCol="1">
                <a:tableStyleId>{5C22544A-7EE6-4342-B048-85BDC9FD1C3A}</a:tableStyleId>
              </a:tblPr>
              <a:tblGrid>
                <a:gridCol w="694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58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14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3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8174">
                <a:tc>
                  <a:txBody>
                    <a:bodyPr/>
                    <a:lstStyle/>
                    <a:p>
                      <a:pPr algn="ctr"/>
                      <a:endParaRPr lang="en-JM" altLang="ko-KR" sz="1400" b="1" spc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JM" altLang="ko-KR" sz="1200" b="1" spc="0" dirty="0">
                          <a:solidFill>
                            <a:schemeClr val="bg1"/>
                          </a:solidFill>
                          <a:latin typeface="+mn-lt"/>
                        </a:rPr>
                        <a:t>A TITTLE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M" altLang="ko-KR" sz="1200" b="1" spc="0" dirty="0">
                          <a:solidFill>
                            <a:schemeClr val="bg1"/>
                          </a:solidFill>
                          <a:latin typeface="+mn-lt"/>
                        </a:rPr>
                        <a:t>B TITTLE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M" altLang="ko-KR" sz="1200" b="1" spc="0" dirty="0">
                          <a:solidFill>
                            <a:schemeClr val="bg1"/>
                          </a:solidFill>
                          <a:latin typeface="+mn-lt"/>
                        </a:rPr>
                        <a:t>C TITTLE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357">
                <a:tc>
                  <a:txBody>
                    <a:bodyPr/>
                    <a:lstStyle/>
                    <a:p>
                      <a:pPr algn="ctr"/>
                      <a:r>
                        <a:rPr lang="en-JM" sz="1200" b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01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cs typeface="Arial" pitchFamily="34" charset="0"/>
                        </a:rPr>
                        <a:t>Text Here</a:t>
                      </a:r>
                      <a:endParaRPr lang="en-JM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en-JM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357">
                <a:tc>
                  <a:txBody>
                    <a:bodyPr/>
                    <a:lstStyle/>
                    <a:p>
                      <a:pPr algn="ctr"/>
                      <a:r>
                        <a:rPr lang="en-JM" sz="1200" b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02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M" sz="12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-</a:t>
                      </a:r>
                      <a:endParaRPr lang="en-JM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sz="12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-</a:t>
                      </a:r>
                      <a:endParaRPr lang="en-JM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-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357">
                <a:tc>
                  <a:txBody>
                    <a:bodyPr/>
                    <a:lstStyle/>
                    <a:p>
                      <a:pPr algn="ctr"/>
                      <a:r>
                        <a:rPr lang="en-JM" sz="1200" b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03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cs typeface="Arial" pitchFamily="34" charset="0"/>
                        </a:rPr>
                        <a:t>Text Here</a:t>
                      </a:r>
                      <a:endParaRPr lang="en-JM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en-JM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357">
                <a:tc>
                  <a:txBody>
                    <a:bodyPr/>
                    <a:lstStyle/>
                    <a:p>
                      <a:pPr algn="ctr"/>
                      <a:r>
                        <a:rPr lang="en-JM" sz="1200" b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04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M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-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-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-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357">
                <a:tc>
                  <a:txBody>
                    <a:bodyPr/>
                    <a:lstStyle/>
                    <a:p>
                      <a:pPr algn="ctr"/>
                      <a:r>
                        <a:rPr lang="en-JM" sz="1200" b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05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cs typeface="Arial" pitchFamily="34" charset="0"/>
                        </a:rPr>
                        <a:t>Text Here</a:t>
                      </a:r>
                      <a:endParaRPr lang="en-JM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en-JM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851" name="Oval 9">
            <a:extLst>
              <a:ext uri="{FF2B5EF4-FFF2-40B4-BE49-F238E27FC236}">
                <a16:creationId xmlns:a16="http://schemas.microsoft.com/office/drawing/2014/main" id="{EEA670E9-CAB4-4165-B7BD-578259C5E70A}"/>
              </a:ext>
            </a:extLst>
          </p:cNvPr>
          <p:cNvSpPr/>
          <p:nvPr/>
        </p:nvSpPr>
        <p:spPr>
          <a:xfrm>
            <a:off x="770256" y="3193042"/>
            <a:ext cx="693414" cy="6934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4852" name="Group 10">
            <a:extLst>
              <a:ext uri="{FF2B5EF4-FFF2-40B4-BE49-F238E27FC236}">
                <a16:creationId xmlns:a16="http://schemas.microsoft.com/office/drawing/2014/main" id="{C0867BBA-4864-4EBC-A476-A56EBE9C387A}"/>
              </a:ext>
            </a:extLst>
          </p:cNvPr>
          <p:cNvGrpSpPr/>
          <p:nvPr/>
        </p:nvGrpSpPr>
        <p:grpSpPr>
          <a:xfrm>
            <a:off x="1606710" y="4145349"/>
            <a:ext cx="3548085" cy="931028"/>
            <a:chOff x="1775729" y="2124268"/>
            <a:chExt cx="1716151" cy="931028"/>
          </a:xfrm>
        </p:grpSpPr>
        <p:sp>
          <p:nvSpPr>
            <p:cNvPr id="4853" name="TextBox 4852">
              <a:extLst>
                <a:ext uri="{FF2B5EF4-FFF2-40B4-BE49-F238E27FC236}">
                  <a16:creationId xmlns:a16="http://schemas.microsoft.com/office/drawing/2014/main" id="{35D16699-0373-461B-884D-94AA72DE6067}"/>
                </a:ext>
              </a:extLst>
            </p:cNvPr>
            <p:cNvSpPr txBox="1"/>
            <p:nvPr/>
          </p:nvSpPr>
          <p:spPr>
            <a:xfrm>
              <a:off x="1775729" y="2408965"/>
              <a:ext cx="17094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854" name="TextBox 4853">
              <a:extLst>
                <a:ext uri="{FF2B5EF4-FFF2-40B4-BE49-F238E27FC236}">
                  <a16:creationId xmlns:a16="http://schemas.microsoft.com/office/drawing/2014/main" id="{A4FE3FE8-94D1-4FD5-9AA0-A93E01A3087D}"/>
                </a:ext>
              </a:extLst>
            </p:cNvPr>
            <p:cNvSpPr txBox="1"/>
            <p:nvPr/>
          </p:nvSpPr>
          <p:spPr>
            <a:xfrm>
              <a:off x="1777330" y="2124268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855" name="Oval 13">
            <a:extLst>
              <a:ext uri="{FF2B5EF4-FFF2-40B4-BE49-F238E27FC236}">
                <a16:creationId xmlns:a16="http://schemas.microsoft.com/office/drawing/2014/main" id="{F017218B-BB81-4AFB-92E9-347C99A45B12}"/>
              </a:ext>
            </a:extLst>
          </p:cNvPr>
          <p:cNvSpPr/>
          <p:nvPr/>
        </p:nvSpPr>
        <p:spPr>
          <a:xfrm>
            <a:off x="770256" y="4264156"/>
            <a:ext cx="693414" cy="69341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4856" name="Oval 14">
            <a:extLst>
              <a:ext uri="{FF2B5EF4-FFF2-40B4-BE49-F238E27FC236}">
                <a16:creationId xmlns:a16="http://schemas.microsoft.com/office/drawing/2014/main" id="{BC6C19B1-6D19-4733-8DC8-E85108CA55D8}"/>
              </a:ext>
            </a:extLst>
          </p:cNvPr>
          <p:cNvSpPr/>
          <p:nvPr/>
        </p:nvSpPr>
        <p:spPr>
          <a:xfrm>
            <a:off x="770256" y="5335269"/>
            <a:ext cx="693414" cy="69341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4857" name="Group 30">
            <a:extLst>
              <a:ext uri="{FF2B5EF4-FFF2-40B4-BE49-F238E27FC236}">
                <a16:creationId xmlns:a16="http://schemas.microsoft.com/office/drawing/2014/main" id="{14ACF2B9-3955-467B-8D26-C0D4034F1BE5}"/>
              </a:ext>
            </a:extLst>
          </p:cNvPr>
          <p:cNvGrpSpPr/>
          <p:nvPr/>
        </p:nvGrpSpPr>
        <p:grpSpPr>
          <a:xfrm>
            <a:off x="1606710" y="3074235"/>
            <a:ext cx="3548085" cy="931028"/>
            <a:chOff x="1775729" y="2124268"/>
            <a:chExt cx="1716151" cy="931028"/>
          </a:xfrm>
        </p:grpSpPr>
        <p:sp>
          <p:nvSpPr>
            <p:cNvPr id="4858" name="TextBox 4857">
              <a:extLst>
                <a:ext uri="{FF2B5EF4-FFF2-40B4-BE49-F238E27FC236}">
                  <a16:creationId xmlns:a16="http://schemas.microsoft.com/office/drawing/2014/main" id="{88FA12B5-8104-4AD9-ACAB-EB3F56BCCF36}"/>
                </a:ext>
              </a:extLst>
            </p:cNvPr>
            <p:cNvSpPr txBox="1"/>
            <p:nvPr/>
          </p:nvSpPr>
          <p:spPr>
            <a:xfrm>
              <a:off x="1775729" y="2408965"/>
              <a:ext cx="17094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859" name="TextBox 4858">
              <a:extLst>
                <a:ext uri="{FF2B5EF4-FFF2-40B4-BE49-F238E27FC236}">
                  <a16:creationId xmlns:a16="http://schemas.microsoft.com/office/drawing/2014/main" id="{F05AA880-7B6A-49ED-9D4C-9F7FF34D4071}"/>
                </a:ext>
              </a:extLst>
            </p:cNvPr>
            <p:cNvSpPr txBox="1"/>
            <p:nvPr/>
          </p:nvSpPr>
          <p:spPr>
            <a:xfrm>
              <a:off x="1777330" y="2124268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860" name="Group 33">
            <a:extLst>
              <a:ext uri="{FF2B5EF4-FFF2-40B4-BE49-F238E27FC236}">
                <a16:creationId xmlns:a16="http://schemas.microsoft.com/office/drawing/2014/main" id="{22AF903E-DC81-40E3-B182-D37189573F25}"/>
              </a:ext>
            </a:extLst>
          </p:cNvPr>
          <p:cNvGrpSpPr/>
          <p:nvPr/>
        </p:nvGrpSpPr>
        <p:grpSpPr>
          <a:xfrm>
            <a:off x="1606710" y="5216462"/>
            <a:ext cx="3548085" cy="931028"/>
            <a:chOff x="1775729" y="2124268"/>
            <a:chExt cx="1716151" cy="931028"/>
          </a:xfrm>
        </p:grpSpPr>
        <p:sp>
          <p:nvSpPr>
            <p:cNvPr id="4861" name="TextBox 4860">
              <a:extLst>
                <a:ext uri="{FF2B5EF4-FFF2-40B4-BE49-F238E27FC236}">
                  <a16:creationId xmlns:a16="http://schemas.microsoft.com/office/drawing/2014/main" id="{F987E32F-828E-4551-A592-F330FDA37892}"/>
                </a:ext>
              </a:extLst>
            </p:cNvPr>
            <p:cNvSpPr txBox="1"/>
            <p:nvPr/>
          </p:nvSpPr>
          <p:spPr>
            <a:xfrm>
              <a:off x="1775729" y="2408965"/>
              <a:ext cx="17094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862" name="TextBox 4861">
              <a:extLst>
                <a:ext uri="{FF2B5EF4-FFF2-40B4-BE49-F238E27FC236}">
                  <a16:creationId xmlns:a16="http://schemas.microsoft.com/office/drawing/2014/main" id="{FD0A8197-9F4B-426B-A806-15626955CFB1}"/>
                </a:ext>
              </a:extLst>
            </p:cNvPr>
            <p:cNvSpPr txBox="1"/>
            <p:nvPr/>
          </p:nvSpPr>
          <p:spPr>
            <a:xfrm>
              <a:off x="1777330" y="2124268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863" name="Donut 39">
            <a:extLst>
              <a:ext uri="{FF2B5EF4-FFF2-40B4-BE49-F238E27FC236}">
                <a16:creationId xmlns:a16="http://schemas.microsoft.com/office/drawing/2014/main" id="{301BB583-953F-4F17-A974-CA8ECFE5F487}"/>
              </a:ext>
            </a:extLst>
          </p:cNvPr>
          <p:cNvSpPr/>
          <p:nvPr/>
        </p:nvSpPr>
        <p:spPr>
          <a:xfrm>
            <a:off x="914222" y="4400793"/>
            <a:ext cx="407618" cy="40761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864" name="Round Same Side Corner Rectangle 36">
            <a:extLst>
              <a:ext uri="{FF2B5EF4-FFF2-40B4-BE49-F238E27FC236}">
                <a16:creationId xmlns:a16="http://schemas.microsoft.com/office/drawing/2014/main" id="{8E14E7A9-C30C-4533-BB94-30FF582FF7FB}"/>
              </a:ext>
            </a:extLst>
          </p:cNvPr>
          <p:cNvSpPr>
            <a:spLocks noChangeAspect="1"/>
          </p:cNvSpPr>
          <p:nvPr/>
        </p:nvSpPr>
        <p:spPr>
          <a:xfrm>
            <a:off x="918963" y="5525434"/>
            <a:ext cx="396000" cy="313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865" name="자유형 151">
            <a:extLst>
              <a:ext uri="{FF2B5EF4-FFF2-40B4-BE49-F238E27FC236}">
                <a16:creationId xmlns:a16="http://schemas.microsoft.com/office/drawing/2014/main" id="{7C597323-1D8B-4F29-AA9D-1A35D7DBFE92}"/>
              </a:ext>
            </a:extLst>
          </p:cNvPr>
          <p:cNvSpPr/>
          <p:nvPr/>
        </p:nvSpPr>
        <p:spPr>
          <a:xfrm>
            <a:off x="932417" y="3346055"/>
            <a:ext cx="369092" cy="387388"/>
          </a:xfrm>
          <a:custGeom>
            <a:avLst/>
            <a:gdLst>
              <a:gd name="connsiteX0" fmla="*/ 1460984 w 2921968"/>
              <a:gd name="connsiteY0" fmla="*/ 233294 h 3066808"/>
              <a:gd name="connsiteX1" fmla="*/ 1320049 w 2921968"/>
              <a:gd name="connsiteY1" fmla="*/ 374229 h 3066808"/>
              <a:gd name="connsiteX2" fmla="*/ 1460984 w 2921968"/>
              <a:gd name="connsiteY2" fmla="*/ 515164 h 3066808"/>
              <a:gd name="connsiteX3" fmla="*/ 1601919 w 2921968"/>
              <a:gd name="connsiteY3" fmla="*/ 374229 h 3066808"/>
              <a:gd name="connsiteX4" fmla="*/ 1460984 w 2921968"/>
              <a:gd name="connsiteY4" fmla="*/ 233294 h 3066808"/>
              <a:gd name="connsiteX5" fmla="*/ 1460984 w 2921968"/>
              <a:gd name="connsiteY5" fmla="*/ 0 h 3066808"/>
              <a:gd name="connsiteX6" fmla="*/ 1835213 w 2921968"/>
              <a:gd name="connsiteY6" fmla="*/ 374229 h 3066808"/>
              <a:gd name="connsiteX7" fmla="*/ 1670219 w 2921968"/>
              <a:gd name="connsiteY7" fmla="*/ 684545 h 3066808"/>
              <a:gd name="connsiteX8" fmla="*/ 1626866 w 2921968"/>
              <a:gd name="connsiteY8" fmla="*/ 708077 h 3066808"/>
              <a:gd name="connsiteX9" fmla="*/ 1646248 w 2921968"/>
              <a:gd name="connsiteY9" fmla="*/ 873151 h 3066808"/>
              <a:gd name="connsiteX10" fmla="*/ 2235203 w 2921968"/>
              <a:gd name="connsiteY10" fmla="*/ 873151 h 3066808"/>
              <a:gd name="connsiteX11" fmla="*/ 2241832 w 2921968"/>
              <a:gd name="connsiteY11" fmla="*/ 851796 h 3066808"/>
              <a:gd name="connsiteX12" fmla="*/ 2430803 w 2921968"/>
              <a:gd name="connsiteY12" fmla="*/ 726537 h 3066808"/>
              <a:gd name="connsiteX13" fmla="*/ 2635891 w 2921968"/>
              <a:gd name="connsiteY13" fmla="*/ 931625 h 3066808"/>
              <a:gd name="connsiteX14" fmla="*/ 2430803 w 2921968"/>
              <a:gd name="connsiteY14" fmla="*/ 1136713 h 3066808"/>
              <a:gd name="connsiteX15" fmla="*/ 2241832 w 2921968"/>
              <a:gd name="connsiteY15" fmla="*/ 1011455 h 3066808"/>
              <a:gd name="connsiteX16" fmla="*/ 2233652 w 2921968"/>
              <a:gd name="connsiteY16" fmla="*/ 985105 h 3066808"/>
              <a:gd name="connsiteX17" fmla="*/ 1659393 w 2921968"/>
              <a:gd name="connsiteY17" fmla="*/ 985105 h 3066808"/>
              <a:gd name="connsiteX18" fmla="*/ 1835639 w 2921968"/>
              <a:gd name="connsiteY18" fmla="*/ 2486125 h 3066808"/>
              <a:gd name="connsiteX19" fmla="*/ 2605322 w 2921968"/>
              <a:gd name="connsiteY19" fmla="*/ 1804902 h 3066808"/>
              <a:gd name="connsiteX20" fmla="*/ 2437231 w 2921968"/>
              <a:gd name="connsiteY20" fmla="*/ 1828663 h 3066808"/>
              <a:gd name="connsiteX21" fmla="*/ 2679599 w 2921968"/>
              <a:gd name="connsiteY21" fmla="*/ 1472350 h 3066808"/>
              <a:gd name="connsiteX22" fmla="*/ 2921968 w 2921968"/>
              <a:gd name="connsiteY22" fmla="*/ 1828663 h 3066808"/>
              <a:gd name="connsiteX23" fmla="*/ 2749252 w 2921968"/>
              <a:gd name="connsiteY23" fmla="*/ 1804848 h 3066808"/>
              <a:gd name="connsiteX24" fmla="*/ 1665272 w 2921968"/>
              <a:gd name="connsiteY24" fmla="*/ 2905483 h 3066808"/>
              <a:gd name="connsiteX25" fmla="*/ 1462434 w 2921968"/>
              <a:gd name="connsiteY25" fmla="*/ 3066808 h 3066808"/>
              <a:gd name="connsiteX26" fmla="*/ 1265857 w 2921968"/>
              <a:gd name="connsiteY26" fmla="*/ 2910631 h 3066808"/>
              <a:gd name="connsiteX27" fmla="*/ 175466 w 2921968"/>
              <a:gd name="connsiteY27" fmla="*/ 1804523 h 3066808"/>
              <a:gd name="connsiteX28" fmla="*/ 0 w 2921968"/>
              <a:gd name="connsiteY28" fmla="*/ 1828663 h 3066808"/>
              <a:gd name="connsiteX29" fmla="*/ 242369 w 2921968"/>
              <a:gd name="connsiteY29" fmla="*/ 1472350 h 3066808"/>
              <a:gd name="connsiteX30" fmla="*/ 484739 w 2921968"/>
              <a:gd name="connsiteY30" fmla="*/ 1828663 h 3066808"/>
              <a:gd name="connsiteX31" fmla="*/ 319066 w 2921968"/>
              <a:gd name="connsiteY31" fmla="*/ 1805271 h 3066808"/>
              <a:gd name="connsiteX32" fmla="*/ 1095798 w 2921968"/>
              <a:gd name="connsiteY32" fmla="*/ 2488933 h 3066808"/>
              <a:gd name="connsiteX33" fmla="*/ 1266566 w 2921968"/>
              <a:gd name="connsiteY33" fmla="*/ 985105 h 3066808"/>
              <a:gd name="connsiteX34" fmla="*/ 728631 w 2921968"/>
              <a:gd name="connsiteY34" fmla="*/ 985105 h 3066808"/>
              <a:gd name="connsiteX35" fmla="*/ 727109 w 2921968"/>
              <a:gd name="connsiteY35" fmla="*/ 987221 h 3066808"/>
              <a:gd name="connsiteX36" fmla="*/ 719586 w 2921968"/>
              <a:gd name="connsiteY36" fmla="*/ 1011455 h 3066808"/>
              <a:gd name="connsiteX37" fmla="*/ 530615 w 2921968"/>
              <a:gd name="connsiteY37" fmla="*/ 1136713 h 3066808"/>
              <a:gd name="connsiteX38" fmla="*/ 325527 w 2921968"/>
              <a:gd name="connsiteY38" fmla="*/ 931625 h 3066808"/>
              <a:gd name="connsiteX39" fmla="*/ 530615 w 2921968"/>
              <a:gd name="connsiteY39" fmla="*/ 726537 h 3066808"/>
              <a:gd name="connsiteX40" fmla="*/ 719586 w 2921968"/>
              <a:gd name="connsiteY40" fmla="*/ 851796 h 3066808"/>
              <a:gd name="connsiteX41" fmla="*/ 724380 w 2921968"/>
              <a:gd name="connsiteY41" fmla="*/ 867240 h 3066808"/>
              <a:gd name="connsiteX42" fmla="*/ 728634 w 2921968"/>
              <a:gd name="connsiteY42" fmla="*/ 873151 h 3066808"/>
              <a:gd name="connsiteX43" fmla="*/ 1279279 w 2921968"/>
              <a:gd name="connsiteY43" fmla="*/ 873151 h 3066808"/>
              <a:gd name="connsiteX44" fmla="*/ 1297855 w 2921968"/>
              <a:gd name="connsiteY44" fmla="*/ 709571 h 3066808"/>
              <a:gd name="connsiteX45" fmla="*/ 1251749 w 2921968"/>
              <a:gd name="connsiteY45" fmla="*/ 684545 h 3066808"/>
              <a:gd name="connsiteX46" fmla="*/ 1086755 w 2921968"/>
              <a:gd name="connsiteY46" fmla="*/ 374229 h 3066808"/>
              <a:gd name="connsiteX47" fmla="*/ 1460984 w 2921968"/>
              <a:gd name="connsiteY47" fmla="*/ 0 h 306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921968" h="3066808">
                <a:moveTo>
                  <a:pt x="1460984" y="233294"/>
                </a:moveTo>
                <a:cubicBezTo>
                  <a:pt x="1383148" y="233294"/>
                  <a:pt x="1320049" y="296393"/>
                  <a:pt x="1320049" y="374229"/>
                </a:cubicBezTo>
                <a:cubicBezTo>
                  <a:pt x="1320049" y="452065"/>
                  <a:pt x="1383148" y="515164"/>
                  <a:pt x="1460984" y="515164"/>
                </a:cubicBezTo>
                <a:cubicBezTo>
                  <a:pt x="1538820" y="515164"/>
                  <a:pt x="1601919" y="452065"/>
                  <a:pt x="1601919" y="374229"/>
                </a:cubicBezTo>
                <a:cubicBezTo>
                  <a:pt x="1601919" y="296393"/>
                  <a:pt x="1538820" y="233294"/>
                  <a:pt x="1460984" y="233294"/>
                </a:cubicBezTo>
                <a:close/>
                <a:moveTo>
                  <a:pt x="1460984" y="0"/>
                </a:moveTo>
                <a:cubicBezTo>
                  <a:pt x="1667665" y="0"/>
                  <a:pt x="1835213" y="167548"/>
                  <a:pt x="1835213" y="374229"/>
                </a:cubicBezTo>
                <a:cubicBezTo>
                  <a:pt x="1835213" y="503404"/>
                  <a:pt x="1769765" y="617294"/>
                  <a:pt x="1670219" y="684545"/>
                </a:cubicBezTo>
                <a:lnTo>
                  <a:pt x="1626866" y="708077"/>
                </a:lnTo>
                <a:lnTo>
                  <a:pt x="1646248" y="873151"/>
                </a:lnTo>
                <a:lnTo>
                  <a:pt x="2235203" y="873151"/>
                </a:lnTo>
                <a:lnTo>
                  <a:pt x="2241832" y="851796"/>
                </a:lnTo>
                <a:cubicBezTo>
                  <a:pt x="2272966" y="778187"/>
                  <a:pt x="2345853" y="726537"/>
                  <a:pt x="2430803" y="726537"/>
                </a:cubicBezTo>
                <a:cubicBezTo>
                  <a:pt x="2544070" y="726537"/>
                  <a:pt x="2635891" y="818358"/>
                  <a:pt x="2635891" y="931625"/>
                </a:cubicBezTo>
                <a:cubicBezTo>
                  <a:pt x="2635891" y="1044892"/>
                  <a:pt x="2544070" y="1136713"/>
                  <a:pt x="2430803" y="1136713"/>
                </a:cubicBezTo>
                <a:cubicBezTo>
                  <a:pt x="2345853" y="1136713"/>
                  <a:pt x="2272966" y="1085064"/>
                  <a:pt x="2241832" y="1011455"/>
                </a:cubicBezTo>
                <a:lnTo>
                  <a:pt x="2233652" y="985105"/>
                </a:lnTo>
                <a:lnTo>
                  <a:pt x="1659393" y="985105"/>
                </a:lnTo>
                <a:lnTo>
                  <a:pt x="1835639" y="2486125"/>
                </a:lnTo>
                <a:cubicBezTo>
                  <a:pt x="2257126" y="2356235"/>
                  <a:pt x="2582425" y="2203368"/>
                  <a:pt x="2605322" y="1804902"/>
                </a:cubicBezTo>
                <a:cubicBezTo>
                  <a:pt x="2547615" y="1806965"/>
                  <a:pt x="2490707" y="1815307"/>
                  <a:pt x="2437231" y="1828663"/>
                </a:cubicBezTo>
                <a:cubicBezTo>
                  <a:pt x="2542844" y="1722240"/>
                  <a:pt x="2642253" y="1622871"/>
                  <a:pt x="2679599" y="1472350"/>
                </a:cubicBezTo>
                <a:cubicBezTo>
                  <a:pt x="2719016" y="1621107"/>
                  <a:pt x="2816355" y="1715183"/>
                  <a:pt x="2921968" y="1828663"/>
                </a:cubicBezTo>
                <a:cubicBezTo>
                  <a:pt x="2868630" y="1815688"/>
                  <a:pt x="2809977" y="1807008"/>
                  <a:pt x="2749252" y="1804848"/>
                </a:cubicBezTo>
                <a:cubicBezTo>
                  <a:pt x="2719427" y="2342499"/>
                  <a:pt x="2353693" y="2860207"/>
                  <a:pt x="1665272" y="2905483"/>
                </a:cubicBezTo>
                <a:cubicBezTo>
                  <a:pt x="1561523" y="2978866"/>
                  <a:pt x="1523475" y="3013033"/>
                  <a:pt x="1462434" y="3066808"/>
                </a:cubicBezTo>
                <a:cubicBezTo>
                  <a:pt x="1404574" y="3011016"/>
                  <a:pt x="1369708" y="2980430"/>
                  <a:pt x="1265857" y="2910631"/>
                </a:cubicBezTo>
                <a:cubicBezTo>
                  <a:pt x="648092" y="2849018"/>
                  <a:pt x="205460" y="2343748"/>
                  <a:pt x="175466" y="1804523"/>
                </a:cubicBezTo>
                <a:cubicBezTo>
                  <a:pt x="115256" y="1806261"/>
                  <a:pt x="55763" y="1814736"/>
                  <a:pt x="0" y="1828663"/>
                </a:cubicBezTo>
                <a:cubicBezTo>
                  <a:pt x="105615" y="1722240"/>
                  <a:pt x="205022" y="1622871"/>
                  <a:pt x="242369" y="1472350"/>
                </a:cubicBezTo>
                <a:cubicBezTo>
                  <a:pt x="281785" y="1621107"/>
                  <a:pt x="379124" y="1715183"/>
                  <a:pt x="484739" y="1828663"/>
                </a:cubicBezTo>
                <a:cubicBezTo>
                  <a:pt x="433473" y="1816193"/>
                  <a:pt x="377298" y="1807690"/>
                  <a:pt x="319066" y="1805271"/>
                </a:cubicBezTo>
                <a:cubicBezTo>
                  <a:pt x="342774" y="2204526"/>
                  <a:pt x="675270" y="2359301"/>
                  <a:pt x="1095798" y="2488933"/>
                </a:cubicBezTo>
                <a:lnTo>
                  <a:pt x="1266566" y="985105"/>
                </a:lnTo>
                <a:lnTo>
                  <a:pt x="728631" y="985105"/>
                </a:lnTo>
                <a:lnTo>
                  <a:pt x="727109" y="987221"/>
                </a:lnTo>
                <a:lnTo>
                  <a:pt x="719586" y="1011455"/>
                </a:lnTo>
                <a:cubicBezTo>
                  <a:pt x="688452" y="1085064"/>
                  <a:pt x="615566" y="1136713"/>
                  <a:pt x="530615" y="1136713"/>
                </a:cubicBezTo>
                <a:cubicBezTo>
                  <a:pt x="417348" y="1136713"/>
                  <a:pt x="325527" y="1044892"/>
                  <a:pt x="325527" y="931625"/>
                </a:cubicBezTo>
                <a:cubicBezTo>
                  <a:pt x="325527" y="818358"/>
                  <a:pt x="417348" y="726537"/>
                  <a:pt x="530615" y="726537"/>
                </a:cubicBezTo>
                <a:cubicBezTo>
                  <a:pt x="615566" y="726537"/>
                  <a:pt x="688452" y="778187"/>
                  <a:pt x="719586" y="851796"/>
                </a:cubicBezTo>
                <a:lnTo>
                  <a:pt x="724380" y="867240"/>
                </a:lnTo>
                <a:lnTo>
                  <a:pt x="728634" y="873151"/>
                </a:lnTo>
                <a:lnTo>
                  <a:pt x="1279279" y="873151"/>
                </a:lnTo>
                <a:lnTo>
                  <a:pt x="1297855" y="709571"/>
                </a:lnTo>
                <a:lnTo>
                  <a:pt x="1251749" y="684545"/>
                </a:lnTo>
                <a:cubicBezTo>
                  <a:pt x="1152204" y="617294"/>
                  <a:pt x="1086755" y="503404"/>
                  <a:pt x="1086755" y="374229"/>
                </a:cubicBezTo>
                <a:cubicBezTo>
                  <a:pt x="1086755" y="167548"/>
                  <a:pt x="1254303" y="0"/>
                  <a:pt x="146098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866" name="TextBox 4865">
            <a:extLst>
              <a:ext uri="{FF2B5EF4-FFF2-40B4-BE49-F238E27FC236}">
                <a16:creationId xmlns:a16="http://schemas.microsoft.com/office/drawing/2014/main" id="{2938B3E6-9DB6-45BC-9EFA-69FA6A3D6291}"/>
              </a:ext>
            </a:extLst>
          </p:cNvPr>
          <p:cNvSpPr txBox="1"/>
          <p:nvPr/>
        </p:nvSpPr>
        <p:spPr>
          <a:xfrm>
            <a:off x="819724" y="1726122"/>
            <a:ext cx="4436155" cy="1107996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r>
              <a:rPr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We Create</a:t>
            </a:r>
          </a:p>
          <a:p>
            <a:r>
              <a:rPr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Quality Professional </a:t>
            </a:r>
          </a:p>
          <a:p>
            <a:r>
              <a:rPr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PPT Presentation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CBE0E"/>
      </a:accent1>
      <a:accent2>
        <a:srgbClr val="00ACB2"/>
      </a:accent2>
      <a:accent3>
        <a:srgbClr val="EA3293"/>
      </a:accent3>
      <a:accent4>
        <a:srgbClr val="6F2893"/>
      </a:accent4>
      <a:accent5>
        <a:srgbClr val="F28A00"/>
      </a:accent5>
      <a:accent6>
        <a:srgbClr val="99CD37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11347</TotalTime>
  <Words>142</Words>
  <Application>Microsoft Office PowerPoint</Application>
  <PresentationFormat>와이드스크린</PresentationFormat>
  <Paragraphs>35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108</cp:revision>
  <dcterms:created xsi:type="dcterms:W3CDTF">2018-02-18T19:39:47Z</dcterms:created>
  <dcterms:modified xsi:type="dcterms:W3CDTF">2024-02-21T19:20:29Z</dcterms:modified>
</cp:coreProperties>
</file>