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26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44" name="Group 2">
            <a:extLst>
              <a:ext uri="{FF2B5EF4-FFF2-40B4-BE49-F238E27FC236}">
                <a16:creationId xmlns:a16="http://schemas.microsoft.com/office/drawing/2014/main" id="{B2E4DCCD-A5EA-4C00-AB6A-E2913F82EF4B}"/>
              </a:ext>
            </a:extLst>
          </p:cNvPr>
          <p:cNvGrpSpPr/>
          <p:nvPr/>
        </p:nvGrpSpPr>
        <p:grpSpPr>
          <a:xfrm>
            <a:off x="6619875" y="1584399"/>
            <a:ext cx="5067301" cy="4841728"/>
            <a:chOff x="6888268" y="2127353"/>
            <a:chExt cx="4257189" cy="4067679"/>
          </a:xfrm>
        </p:grpSpPr>
        <p:sp>
          <p:nvSpPr>
            <p:cNvPr id="45" name="Freeform: Shape 4">
              <a:extLst>
                <a:ext uri="{FF2B5EF4-FFF2-40B4-BE49-F238E27FC236}">
                  <a16:creationId xmlns:a16="http://schemas.microsoft.com/office/drawing/2014/main" id="{08E16538-3328-4DCF-8236-1227B25EDE8E}"/>
                </a:ext>
              </a:extLst>
            </p:cNvPr>
            <p:cNvSpPr/>
            <p:nvPr/>
          </p:nvSpPr>
          <p:spPr>
            <a:xfrm>
              <a:off x="6888268" y="4454051"/>
              <a:ext cx="1900774" cy="624494"/>
            </a:xfrm>
            <a:custGeom>
              <a:avLst/>
              <a:gdLst/>
              <a:ahLst/>
              <a:cxnLst/>
              <a:rect l="l" t="t" r="r" b="b"/>
              <a:pathLst>
                <a:path w="1682656" h="552831">
                  <a:moveTo>
                    <a:pt x="1289259" y="268833"/>
                  </a:moveTo>
                  <a:cubicBezTo>
                    <a:pt x="1283532" y="269506"/>
                    <a:pt x="1275482" y="272885"/>
                    <a:pt x="1265109" y="278968"/>
                  </a:cubicBezTo>
                  <a:cubicBezTo>
                    <a:pt x="1254735" y="285051"/>
                    <a:pt x="1247142" y="289801"/>
                    <a:pt x="1242330" y="293217"/>
                  </a:cubicBezTo>
                  <a:cubicBezTo>
                    <a:pt x="1231156" y="301510"/>
                    <a:pt x="1221049" y="310680"/>
                    <a:pt x="1212008" y="320726"/>
                  </a:cubicBezTo>
                  <a:cubicBezTo>
                    <a:pt x="1202968" y="330771"/>
                    <a:pt x="1194385" y="341312"/>
                    <a:pt x="1186258" y="352349"/>
                  </a:cubicBezTo>
                  <a:cubicBezTo>
                    <a:pt x="1203933" y="351028"/>
                    <a:pt x="1220998" y="353058"/>
                    <a:pt x="1237454" y="358437"/>
                  </a:cubicBezTo>
                  <a:lnTo>
                    <a:pt x="1280726" y="307238"/>
                  </a:lnTo>
                  <a:cubicBezTo>
                    <a:pt x="1284294" y="302946"/>
                    <a:pt x="1287672" y="298272"/>
                    <a:pt x="1290859" y="293217"/>
                  </a:cubicBezTo>
                  <a:cubicBezTo>
                    <a:pt x="1294046" y="288163"/>
                    <a:pt x="1295747" y="282880"/>
                    <a:pt x="1295963" y="277368"/>
                  </a:cubicBezTo>
                  <a:cubicBezTo>
                    <a:pt x="1295988" y="275145"/>
                    <a:pt x="1295480" y="273189"/>
                    <a:pt x="1294439" y="271500"/>
                  </a:cubicBezTo>
                  <a:cubicBezTo>
                    <a:pt x="1293398" y="269811"/>
                    <a:pt x="1291671" y="268922"/>
                    <a:pt x="1289259" y="268833"/>
                  </a:cubicBezTo>
                  <a:close/>
                  <a:moveTo>
                    <a:pt x="993984" y="268833"/>
                  </a:moveTo>
                  <a:cubicBezTo>
                    <a:pt x="988257" y="269506"/>
                    <a:pt x="980207" y="272885"/>
                    <a:pt x="969834" y="278968"/>
                  </a:cubicBezTo>
                  <a:cubicBezTo>
                    <a:pt x="959460" y="285051"/>
                    <a:pt x="951867" y="289801"/>
                    <a:pt x="947055" y="293217"/>
                  </a:cubicBezTo>
                  <a:cubicBezTo>
                    <a:pt x="935881" y="301510"/>
                    <a:pt x="925774" y="310680"/>
                    <a:pt x="916733" y="320726"/>
                  </a:cubicBezTo>
                  <a:cubicBezTo>
                    <a:pt x="907693" y="330771"/>
                    <a:pt x="899110" y="341312"/>
                    <a:pt x="890983" y="352349"/>
                  </a:cubicBezTo>
                  <a:cubicBezTo>
                    <a:pt x="908658" y="351028"/>
                    <a:pt x="925723" y="353058"/>
                    <a:pt x="942179" y="358437"/>
                  </a:cubicBezTo>
                  <a:lnTo>
                    <a:pt x="985451" y="307238"/>
                  </a:lnTo>
                  <a:cubicBezTo>
                    <a:pt x="989019" y="302946"/>
                    <a:pt x="992396" y="298272"/>
                    <a:pt x="995584" y="293217"/>
                  </a:cubicBezTo>
                  <a:cubicBezTo>
                    <a:pt x="998771" y="288163"/>
                    <a:pt x="1000472" y="282880"/>
                    <a:pt x="1000688" y="277368"/>
                  </a:cubicBezTo>
                  <a:cubicBezTo>
                    <a:pt x="1000713" y="275145"/>
                    <a:pt x="1000205" y="273189"/>
                    <a:pt x="999164" y="271500"/>
                  </a:cubicBezTo>
                  <a:cubicBezTo>
                    <a:pt x="998123" y="269811"/>
                    <a:pt x="996396" y="268922"/>
                    <a:pt x="993984" y="268833"/>
                  </a:cubicBezTo>
                  <a:close/>
                  <a:moveTo>
                    <a:pt x="701737" y="252572"/>
                  </a:moveTo>
                  <a:cubicBezTo>
                    <a:pt x="654055" y="267455"/>
                    <a:pt x="618496" y="281522"/>
                    <a:pt x="595060" y="294774"/>
                  </a:cubicBezTo>
                  <a:cubicBezTo>
                    <a:pt x="571624" y="308026"/>
                    <a:pt x="556247" y="320463"/>
                    <a:pt x="548930" y="332084"/>
                  </a:cubicBezTo>
                  <a:cubicBezTo>
                    <a:pt x="541613" y="343705"/>
                    <a:pt x="538293" y="354510"/>
                    <a:pt x="538970" y="364500"/>
                  </a:cubicBezTo>
                  <a:cubicBezTo>
                    <a:pt x="539174" y="366462"/>
                    <a:pt x="540140" y="369111"/>
                    <a:pt x="541868" y="372448"/>
                  </a:cubicBezTo>
                  <a:cubicBezTo>
                    <a:pt x="543596" y="375784"/>
                    <a:pt x="546697" y="377213"/>
                    <a:pt x="551171" y="376733"/>
                  </a:cubicBezTo>
                  <a:cubicBezTo>
                    <a:pt x="554651" y="376710"/>
                    <a:pt x="560637" y="374784"/>
                    <a:pt x="569129" y="370956"/>
                  </a:cubicBezTo>
                  <a:cubicBezTo>
                    <a:pt x="577620" y="367128"/>
                    <a:pt x="592138" y="356639"/>
                    <a:pt x="612682" y="339491"/>
                  </a:cubicBezTo>
                  <a:cubicBezTo>
                    <a:pt x="633226" y="322343"/>
                    <a:pt x="663317" y="293778"/>
                    <a:pt x="702954" y="253795"/>
                  </a:cubicBezTo>
                  <a:close/>
                  <a:moveTo>
                    <a:pt x="993374" y="123139"/>
                  </a:moveTo>
                  <a:cubicBezTo>
                    <a:pt x="998275" y="123025"/>
                    <a:pt x="1004015" y="124015"/>
                    <a:pt x="1010592" y="126111"/>
                  </a:cubicBezTo>
                  <a:cubicBezTo>
                    <a:pt x="1017169" y="128206"/>
                    <a:pt x="1020775" y="132092"/>
                    <a:pt x="1021410" y="137769"/>
                  </a:cubicBezTo>
                  <a:cubicBezTo>
                    <a:pt x="1021079" y="142454"/>
                    <a:pt x="1018220" y="148257"/>
                    <a:pt x="1012832" y="155177"/>
                  </a:cubicBezTo>
                  <a:cubicBezTo>
                    <a:pt x="1007445" y="162097"/>
                    <a:pt x="1001516" y="168848"/>
                    <a:pt x="995045" y="175429"/>
                  </a:cubicBezTo>
                  <a:cubicBezTo>
                    <a:pt x="988574" y="182010"/>
                    <a:pt x="983548" y="187136"/>
                    <a:pt x="979966" y="190805"/>
                  </a:cubicBezTo>
                  <a:cubicBezTo>
                    <a:pt x="969503" y="201688"/>
                    <a:pt x="959803" y="212991"/>
                    <a:pt x="950864" y="224714"/>
                  </a:cubicBezTo>
                  <a:cubicBezTo>
                    <a:pt x="941925" y="236436"/>
                    <a:pt x="934357" y="249110"/>
                    <a:pt x="928161" y="262737"/>
                  </a:cubicBezTo>
                  <a:lnTo>
                    <a:pt x="929380" y="263957"/>
                  </a:lnTo>
                  <a:cubicBezTo>
                    <a:pt x="938511" y="257277"/>
                    <a:pt x="950384" y="249368"/>
                    <a:pt x="965000" y="240227"/>
                  </a:cubicBezTo>
                  <a:cubicBezTo>
                    <a:pt x="979616" y="231087"/>
                    <a:pt x="994604" y="222997"/>
                    <a:pt x="1009966" y="215956"/>
                  </a:cubicBezTo>
                  <a:cubicBezTo>
                    <a:pt x="1025326" y="208916"/>
                    <a:pt x="1038690" y="205205"/>
                    <a:pt x="1050055" y="204825"/>
                  </a:cubicBezTo>
                  <a:cubicBezTo>
                    <a:pt x="1058321" y="205029"/>
                    <a:pt x="1064644" y="207823"/>
                    <a:pt x="1069025" y="213207"/>
                  </a:cubicBezTo>
                  <a:cubicBezTo>
                    <a:pt x="1073405" y="218592"/>
                    <a:pt x="1075615" y="225349"/>
                    <a:pt x="1075653" y="233477"/>
                  </a:cubicBezTo>
                  <a:cubicBezTo>
                    <a:pt x="1075805" y="250037"/>
                    <a:pt x="1067882" y="269341"/>
                    <a:pt x="1051883" y="291389"/>
                  </a:cubicBezTo>
                  <a:cubicBezTo>
                    <a:pt x="1035885" y="313436"/>
                    <a:pt x="1010897" y="339445"/>
                    <a:pt x="976918" y="369417"/>
                  </a:cubicBezTo>
                  <a:cubicBezTo>
                    <a:pt x="993814" y="370838"/>
                    <a:pt x="1007968" y="370160"/>
                    <a:pt x="1019378" y="367383"/>
                  </a:cubicBezTo>
                  <a:cubicBezTo>
                    <a:pt x="1030789" y="364606"/>
                    <a:pt x="1042911" y="358510"/>
                    <a:pt x="1055743" y="349096"/>
                  </a:cubicBezTo>
                  <a:cubicBezTo>
                    <a:pt x="1062160" y="344389"/>
                    <a:pt x="1069617" y="338547"/>
                    <a:pt x="1078116" y="331571"/>
                  </a:cubicBezTo>
                  <a:lnTo>
                    <a:pt x="1078457" y="331281"/>
                  </a:lnTo>
                  <a:lnTo>
                    <a:pt x="1078382" y="330403"/>
                  </a:lnTo>
                  <a:lnTo>
                    <a:pt x="1239892" y="156667"/>
                  </a:lnTo>
                  <a:cubicBezTo>
                    <a:pt x="1246875" y="148336"/>
                    <a:pt x="1253935" y="140767"/>
                    <a:pt x="1261071" y="133959"/>
                  </a:cubicBezTo>
                  <a:cubicBezTo>
                    <a:pt x="1268207" y="127152"/>
                    <a:pt x="1277400" y="123545"/>
                    <a:pt x="1288649" y="123139"/>
                  </a:cubicBezTo>
                  <a:cubicBezTo>
                    <a:pt x="1293550" y="123025"/>
                    <a:pt x="1299290" y="124015"/>
                    <a:pt x="1305867" y="126111"/>
                  </a:cubicBezTo>
                  <a:cubicBezTo>
                    <a:pt x="1312444" y="128206"/>
                    <a:pt x="1316050" y="132092"/>
                    <a:pt x="1316685" y="137769"/>
                  </a:cubicBezTo>
                  <a:cubicBezTo>
                    <a:pt x="1316354" y="142454"/>
                    <a:pt x="1313495" y="148257"/>
                    <a:pt x="1308107" y="155177"/>
                  </a:cubicBezTo>
                  <a:cubicBezTo>
                    <a:pt x="1302720" y="162097"/>
                    <a:pt x="1296791" y="168848"/>
                    <a:pt x="1290320" y="175429"/>
                  </a:cubicBezTo>
                  <a:cubicBezTo>
                    <a:pt x="1283849" y="182010"/>
                    <a:pt x="1278823" y="187136"/>
                    <a:pt x="1275241" y="190805"/>
                  </a:cubicBezTo>
                  <a:cubicBezTo>
                    <a:pt x="1264778" y="201688"/>
                    <a:pt x="1255078" y="212991"/>
                    <a:pt x="1246139" y="224714"/>
                  </a:cubicBezTo>
                  <a:cubicBezTo>
                    <a:pt x="1237200" y="236436"/>
                    <a:pt x="1229632" y="249110"/>
                    <a:pt x="1223436" y="262737"/>
                  </a:cubicBezTo>
                  <a:lnTo>
                    <a:pt x="1224655" y="263957"/>
                  </a:lnTo>
                  <a:cubicBezTo>
                    <a:pt x="1233786" y="257277"/>
                    <a:pt x="1245659" y="249368"/>
                    <a:pt x="1260275" y="240227"/>
                  </a:cubicBezTo>
                  <a:cubicBezTo>
                    <a:pt x="1274891" y="231087"/>
                    <a:pt x="1289880" y="222997"/>
                    <a:pt x="1305240" y="215956"/>
                  </a:cubicBezTo>
                  <a:cubicBezTo>
                    <a:pt x="1320601" y="208916"/>
                    <a:pt x="1333965" y="205205"/>
                    <a:pt x="1345330" y="204825"/>
                  </a:cubicBezTo>
                  <a:cubicBezTo>
                    <a:pt x="1353596" y="205029"/>
                    <a:pt x="1359919" y="207823"/>
                    <a:pt x="1364300" y="213207"/>
                  </a:cubicBezTo>
                  <a:cubicBezTo>
                    <a:pt x="1368680" y="218592"/>
                    <a:pt x="1370890" y="225349"/>
                    <a:pt x="1370928" y="233477"/>
                  </a:cubicBezTo>
                  <a:cubicBezTo>
                    <a:pt x="1371080" y="250037"/>
                    <a:pt x="1363157" y="269341"/>
                    <a:pt x="1347158" y="291389"/>
                  </a:cubicBezTo>
                  <a:cubicBezTo>
                    <a:pt x="1331160" y="313436"/>
                    <a:pt x="1306172" y="339445"/>
                    <a:pt x="1272194" y="369417"/>
                  </a:cubicBezTo>
                  <a:cubicBezTo>
                    <a:pt x="1289090" y="370838"/>
                    <a:pt x="1303243" y="370160"/>
                    <a:pt x="1314653" y="367383"/>
                  </a:cubicBezTo>
                  <a:cubicBezTo>
                    <a:pt x="1326064" y="364606"/>
                    <a:pt x="1338186" y="358510"/>
                    <a:pt x="1351018" y="349096"/>
                  </a:cubicBezTo>
                  <a:cubicBezTo>
                    <a:pt x="1357435" y="344389"/>
                    <a:pt x="1364892" y="338547"/>
                    <a:pt x="1373391" y="331571"/>
                  </a:cubicBezTo>
                  <a:lnTo>
                    <a:pt x="1400050" y="308905"/>
                  </a:lnTo>
                  <a:lnTo>
                    <a:pt x="1410134" y="285150"/>
                  </a:lnTo>
                  <a:cubicBezTo>
                    <a:pt x="1420328" y="267384"/>
                    <a:pt x="1432644" y="251252"/>
                    <a:pt x="1447084" y="236753"/>
                  </a:cubicBezTo>
                  <a:cubicBezTo>
                    <a:pt x="1461523" y="222254"/>
                    <a:pt x="1475059" y="210656"/>
                    <a:pt x="1487691" y="201958"/>
                  </a:cubicBezTo>
                  <a:cubicBezTo>
                    <a:pt x="1500323" y="193260"/>
                    <a:pt x="1509025" y="188730"/>
                    <a:pt x="1513797" y="188366"/>
                  </a:cubicBezTo>
                  <a:cubicBezTo>
                    <a:pt x="1518890" y="189001"/>
                    <a:pt x="1524401" y="192608"/>
                    <a:pt x="1530332" y="199187"/>
                  </a:cubicBezTo>
                  <a:cubicBezTo>
                    <a:pt x="1536263" y="205765"/>
                    <a:pt x="1539489" y="211506"/>
                    <a:pt x="1540010" y="216408"/>
                  </a:cubicBezTo>
                  <a:cubicBezTo>
                    <a:pt x="1539283" y="224671"/>
                    <a:pt x="1533082" y="235779"/>
                    <a:pt x="1521406" y="249733"/>
                  </a:cubicBezTo>
                  <a:cubicBezTo>
                    <a:pt x="1509729" y="263686"/>
                    <a:pt x="1496935" y="277232"/>
                    <a:pt x="1483023" y="290373"/>
                  </a:cubicBezTo>
                  <a:cubicBezTo>
                    <a:pt x="1469112" y="303513"/>
                    <a:pt x="1458440" y="312995"/>
                    <a:pt x="1451008" y="318821"/>
                  </a:cubicBezTo>
                  <a:cubicBezTo>
                    <a:pt x="1447363" y="324028"/>
                    <a:pt x="1444594" y="329616"/>
                    <a:pt x="1442702" y="335585"/>
                  </a:cubicBezTo>
                  <a:cubicBezTo>
                    <a:pt x="1440810" y="341554"/>
                    <a:pt x="1439718" y="347751"/>
                    <a:pt x="1439426" y="354177"/>
                  </a:cubicBezTo>
                  <a:cubicBezTo>
                    <a:pt x="1455593" y="351828"/>
                    <a:pt x="1470960" y="345402"/>
                    <a:pt x="1485526" y="334899"/>
                  </a:cubicBezTo>
                  <a:cubicBezTo>
                    <a:pt x="1500093" y="324396"/>
                    <a:pt x="1513784" y="312940"/>
                    <a:pt x="1526598" y="300533"/>
                  </a:cubicBezTo>
                  <a:cubicBezTo>
                    <a:pt x="1558069" y="271069"/>
                    <a:pt x="1583367" y="247091"/>
                    <a:pt x="1602494" y="228600"/>
                  </a:cubicBezTo>
                  <a:cubicBezTo>
                    <a:pt x="1621620" y="210109"/>
                    <a:pt x="1634117" y="200152"/>
                    <a:pt x="1639984" y="198729"/>
                  </a:cubicBezTo>
                  <a:cubicBezTo>
                    <a:pt x="1645204" y="198666"/>
                    <a:pt x="1649242" y="202450"/>
                    <a:pt x="1652100" y="210083"/>
                  </a:cubicBezTo>
                  <a:cubicBezTo>
                    <a:pt x="1654957" y="217716"/>
                    <a:pt x="1656405" y="224091"/>
                    <a:pt x="1656443" y="229209"/>
                  </a:cubicBezTo>
                  <a:cubicBezTo>
                    <a:pt x="1655935" y="237579"/>
                    <a:pt x="1652836" y="246900"/>
                    <a:pt x="1647147" y="257175"/>
                  </a:cubicBezTo>
                  <a:cubicBezTo>
                    <a:pt x="1641457" y="267449"/>
                    <a:pt x="1636225" y="276009"/>
                    <a:pt x="1631450" y="282854"/>
                  </a:cubicBezTo>
                  <a:lnTo>
                    <a:pt x="1541229" y="416890"/>
                  </a:lnTo>
                  <a:lnTo>
                    <a:pt x="1542448" y="418109"/>
                  </a:lnTo>
                  <a:lnTo>
                    <a:pt x="1677779" y="298094"/>
                  </a:lnTo>
                  <a:lnTo>
                    <a:pt x="1682656" y="320649"/>
                  </a:lnTo>
                  <a:lnTo>
                    <a:pt x="1499166" y="522351"/>
                  </a:lnTo>
                  <a:cubicBezTo>
                    <a:pt x="1495737" y="526554"/>
                    <a:pt x="1490708" y="532473"/>
                    <a:pt x="1484079" y="540105"/>
                  </a:cubicBezTo>
                  <a:cubicBezTo>
                    <a:pt x="1477449" y="547738"/>
                    <a:pt x="1471506" y="551980"/>
                    <a:pt x="1466248" y="552831"/>
                  </a:cubicBezTo>
                  <a:cubicBezTo>
                    <a:pt x="1461992" y="552526"/>
                    <a:pt x="1458515" y="549817"/>
                    <a:pt x="1455817" y="544703"/>
                  </a:cubicBezTo>
                  <a:cubicBezTo>
                    <a:pt x="1453119" y="539589"/>
                    <a:pt x="1451132" y="533899"/>
                    <a:pt x="1449856" y="527634"/>
                  </a:cubicBezTo>
                  <a:cubicBezTo>
                    <a:pt x="1448581" y="521369"/>
                    <a:pt x="1447949" y="516356"/>
                    <a:pt x="1447960" y="512597"/>
                  </a:cubicBezTo>
                  <a:cubicBezTo>
                    <a:pt x="1448341" y="507301"/>
                    <a:pt x="1450475" y="500977"/>
                    <a:pt x="1454361" y="493623"/>
                  </a:cubicBezTo>
                  <a:cubicBezTo>
                    <a:pt x="1458247" y="486270"/>
                    <a:pt x="1461600" y="480403"/>
                    <a:pt x="1464419" y="476021"/>
                  </a:cubicBezTo>
                  <a:lnTo>
                    <a:pt x="1546106" y="338328"/>
                  </a:lnTo>
                  <a:lnTo>
                    <a:pt x="1544886" y="337109"/>
                  </a:lnTo>
                  <a:cubicBezTo>
                    <a:pt x="1519232" y="358630"/>
                    <a:pt x="1496931" y="376342"/>
                    <a:pt x="1477983" y="390246"/>
                  </a:cubicBezTo>
                  <a:cubicBezTo>
                    <a:pt x="1459034" y="404149"/>
                    <a:pt x="1447401" y="411201"/>
                    <a:pt x="1443083" y="411404"/>
                  </a:cubicBezTo>
                  <a:cubicBezTo>
                    <a:pt x="1433736" y="410694"/>
                    <a:pt x="1423820" y="404199"/>
                    <a:pt x="1413334" y="391920"/>
                  </a:cubicBezTo>
                  <a:cubicBezTo>
                    <a:pt x="1405470" y="382710"/>
                    <a:pt x="1400067" y="370588"/>
                    <a:pt x="1397124" y="355553"/>
                  </a:cubicBezTo>
                  <a:lnTo>
                    <a:pt x="1395702" y="344831"/>
                  </a:lnTo>
                  <a:lnTo>
                    <a:pt x="1370605" y="367495"/>
                  </a:lnTo>
                  <a:cubicBezTo>
                    <a:pt x="1358085" y="377546"/>
                    <a:pt x="1344937" y="386910"/>
                    <a:pt x="1331160" y="395587"/>
                  </a:cubicBezTo>
                  <a:cubicBezTo>
                    <a:pt x="1303607" y="412941"/>
                    <a:pt x="1273387" y="422074"/>
                    <a:pt x="1240501" y="422986"/>
                  </a:cubicBezTo>
                  <a:cubicBezTo>
                    <a:pt x="1232413" y="422935"/>
                    <a:pt x="1224972" y="421819"/>
                    <a:pt x="1218180" y="419636"/>
                  </a:cubicBezTo>
                  <a:cubicBezTo>
                    <a:pt x="1211386" y="417454"/>
                    <a:pt x="1204403" y="414508"/>
                    <a:pt x="1197229" y="410798"/>
                  </a:cubicBezTo>
                  <a:cubicBezTo>
                    <a:pt x="1192671" y="411750"/>
                    <a:pt x="1188074" y="412587"/>
                    <a:pt x="1183440" y="413310"/>
                  </a:cubicBezTo>
                  <a:cubicBezTo>
                    <a:pt x="1178805" y="414033"/>
                    <a:pt x="1174056" y="414413"/>
                    <a:pt x="1169193" y="414452"/>
                  </a:cubicBezTo>
                  <a:cubicBezTo>
                    <a:pt x="1164940" y="414413"/>
                    <a:pt x="1160800" y="414033"/>
                    <a:pt x="1156775" y="413310"/>
                  </a:cubicBezTo>
                  <a:cubicBezTo>
                    <a:pt x="1152750" y="412587"/>
                    <a:pt x="1148763" y="411750"/>
                    <a:pt x="1144814" y="410798"/>
                  </a:cubicBezTo>
                  <a:lnTo>
                    <a:pt x="1087524" y="522960"/>
                  </a:lnTo>
                  <a:cubicBezTo>
                    <a:pt x="1084972" y="528028"/>
                    <a:pt x="1081239" y="533438"/>
                    <a:pt x="1076325" y="539191"/>
                  </a:cubicBezTo>
                  <a:cubicBezTo>
                    <a:pt x="1071411" y="544944"/>
                    <a:pt x="1066002" y="548068"/>
                    <a:pt x="1060098" y="548563"/>
                  </a:cubicBezTo>
                  <a:cubicBezTo>
                    <a:pt x="1053229" y="548106"/>
                    <a:pt x="1048531" y="544906"/>
                    <a:pt x="1046004" y="538962"/>
                  </a:cubicBezTo>
                  <a:cubicBezTo>
                    <a:pt x="1043477" y="533019"/>
                    <a:pt x="1042284" y="527075"/>
                    <a:pt x="1042424" y="521132"/>
                  </a:cubicBezTo>
                  <a:cubicBezTo>
                    <a:pt x="1042170" y="505993"/>
                    <a:pt x="1045268" y="490550"/>
                    <a:pt x="1051718" y="474802"/>
                  </a:cubicBezTo>
                  <a:cubicBezTo>
                    <a:pt x="1058168" y="459054"/>
                    <a:pt x="1067666" y="442392"/>
                    <a:pt x="1080211" y="424815"/>
                  </a:cubicBezTo>
                  <a:cubicBezTo>
                    <a:pt x="1094089" y="405169"/>
                    <a:pt x="1108996" y="382506"/>
                    <a:pt x="1124930" y="356826"/>
                  </a:cubicBezTo>
                  <a:cubicBezTo>
                    <a:pt x="1140866" y="331146"/>
                    <a:pt x="1158667" y="301612"/>
                    <a:pt x="1178335" y="268224"/>
                  </a:cubicBezTo>
                  <a:lnTo>
                    <a:pt x="1177116" y="267005"/>
                  </a:lnTo>
                  <a:lnTo>
                    <a:pt x="1110329" y="330847"/>
                  </a:lnTo>
                  <a:lnTo>
                    <a:pt x="1111004" y="335280"/>
                  </a:lnTo>
                  <a:cubicBezTo>
                    <a:pt x="1088478" y="358130"/>
                    <a:pt x="1063438" y="378233"/>
                    <a:pt x="1035885" y="395587"/>
                  </a:cubicBezTo>
                  <a:cubicBezTo>
                    <a:pt x="1008332" y="412941"/>
                    <a:pt x="978112" y="422074"/>
                    <a:pt x="945226" y="422986"/>
                  </a:cubicBezTo>
                  <a:cubicBezTo>
                    <a:pt x="937138" y="422935"/>
                    <a:pt x="929697" y="421819"/>
                    <a:pt x="922904" y="419636"/>
                  </a:cubicBezTo>
                  <a:cubicBezTo>
                    <a:pt x="916111" y="417454"/>
                    <a:pt x="909128" y="414508"/>
                    <a:pt x="901954" y="410798"/>
                  </a:cubicBezTo>
                  <a:cubicBezTo>
                    <a:pt x="897395" y="411750"/>
                    <a:pt x="892799" y="412587"/>
                    <a:pt x="888164" y="413310"/>
                  </a:cubicBezTo>
                  <a:cubicBezTo>
                    <a:pt x="883530" y="414033"/>
                    <a:pt x="878781" y="414413"/>
                    <a:pt x="873918" y="414452"/>
                  </a:cubicBezTo>
                  <a:cubicBezTo>
                    <a:pt x="869665" y="414413"/>
                    <a:pt x="865525" y="414033"/>
                    <a:pt x="861500" y="413310"/>
                  </a:cubicBezTo>
                  <a:cubicBezTo>
                    <a:pt x="857475" y="412587"/>
                    <a:pt x="853488" y="411750"/>
                    <a:pt x="849539" y="410798"/>
                  </a:cubicBezTo>
                  <a:lnTo>
                    <a:pt x="792249" y="522960"/>
                  </a:lnTo>
                  <a:cubicBezTo>
                    <a:pt x="789697" y="528028"/>
                    <a:pt x="785964" y="533438"/>
                    <a:pt x="781050" y="539191"/>
                  </a:cubicBezTo>
                  <a:cubicBezTo>
                    <a:pt x="776136" y="544944"/>
                    <a:pt x="770727" y="548068"/>
                    <a:pt x="764823" y="548563"/>
                  </a:cubicBezTo>
                  <a:cubicBezTo>
                    <a:pt x="757954" y="548106"/>
                    <a:pt x="753256" y="544906"/>
                    <a:pt x="750729" y="538962"/>
                  </a:cubicBezTo>
                  <a:cubicBezTo>
                    <a:pt x="748202" y="533019"/>
                    <a:pt x="747009" y="527075"/>
                    <a:pt x="747148" y="521132"/>
                  </a:cubicBezTo>
                  <a:cubicBezTo>
                    <a:pt x="746894" y="505993"/>
                    <a:pt x="749993" y="490550"/>
                    <a:pt x="756443" y="474802"/>
                  </a:cubicBezTo>
                  <a:cubicBezTo>
                    <a:pt x="762893" y="459054"/>
                    <a:pt x="772391" y="442392"/>
                    <a:pt x="784936" y="424815"/>
                  </a:cubicBezTo>
                  <a:cubicBezTo>
                    <a:pt x="798814" y="405169"/>
                    <a:pt x="813720" y="382506"/>
                    <a:pt x="829655" y="356826"/>
                  </a:cubicBezTo>
                  <a:cubicBezTo>
                    <a:pt x="845590" y="331146"/>
                    <a:pt x="863392" y="301612"/>
                    <a:pt x="883060" y="268224"/>
                  </a:cubicBezTo>
                  <a:lnTo>
                    <a:pt x="881841" y="267005"/>
                  </a:lnTo>
                  <a:lnTo>
                    <a:pt x="812716" y="333082"/>
                  </a:lnTo>
                  <a:lnTo>
                    <a:pt x="814509" y="341376"/>
                  </a:lnTo>
                  <a:cubicBezTo>
                    <a:pt x="805109" y="351951"/>
                    <a:pt x="791533" y="364587"/>
                    <a:pt x="773780" y="379285"/>
                  </a:cubicBezTo>
                  <a:cubicBezTo>
                    <a:pt x="756028" y="393982"/>
                    <a:pt x="738074" y="407020"/>
                    <a:pt x="719919" y="418399"/>
                  </a:cubicBezTo>
                  <a:cubicBezTo>
                    <a:pt x="701765" y="429778"/>
                    <a:pt x="687384" y="435777"/>
                    <a:pt x="676777" y="436397"/>
                  </a:cubicBezTo>
                  <a:cubicBezTo>
                    <a:pt x="666770" y="436156"/>
                    <a:pt x="659388" y="432985"/>
                    <a:pt x="654632" y="426883"/>
                  </a:cubicBezTo>
                  <a:cubicBezTo>
                    <a:pt x="649876" y="420781"/>
                    <a:pt x="647517" y="413194"/>
                    <a:pt x="647555" y="404124"/>
                  </a:cubicBezTo>
                  <a:cubicBezTo>
                    <a:pt x="647999" y="393774"/>
                    <a:pt x="650764" y="382044"/>
                    <a:pt x="655850" y="368931"/>
                  </a:cubicBezTo>
                  <a:cubicBezTo>
                    <a:pt x="660936" y="355819"/>
                    <a:pt x="665679" y="344963"/>
                    <a:pt x="670080" y="336365"/>
                  </a:cubicBezTo>
                  <a:lnTo>
                    <a:pt x="668862" y="335142"/>
                  </a:lnTo>
                  <a:lnTo>
                    <a:pt x="612784" y="380384"/>
                  </a:lnTo>
                  <a:cubicBezTo>
                    <a:pt x="608596" y="383761"/>
                    <a:pt x="602330" y="388637"/>
                    <a:pt x="593986" y="395012"/>
                  </a:cubicBezTo>
                  <a:cubicBezTo>
                    <a:pt x="585641" y="401386"/>
                    <a:pt x="577161" y="407254"/>
                    <a:pt x="568545" y="412615"/>
                  </a:cubicBezTo>
                  <a:cubicBezTo>
                    <a:pt x="559930" y="417975"/>
                    <a:pt x="553121" y="420823"/>
                    <a:pt x="548121" y="421157"/>
                  </a:cubicBezTo>
                  <a:cubicBezTo>
                    <a:pt x="542111" y="420861"/>
                    <a:pt x="535043" y="416991"/>
                    <a:pt x="526918" y="409548"/>
                  </a:cubicBezTo>
                  <a:cubicBezTo>
                    <a:pt x="518794" y="402104"/>
                    <a:pt x="511549" y="392867"/>
                    <a:pt x="505185" y="381835"/>
                  </a:cubicBezTo>
                  <a:cubicBezTo>
                    <a:pt x="498821" y="370802"/>
                    <a:pt x="495274" y="359755"/>
                    <a:pt x="494546" y="348691"/>
                  </a:cubicBezTo>
                  <a:cubicBezTo>
                    <a:pt x="494584" y="329438"/>
                    <a:pt x="502737" y="310680"/>
                    <a:pt x="519004" y="292417"/>
                  </a:cubicBezTo>
                  <a:cubicBezTo>
                    <a:pt x="535272" y="274155"/>
                    <a:pt x="555766" y="257607"/>
                    <a:pt x="580488" y="242773"/>
                  </a:cubicBezTo>
                  <a:cubicBezTo>
                    <a:pt x="605210" y="227939"/>
                    <a:pt x="630272" y="216039"/>
                    <a:pt x="655675" y="207073"/>
                  </a:cubicBezTo>
                  <a:cubicBezTo>
                    <a:pt x="681077" y="198107"/>
                    <a:pt x="702932" y="193294"/>
                    <a:pt x="721240" y="192633"/>
                  </a:cubicBezTo>
                  <a:cubicBezTo>
                    <a:pt x="735160" y="193129"/>
                    <a:pt x="745269" y="197015"/>
                    <a:pt x="751568" y="204292"/>
                  </a:cubicBezTo>
                  <a:cubicBezTo>
                    <a:pt x="757867" y="211569"/>
                    <a:pt x="760966" y="217436"/>
                    <a:pt x="760864" y="221894"/>
                  </a:cubicBezTo>
                  <a:cubicBezTo>
                    <a:pt x="760318" y="225615"/>
                    <a:pt x="757448" y="228841"/>
                    <a:pt x="752254" y="231572"/>
                  </a:cubicBezTo>
                  <a:cubicBezTo>
                    <a:pt x="747060" y="234302"/>
                    <a:pt x="742818" y="236156"/>
                    <a:pt x="739528" y="237134"/>
                  </a:cubicBezTo>
                  <a:cubicBezTo>
                    <a:pt x="745332" y="239471"/>
                    <a:pt x="749727" y="242570"/>
                    <a:pt x="752711" y="246431"/>
                  </a:cubicBezTo>
                  <a:cubicBezTo>
                    <a:pt x="755696" y="250291"/>
                    <a:pt x="757194" y="255524"/>
                    <a:pt x="757207" y="262128"/>
                  </a:cubicBezTo>
                  <a:cubicBezTo>
                    <a:pt x="756552" y="268860"/>
                    <a:pt x="751969" y="277477"/>
                    <a:pt x="743457" y="287979"/>
                  </a:cubicBezTo>
                  <a:cubicBezTo>
                    <a:pt x="734945" y="298482"/>
                    <a:pt x="726433" y="309492"/>
                    <a:pt x="717922" y="321011"/>
                  </a:cubicBezTo>
                  <a:cubicBezTo>
                    <a:pt x="709410" y="332529"/>
                    <a:pt x="704826" y="343178"/>
                    <a:pt x="704172" y="352958"/>
                  </a:cubicBezTo>
                  <a:cubicBezTo>
                    <a:pt x="704349" y="358102"/>
                    <a:pt x="706280" y="361835"/>
                    <a:pt x="709963" y="364160"/>
                  </a:cubicBezTo>
                  <a:cubicBezTo>
                    <a:pt x="713646" y="366484"/>
                    <a:pt x="718015" y="367627"/>
                    <a:pt x="723069" y="367589"/>
                  </a:cubicBezTo>
                  <a:cubicBezTo>
                    <a:pt x="736239" y="366661"/>
                    <a:pt x="750590" y="360743"/>
                    <a:pt x="766122" y="349834"/>
                  </a:cubicBezTo>
                  <a:lnTo>
                    <a:pt x="783695" y="337308"/>
                  </a:lnTo>
                  <a:lnTo>
                    <a:pt x="783107" y="330403"/>
                  </a:lnTo>
                  <a:lnTo>
                    <a:pt x="944617" y="156667"/>
                  </a:lnTo>
                  <a:cubicBezTo>
                    <a:pt x="951600" y="148336"/>
                    <a:pt x="958660" y="140767"/>
                    <a:pt x="965796" y="133959"/>
                  </a:cubicBezTo>
                  <a:cubicBezTo>
                    <a:pt x="972932" y="127152"/>
                    <a:pt x="982124" y="123545"/>
                    <a:pt x="993374" y="123139"/>
                  </a:cubicBezTo>
                  <a:close/>
                  <a:moveTo>
                    <a:pt x="359062" y="0"/>
                  </a:moveTo>
                  <a:cubicBezTo>
                    <a:pt x="383913" y="621"/>
                    <a:pt x="401191" y="6837"/>
                    <a:pt x="410895" y="18646"/>
                  </a:cubicBezTo>
                  <a:cubicBezTo>
                    <a:pt x="420599" y="30455"/>
                    <a:pt x="425241" y="44128"/>
                    <a:pt x="424823" y="59667"/>
                  </a:cubicBezTo>
                  <a:cubicBezTo>
                    <a:pt x="423808" y="78760"/>
                    <a:pt x="416705" y="96978"/>
                    <a:pt x="403513" y="114319"/>
                  </a:cubicBezTo>
                  <a:cubicBezTo>
                    <a:pt x="390322" y="131661"/>
                    <a:pt x="377130" y="146983"/>
                    <a:pt x="363938" y="160284"/>
                  </a:cubicBezTo>
                  <a:lnTo>
                    <a:pt x="295043" y="233468"/>
                  </a:lnTo>
                  <a:lnTo>
                    <a:pt x="388901" y="222504"/>
                  </a:lnTo>
                  <a:lnTo>
                    <a:pt x="499194" y="84059"/>
                  </a:lnTo>
                  <a:cubicBezTo>
                    <a:pt x="501824" y="80445"/>
                    <a:pt x="505911" y="75208"/>
                    <a:pt x="511454" y="68347"/>
                  </a:cubicBezTo>
                  <a:cubicBezTo>
                    <a:pt x="516996" y="61486"/>
                    <a:pt x="522844" y="55167"/>
                    <a:pt x="528997" y="49390"/>
                  </a:cubicBezTo>
                  <a:cubicBezTo>
                    <a:pt x="535149" y="43613"/>
                    <a:pt x="540455" y="40544"/>
                    <a:pt x="544914" y="40183"/>
                  </a:cubicBezTo>
                  <a:cubicBezTo>
                    <a:pt x="548813" y="40348"/>
                    <a:pt x="551531" y="41845"/>
                    <a:pt x="553067" y="44674"/>
                  </a:cubicBezTo>
                  <a:cubicBezTo>
                    <a:pt x="554604" y="47502"/>
                    <a:pt x="555341" y="50673"/>
                    <a:pt x="555277" y="54187"/>
                  </a:cubicBezTo>
                  <a:cubicBezTo>
                    <a:pt x="555507" y="60365"/>
                    <a:pt x="554573" y="66634"/>
                    <a:pt x="552478" y="72994"/>
                  </a:cubicBezTo>
                  <a:cubicBezTo>
                    <a:pt x="550382" y="79355"/>
                    <a:pt x="545746" y="87749"/>
                    <a:pt x="538570" y="98177"/>
                  </a:cubicBezTo>
                  <a:cubicBezTo>
                    <a:pt x="531394" y="108605"/>
                    <a:pt x="520300" y="123009"/>
                    <a:pt x="505290" y="141389"/>
                  </a:cubicBezTo>
                  <a:lnTo>
                    <a:pt x="439453" y="222504"/>
                  </a:lnTo>
                  <a:cubicBezTo>
                    <a:pt x="453614" y="222453"/>
                    <a:pt x="467812" y="223164"/>
                    <a:pt x="482049" y="224636"/>
                  </a:cubicBezTo>
                  <a:cubicBezTo>
                    <a:pt x="496286" y="226108"/>
                    <a:pt x="509722" y="230473"/>
                    <a:pt x="522359" y="237731"/>
                  </a:cubicBezTo>
                  <a:cubicBezTo>
                    <a:pt x="507995" y="249012"/>
                    <a:pt x="494660" y="261474"/>
                    <a:pt x="482354" y="275115"/>
                  </a:cubicBezTo>
                  <a:cubicBezTo>
                    <a:pt x="470047" y="288757"/>
                    <a:pt x="458998" y="303503"/>
                    <a:pt x="449207" y="319354"/>
                  </a:cubicBezTo>
                  <a:cubicBezTo>
                    <a:pt x="440177" y="317195"/>
                    <a:pt x="430656" y="315722"/>
                    <a:pt x="420644" y="314935"/>
                  </a:cubicBezTo>
                  <a:cubicBezTo>
                    <a:pt x="410631" y="314148"/>
                    <a:pt x="399441" y="314198"/>
                    <a:pt x="387074" y="315087"/>
                  </a:cubicBezTo>
                  <a:cubicBezTo>
                    <a:pt x="381756" y="323494"/>
                    <a:pt x="375323" y="333654"/>
                    <a:pt x="367777" y="345567"/>
                  </a:cubicBezTo>
                  <a:cubicBezTo>
                    <a:pt x="360230" y="357479"/>
                    <a:pt x="356080" y="368249"/>
                    <a:pt x="355328" y="377876"/>
                  </a:cubicBezTo>
                  <a:cubicBezTo>
                    <a:pt x="355457" y="383476"/>
                    <a:pt x="356277" y="389496"/>
                    <a:pt x="357790" y="395935"/>
                  </a:cubicBezTo>
                  <a:cubicBezTo>
                    <a:pt x="359303" y="402374"/>
                    <a:pt x="360739" y="408546"/>
                    <a:pt x="362098" y="414452"/>
                  </a:cubicBezTo>
                  <a:cubicBezTo>
                    <a:pt x="355414" y="413458"/>
                    <a:pt x="347947" y="414971"/>
                    <a:pt x="339697" y="418990"/>
                  </a:cubicBezTo>
                  <a:cubicBezTo>
                    <a:pt x="331448" y="423009"/>
                    <a:pt x="323405" y="426960"/>
                    <a:pt x="315569" y="430843"/>
                  </a:cubicBezTo>
                  <a:cubicBezTo>
                    <a:pt x="307733" y="434726"/>
                    <a:pt x="301094" y="435968"/>
                    <a:pt x="295652" y="434568"/>
                  </a:cubicBezTo>
                  <a:cubicBezTo>
                    <a:pt x="290476" y="432841"/>
                    <a:pt x="286974" y="429590"/>
                    <a:pt x="285146" y="424815"/>
                  </a:cubicBezTo>
                  <a:cubicBezTo>
                    <a:pt x="283319" y="420040"/>
                    <a:pt x="283167" y="413131"/>
                    <a:pt x="284691" y="404088"/>
                  </a:cubicBezTo>
                  <a:cubicBezTo>
                    <a:pt x="286086" y="395046"/>
                    <a:pt x="289537" y="383260"/>
                    <a:pt x="295043" y="368732"/>
                  </a:cubicBezTo>
                  <a:cubicBezTo>
                    <a:pt x="300549" y="354203"/>
                    <a:pt x="308871" y="336321"/>
                    <a:pt x="320009" y="315087"/>
                  </a:cubicBezTo>
                  <a:lnTo>
                    <a:pt x="207881" y="329725"/>
                  </a:lnTo>
                  <a:lnTo>
                    <a:pt x="144483" y="404088"/>
                  </a:lnTo>
                  <a:cubicBezTo>
                    <a:pt x="140724" y="410070"/>
                    <a:pt x="135745" y="417157"/>
                    <a:pt x="129548" y="425348"/>
                  </a:cubicBezTo>
                  <a:cubicBezTo>
                    <a:pt x="123350" y="433540"/>
                    <a:pt x="116543" y="438035"/>
                    <a:pt x="109126" y="438836"/>
                  </a:cubicBezTo>
                  <a:cubicBezTo>
                    <a:pt x="102014" y="438620"/>
                    <a:pt x="95359" y="436003"/>
                    <a:pt x="89162" y="430987"/>
                  </a:cubicBezTo>
                  <a:cubicBezTo>
                    <a:pt x="82964" y="425970"/>
                    <a:pt x="79662" y="419849"/>
                    <a:pt x="79256" y="412623"/>
                  </a:cubicBezTo>
                  <a:cubicBezTo>
                    <a:pt x="79737" y="406621"/>
                    <a:pt x="83583" y="398779"/>
                    <a:pt x="90793" y="389097"/>
                  </a:cubicBezTo>
                  <a:cubicBezTo>
                    <a:pt x="98003" y="379415"/>
                    <a:pt x="105687" y="369766"/>
                    <a:pt x="113845" y="360152"/>
                  </a:cubicBezTo>
                  <a:cubicBezTo>
                    <a:pt x="122003" y="350538"/>
                    <a:pt x="127745" y="342831"/>
                    <a:pt x="131072" y="337032"/>
                  </a:cubicBezTo>
                  <a:cubicBezTo>
                    <a:pt x="109812" y="338886"/>
                    <a:pt x="94115" y="337770"/>
                    <a:pt x="83980" y="333685"/>
                  </a:cubicBezTo>
                  <a:cubicBezTo>
                    <a:pt x="73846" y="329599"/>
                    <a:pt x="68816" y="322393"/>
                    <a:pt x="68893" y="312067"/>
                  </a:cubicBezTo>
                  <a:cubicBezTo>
                    <a:pt x="69009" y="307087"/>
                    <a:pt x="70740" y="301012"/>
                    <a:pt x="74085" y="293843"/>
                  </a:cubicBezTo>
                  <a:cubicBezTo>
                    <a:pt x="77431" y="286674"/>
                    <a:pt x="81690" y="280284"/>
                    <a:pt x="86864" y="274671"/>
                  </a:cubicBezTo>
                  <a:cubicBezTo>
                    <a:pt x="92039" y="269058"/>
                    <a:pt x="97427" y="266096"/>
                    <a:pt x="103030" y="265784"/>
                  </a:cubicBezTo>
                  <a:cubicBezTo>
                    <a:pt x="105176" y="265962"/>
                    <a:pt x="107437" y="266673"/>
                    <a:pt x="109812" y="267918"/>
                  </a:cubicBezTo>
                  <a:cubicBezTo>
                    <a:pt x="112187" y="269163"/>
                    <a:pt x="114600" y="269875"/>
                    <a:pt x="117051" y="270053"/>
                  </a:cubicBezTo>
                  <a:cubicBezTo>
                    <a:pt x="118680" y="270109"/>
                    <a:pt x="121450" y="269522"/>
                    <a:pt x="125360" y="268291"/>
                  </a:cubicBezTo>
                  <a:cubicBezTo>
                    <a:pt x="129269" y="267060"/>
                    <a:pt x="137954" y="264846"/>
                    <a:pt x="151414" y="261651"/>
                  </a:cubicBezTo>
                  <a:cubicBezTo>
                    <a:pt x="164874" y="258455"/>
                    <a:pt x="186745" y="253937"/>
                    <a:pt x="217025" y="248099"/>
                  </a:cubicBezTo>
                  <a:cubicBezTo>
                    <a:pt x="228836" y="236576"/>
                    <a:pt x="245143" y="219526"/>
                    <a:pt x="265946" y="196950"/>
                  </a:cubicBezTo>
                  <a:cubicBezTo>
                    <a:pt x="286748" y="174374"/>
                    <a:pt x="310675" y="147719"/>
                    <a:pt x="337726" y="116987"/>
                  </a:cubicBezTo>
                  <a:cubicBezTo>
                    <a:pt x="342260" y="112261"/>
                    <a:pt x="347518" y="105705"/>
                    <a:pt x="353500" y="97320"/>
                  </a:cubicBezTo>
                  <a:cubicBezTo>
                    <a:pt x="359481" y="88935"/>
                    <a:pt x="362758" y="81465"/>
                    <a:pt x="363329" y="74909"/>
                  </a:cubicBezTo>
                  <a:cubicBezTo>
                    <a:pt x="362898" y="69548"/>
                    <a:pt x="360256" y="65940"/>
                    <a:pt x="355405" y="64085"/>
                  </a:cubicBezTo>
                  <a:cubicBezTo>
                    <a:pt x="350553" y="62230"/>
                    <a:pt x="346083" y="61366"/>
                    <a:pt x="341993" y="61493"/>
                  </a:cubicBezTo>
                  <a:cubicBezTo>
                    <a:pt x="325394" y="61569"/>
                    <a:pt x="299004" y="67058"/>
                    <a:pt x="262822" y="77958"/>
                  </a:cubicBezTo>
                  <a:cubicBezTo>
                    <a:pt x="226639" y="88859"/>
                    <a:pt x="183332" y="104714"/>
                    <a:pt x="132901" y="125524"/>
                  </a:cubicBezTo>
                  <a:cubicBezTo>
                    <a:pt x="135123" y="126363"/>
                    <a:pt x="137079" y="127430"/>
                    <a:pt x="138768" y="128726"/>
                  </a:cubicBezTo>
                  <a:cubicBezTo>
                    <a:pt x="140457" y="130022"/>
                    <a:pt x="141346" y="132004"/>
                    <a:pt x="141435" y="134672"/>
                  </a:cubicBezTo>
                  <a:cubicBezTo>
                    <a:pt x="141257" y="138864"/>
                    <a:pt x="139632" y="142066"/>
                    <a:pt x="136558" y="144276"/>
                  </a:cubicBezTo>
                  <a:cubicBezTo>
                    <a:pt x="133485" y="146487"/>
                    <a:pt x="130030" y="148164"/>
                    <a:pt x="126195" y="149308"/>
                  </a:cubicBezTo>
                  <a:cubicBezTo>
                    <a:pt x="111550" y="154371"/>
                    <a:pt x="100675" y="158406"/>
                    <a:pt x="93570" y="161414"/>
                  </a:cubicBezTo>
                  <a:cubicBezTo>
                    <a:pt x="86466" y="164421"/>
                    <a:pt x="79564" y="167734"/>
                    <a:pt x="72866" y="171352"/>
                  </a:cubicBezTo>
                  <a:cubicBezTo>
                    <a:pt x="66168" y="174969"/>
                    <a:pt x="56106" y="180224"/>
                    <a:pt x="42680" y="187117"/>
                  </a:cubicBezTo>
                  <a:cubicBezTo>
                    <a:pt x="38997" y="189073"/>
                    <a:pt x="35085" y="190953"/>
                    <a:pt x="30945" y="192757"/>
                  </a:cubicBezTo>
                  <a:cubicBezTo>
                    <a:pt x="26805" y="194561"/>
                    <a:pt x="22588" y="195527"/>
                    <a:pt x="18296" y="195654"/>
                  </a:cubicBezTo>
                  <a:cubicBezTo>
                    <a:pt x="11400" y="195171"/>
                    <a:pt x="6599" y="191868"/>
                    <a:pt x="3894" y="185744"/>
                  </a:cubicBezTo>
                  <a:cubicBezTo>
                    <a:pt x="1189" y="179621"/>
                    <a:pt x="-107" y="173573"/>
                    <a:pt x="8" y="167602"/>
                  </a:cubicBezTo>
                  <a:cubicBezTo>
                    <a:pt x="186" y="157985"/>
                    <a:pt x="2268" y="146424"/>
                    <a:pt x="6256" y="132919"/>
                  </a:cubicBezTo>
                  <a:cubicBezTo>
                    <a:pt x="10244" y="119414"/>
                    <a:pt x="15070" y="108615"/>
                    <a:pt x="20734" y="100522"/>
                  </a:cubicBezTo>
                  <a:cubicBezTo>
                    <a:pt x="28956" y="91996"/>
                    <a:pt x="43331" y="83100"/>
                    <a:pt x="63858" y="73834"/>
                  </a:cubicBezTo>
                  <a:cubicBezTo>
                    <a:pt x="84385" y="64568"/>
                    <a:pt x="105623" y="56082"/>
                    <a:pt x="127572" y="48376"/>
                  </a:cubicBezTo>
                  <a:cubicBezTo>
                    <a:pt x="149522" y="40671"/>
                    <a:pt x="166741" y="34896"/>
                    <a:pt x="179230" y="31051"/>
                  </a:cubicBezTo>
                  <a:cubicBezTo>
                    <a:pt x="196408" y="25492"/>
                    <a:pt x="215562" y="20373"/>
                    <a:pt x="236691" y="15694"/>
                  </a:cubicBezTo>
                  <a:cubicBezTo>
                    <a:pt x="257820" y="11015"/>
                    <a:pt x="279050" y="7249"/>
                    <a:pt x="300382" y="4397"/>
                  </a:cubicBezTo>
                  <a:cubicBezTo>
                    <a:pt x="321715" y="1544"/>
                    <a:pt x="341275" y="79"/>
                    <a:pt x="35906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6" name="Freeform: Shape 5">
              <a:extLst>
                <a:ext uri="{FF2B5EF4-FFF2-40B4-BE49-F238E27FC236}">
                  <a16:creationId xmlns:a16="http://schemas.microsoft.com/office/drawing/2014/main" id="{B4ADEC28-FDD2-451D-85B2-6B41B5811A00}"/>
                </a:ext>
              </a:extLst>
            </p:cNvPr>
            <p:cNvSpPr/>
            <p:nvPr/>
          </p:nvSpPr>
          <p:spPr>
            <a:xfrm>
              <a:off x="6888268" y="5109972"/>
              <a:ext cx="4210659" cy="495300"/>
            </a:xfrm>
            <a:custGeom>
              <a:avLst/>
              <a:gdLst/>
              <a:ahLst/>
              <a:cxnLst/>
              <a:rect l="l" t="t" r="r" b="b"/>
              <a:pathLst>
                <a:path w="3283744" h="495300">
                  <a:moveTo>
                    <a:pt x="1974056" y="66675"/>
                  </a:moveTo>
                  <a:lnTo>
                    <a:pt x="1974056" y="428625"/>
                  </a:lnTo>
                  <a:lnTo>
                    <a:pt x="2009775" y="428625"/>
                  </a:lnTo>
                  <a:cubicBezTo>
                    <a:pt x="2038350" y="428625"/>
                    <a:pt x="2059781" y="421481"/>
                    <a:pt x="2074069" y="407193"/>
                  </a:cubicBezTo>
                  <a:cubicBezTo>
                    <a:pt x="2089944" y="391318"/>
                    <a:pt x="2097881" y="365918"/>
                    <a:pt x="2097881" y="330993"/>
                  </a:cubicBezTo>
                  <a:lnTo>
                    <a:pt x="2097881" y="157162"/>
                  </a:lnTo>
                  <a:cubicBezTo>
                    <a:pt x="2097881" y="128587"/>
                    <a:pt x="2089944" y="106362"/>
                    <a:pt x="2074069" y="90487"/>
                  </a:cubicBezTo>
                  <a:cubicBezTo>
                    <a:pt x="2058194" y="74612"/>
                    <a:pt x="2037556" y="66675"/>
                    <a:pt x="2012156" y="66675"/>
                  </a:cubicBezTo>
                  <a:close/>
                  <a:moveTo>
                    <a:pt x="1116806" y="66675"/>
                  </a:moveTo>
                  <a:lnTo>
                    <a:pt x="1116806" y="209550"/>
                  </a:lnTo>
                  <a:lnTo>
                    <a:pt x="1173956" y="209550"/>
                  </a:lnTo>
                  <a:cubicBezTo>
                    <a:pt x="1193006" y="209550"/>
                    <a:pt x="1207294" y="204787"/>
                    <a:pt x="1216819" y="195262"/>
                  </a:cubicBezTo>
                  <a:cubicBezTo>
                    <a:pt x="1226344" y="185737"/>
                    <a:pt x="1231106" y="166687"/>
                    <a:pt x="1231106" y="138112"/>
                  </a:cubicBezTo>
                  <a:cubicBezTo>
                    <a:pt x="1231106" y="109537"/>
                    <a:pt x="1226344" y="90487"/>
                    <a:pt x="1216819" y="80962"/>
                  </a:cubicBezTo>
                  <a:cubicBezTo>
                    <a:pt x="1207294" y="71437"/>
                    <a:pt x="1193006" y="66675"/>
                    <a:pt x="1173956" y="66675"/>
                  </a:cubicBezTo>
                  <a:close/>
                  <a:moveTo>
                    <a:pt x="545307" y="66675"/>
                  </a:moveTo>
                  <a:lnTo>
                    <a:pt x="545307" y="428625"/>
                  </a:lnTo>
                  <a:lnTo>
                    <a:pt x="581025" y="428625"/>
                  </a:lnTo>
                  <a:cubicBezTo>
                    <a:pt x="609600" y="428625"/>
                    <a:pt x="631031" y="421481"/>
                    <a:pt x="645319" y="407193"/>
                  </a:cubicBezTo>
                  <a:cubicBezTo>
                    <a:pt x="661194" y="391318"/>
                    <a:pt x="669131" y="365918"/>
                    <a:pt x="669131" y="330993"/>
                  </a:cubicBezTo>
                  <a:lnTo>
                    <a:pt x="669131" y="157162"/>
                  </a:lnTo>
                  <a:cubicBezTo>
                    <a:pt x="669131" y="128587"/>
                    <a:pt x="661194" y="106362"/>
                    <a:pt x="645319" y="90487"/>
                  </a:cubicBezTo>
                  <a:cubicBezTo>
                    <a:pt x="629444" y="74612"/>
                    <a:pt x="608806" y="66675"/>
                    <a:pt x="583406" y="66675"/>
                  </a:cubicBezTo>
                  <a:close/>
                  <a:moveTo>
                    <a:pt x="3064669" y="4762"/>
                  </a:moveTo>
                  <a:lnTo>
                    <a:pt x="3278981" y="4762"/>
                  </a:lnTo>
                  <a:lnTo>
                    <a:pt x="3278981" y="66675"/>
                  </a:lnTo>
                  <a:lnTo>
                    <a:pt x="3131344" y="66675"/>
                  </a:lnTo>
                  <a:lnTo>
                    <a:pt x="3131344" y="211931"/>
                  </a:lnTo>
                  <a:lnTo>
                    <a:pt x="3262312" y="211931"/>
                  </a:lnTo>
                  <a:lnTo>
                    <a:pt x="3262312" y="273843"/>
                  </a:lnTo>
                  <a:lnTo>
                    <a:pt x="3131344" y="273843"/>
                  </a:lnTo>
                  <a:lnTo>
                    <a:pt x="3131344" y="428625"/>
                  </a:lnTo>
                  <a:lnTo>
                    <a:pt x="3283744" y="428625"/>
                  </a:lnTo>
                  <a:lnTo>
                    <a:pt x="3283744" y="490537"/>
                  </a:lnTo>
                  <a:lnTo>
                    <a:pt x="3064669" y="490537"/>
                  </a:lnTo>
                  <a:close/>
                  <a:moveTo>
                    <a:pt x="2486025" y="4762"/>
                  </a:moveTo>
                  <a:lnTo>
                    <a:pt x="2550319" y="4762"/>
                  </a:lnTo>
                  <a:lnTo>
                    <a:pt x="2662238" y="316706"/>
                  </a:lnTo>
                  <a:lnTo>
                    <a:pt x="2662238" y="4762"/>
                  </a:lnTo>
                  <a:lnTo>
                    <a:pt x="2728912" y="4762"/>
                  </a:lnTo>
                  <a:lnTo>
                    <a:pt x="2728912" y="490537"/>
                  </a:lnTo>
                  <a:lnTo>
                    <a:pt x="2662238" y="490537"/>
                  </a:lnTo>
                  <a:lnTo>
                    <a:pt x="2552700" y="197643"/>
                  </a:lnTo>
                  <a:lnTo>
                    <a:pt x="2552700" y="490537"/>
                  </a:lnTo>
                  <a:lnTo>
                    <a:pt x="2486025" y="490537"/>
                  </a:lnTo>
                  <a:close/>
                  <a:moveTo>
                    <a:pt x="2207419" y="4762"/>
                  </a:moveTo>
                  <a:lnTo>
                    <a:pt x="2421731" y="4762"/>
                  </a:lnTo>
                  <a:lnTo>
                    <a:pt x="2421731" y="66675"/>
                  </a:lnTo>
                  <a:lnTo>
                    <a:pt x="2274094" y="66675"/>
                  </a:lnTo>
                  <a:lnTo>
                    <a:pt x="2274094" y="211931"/>
                  </a:lnTo>
                  <a:lnTo>
                    <a:pt x="2405062" y="211931"/>
                  </a:lnTo>
                  <a:lnTo>
                    <a:pt x="2405062" y="273843"/>
                  </a:lnTo>
                  <a:lnTo>
                    <a:pt x="2274094" y="273843"/>
                  </a:lnTo>
                  <a:lnTo>
                    <a:pt x="2274094" y="428625"/>
                  </a:lnTo>
                  <a:lnTo>
                    <a:pt x="2426494" y="428625"/>
                  </a:lnTo>
                  <a:lnTo>
                    <a:pt x="2426494" y="490537"/>
                  </a:lnTo>
                  <a:lnTo>
                    <a:pt x="2207419" y="490537"/>
                  </a:lnTo>
                  <a:close/>
                  <a:moveTo>
                    <a:pt x="1907381" y="4762"/>
                  </a:moveTo>
                  <a:lnTo>
                    <a:pt x="2016919" y="4762"/>
                  </a:lnTo>
                  <a:cubicBezTo>
                    <a:pt x="2058194" y="4762"/>
                    <a:pt x="2093912" y="19843"/>
                    <a:pt x="2124075" y="50006"/>
                  </a:cubicBezTo>
                  <a:cubicBezTo>
                    <a:pt x="2151062" y="76993"/>
                    <a:pt x="2164556" y="112712"/>
                    <a:pt x="2164556" y="157162"/>
                  </a:cubicBezTo>
                  <a:lnTo>
                    <a:pt x="2164556" y="323850"/>
                  </a:lnTo>
                  <a:cubicBezTo>
                    <a:pt x="2164556" y="377825"/>
                    <a:pt x="2151062" y="418306"/>
                    <a:pt x="2124075" y="445293"/>
                  </a:cubicBezTo>
                  <a:cubicBezTo>
                    <a:pt x="2093912" y="475456"/>
                    <a:pt x="2051050" y="490537"/>
                    <a:pt x="1995488" y="490537"/>
                  </a:cubicBezTo>
                  <a:lnTo>
                    <a:pt x="1907381" y="490537"/>
                  </a:lnTo>
                  <a:close/>
                  <a:moveTo>
                    <a:pt x="1628775" y="4762"/>
                  </a:moveTo>
                  <a:lnTo>
                    <a:pt x="1693069" y="4762"/>
                  </a:lnTo>
                  <a:lnTo>
                    <a:pt x="1804988" y="316706"/>
                  </a:lnTo>
                  <a:lnTo>
                    <a:pt x="1804988" y="4762"/>
                  </a:lnTo>
                  <a:lnTo>
                    <a:pt x="1871662" y="4762"/>
                  </a:lnTo>
                  <a:lnTo>
                    <a:pt x="1871662" y="490537"/>
                  </a:lnTo>
                  <a:lnTo>
                    <a:pt x="1804988" y="490537"/>
                  </a:lnTo>
                  <a:lnTo>
                    <a:pt x="1695450" y="197643"/>
                  </a:lnTo>
                  <a:lnTo>
                    <a:pt x="1695450" y="490537"/>
                  </a:lnTo>
                  <a:lnTo>
                    <a:pt x="1628775" y="490537"/>
                  </a:lnTo>
                  <a:close/>
                  <a:moveTo>
                    <a:pt x="1350169" y="4762"/>
                  </a:moveTo>
                  <a:lnTo>
                    <a:pt x="1564481" y="4762"/>
                  </a:lnTo>
                  <a:lnTo>
                    <a:pt x="1564481" y="66675"/>
                  </a:lnTo>
                  <a:lnTo>
                    <a:pt x="1416844" y="66675"/>
                  </a:lnTo>
                  <a:lnTo>
                    <a:pt x="1416844" y="211931"/>
                  </a:lnTo>
                  <a:lnTo>
                    <a:pt x="1547812" y="211931"/>
                  </a:lnTo>
                  <a:lnTo>
                    <a:pt x="1547812" y="273843"/>
                  </a:lnTo>
                  <a:lnTo>
                    <a:pt x="1416844" y="273843"/>
                  </a:lnTo>
                  <a:lnTo>
                    <a:pt x="1416844" y="428625"/>
                  </a:lnTo>
                  <a:lnTo>
                    <a:pt x="1569244" y="428625"/>
                  </a:lnTo>
                  <a:lnTo>
                    <a:pt x="1569244" y="490537"/>
                  </a:lnTo>
                  <a:lnTo>
                    <a:pt x="1350169" y="490537"/>
                  </a:lnTo>
                  <a:close/>
                  <a:moveTo>
                    <a:pt x="1050131" y="4762"/>
                  </a:moveTo>
                  <a:lnTo>
                    <a:pt x="1173956" y="4762"/>
                  </a:lnTo>
                  <a:cubicBezTo>
                    <a:pt x="1212056" y="4762"/>
                    <a:pt x="1241425" y="15081"/>
                    <a:pt x="1262062" y="35718"/>
                  </a:cubicBezTo>
                  <a:cubicBezTo>
                    <a:pt x="1284288" y="57943"/>
                    <a:pt x="1295400" y="92075"/>
                    <a:pt x="1295400" y="138112"/>
                  </a:cubicBezTo>
                  <a:cubicBezTo>
                    <a:pt x="1295400" y="184150"/>
                    <a:pt x="1284288" y="218281"/>
                    <a:pt x="1262062" y="240506"/>
                  </a:cubicBezTo>
                  <a:cubicBezTo>
                    <a:pt x="1241425" y="261143"/>
                    <a:pt x="1212056" y="271462"/>
                    <a:pt x="1173956" y="271462"/>
                  </a:cubicBezTo>
                  <a:lnTo>
                    <a:pt x="1116806" y="271462"/>
                  </a:lnTo>
                  <a:lnTo>
                    <a:pt x="1116806" y="490537"/>
                  </a:lnTo>
                  <a:lnTo>
                    <a:pt x="1050131" y="490537"/>
                  </a:lnTo>
                  <a:close/>
                  <a:moveTo>
                    <a:pt x="778669" y="4762"/>
                  </a:moveTo>
                  <a:lnTo>
                    <a:pt x="992981" y="4762"/>
                  </a:lnTo>
                  <a:lnTo>
                    <a:pt x="992981" y="66675"/>
                  </a:lnTo>
                  <a:lnTo>
                    <a:pt x="845344" y="66675"/>
                  </a:lnTo>
                  <a:lnTo>
                    <a:pt x="845344" y="211931"/>
                  </a:lnTo>
                  <a:lnTo>
                    <a:pt x="976313" y="211931"/>
                  </a:lnTo>
                  <a:lnTo>
                    <a:pt x="976313" y="273843"/>
                  </a:lnTo>
                  <a:lnTo>
                    <a:pt x="845344" y="273843"/>
                  </a:lnTo>
                  <a:lnTo>
                    <a:pt x="845344" y="428625"/>
                  </a:lnTo>
                  <a:lnTo>
                    <a:pt x="997744" y="428625"/>
                  </a:lnTo>
                  <a:lnTo>
                    <a:pt x="997744" y="490537"/>
                  </a:lnTo>
                  <a:lnTo>
                    <a:pt x="778669" y="490537"/>
                  </a:lnTo>
                  <a:close/>
                  <a:moveTo>
                    <a:pt x="478631" y="4762"/>
                  </a:moveTo>
                  <a:lnTo>
                    <a:pt x="588169" y="4762"/>
                  </a:lnTo>
                  <a:cubicBezTo>
                    <a:pt x="629444" y="4762"/>
                    <a:pt x="665163" y="19843"/>
                    <a:pt x="695325" y="50006"/>
                  </a:cubicBezTo>
                  <a:cubicBezTo>
                    <a:pt x="722313" y="76993"/>
                    <a:pt x="735806" y="112712"/>
                    <a:pt x="735806" y="157162"/>
                  </a:cubicBezTo>
                  <a:lnTo>
                    <a:pt x="735806" y="323850"/>
                  </a:lnTo>
                  <a:cubicBezTo>
                    <a:pt x="735806" y="377825"/>
                    <a:pt x="722313" y="418306"/>
                    <a:pt x="695325" y="445293"/>
                  </a:cubicBezTo>
                  <a:cubicBezTo>
                    <a:pt x="665163" y="475456"/>
                    <a:pt x="622300" y="490537"/>
                    <a:pt x="566738" y="490537"/>
                  </a:cubicBezTo>
                  <a:lnTo>
                    <a:pt x="478631" y="490537"/>
                  </a:lnTo>
                  <a:close/>
                  <a:moveTo>
                    <a:pt x="200025" y="4762"/>
                  </a:moveTo>
                  <a:lnTo>
                    <a:pt x="264319" y="4762"/>
                  </a:lnTo>
                  <a:lnTo>
                    <a:pt x="376238" y="316706"/>
                  </a:lnTo>
                  <a:lnTo>
                    <a:pt x="376238" y="4762"/>
                  </a:lnTo>
                  <a:lnTo>
                    <a:pt x="442913" y="4762"/>
                  </a:lnTo>
                  <a:lnTo>
                    <a:pt x="442913" y="490537"/>
                  </a:lnTo>
                  <a:lnTo>
                    <a:pt x="376238" y="490537"/>
                  </a:lnTo>
                  <a:lnTo>
                    <a:pt x="266700" y="197643"/>
                  </a:lnTo>
                  <a:lnTo>
                    <a:pt x="266700" y="490537"/>
                  </a:lnTo>
                  <a:lnTo>
                    <a:pt x="200025" y="490537"/>
                  </a:lnTo>
                  <a:close/>
                  <a:moveTo>
                    <a:pt x="0" y="4762"/>
                  </a:moveTo>
                  <a:lnTo>
                    <a:pt x="66675" y="4762"/>
                  </a:lnTo>
                  <a:lnTo>
                    <a:pt x="66675" y="490537"/>
                  </a:lnTo>
                  <a:lnTo>
                    <a:pt x="0" y="490537"/>
                  </a:lnTo>
                  <a:close/>
                  <a:moveTo>
                    <a:pt x="2890838" y="0"/>
                  </a:moveTo>
                  <a:cubicBezTo>
                    <a:pt x="2930525" y="0"/>
                    <a:pt x="2963069" y="12700"/>
                    <a:pt x="2988469" y="38100"/>
                  </a:cubicBezTo>
                  <a:cubicBezTo>
                    <a:pt x="3010694" y="60325"/>
                    <a:pt x="3021806" y="87312"/>
                    <a:pt x="3021806" y="119062"/>
                  </a:cubicBezTo>
                  <a:lnTo>
                    <a:pt x="3021806" y="157162"/>
                  </a:lnTo>
                  <a:lnTo>
                    <a:pt x="2955131" y="157162"/>
                  </a:lnTo>
                  <a:lnTo>
                    <a:pt x="2955131" y="133350"/>
                  </a:lnTo>
                  <a:cubicBezTo>
                    <a:pt x="2955131" y="109537"/>
                    <a:pt x="2949575" y="92075"/>
                    <a:pt x="2938462" y="80962"/>
                  </a:cubicBezTo>
                  <a:cubicBezTo>
                    <a:pt x="2927350" y="69850"/>
                    <a:pt x="2913062" y="64293"/>
                    <a:pt x="2895600" y="64293"/>
                  </a:cubicBezTo>
                  <a:cubicBezTo>
                    <a:pt x="2876550" y="64293"/>
                    <a:pt x="2861469" y="69850"/>
                    <a:pt x="2850356" y="80962"/>
                  </a:cubicBezTo>
                  <a:cubicBezTo>
                    <a:pt x="2837656" y="93662"/>
                    <a:pt x="2831306" y="111125"/>
                    <a:pt x="2831306" y="133350"/>
                  </a:cubicBezTo>
                  <a:lnTo>
                    <a:pt x="2831306" y="361950"/>
                  </a:lnTo>
                  <a:cubicBezTo>
                    <a:pt x="2831306" y="385762"/>
                    <a:pt x="2837656" y="404018"/>
                    <a:pt x="2850356" y="416718"/>
                  </a:cubicBezTo>
                  <a:cubicBezTo>
                    <a:pt x="2861469" y="427831"/>
                    <a:pt x="2876550" y="433387"/>
                    <a:pt x="2895600" y="433387"/>
                  </a:cubicBezTo>
                  <a:cubicBezTo>
                    <a:pt x="2914650" y="433387"/>
                    <a:pt x="2929731" y="427831"/>
                    <a:pt x="2940844" y="416718"/>
                  </a:cubicBezTo>
                  <a:cubicBezTo>
                    <a:pt x="2950369" y="407193"/>
                    <a:pt x="2955131" y="388937"/>
                    <a:pt x="2955131" y="361950"/>
                  </a:cubicBezTo>
                  <a:lnTo>
                    <a:pt x="2955131" y="321468"/>
                  </a:lnTo>
                  <a:lnTo>
                    <a:pt x="3021806" y="321468"/>
                  </a:lnTo>
                  <a:lnTo>
                    <a:pt x="3021806" y="361950"/>
                  </a:lnTo>
                  <a:cubicBezTo>
                    <a:pt x="3021806" y="406400"/>
                    <a:pt x="3010694" y="439737"/>
                    <a:pt x="2988469" y="461962"/>
                  </a:cubicBezTo>
                  <a:cubicBezTo>
                    <a:pt x="2966244" y="484187"/>
                    <a:pt x="2936081" y="495300"/>
                    <a:pt x="2897981" y="495300"/>
                  </a:cubicBezTo>
                  <a:cubicBezTo>
                    <a:pt x="2851944" y="495300"/>
                    <a:pt x="2818606" y="484981"/>
                    <a:pt x="2797969" y="464343"/>
                  </a:cubicBezTo>
                  <a:cubicBezTo>
                    <a:pt x="2775744" y="442118"/>
                    <a:pt x="2764631" y="407987"/>
                    <a:pt x="2764631" y="361950"/>
                  </a:cubicBezTo>
                  <a:lnTo>
                    <a:pt x="2764631" y="119062"/>
                  </a:lnTo>
                  <a:cubicBezTo>
                    <a:pt x="2764631" y="87312"/>
                    <a:pt x="2775744" y="60325"/>
                    <a:pt x="2797969" y="38100"/>
                  </a:cubicBezTo>
                  <a:cubicBezTo>
                    <a:pt x="2823369" y="12700"/>
                    <a:pt x="2854325" y="0"/>
                    <a:pt x="289083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7" name="Freeform: Shape 6">
              <a:extLst>
                <a:ext uri="{FF2B5EF4-FFF2-40B4-BE49-F238E27FC236}">
                  <a16:creationId xmlns:a16="http://schemas.microsoft.com/office/drawing/2014/main" id="{CC44D254-9BBE-44FD-9BA6-5C6C31C7FADE}"/>
                </a:ext>
              </a:extLst>
            </p:cNvPr>
            <p:cNvSpPr/>
            <p:nvPr/>
          </p:nvSpPr>
          <p:spPr>
            <a:xfrm>
              <a:off x="10113938" y="5636699"/>
              <a:ext cx="1031519" cy="558333"/>
            </a:xfrm>
            <a:custGeom>
              <a:avLst/>
              <a:gdLst/>
              <a:ahLst/>
              <a:cxnLst/>
              <a:rect l="l" t="t" r="r" b="b"/>
              <a:pathLst>
                <a:path w="1031519" h="558333">
                  <a:moveTo>
                    <a:pt x="641150" y="258074"/>
                  </a:moveTo>
                  <a:cubicBezTo>
                    <a:pt x="593468" y="272957"/>
                    <a:pt x="557909" y="287024"/>
                    <a:pt x="534473" y="300276"/>
                  </a:cubicBezTo>
                  <a:cubicBezTo>
                    <a:pt x="511036" y="313528"/>
                    <a:pt x="495660" y="325965"/>
                    <a:pt x="488343" y="337586"/>
                  </a:cubicBezTo>
                  <a:cubicBezTo>
                    <a:pt x="481026" y="349207"/>
                    <a:pt x="477706" y="360012"/>
                    <a:pt x="478383" y="370002"/>
                  </a:cubicBezTo>
                  <a:cubicBezTo>
                    <a:pt x="478586" y="371964"/>
                    <a:pt x="479552" y="374613"/>
                    <a:pt x="481281" y="377950"/>
                  </a:cubicBezTo>
                  <a:cubicBezTo>
                    <a:pt x="483009" y="381286"/>
                    <a:pt x="486110" y="382715"/>
                    <a:pt x="490584" y="382235"/>
                  </a:cubicBezTo>
                  <a:cubicBezTo>
                    <a:pt x="494064" y="382212"/>
                    <a:pt x="500050" y="380286"/>
                    <a:pt x="508541" y="376458"/>
                  </a:cubicBezTo>
                  <a:cubicBezTo>
                    <a:pt x="517033" y="372630"/>
                    <a:pt x="531551" y="362141"/>
                    <a:pt x="552095" y="344993"/>
                  </a:cubicBezTo>
                  <a:cubicBezTo>
                    <a:pt x="572639" y="327845"/>
                    <a:pt x="602730" y="299280"/>
                    <a:pt x="642367" y="259297"/>
                  </a:cubicBezTo>
                  <a:close/>
                  <a:moveTo>
                    <a:pt x="862660" y="193868"/>
                  </a:moveTo>
                  <a:cubicBezTo>
                    <a:pt x="867752" y="194503"/>
                    <a:pt x="873264" y="198110"/>
                    <a:pt x="879195" y="204689"/>
                  </a:cubicBezTo>
                  <a:cubicBezTo>
                    <a:pt x="885126" y="211267"/>
                    <a:pt x="888352" y="217008"/>
                    <a:pt x="888872" y="221910"/>
                  </a:cubicBezTo>
                  <a:cubicBezTo>
                    <a:pt x="888146" y="230173"/>
                    <a:pt x="881945" y="241281"/>
                    <a:pt x="870268" y="255235"/>
                  </a:cubicBezTo>
                  <a:cubicBezTo>
                    <a:pt x="858592" y="269188"/>
                    <a:pt x="845798" y="282734"/>
                    <a:pt x="831886" y="295875"/>
                  </a:cubicBezTo>
                  <a:cubicBezTo>
                    <a:pt x="817974" y="309015"/>
                    <a:pt x="807303" y="318497"/>
                    <a:pt x="799871" y="324323"/>
                  </a:cubicBezTo>
                  <a:cubicBezTo>
                    <a:pt x="796226" y="329530"/>
                    <a:pt x="793457" y="335118"/>
                    <a:pt x="791565" y="341087"/>
                  </a:cubicBezTo>
                  <a:cubicBezTo>
                    <a:pt x="789673" y="347056"/>
                    <a:pt x="788581" y="353253"/>
                    <a:pt x="788288" y="359679"/>
                  </a:cubicBezTo>
                  <a:cubicBezTo>
                    <a:pt x="804456" y="357330"/>
                    <a:pt x="819823" y="350904"/>
                    <a:pt x="834389" y="340401"/>
                  </a:cubicBezTo>
                  <a:cubicBezTo>
                    <a:pt x="848956" y="329898"/>
                    <a:pt x="862647" y="318442"/>
                    <a:pt x="875461" y="306035"/>
                  </a:cubicBezTo>
                  <a:cubicBezTo>
                    <a:pt x="906932" y="276571"/>
                    <a:pt x="932230" y="252593"/>
                    <a:pt x="951356" y="234102"/>
                  </a:cubicBezTo>
                  <a:cubicBezTo>
                    <a:pt x="970483" y="215611"/>
                    <a:pt x="982980" y="205654"/>
                    <a:pt x="988847" y="204231"/>
                  </a:cubicBezTo>
                  <a:cubicBezTo>
                    <a:pt x="994066" y="204168"/>
                    <a:pt x="998105" y="207952"/>
                    <a:pt x="1000963" y="215585"/>
                  </a:cubicBezTo>
                  <a:cubicBezTo>
                    <a:pt x="1003820" y="223218"/>
                    <a:pt x="1005268" y="229593"/>
                    <a:pt x="1005306" y="234711"/>
                  </a:cubicBezTo>
                  <a:cubicBezTo>
                    <a:pt x="1004798" y="243081"/>
                    <a:pt x="1001699" y="252402"/>
                    <a:pt x="996010" y="262677"/>
                  </a:cubicBezTo>
                  <a:cubicBezTo>
                    <a:pt x="990320" y="272951"/>
                    <a:pt x="985088" y="281511"/>
                    <a:pt x="980312" y="288356"/>
                  </a:cubicBezTo>
                  <a:lnTo>
                    <a:pt x="890092" y="422392"/>
                  </a:lnTo>
                  <a:lnTo>
                    <a:pt x="891311" y="423611"/>
                  </a:lnTo>
                  <a:lnTo>
                    <a:pt x="1026642" y="303596"/>
                  </a:lnTo>
                  <a:lnTo>
                    <a:pt x="1031519" y="326151"/>
                  </a:lnTo>
                  <a:lnTo>
                    <a:pt x="848029" y="527853"/>
                  </a:lnTo>
                  <a:cubicBezTo>
                    <a:pt x="844600" y="532056"/>
                    <a:pt x="839571" y="537975"/>
                    <a:pt x="832942" y="545607"/>
                  </a:cubicBezTo>
                  <a:cubicBezTo>
                    <a:pt x="826312" y="553240"/>
                    <a:pt x="820369" y="557482"/>
                    <a:pt x="815111" y="558333"/>
                  </a:cubicBezTo>
                  <a:cubicBezTo>
                    <a:pt x="810855" y="558028"/>
                    <a:pt x="807378" y="555319"/>
                    <a:pt x="804680" y="550205"/>
                  </a:cubicBezTo>
                  <a:cubicBezTo>
                    <a:pt x="801982" y="545091"/>
                    <a:pt x="799995" y="539401"/>
                    <a:pt x="798719" y="533136"/>
                  </a:cubicBezTo>
                  <a:cubicBezTo>
                    <a:pt x="797444" y="526871"/>
                    <a:pt x="796812" y="521858"/>
                    <a:pt x="796823" y="518099"/>
                  </a:cubicBezTo>
                  <a:cubicBezTo>
                    <a:pt x="797204" y="512803"/>
                    <a:pt x="799337" y="506479"/>
                    <a:pt x="803224" y="499125"/>
                  </a:cubicBezTo>
                  <a:cubicBezTo>
                    <a:pt x="807110" y="491772"/>
                    <a:pt x="810463" y="485905"/>
                    <a:pt x="813282" y="481523"/>
                  </a:cubicBezTo>
                  <a:lnTo>
                    <a:pt x="894968" y="343830"/>
                  </a:lnTo>
                  <a:lnTo>
                    <a:pt x="893749" y="342611"/>
                  </a:lnTo>
                  <a:cubicBezTo>
                    <a:pt x="868095" y="364132"/>
                    <a:pt x="845794" y="381844"/>
                    <a:pt x="826846" y="395748"/>
                  </a:cubicBezTo>
                  <a:cubicBezTo>
                    <a:pt x="807897" y="409651"/>
                    <a:pt x="796264" y="416703"/>
                    <a:pt x="791946" y="416906"/>
                  </a:cubicBezTo>
                  <a:cubicBezTo>
                    <a:pt x="782599" y="416196"/>
                    <a:pt x="772683" y="409701"/>
                    <a:pt x="762197" y="397422"/>
                  </a:cubicBezTo>
                  <a:cubicBezTo>
                    <a:pt x="754333" y="388212"/>
                    <a:pt x="748930" y="376090"/>
                    <a:pt x="745987" y="361055"/>
                  </a:cubicBezTo>
                  <a:lnTo>
                    <a:pt x="745266" y="355622"/>
                  </a:lnTo>
                  <a:lnTo>
                    <a:pt x="736690" y="364286"/>
                  </a:lnTo>
                  <a:cubicBezTo>
                    <a:pt x="729902" y="370605"/>
                    <a:pt x="722070" y="377438"/>
                    <a:pt x="713193" y="384787"/>
                  </a:cubicBezTo>
                  <a:cubicBezTo>
                    <a:pt x="695441" y="399484"/>
                    <a:pt x="677487" y="412522"/>
                    <a:pt x="659332" y="423901"/>
                  </a:cubicBezTo>
                  <a:cubicBezTo>
                    <a:pt x="641178" y="435280"/>
                    <a:pt x="626797" y="441279"/>
                    <a:pt x="616190" y="441899"/>
                  </a:cubicBezTo>
                  <a:cubicBezTo>
                    <a:pt x="606183" y="441658"/>
                    <a:pt x="598801" y="438487"/>
                    <a:pt x="594045" y="432385"/>
                  </a:cubicBezTo>
                  <a:cubicBezTo>
                    <a:pt x="589289" y="426283"/>
                    <a:pt x="586930" y="418696"/>
                    <a:pt x="586968" y="409626"/>
                  </a:cubicBezTo>
                  <a:cubicBezTo>
                    <a:pt x="587412" y="399276"/>
                    <a:pt x="590177" y="387546"/>
                    <a:pt x="595263" y="374433"/>
                  </a:cubicBezTo>
                  <a:cubicBezTo>
                    <a:pt x="600349" y="361321"/>
                    <a:pt x="605092" y="350465"/>
                    <a:pt x="609493" y="341867"/>
                  </a:cubicBezTo>
                  <a:lnTo>
                    <a:pt x="608275" y="340644"/>
                  </a:lnTo>
                  <a:lnTo>
                    <a:pt x="552196" y="385886"/>
                  </a:lnTo>
                  <a:cubicBezTo>
                    <a:pt x="548009" y="389263"/>
                    <a:pt x="541743" y="394139"/>
                    <a:pt x="533399" y="400514"/>
                  </a:cubicBezTo>
                  <a:cubicBezTo>
                    <a:pt x="525054" y="406888"/>
                    <a:pt x="516574" y="412756"/>
                    <a:pt x="507958" y="418117"/>
                  </a:cubicBezTo>
                  <a:cubicBezTo>
                    <a:pt x="499342" y="423477"/>
                    <a:pt x="492534" y="426325"/>
                    <a:pt x="487534" y="426659"/>
                  </a:cubicBezTo>
                  <a:cubicBezTo>
                    <a:pt x="481523" y="426363"/>
                    <a:pt x="474456" y="422493"/>
                    <a:pt x="466331" y="415050"/>
                  </a:cubicBezTo>
                  <a:cubicBezTo>
                    <a:pt x="458207" y="407606"/>
                    <a:pt x="450962" y="398369"/>
                    <a:pt x="444598" y="387337"/>
                  </a:cubicBezTo>
                  <a:cubicBezTo>
                    <a:pt x="438234" y="376304"/>
                    <a:pt x="434687" y="365257"/>
                    <a:pt x="433958" y="354193"/>
                  </a:cubicBezTo>
                  <a:cubicBezTo>
                    <a:pt x="433997" y="334940"/>
                    <a:pt x="442150" y="316182"/>
                    <a:pt x="458417" y="297919"/>
                  </a:cubicBezTo>
                  <a:cubicBezTo>
                    <a:pt x="474684" y="279657"/>
                    <a:pt x="495179" y="263109"/>
                    <a:pt x="519901" y="248275"/>
                  </a:cubicBezTo>
                  <a:cubicBezTo>
                    <a:pt x="544623" y="233441"/>
                    <a:pt x="569685" y="221541"/>
                    <a:pt x="595088" y="212575"/>
                  </a:cubicBezTo>
                  <a:cubicBezTo>
                    <a:pt x="620490" y="203609"/>
                    <a:pt x="642345" y="198796"/>
                    <a:pt x="660654" y="198135"/>
                  </a:cubicBezTo>
                  <a:cubicBezTo>
                    <a:pt x="674573" y="198631"/>
                    <a:pt x="684682" y="202517"/>
                    <a:pt x="690981" y="209794"/>
                  </a:cubicBezTo>
                  <a:cubicBezTo>
                    <a:pt x="697280" y="217071"/>
                    <a:pt x="700379" y="222938"/>
                    <a:pt x="700278" y="227396"/>
                  </a:cubicBezTo>
                  <a:cubicBezTo>
                    <a:pt x="699731" y="231117"/>
                    <a:pt x="696861" y="234343"/>
                    <a:pt x="691667" y="237074"/>
                  </a:cubicBezTo>
                  <a:cubicBezTo>
                    <a:pt x="686473" y="239804"/>
                    <a:pt x="682231" y="241658"/>
                    <a:pt x="678941" y="242636"/>
                  </a:cubicBezTo>
                  <a:cubicBezTo>
                    <a:pt x="684745" y="244973"/>
                    <a:pt x="689140" y="248072"/>
                    <a:pt x="692124" y="251933"/>
                  </a:cubicBezTo>
                  <a:cubicBezTo>
                    <a:pt x="695109" y="255793"/>
                    <a:pt x="696607" y="261026"/>
                    <a:pt x="696620" y="267630"/>
                  </a:cubicBezTo>
                  <a:cubicBezTo>
                    <a:pt x="695965" y="274362"/>
                    <a:pt x="691382" y="282979"/>
                    <a:pt x="682870" y="293481"/>
                  </a:cubicBezTo>
                  <a:cubicBezTo>
                    <a:pt x="674358" y="303984"/>
                    <a:pt x="665846" y="314994"/>
                    <a:pt x="657335" y="326513"/>
                  </a:cubicBezTo>
                  <a:cubicBezTo>
                    <a:pt x="648823" y="338031"/>
                    <a:pt x="644239" y="348680"/>
                    <a:pt x="643585" y="358460"/>
                  </a:cubicBezTo>
                  <a:cubicBezTo>
                    <a:pt x="643762" y="363604"/>
                    <a:pt x="645693" y="367337"/>
                    <a:pt x="649376" y="369662"/>
                  </a:cubicBezTo>
                  <a:cubicBezTo>
                    <a:pt x="653059" y="371986"/>
                    <a:pt x="657428" y="373129"/>
                    <a:pt x="662482" y="373091"/>
                  </a:cubicBezTo>
                  <a:cubicBezTo>
                    <a:pt x="675652" y="372163"/>
                    <a:pt x="690003" y="366245"/>
                    <a:pt x="705535" y="355336"/>
                  </a:cubicBezTo>
                  <a:lnTo>
                    <a:pt x="746405" y="326205"/>
                  </a:lnTo>
                  <a:lnTo>
                    <a:pt x="747568" y="317575"/>
                  </a:lnTo>
                  <a:cubicBezTo>
                    <a:pt x="750090" y="308509"/>
                    <a:pt x="753900" y="299534"/>
                    <a:pt x="758997" y="290652"/>
                  </a:cubicBezTo>
                  <a:cubicBezTo>
                    <a:pt x="769190" y="272886"/>
                    <a:pt x="781507" y="256754"/>
                    <a:pt x="795947" y="242255"/>
                  </a:cubicBezTo>
                  <a:cubicBezTo>
                    <a:pt x="810386" y="227756"/>
                    <a:pt x="823922" y="216158"/>
                    <a:pt x="836554" y="207460"/>
                  </a:cubicBezTo>
                  <a:cubicBezTo>
                    <a:pt x="849186" y="198762"/>
                    <a:pt x="857888" y="194232"/>
                    <a:pt x="862660" y="193868"/>
                  </a:cubicBezTo>
                  <a:close/>
                  <a:moveTo>
                    <a:pt x="259040" y="91379"/>
                  </a:moveTo>
                  <a:cubicBezTo>
                    <a:pt x="256829" y="100826"/>
                    <a:pt x="254390" y="108818"/>
                    <a:pt x="251723" y="115356"/>
                  </a:cubicBezTo>
                  <a:cubicBezTo>
                    <a:pt x="249055" y="121893"/>
                    <a:pt x="244787" y="128955"/>
                    <a:pt x="238919" y="136542"/>
                  </a:cubicBezTo>
                  <a:lnTo>
                    <a:pt x="104168" y="312111"/>
                  </a:lnTo>
                  <a:cubicBezTo>
                    <a:pt x="95139" y="324282"/>
                    <a:pt x="90186" y="333328"/>
                    <a:pt x="89309" y="339248"/>
                  </a:cubicBezTo>
                  <a:cubicBezTo>
                    <a:pt x="88431" y="345169"/>
                    <a:pt x="89117" y="349946"/>
                    <a:pt x="91364" y="353579"/>
                  </a:cubicBezTo>
                  <a:cubicBezTo>
                    <a:pt x="92317" y="355599"/>
                    <a:pt x="95289" y="357810"/>
                    <a:pt x="100281" y="360211"/>
                  </a:cubicBezTo>
                  <a:cubicBezTo>
                    <a:pt x="105273" y="362612"/>
                    <a:pt x="113886" y="364061"/>
                    <a:pt x="126118" y="364556"/>
                  </a:cubicBezTo>
                  <a:cubicBezTo>
                    <a:pt x="147700" y="364644"/>
                    <a:pt x="170997" y="362179"/>
                    <a:pt x="196009" y="357161"/>
                  </a:cubicBezTo>
                  <a:cubicBezTo>
                    <a:pt x="221020" y="352143"/>
                    <a:pt x="244470" y="345867"/>
                    <a:pt x="266356" y="338333"/>
                  </a:cubicBezTo>
                  <a:cubicBezTo>
                    <a:pt x="329565" y="315134"/>
                    <a:pt x="374330" y="288962"/>
                    <a:pt x="400650" y="259817"/>
                  </a:cubicBezTo>
                  <a:cubicBezTo>
                    <a:pt x="426971" y="230672"/>
                    <a:pt x="439724" y="202366"/>
                    <a:pt x="438912" y="174898"/>
                  </a:cubicBezTo>
                  <a:cubicBezTo>
                    <a:pt x="438403" y="155444"/>
                    <a:pt x="431607" y="140179"/>
                    <a:pt x="418523" y="129106"/>
                  </a:cubicBezTo>
                  <a:cubicBezTo>
                    <a:pt x="405440" y="118032"/>
                    <a:pt x="389116" y="109929"/>
                    <a:pt x="369554" y="104798"/>
                  </a:cubicBezTo>
                  <a:cubicBezTo>
                    <a:pt x="349992" y="99666"/>
                    <a:pt x="330239" y="96287"/>
                    <a:pt x="310295" y="94660"/>
                  </a:cubicBezTo>
                  <a:cubicBezTo>
                    <a:pt x="290352" y="93033"/>
                    <a:pt x="273267" y="91940"/>
                    <a:pt x="259040" y="91379"/>
                  </a:cubicBezTo>
                  <a:close/>
                  <a:moveTo>
                    <a:pt x="273673" y="15"/>
                  </a:moveTo>
                  <a:cubicBezTo>
                    <a:pt x="297313" y="-200"/>
                    <a:pt x="322439" y="2058"/>
                    <a:pt x="349051" y="6792"/>
                  </a:cubicBezTo>
                  <a:cubicBezTo>
                    <a:pt x="375663" y="11525"/>
                    <a:pt x="399112" y="20027"/>
                    <a:pt x="419399" y="32298"/>
                  </a:cubicBezTo>
                  <a:cubicBezTo>
                    <a:pt x="441516" y="47236"/>
                    <a:pt x="457730" y="66867"/>
                    <a:pt x="468041" y="91188"/>
                  </a:cubicBezTo>
                  <a:cubicBezTo>
                    <a:pt x="478353" y="115509"/>
                    <a:pt x="483451" y="140770"/>
                    <a:pt x="483336" y="166970"/>
                  </a:cubicBezTo>
                  <a:cubicBezTo>
                    <a:pt x="482886" y="196306"/>
                    <a:pt x="475734" y="223418"/>
                    <a:pt x="461882" y="248304"/>
                  </a:cubicBezTo>
                  <a:cubicBezTo>
                    <a:pt x="448030" y="273190"/>
                    <a:pt x="430180" y="295468"/>
                    <a:pt x="408334" y="315137"/>
                  </a:cubicBezTo>
                  <a:cubicBezTo>
                    <a:pt x="386487" y="334805"/>
                    <a:pt x="363348" y="351481"/>
                    <a:pt x="338914" y="365165"/>
                  </a:cubicBezTo>
                  <a:cubicBezTo>
                    <a:pt x="316486" y="377700"/>
                    <a:pt x="290614" y="389097"/>
                    <a:pt x="261298" y="399355"/>
                  </a:cubicBezTo>
                  <a:cubicBezTo>
                    <a:pt x="231982" y="409613"/>
                    <a:pt x="202090" y="417807"/>
                    <a:pt x="171623" y="423938"/>
                  </a:cubicBezTo>
                  <a:cubicBezTo>
                    <a:pt x="141156" y="430068"/>
                    <a:pt x="112981" y="433211"/>
                    <a:pt x="87098" y="433365"/>
                  </a:cubicBezTo>
                  <a:cubicBezTo>
                    <a:pt x="79550" y="433504"/>
                    <a:pt x="70594" y="433225"/>
                    <a:pt x="60230" y="432527"/>
                  </a:cubicBezTo>
                  <a:cubicBezTo>
                    <a:pt x="49865" y="431830"/>
                    <a:pt x="41366" y="429876"/>
                    <a:pt x="34731" y="426666"/>
                  </a:cubicBezTo>
                  <a:cubicBezTo>
                    <a:pt x="29086" y="423381"/>
                    <a:pt x="25306" y="418687"/>
                    <a:pt x="23390" y="412585"/>
                  </a:cubicBezTo>
                  <a:cubicBezTo>
                    <a:pt x="21474" y="406483"/>
                    <a:pt x="20586" y="400419"/>
                    <a:pt x="20726" y="394393"/>
                  </a:cubicBezTo>
                  <a:cubicBezTo>
                    <a:pt x="21487" y="371813"/>
                    <a:pt x="27881" y="350558"/>
                    <a:pt x="39907" y="330629"/>
                  </a:cubicBezTo>
                  <a:cubicBezTo>
                    <a:pt x="51933" y="310699"/>
                    <a:pt x="65025" y="292330"/>
                    <a:pt x="79182" y="275521"/>
                  </a:cubicBezTo>
                  <a:lnTo>
                    <a:pt x="224895" y="93823"/>
                  </a:lnTo>
                  <a:cubicBezTo>
                    <a:pt x="202551" y="95898"/>
                    <a:pt x="180321" y="99233"/>
                    <a:pt x="158206" y="103829"/>
                  </a:cubicBezTo>
                  <a:cubicBezTo>
                    <a:pt x="136090" y="108424"/>
                    <a:pt x="114622" y="114662"/>
                    <a:pt x="93803" y="122542"/>
                  </a:cubicBezTo>
                  <a:lnTo>
                    <a:pt x="93803" y="123764"/>
                  </a:lnTo>
                  <a:lnTo>
                    <a:pt x="110265" y="123764"/>
                  </a:lnTo>
                  <a:cubicBezTo>
                    <a:pt x="111632" y="123678"/>
                    <a:pt x="114929" y="123579"/>
                    <a:pt x="120157" y="123469"/>
                  </a:cubicBezTo>
                  <a:cubicBezTo>
                    <a:pt x="125385" y="123359"/>
                    <a:pt x="130443" y="123756"/>
                    <a:pt x="135332" y="124661"/>
                  </a:cubicBezTo>
                  <a:cubicBezTo>
                    <a:pt x="140221" y="125566"/>
                    <a:pt x="142841" y="127498"/>
                    <a:pt x="143191" y="130457"/>
                  </a:cubicBezTo>
                  <a:cubicBezTo>
                    <a:pt x="142746" y="134070"/>
                    <a:pt x="140282" y="136732"/>
                    <a:pt x="135798" y="138444"/>
                  </a:cubicBezTo>
                  <a:cubicBezTo>
                    <a:pt x="131314" y="140155"/>
                    <a:pt x="127478" y="141144"/>
                    <a:pt x="124289" y="141410"/>
                  </a:cubicBezTo>
                  <a:cubicBezTo>
                    <a:pt x="108793" y="144528"/>
                    <a:pt x="91781" y="149092"/>
                    <a:pt x="73254" y="155101"/>
                  </a:cubicBezTo>
                  <a:cubicBezTo>
                    <a:pt x="54726" y="161110"/>
                    <a:pt x="38029" y="164456"/>
                    <a:pt x="23162" y="165141"/>
                  </a:cubicBezTo>
                  <a:cubicBezTo>
                    <a:pt x="16064" y="165128"/>
                    <a:pt x="10451" y="163328"/>
                    <a:pt x="6324" y="159740"/>
                  </a:cubicBezTo>
                  <a:cubicBezTo>
                    <a:pt x="2197" y="156153"/>
                    <a:pt x="88" y="150854"/>
                    <a:pt x="0" y="143844"/>
                  </a:cubicBezTo>
                  <a:cubicBezTo>
                    <a:pt x="203" y="138214"/>
                    <a:pt x="1320" y="131207"/>
                    <a:pt x="3352" y="122822"/>
                  </a:cubicBezTo>
                  <a:cubicBezTo>
                    <a:pt x="5384" y="114436"/>
                    <a:pt x="7112" y="107418"/>
                    <a:pt x="8534" y="101767"/>
                  </a:cubicBezTo>
                  <a:cubicBezTo>
                    <a:pt x="12547" y="86003"/>
                    <a:pt x="19452" y="73787"/>
                    <a:pt x="29247" y="65116"/>
                  </a:cubicBezTo>
                  <a:cubicBezTo>
                    <a:pt x="39043" y="56446"/>
                    <a:pt x="51426" y="48958"/>
                    <a:pt x="66395" y="42652"/>
                  </a:cubicBezTo>
                  <a:cubicBezTo>
                    <a:pt x="86006" y="34264"/>
                    <a:pt x="107798" y="26880"/>
                    <a:pt x="131773" y="20499"/>
                  </a:cubicBezTo>
                  <a:cubicBezTo>
                    <a:pt x="155748" y="14119"/>
                    <a:pt x="180029" y="9126"/>
                    <a:pt x="204617" y="5520"/>
                  </a:cubicBezTo>
                  <a:cubicBezTo>
                    <a:pt x="229204" y="1914"/>
                    <a:pt x="252223" y="79"/>
                    <a:pt x="273673" y="1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8" name="Freeform: Shape 7">
              <a:extLst>
                <a:ext uri="{FF2B5EF4-FFF2-40B4-BE49-F238E27FC236}">
                  <a16:creationId xmlns:a16="http://schemas.microsoft.com/office/drawing/2014/main" id="{0F2DA4F1-C254-4B91-93AC-8616FDA2A66A}"/>
                </a:ext>
              </a:extLst>
            </p:cNvPr>
            <p:cNvSpPr/>
            <p:nvPr/>
          </p:nvSpPr>
          <p:spPr>
            <a:xfrm>
              <a:off x="9439329" y="2127353"/>
              <a:ext cx="1602746" cy="2961079"/>
            </a:xfrm>
            <a:custGeom>
              <a:avLst/>
              <a:gdLst>
                <a:gd name="connsiteX0" fmla="*/ 121668 w 656535"/>
                <a:gd name="connsiteY0" fmla="*/ 0 h 1212951"/>
                <a:gd name="connsiteX1" fmla="*/ 135356 w 656535"/>
                <a:gd name="connsiteY1" fmla="*/ 0 h 1212951"/>
                <a:gd name="connsiteX2" fmla="*/ 149387 w 656535"/>
                <a:gd name="connsiteY2" fmla="*/ 17452 h 1212951"/>
                <a:gd name="connsiteX3" fmla="*/ 148018 w 656535"/>
                <a:gd name="connsiteY3" fmla="*/ 65361 h 1212951"/>
                <a:gd name="connsiteX4" fmla="*/ 113455 w 656535"/>
                <a:gd name="connsiteY4" fmla="*/ 99581 h 1212951"/>
                <a:gd name="connsiteX5" fmla="*/ 108322 w 656535"/>
                <a:gd name="connsiteY5" fmla="*/ 103688 h 1212951"/>
                <a:gd name="connsiteX6" fmla="*/ 143569 w 656535"/>
                <a:gd name="connsiteY6" fmla="*/ 113269 h 1212951"/>
                <a:gd name="connsiteX7" fmla="*/ 178132 w 656535"/>
                <a:gd name="connsiteY7" fmla="*/ 164258 h 1212951"/>
                <a:gd name="connsiteX8" fmla="*/ 182580 w 656535"/>
                <a:gd name="connsiteY8" fmla="*/ 190265 h 1212951"/>
                <a:gd name="connsiteX9" fmla="*/ 178816 w 656535"/>
                <a:gd name="connsiteY9" fmla="*/ 213194 h 1212951"/>
                <a:gd name="connsiteX10" fmla="*/ 149387 w 656535"/>
                <a:gd name="connsiteY10" fmla="*/ 224143 h 1212951"/>
                <a:gd name="connsiteX11" fmla="*/ 138436 w 656535"/>
                <a:gd name="connsiteY11" fmla="*/ 230987 h 1212951"/>
                <a:gd name="connsiteX12" fmla="*/ 130565 w 656535"/>
                <a:gd name="connsiteY12" fmla="*/ 256995 h 1212951"/>
                <a:gd name="connsiteX13" fmla="*/ 129197 w 656535"/>
                <a:gd name="connsiteY13" fmla="*/ 287451 h 1212951"/>
                <a:gd name="connsiteX14" fmla="*/ 158968 w 656535"/>
                <a:gd name="connsiteY14" fmla="*/ 369923 h 1212951"/>
                <a:gd name="connsiteX15" fmla="*/ 158284 w 656535"/>
                <a:gd name="connsiteY15" fmla="*/ 416121 h 1212951"/>
                <a:gd name="connsiteX16" fmla="*/ 166154 w 656535"/>
                <a:gd name="connsiteY16" fmla="*/ 514675 h 1212951"/>
                <a:gd name="connsiteX17" fmla="*/ 199691 w 656535"/>
                <a:gd name="connsiteY17" fmla="*/ 697069 h 1212951"/>
                <a:gd name="connsiteX18" fmla="*/ 209957 w 656535"/>
                <a:gd name="connsiteY18" fmla="*/ 709388 h 1212951"/>
                <a:gd name="connsiteX19" fmla="*/ 290374 w 656535"/>
                <a:gd name="connsiteY19" fmla="*/ 712811 h 1212951"/>
                <a:gd name="connsiteX20" fmla="*/ 317408 w 656535"/>
                <a:gd name="connsiteY20" fmla="*/ 691595 h 1212951"/>
                <a:gd name="connsiteX21" fmla="*/ 308853 w 656535"/>
                <a:gd name="connsiteY21" fmla="*/ 670036 h 1212951"/>
                <a:gd name="connsiteX22" fmla="*/ 265394 w 656535"/>
                <a:gd name="connsiteY22" fmla="*/ 618704 h 1212951"/>
                <a:gd name="connsiteX23" fmla="*/ 326306 w 656535"/>
                <a:gd name="connsiteY23" fmla="*/ 658400 h 1212951"/>
                <a:gd name="connsiteX24" fmla="*/ 383796 w 656535"/>
                <a:gd name="connsiteY24" fmla="*/ 659428 h 1212951"/>
                <a:gd name="connsiteX25" fmla="*/ 395773 w 656535"/>
                <a:gd name="connsiteY25" fmla="*/ 626575 h 1212951"/>
                <a:gd name="connsiteX26" fmla="*/ 397826 w 656535"/>
                <a:gd name="connsiteY26" fmla="*/ 599199 h 1212951"/>
                <a:gd name="connsiteX27" fmla="*/ 400564 w 656535"/>
                <a:gd name="connsiteY27" fmla="*/ 568401 h 1212951"/>
                <a:gd name="connsiteX28" fmla="*/ 405355 w 656535"/>
                <a:gd name="connsiteY28" fmla="*/ 572508 h 1212951"/>
                <a:gd name="connsiteX29" fmla="*/ 420070 w 656535"/>
                <a:gd name="connsiteY29" fmla="*/ 640949 h 1212951"/>
                <a:gd name="connsiteX30" fmla="*/ 472085 w 656535"/>
                <a:gd name="connsiteY30" fmla="*/ 661139 h 1212951"/>
                <a:gd name="connsiteX31" fmla="*/ 523415 w 656535"/>
                <a:gd name="connsiteY31" fmla="*/ 621442 h 1212951"/>
                <a:gd name="connsiteX32" fmla="*/ 541210 w 656535"/>
                <a:gd name="connsiteY32" fmla="*/ 613914 h 1212951"/>
                <a:gd name="connsiteX33" fmla="*/ 499461 w 656535"/>
                <a:gd name="connsiteY33" fmla="*/ 667983 h 1212951"/>
                <a:gd name="connsiteX34" fmla="*/ 501514 w 656535"/>
                <a:gd name="connsiteY34" fmla="*/ 700149 h 1212951"/>
                <a:gd name="connsiteX35" fmla="*/ 528548 w 656535"/>
                <a:gd name="connsiteY35" fmla="*/ 703913 h 1212951"/>
                <a:gd name="connsiteX36" fmla="*/ 615126 w 656535"/>
                <a:gd name="connsiteY36" fmla="*/ 682012 h 1212951"/>
                <a:gd name="connsiteX37" fmla="*/ 534024 w 656535"/>
                <a:gd name="connsiteY37" fmla="*/ 723762 h 1212951"/>
                <a:gd name="connsiteX38" fmla="*/ 519651 w 656535"/>
                <a:gd name="connsiteY38" fmla="*/ 737107 h 1212951"/>
                <a:gd name="connsiteX39" fmla="*/ 538814 w 656535"/>
                <a:gd name="connsiteY39" fmla="*/ 757297 h 1212951"/>
                <a:gd name="connsiteX40" fmla="*/ 602464 w 656535"/>
                <a:gd name="connsiteY40" fmla="*/ 764483 h 1212951"/>
                <a:gd name="connsiteX41" fmla="*/ 585696 w 656535"/>
                <a:gd name="connsiteY41" fmla="*/ 769616 h 1212951"/>
                <a:gd name="connsiteX42" fmla="*/ 532997 w 656535"/>
                <a:gd name="connsiteY42" fmla="*/ 775434 h 1212951"/>
                <a:gd name="connsiteX43" fmla="*/ 514860 w 656535"/>
                <a:gd name="connsiteY43" fmla="*/ 802811 h 1212951"/>
                <a:gd name="connsiteX44" fmla="*/ 519651 w 656535"/>
                <a:gd name="connsiteY44" fmla="*/ 820948 h 1212951"/>
                <a:gd name="connsiteX45" fmla="*/ 521020 w 656535"/>
                <a:gd name="connsiteY45" fmla="*/ 832239 h 1212951"/>
                <a:gd name="connsiteX46" fmla="*/ 519651 w 656535"/>
                <a:gd name="connsiteY46" fmla="*/ 884597 h 1212951"/>
                <a:gd name="connsiteX47" fmla="*/ 519651 w 656535"/>
                <a:gd name="connsiteY47" fmla="*/ 937296 h 1212951"/>
                <a:gd name="connsiteX48" fmla="*/ 519651 w 656535"/>
                <a:gd name="connsiteY48" fmla="*/ 954064 h 1212951"/>
                <a:gd name="connsiteX49" fmla="*/ 551476 w 656535"/>
                <a:gd name="connsiteY49" fmla="*/ 1035167 h 1212951"/>
                <a:gd name="connsiteX50" fmla="*/ 585012 w 656535"/>
                <a:gd name="connsiteY50" fmla="*/ 1060831 h 1212951"/>
                <a:gd name="connsiteX51" fmla="*/ 600069 w 656535"/>
                <a:gd name="connsiteY51" fmla="*/ 1068019 h 1212951"/>
                <a:gd name="connsiteX52" fmla="*/ 603833 w 656535"/>
                <a:gd name="connsiteY52" fmla="*/ 1076916 h 1212951"/>
                <a:gd name="connsiteX53" fmla="*/ 594936 w 656535"/>
                <a:gd name="connsiteY53" fmla="*/ 1078969 h 1212951"/>
                <a:gd name="connsiteX54" fmla="*/ 513833 w 656535"/>
                <a:gd name="connsiteY54" fmla="*/ 1034824 h 1212951"/>
                <a:gd name="connsiteX55" fmla="*/ 495012 w 656535"/>
                <a:gd name="connsiteY55" fmla="*/ 998550 h 1212951"/>
                <a:gd name="connsiteX56" fmla="*/ 476191 w 656535"/>
                <a:gd name="connsiteY56" fmla="*/ 978703 h 1212951"/>
                <a:gd name="connsiteX57" fmla="*/ 476191 w 656535"/>
                <a:gd name="connsiteY57" fmla="*/ 1006079 h 1212951"/>
                <a:gd name="connsiteX58" fmla="*/ 465240 w 656535"/>
                <a:gd name="connsiteY58" fmla="*/ 1021136 h 1212951"/>
                <a:gd name="connsiteX59" fmla="*/ 337599 w 656535"/>
                <a:gd name="connsiteY59" fmla="*/ 934558 h 1212951"/>
                <a:gd name="connsiteX60" fmla="*/ 335203 w 656535"/>
                <a:gd name="connsiteY60" fmla="*/ 930110 h 1212951"/>
                <a:gd name="connsiteX61" fmla="*/ 287637 w 656535"/>
                <a:gd name="connsiteY61" fmla="*/ 882543 h 1212951"/>
                <a:gd name="connsiteX62" fmla="*/ 285584 w 656535"/>
                <a:gd name="connsiteY62" fmla="*/ 861670 h 1212951"/>
                <a:gd name="connsiteX63" fmla="*/ 298930 w 656535"/>
                <a:gd name="connsiteY63" fmla="*/ 838741 h 1212951"/>
                <a:gd name="connsiteX64" fmla="*/ 305774 w 656535"/>
                <a:gd name="connsiteY64" fmla="*/ 789123 h 1212951"/>
                <a:gd name="connsiteX65" fmla="*/ 248968 w 656535"/>
                <a:gd name="connsiteY65" fmla="*/ 777487 h 1212951"/>
                <a:gd name="connsiteX66" fmla="*/ 238702 w 656535"/>
                <a:gd name="connsiteY66" fmla="*/ 791518 h 1212951"/>
                <a:gd name="connsiteX67" fmla="*/ 251021 w 656535"/>
                <a:gd name="connsiteY67" fmla="*/ 862695 h 1212951"/>
                <a:gd name="connsiteX68" fmla="*/ 258892 w 656535"/>
                <a:gd name="connsiteY68" fmla="*/ 877753 h 1212951"/>
                <a:gd name="connsiteX69" fmla="*/ 316724 w 656535"/>
                <a:gd name="connsiteY69" fmla="*/ 939691 h 1212951"/>
                <a:gd name="connsiteX70" fmla="*/ 363264 w 656535"/>
                <a:gd name="connsiteY70" fmla="*/ 996498 h 1212951"/>
                <a:gd name="connsiteX71" fmla="*/ 425203 w 656535"/>
                <a:gd name="connsiteY71" fmla="*/ 1030033 h 1212951"/>
                <a:gd name="connsiteX72" fmla="*/ 459765 w 656535"/>
                <a:gd name="connsiteY72" fmla="*/ 1036536 h 1212951"/>
                <a:gd name="connsiteX73" fmla="*/ 424518 w 656535"/>
                <a:gd name="connsiteY73" fmla="*/ 1062542 h 1212951"/>
                <a:gd name="connsiteX74" fmla="*/ 417674 w 656535"/>
                <a:gd name="connsiteY74" fmla="*/ 1076231 h 1212951"/>
                <a:gd name="connsiteX75" fmla="*/ 433758 w 656535"/>
                <a:gd name="connsiteY75" fmla="*/ 1073152 h 1212951"/>
                <a:gd name="connsiteX76" fmla="*/ 479271 w 656535"/>
                <a:gd name="connsiteY76" fmla="*/ 1050908 h 1212951"/>
                <a:gd name="connsiteX77" fmla="*/ 501856 w 656535"/>
                <a:gd name="connsiteY77" fmla="*/ 1048512 h 1212951"/>
                <a:gd name="connsiteX78" fmla="*/ 495354 w 656535"/>
                <a:gd name="connsiteY78" fmla="*/ 1069730 h 1212951"/>
                <a:gd name="connsiteX79" fmla="*/ 470374 w 656535"/>
                <a:gd name="connsiteY79" fmla="*/ 1122087 h 1212951"/>
                <a:gd name="connsiteX80" fmla="*/ 472085 w 656535"/>
                <a:gd name="connsiteY80" fmla="*/ 1134063 h 1212951"/>
                <a:gd name="connsiteX81" fmla="*/ 480298 w 656535"/>
                <a:gd name="connsiteY81" fmla="*/ 1129957 h 1212951"/>
                <a:gd name="connsiteX82" fmla="*/ 516571 w 656535"/>
                <a:gd name="connsiteY82" fmla="*/ 1090603 h 1212951"/>
                <a:gd name="connsiteX83" fmla="*/ 548738 w 656535"/>
                <a:gd name="connsiteY83" fmla="*/ 1082733 h 1212951"/>
                <a:gd name="connsiteX84" fmla="*/ 570297 w 656535"/>
                <a:gd name="connsiteY84" fmla="*/ 1087867 h 1212951"/>
                <a:gd name="connsiteX85" fmla="*/ 640449 w 656535"/>
                <a:gd name="connsiteY85" fmla="*/ 1149463 h 1212951"/>
                <a:gd name="connsiteX86" fmla="*/ 647977 w 656535"/>
                <a:gd name="connsiteY86" fmla="*/ 1184367 h 1212951"/>
                <a:gd name="connsiteX87" fmla="*/ 656535 w 656535"/>
                <a:gd name="connsiteY87" fmla="*/ 1212951 h 1212951"/>
                <a:gd name="connsiteX88" fmla="*/ 143432 w 656535"/>
                <a:gd name="connsiteY88" fmla="*/ 1212951 h 1212951"/>
                <a:gd name="connsiteX89" fmla="*/ 150627 w 656535"/>
                <a:gd name="connsiteY89" fmla="*/ 1206312 h 1212951"/>
                <a:gd name="connsiteX90" fmla="*/ 159995 w 656535"/>
                <a:gd name="connsiteY90" fmla="*/ 1190185 h 1212951"/>
                <a:gd name="connsiteX91" fmla="*/ 133303 w 656535"/>
                <a:gd name="connsiteY91" fmla="*/ 1206610 h 1212951"/>
                <a:gd name="connsiteX92" fmla="*/ 124406 w 656535"/>
                <a:gd name="connsiteY92" fmla="*/ 1209348 h 1212951"/>
                <a:gd name="connsiteX93" fmla="*/ 123037 w 656535"/>
                <a:gd name="connsiteY93" fmla="*/ 1201477 h 1212951"/>
                <a:gd name="connsiteX94" fmla="*/ 151098 w 656535"/>
                <a:gd name="connsiteY94" fmla="*/ 1137827 h 1212951"/>
                <a:gd name="connsiteX95" fmla="*/ 173683 w 656535"/>
                <a:gd name="connsiteY95" fmla="*/ 1104976 h 1212951"/>
                <a:gd name="connsiteX96" fmla="*/ 133303 w 656535"/>
                <a:gd name="connsiteY96" fmla="*/ 1137486 h 1212951"/>
                <a:gd name="connsiteX97" fmla="*/ 129881 w 656535"/>
                <a:gd name="connsiteY97" fmla="*/ 1127220 h 1212951"/>
                <a:gd name="connsiteX98" fmla="*/ 126801 w 656535"/>
                <a:gd name="connsiteY98" fmla="*/ 1097789 h 1212951"/>
                <a:gd name="connsiteX99" fmla="*/ 101478 w 656535"/>
                <a:gd name="connsiteY99" fmla="*/ 1076573 h 1212951"/>
                <a:gd name="connsiteX100" fmla="*/ 95660 w 656535"/>
                <a:gd name="connsiteY100" fmla="*/ 1060148 h 1212951"/>
                <a:gd name="connsiteX101" fmla="*/ 130565 w 656535"/>
                <a:gd name="connsiteY101" fmla="*/ 1013607 h 1212951"/>
                <a:gd name="connsiteX102" fmla="*/ 161364 w 656535"/>
                <a:gd name="connsiteY102" fmla="*/ 984520 h 1212951"/>
                <a:gd name="connsiteX103" fmla="*/ 122010 w 656535"/>
                <a:gd name="connsiteY103" fmla="*/ 1004711 h 1212951"/>
                <a:gd name="connsiteX104" fmla="*/ 59045 w 656535"/>
                <a:gd name="connsiteY104" fmla="*/ 971174 h 1212951"/>
                <a:gd name="connsiteX105" fmla="*/ 105242 w 656535"/>
                <a:gd name="connsiteY105" fmla="*/ 805547 h 1212951"/>
                <a:gd name="connsiteX106" fmla="*/ 111744 w 656535"/>
                <a:gd name="connsiteY106" fmla="*/ 883571 h 1212951"/>
                <a:gd name="connsiteX107" fmla="*/ 110375 w 656535"/>
                <a:gd name="connsiteY107" fmla="*/ 911974 h 1212951"/>
                <a:gd name="connsiteX108" fmla="*/ 144938 w 656535"/>
                <a:gd name="connsiteY108" fmla="*/ 922923 h 1212951"/>
                <a:gd name="connsiteX109" fmla="*/ 184633 w 656535"/>
                <a:gd name="connsiteY109" fmla="*/ 871936 h 1212951"/>
                <a:gd name="connsiteX110" fmla="*/ 188398 w 656535"/>
                <a:gd name="connsiteY110" fmla="*/ 849007 h 1212951"/>
                <a:gd name="connsiteX111" fmla="*/ 159995 w 656535"/>
                <a:gd name="connsiteY111" fmla="*/ 885623 h 1212951"/>
                <a:gd name="connsiteX112" fmla="*/ 139120 w 656535"/>
                <a:gd name="connsiteY112" fmla="*/ 910263 h 1212951"/>
                <a:gd name="connsiteX113" fmla="*/ 123037 w 656535"/>
                <a:gd name="connsiteY113" fmla="*/ 903418 h 1212951"/>
                <a:gd name="connsiteX114" fmla="*/ 124406 w 656535"/>
                <a:gd name="connsiteY114" fmla="*/ 884940 h 1212951"/>
                <a:gd name="connsiteX115" fmla="*/ 123037 w 656535"/>
                <a:gd name="connsiteY115" fmla="*/ 820605 h 1212951"/>
                <a:gd name="connsiteX116" fmla="*/ 107980 w 656535"/>
                <a:gd name="connsiteY116" fmla="*/ 748743 h 1212951"/>
                <a:gd name="connsiteX117" fmla="*/ 99083 w 656535"/>
                <a:gd name="connsiteY117" fmla="*/ 700149 h 1212951"/>
                <a:gd name="connsiteX118" fmla="*/ 84368 w 656535"/>
                <a:gd name="connsiteY118" fmla="*/ 499276 h 1212951"/>
                <a:gd name="connsiteX119" fmla="*/ 82657 w 656535"/>
                <a:gd name="connsiteY119" fmla="*/ 487640 h 1212951"/>
                <a:gd name="connsiteX120" fmla="*/ 68284 w 656535"/>
                <a:gd name="connsiteY120" fmla="*/ 437680 h 1212951"/>
                <a:gd name="connsiteX121" fmla="*/ 59729 w 656535"/>
                <a:gd name="connsiteY121" fmla="*/ 379163 h 1212951"/>
                <a:gd name="connsiteX122" fmla="*/ 53569 w 656535"/>
                <a:gd name="connsiteY122" fmla="*/ 331253 h 1212951"/>
                <a:gd name="connsiteX123" fmla="*/ 52201 w 656535"/>
                <a:gd name="connsiteY123" fmla="*/ 326462 h 1212951"/>
                <a:gd name="connsiteX124" fmla="*/ 59387 w 656535"/>
                <a:gd name="connsiteY124" fmla="*/ 302508 h 1212951"/>
                <a:gd name="connsiteX125" fmla="*/ 43646 w 656535"/>
                <a:gd name="connsiteY125" fmla="*/ 289847 h 1212951"/>
                <a:gd name="connsiteX126" fmla="*/ 57334 w 656535"/>
                <a:gd name="connsiteY126" fmla="*/ 273764 h 1212951"/>
                <a:gd name="connsiteX127" fmla="*/ 36802 w 656535"/>
                <a:gd name="connsiteY127" fmla="*/ 247755 h 1212951"/>
                <a:gd name="connsiteX128" fmla="*/ 11821 w 656535"/>
                <a:gd name="connsiteY128" fmla="*/ 213194 h 1212951"/>
                <a:gd name="connsiteX129" fmla="*/ 9767 w 656535"/>
                <a:gd name="connsiteY129" fmla="*/ 183079 h 1212951"/>
                <a:gd name="connsiteX130" fmla="*/ 13532 w 656535"/>
                <a:gd name="connsiteY130" fmla="*/ 165627 h 1212951"/>
                <a:gd name="connsiteX131" fmla="*/ 37144 w 656535"/>
                <a:gd name="connsiteY131" fmla="*/ 114638 h 1212951"/>
                <a:gd name="connsiteX132" fmla="*/ 77182 w 656535"/>
                <a:gd name="connsiteY132" fmla="*/ 101977 h 1212951"/>
                <a:gd name="connsiteX133" fmla="*/ 58018 w 656535"/>
                <a:gd name="connsiteY133" fmla="*/ 48593 h 1212951"/>
                <a:gd name="connsiteX134" fmla="*/ 66573 w 656535"/>
                <a:gd name="connsiteY134" fmla="*/ 20532 h 1212951"/>
                <a:gd name="connsiteX135" fmla="*/ 82315 w 656535"/>
                <a:gd name="connsiteY135" fmla="*/ 23270 h 1212951"/>
                <a:gd name="connsiteX136" fmla="*/ 121668 w 656535"/>
                <a:gd name="connsiteY136" fmla="*/ 0 h 1212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</a:cxnLst>
              <a:rect l="l" t="t" r="r" b="b"/>
              <a:pathLst>
                <a:path w="656535" h="1212951">
                  <a:moveTo>
                    <a:pt x="121668" y="0"/>
                  </a:moveTo>
                  <a:cubicBezTo>
                    <a:pt x="126117" y="0"/>
                    <a:pt x="130908" y="0"/>
                    <a:pt x="135356" y="0"/>
                  </a:cubicBezTo>
                  <a:cubicBezTo>
                    <a:pt x="139463" y="6160"/>
                    <a:pt x="150071" y="6502"/>
                    <a:pt x="149387" y="17452"/>
                  </a:cubicBezTo>
                  <a:cubicBezTo>
                    <a:pt x="148360" y="33536"/>
                    <a:pt x="149387" y="49620"/>
                    <a:pt x="148018" y="65361"/>
                  </a:cubicBezTo>
                  <a:cubicBezTo>
                    <a:pt x="145622" y="90000"/>
                    <a:pt x="137752" y="97187"/>
                    <a:pt x="113455" y="99581"/>
                  </a:cubicBezTo>
                  <a:cubicBezTo>
                    <a:pt x="111402" y="99923"/>
                    <a:pt x="108664" y="99239"/>
                    <a:pt x="108322" y="103688"/>
                  </a:cubicBezTo>
                  <a:cubicBezTo>
                    <a:pt x="119273" y="109505"/>
                    <a:pt x="131592" y="110532"/>
                    <a:pt x="143569" y="113269"/>
                  </a:cubicBezTo>
                  <a:cubicBezTo>
                    <a:pt x="178474" y="121140"/>
                    <a:pt x="184633" y="130037"/>
                    <a:pt x="178132" y="164258"/>
                  </a:cubicBezTo>
                  <a:cubicBezTo>
                    <a:pt x="176421" y="173839"/>
                    <a:pt x="174025" y="181710"/>
                    <a:pt x="182580" y="190265"/>
                  </a:cubicBezTo>
                  <a:cubicBezTo>
                    <a:pt x="189424" y="197110"/>
                    <a:pt x="184976" y="206349"/>
                    <a:pt x="178816" y="213194"/>
                  </a:cubicBezTo>
                  <a:cubicBezTo>
                    <a:pt x="170945" y="222090"/>
                    <a:pt x="160679" y="224828"/>
                    <a:pt x="149387" y="224143"/>
                  </a:cubicBezTo>
                  <a:cubicBezTo>
                    <a:pt x="144253" y="223801"/>
                    <a:pt x="138436" y="222775"/>
                    <a:pt x="138436" y="230987"/>
                  </a:cubicBezTo>
                  <a:cubicBezTo>
                    <a:pt x="138436" y="240569"/>
                    <a:pt x="132276" y="248098"/>
                    <a:pt x="130565" y="256995"/>
                  </a:cubicBezTo>
                  <a:cubicBezTo>
                    <a:pt x="128854" y="266919"/>
                    <a:pt x="120299" y="276501"/>
                    <a:pt x="129197" y="287451"/>
                  </a:cubicBezTo>
                  <a:cubicBezTo>
                    <a:pt x="149044" y="311405"/>
                    <a:pt x="162732" y="337413"/>
                    <a:pt x="158968" y="369923"/>
                  </a:cubicBezTo>
                  <a:cubicBezTo>
                    <a:pt x="157257" y="385322"/>
                    <a:pt x="158284" y="400721"/>
                    <a:pt x="158284" y="416121"/>
                  </a:cubicBezTo>
                  <a:cubicBezTo>
                    <a:pt x="158968" y="448971"/>
                    <a:pt x="157257" y="482850"/>
                    <a:pt x="166154" y="514675"/>
                  </a:cubicBezTo>
                  <a:cubicBezTo>
                    <a:pt x="183265" y="574560"/>
                    <a:pt x="196953" y="634788"/>
                    <a:pt x="199691" y="697069"/>
                  </a:cubicBezTo>
                  <a:cubicBezTo>
                    <a:pt x="200033" y="704598"/>
                    <a:pt x="201744" y="709046"/>
                    <a:pt x="209957" y="709388"/>
                  </a:cubicBezTo>
                  <a:cubicBezTo>
                    <a:pt x="236991" y="710416"/>
                    <a:pt x="263683" y="712468"/>
                    <a:pt x="290374" y="712811"/>
                  </a:cubicBezTo>
                  <a:cubicBezTo>
                    <a:pt x="304063" y="713152"/>
                    <a:pt x="310907" y="701175"/>
                    <a:pt x="317408" y="691595"/>
                  </a:cubicBezTo>
                  <a:cubicBezTo>
                    <a:pt x="324253" y="681671"/>
                    <a:pt x="313986" y="676194"/>
                    <a:pt x="308853" y="670036"/>
                  </a:cubicBezTo>
                  <a:cubicBezTo>
                    <a:pt x="294823" y="652583"/>
                    <a:pt x="279766" y="635815"/>
                    <a:pt x="265394" y="618704"/>
                  </a:cubicBezTo>
                  <a:cubicBezTo>
                    <a:pt x="288663" y="627944"/>
                    <a:pt x="308511" y="642317"/>
                    <a:pt x="326306" y="658400"/>
                  </a:cubicBezTo>
                  <a:cubicBezTo>
                    <a:pt x="346496" y="676537"/>
                    <a:pt x="365317" y="665244"/>
                    <a:pt x="383796" y="659428"/>
                  </a:cubicBezTo>
                  <a:cubicBezTo>
                    <a:pt x="398853" y="654636"/>
                    <a:pt x="393720" y="638211"/>
                    <a:pt x="395773" y="626575"/>
                  </a:cubicBezTo>
                  <a:cubicBezTo>
                    <a:pt x="397484" y="617678"/>
                    <a:pt x="397142" y="608438"/>
                    <a:pt x="397826" y="599199"/>
                  </a:cubicBezTo>
                  <a:cubicBezTo>
                    <a:pt x="398511" y="589275"/>
                    <a:pt x="399537" y="579694"/>
                    <a:pt x="400564" y="568401"/>
                  </a:cubicBezTo>
                  <a:cubicBezTo>
                    <a:pt x="403986" y="571138"/>
                    <a:pt x="405013" y="571823"/>
                    <a:pt x="405355" y="572508"/>
                  </a:cubicBezTo>
                  <a:cubicBezTo>
                    <a:pt x="410146" y="595434"/>
                    <a:pt x="415279" y="618020"/>
                    <a:pt x="420070" y="640949"/>
                  </a:cubicBezTo>
                  <a:cubicBezTo>
                    <a:pt x="425545" y="665928"/>
                    <a:pt x="451552" y="676194"/>
                    <a:pt x="472085" y="661139"/>
                  </a:cubicBezTo>
                  <a:cubicBezTo>
                    <a:pt x="489537" y="648476"/>
                    <a:pt x="506305" y="634446"/>
                    <a:pt x="523415" y="621442"/>
                  </a:cubicBezTo>
                  <a:cubicBezTo>
                    <a:pt x="527864" y="617678"/>
                    <a:pt x="531628" y="612203"/>
                    <a:pt x="541210" y="613914"/>
                  </a:cubicBezTo>
                  <a:cubicBezTo>
                    <a:pt x="526495" y="633078"/>
                    <a:pt x="513149" y="650871"/>
                    <a:pt x="499461" y="667983"/>
                  </a:cubicBezTo>
                  <a:cubicBezTo>
                    <a:pt x="487142" y="683382"/>
                    <a:pt x="487484" y="686803"/>
                    <a:pt x="501514" y="700149"/>
                  </a:cubicBezTo>
                  <a:cubicBezTo>
                    <a:pt x="510069" y="708019"/>
                    <a:pt x="518967" y="706309"/>
                    <a:pt x="528548" y="703913"/>
                  </a:cubicBezTo>
                  <a:cubicBezTo>
                    <a:pt x="557293" y="696728"/>
                    <a:pt x="586381" y="689199"/>
                    <a:pt x="615126" y="682012"/>
                  </a:cubicBezTo>
                  <a:cubicBezTo>
                    <a:pt x="588776" y="697754"/>
                    <a:pt x="561058" y="710416"/>
                    <a:pt x="534024" y="723762"/>
                  </a:cubicBezTo>
                  <a:cubicBezTo>
                    <a:pt x="528206" y="726499"/>
                    <a:pt x="517255" y="725815"/>
                    <a:pt x="519651" y="737107"/>
                  </a:cubicBezTo>
                  <a:cubicBezTo>
                    <a:pt x="521704" y="747373"/>
                    <a:pt x="525126" y="756270"/>
                    <a:pt x="538814" y="757297"/>
                  </a:cubicBezTo>
                  <a:cubicBezTo>
                    <a:pt x="559689" y="758667"/>
                    <a:pt x="580221" y="761745"/>
                    <a:pt x="602464" y="764483"/>
                  </a:cubicBezTo>
                  <a:cubicBezTo>
                    <a:pt x="596989" y="770301"/>
                    <a:pt x="591171" y="768932"/>
                    <a:pt x="585696" y="769616"/>
                  </a:cubicBezTo>
                  <a:cubicBezTo>
                    <a:pt x="568244" y="771328"/>
                    <a:pt x="550449" y="772354"/>
                    <a:pt x="532997" y="775434"/>
                  </a:cubicBezTo>
                  <a:cubicBezTo>
                    <a:pt x="511438" y="779540"/>
                    <a:pt x="510754" y="780910"/>
                    <a:pt x="514860" y="802811"/>
                  </a:cubicBezTo>
                  <a:cubicBezTo>
                    <a:pt x="515887" y="808971"/>
                    <a:pt x="517940" y="815130"/>
                    <a:pt x="519651" y="820948"/>
                  </a:cubicBezTo>
                  <a:cubicBezTo>
                    <a:pt x="521020" y="824712"/>
                    <a:pt x="523757" y="829161"/>
                    <a:pt x="521020" y="832239"/>
                  </a:cubicBezTo>
                  <a:cubicBezTo>
                    <a:pt x="504594" y="849692"/>
                    <a:pt x="513833" y="866803"/>
                    <a:pt x="519651" y="884597"/>
                  </a:cubicBezTo>
                  <a:cubicBezTo>
                    <a:pt x="525468" y="902050"/>
                    <a:pt x="530944" y="919845"/>
                    <a:pt x="519651" y="937296"/>
                  </a:cubicBezTo>
                  <a:cubicBezTo>
                    <a:pt x="516229" y="942771"/>
                    <a:pt x="517940" y="948589"/>
                    <a:pt x="519651" y="954064"/>
                  </a:cubicBezTo>
                  <a:cubicBezTo>
                    <a:pt x="528548" y="981783"/>
                    <a:pt x="537446" y="1009502"/>
                    <a:pt x="551476" y="1035167"/>
                  </a:cubicBezTo>
                  <a:cubicBezTo>
                    <a:pt x="559004" y="1049197"/>
                    <a:pt x="568928" y="1058779"/>
                    <a:pt x="585012" y="1060831"/>
                  </a:cubicBezTo>
                  <a:cubicBezTo>
                    <a:pt x="590829" y="1061516"/>
                    <a:pt x="596304" y="1063228"/>
                    <a:pt x="600069" y="1068019"/>
                  </a:cubicBezTo>
                  <a:cubicBezTo>
                    <a:pt x="602122" y="1070413"/>
                    <a:pt x="605202" y="1073152"/>
                    <a:pt x="603833" y="1076916"/>
                  </a:cubicBezTo>
                  <a:cubicBezTo>
                    <a:pt x="602122" y="1081023"/>
                    <a:pt x="598016" y="1079311"/>
                    <a:pt x="594936" y="1078969"/>
                  </a:cubicBezTo>
                  <a:cubicBezTo>
                    <a:pt x="561400" y="1076231"/>
                    <a:pt x="533339" y="1063911"/>
                    <a:pt x="513833" y="1034824"/>
                  </a:cubicBezTo>
                  <a:cubicBezTo>
                    <a:pt x="506305" y="1023531"/>
                    <a:pt x="501172" y="1010527"/>
                    <a:pt x="495012" y="998550"/>
                  </a:cubicBezTo>
                  <a:cubicBezTo>
                    <a:pt x="490564" y="989995"/>
                    <a:pt x="487142" y="974255"/>
                    <a:pt x="476191" y="978703"/>
                  </a:cubicBezTo>
                  <a:cubicBezTo>
                    <a:pt x="465240" y="982810"/>
                    <a:pt x="472085" y="996839"/>
                    <a:pt x="476191" y="1006079"/>
                  </a:cubicBezTo>
                  <a:cubicBezTo>
                    <a:pt x="481324" y="1018399"/>
                    <a:pt x="476533" y="1021136"/>
                    <a:pt x="465240" y="1021136"/>
                  </a:cubicBezTo>
                  <a:cubicBezTo>
                    <a:pt x="406039" y="1021479"/>
                    <a:pt x="360868" y="991022"/>
                    <a:pt x="337599" y="934558"/>
                  </a:cubicBezTo>
                  <a:cubicBezTo>
                    <a:pt x="336914" y="932847"/>
                    <a:pt x="336572" y="930795"/>
                    <a:pt x="335203" y="930110"/>
                  </a:cubicBezTo>
                  <a:cubicBezTo>
                    <a:pt x="313986" y="919501"/>
                    <a:pt x="305089" y="896575"/>
                    <a:pt x="287637" y="882543"/>
                  </a:cubicBezTo>
                  <a:cubicBezTo>
                    <a:pt x="280108" y="876384"/>
                    <a:pt x="280450" y="869883"/>
                    <a:pt x="285584" y="861670"/>
                  </a:cubicBezTo>
                  <a:cubicBezTo>
                    <a:pt x="290032" y="854140"/>
                    <a:pt x="299614" y="849007"/>
                    <a:pt x="298930" y="838741"/>
                  </a:cubicBezTo>
                  <a:cubicBezTo>
                    <a:pt x="298245" y="821632"/>
                    <a:pt x="302352" y="805206"/>
                    <a:pt x="305774" y="789123"/>
                  </a:cubicBezTo>
                  <a:cubicBezTo>
                    <a:pt x="286610" y="783305"/>
                    <a:pt x="268473" y="777145"/>
                    <a:pt x="248968" y="777487"/>
                  </a:cubicBezTo>
                  <a:cubicBezTo>
                    <a:pt x="237675" y="777487"/>
                    <a:pt x="232884" y="779199"/>
                    <a:pt x="238702" y="791518"/>
                  </a:cubicBezTo>
                  <a:cubicBezTo>
                    <a:pt x="249652" y="814104"/>
                    <a:pt x="256496" y="837372"/>
                    <a:pt x="251021" y="862695"/>
                  </a:cubicBezTo>
                  <a:cubicBezTo>
                    <a:pt x="249652" y="869883"/>
                    <a:pt x="253074" y="873647"/>
                    <a:pt x="258892" y="877753"/>
                  </a:cubicBezTo>
                  <a:cubicBezTo>
                    <a:pt x="282162" y="894520"/>
                    <a:pt x="301325" y="915053"/>
                    <a:pt x="316724" y="939691"/>
                  </a:cubicBezTo>
                  <a:cubicBezTo>
                    <a:pt x="330070" y="960567"/>
                    <a:pt x="345812" y="979388"/>
                    <a:pt x="363264" y="996498"/>
                  </a:cubicBezTo>
                  <a:cubicBezTo>
                    <a:pt x="380716" y="1013265"/>
                    <a:pt x="400222" y="1025928"/>
                    <a:pt x="425203" y="1030033"/>
                  </a:cubicBezTo>
                  <a:cubicBezTo>
                    <a:pt x="436495" y="1031744"/>
                    <a:pt x="448473" y="1030375"/>
                    <a:pt x="459765" y="1036536"/>
                  </a:cubicBezTo>
                  <a:cubicBezTo>
                    <a:pt x="447446" y="1045775"/>
                    <a:pt x="435811" y="1053987"/>
                    <a:pt x="424518" y="1062542"/>
                  </a:cubicBezTo>
                  <a:cubicBezTo>
                    <a:pt x="420412" y="1065964"/>
                    <a:pt x="413225" y="1070413"/>
                    <a:pt x="417674" y="1076231"/>
                  </a:cubicBezTo>
                  <a:cubicBezTo>
                    <a:pt x="422807" y="1083075"/>
                    <a:pt x="429309" y="1076916"/>
                    <a:pt x="433758" y="1073152"/>
                  </a:cubicBezTo>
                  <a:cubicBezTo>
                    <a:pt x="446762" y="1061516"/>
                    <a:pt x="462845" y="1055357"/>
                    <a:pt x="479271" y="1050908"/>
                  </a:cubicBezTo>
                  <a:cubicBezTo>
                    <a:pt x="486799" y="1048855"/>
                    <a:pt x="496723" y="1042352"/>
                    <a:pt x="501856" y="1048512"/>
                  </a:cubicBezTo>
                  <a:cubicBezTo>
                    <a:pt x="506989" y="1054672"/>
                    <a:pt x="498434" y="1062886"/>
                    <a:pt x="495354" y="1069730"/>
                  </a:cubicBezTo>
                  <a:cubicBezTo>
                    <a:pt x="487142" y="1087182"/>
                    <a:pt x="478587" y="1104634"/>
                    <a:pt x="470374" y="1122087"/>
                  </a:cubicBezTo>
                  <a:cubicBezTo>
                    <a:pt x="468320" y="1126193"/>
                    <a:pt x="466951" y="1130983"/>
                    <a:pt x="472085" y="1134063"/>
                  </a:cubicBezTo>
                  <a:cubicBezTo>
                    <a:pt x="476191" y="1136459"/>
                    <a:pt x="478587" y="1132695"/>
                    <a:pt x="480298" y="1129957"/>
                  </a:cubicBezTo>
                  <a:cubicBezTo>
                    <a:pt x="490564" y="1115243"/>
                    <a:pt x="492959" y="1093342"/>
                    <a:pt x="516571" y="1090603"/>
                  </a:cubicBezTo>
                  <a:cubicBezTo>
                    <a:pt x="522731" y="1069045"/>
                    <a:pt x="535050" y="1076231"/>
                    <a:pt x="548738" y="1082733"/>
                  </a:cubicBezTo>
                  <a:cubicBezTo>
                    <a:pt x="555240" y="1086156"/>
                    <a:pt x="563111" y="1086497"/>
                    <a:pt x="570297" y="1087867"/>
                  </a:cubicBezTo>
                  <a:cubicBezTo>
                    <a:pt x="605886" y="1094710"/>
                    <a:pt x="636000" y="1106687"/>
                    <a:pt x="640449" y="1149463"/>
                  </a:cubicBezTo>
                  <a:cubicBezTo>
                    <a:pt x="641818" y="1161097"/>
                    <a:pt x="647293" y="1172732"/>
                    <a:pt x="647977" y="1184367"/>
                  </a:cubicBezTo>
                  <a:lnTo>
                    <a:pt x="656535" y="1212951"/>
                  </a:lnTo>
                  <a:lnTo>
                    <a:pt x="143432" y="1212951"/>
                  </a:lnTo>
                  <a:lnTo>
                    <a:pt x="150627" y="1206312"/>
                  </a:lnTo>
                  <a:cubicBezTo>
                    <a:pt x="154606" y="1202162"/>
                    <a:pt x="158113" y="1197200"/>
                    <a:pt x="159995" y="1190185"/>
                  </a:cubicBezTo>
                  <a:cubicBezTo>
                    <a:pt x="147333" y="1191895"/>
                    <a:pt x="141516" y="1201477"/>
                    <a:pt x="133303" y="1206610"/>
                  </a:cubicBezTo>
                  <a:cubicBezTo>
                    <a:pt x="130565" y="1208322"/>
                    <a:pt x="127828" y="1212086"/>
                    <a:pt x="124406" y="1209348"/>
                  </a:cubicBezTo>
                  <a:cubicBezTo>
                    <a:pt x="122695" y="1207979"/>
                    <a:pt x="122010" y="1203530"/>
                    <a:pt x="123037" y="1201477"/>
                  </a:cubicBezTo>
                  <a:cubicBezTo>
                    <a:pt x="132619" y="1180604"/>
                    <a:pt x="129881" y="1154595"/>
                    <a:pt x="151098" y="1137827"/>
                  </a:cubicBezTo>
                  <a:cubicBezTo>
                    <a:pt x="160337" y="1130642"/>
                    <a:pt x="168550" y="1120376"/>
                    <a:pt x="173683" y="1104976"/>
                  </a:cubicBezTo>
                  <a:cubicBezTo>
                    <a:pt x="155204" y="1113873"/>
                    <a:pt x="146649" y="1129273"/>
                    <a:pt x="133303" y="1137486"/>
                  </a:cubicBezTo>
                  <a:cubicBezTo>
                    <a:pt x="128512" y="1134063"/>
                    <a:pt x="129197" y="1130300"/>
                    <a:pt x="129881" y="1127220"/>
                  </a:cubicBezTo>
                  <a:cubicBezTo>
                    <a:pt x="132619" y="1116954"/>
                    <a:pt x="137067" y="1107371"/>
                    <a:pt x="126801" y="1097789"/>
                  </a:cubicBezTo>
                  <a:cubicBezTo>
                    <a:pt x="118588" y="1090262"/>
                    <a:pt x="114824" y="1078626"/>
                    <a:pt x="101478" y="1076573"/>
                  </a:cubicBezTo>
                  <a:cubicBezTo>
                    <a:pt x="91896" y="1074863"/>
                    <a:pt x="93265" y="1066991"/>
                    <a:pt x="95660" y="1060148"/>
                  </a:cubicBezTo>
                  <a:cubicBezTo>
                    <a:pt x="102505" y="1041326"/>
                    <a:pt x="111060" y="1023874"/>
                    <a:pt x="130565" y="1013607"/>
                  </a:cubicBezTo>
                  <a:cubicBezTo>
                    <a:pt x="141516" y="1007791"/>
                    <a:pt x="153493" y="1001973"/>
                    <a:pt x="161364" y="984520"/>
                  </a:cubicBezTo>
                  <a:cubicBezTo>
                    <a:pt x="145622" y="992734"/>
                    <a:pt x="133987" y="998893"/>
                    <a:pt x="122010" y="1004711"/>
                  </a:cubicBezTo>
                  <a:cubicBezTo>
                    <a:pt x="88132" y="1021479"/>
                    <a:pt x="65204" y="1009159"/>
                    <a:pt x="59045" y="971174"/>
                  </a:cubicBezTo>
                  <a:cubicBezTo>
                    <a:pt x="48779" y="908894"/>
                    <a:pt x="78208" y="857563"/>
                    <a:pt x="105242" y="805547"/>
                  </a:cubicBezTo>
                  <a:cubicBezTo>
                    <a:pt x="115508" y="831214"/>
                    <a:pt x="119615" y="857220"/>
                    <a:pt x="111744" y="883571"/>
                  </a:cubicBezTo>
                  <a:cubicBezTo>
                    <a:pt x="109007" y="893152"/>
                    <a:pt x="107638" y="902391"/>
                    <a:pt x="110375" y="911974"/>
                  </a:cubicBezTo>
                  <a:cubicBezTo>
                    <a:pt x="115851" y="931136"/>
                    <a:pt x="129881" y="936270"/>
                    <a:pt x="144938" y="922923"/>
                  </a:cubicBezTo>
                  <a:cubicBezTo>
                    <a:pt x="161021" y="908552"/>
                    <a:pt x="174710" y="891441"/>
                    <a:pt x="184633" y="871936"/>
                  </a:cubicBezTo>
                  <a:cubicBezTo>
                    <a:pt x="187713" y="865434"/>
                    <a:pt x="192162" y="858931"/>
                    <a:pt x="188398" y="849007"/>
                  </a:cubicBezTo>
                  <a:cubicBezTo>
                    <a:pt x="176421" y="860300"/>
                    <a:pt x="167865" y="872963"/>
                    <a:pt x="159995" y="885623"/>
                  </a:cubicBezTo>
                  <a:cubicBezTo>
                    <a:pt x="154177" y="895205"/>
                    <a:pt x="147676" y="903418"/>
                    <a:pt x="139120" y="910263"/>
                  </a:cubicBezTo>
                  <a:cubicBezTo>
                    <a:pt x="129881" y="917107"/>
                    <a:pt x="124063" y="914711"/>
                    <a:pt x="123037" y="903418"/>
                  </a:cubicBezTo>
                  <a:cubicBezTo>
                    <a:pt x="122352" y="897601"/>
                    <a:pt x="122695" y="890757"/>
                    <a:pt x="124406" y="884940"/>
                  </a:cubicBezTo>
                  <a:cubicBezTo>
                    <a:pt x="130565" y="863038"/>
                    <a:pt x="126801" y="842163"/>
                    <a:pt x="123037" y="820605"/>
                  </a:cubicBezTo>
                  <a:cubicBezTo>
                    <a:pt x="118588" y="796308"/>
                    <a:pt x="107980" y="773724"/>
                    <a:pt x="107980" y="748743"/>
                  </a:cubicBezTo>
                  <a:cubicBezTo>
                    <a:pt x="107980" y="731975"/>
                    <a:pt x="103189" y="716232"/>
                    <a:pt x="99083" y="700149"/>
                  </a:cubicBezTo>
                  <a:cubicBezTo>
                    <a:pt x="82315" y="634103"/>
                    <a:pt x="72048" y="567375"/>
                    <a:pt x="84368" y="499276"/>
                  </a:cubicBezTo>
                  <a:cubicBezTo>
                    <a:pt x="85394" y="494828"/>
                    <a:pt x="83341" y="491405"/>
                    <a:pt x="82657" y="487640"/>
                  </a:cubicBezTo>
                  <a:cubicBezTo>
                    <a:pt x="79919" y="469847"/>
                    <a:pt x="65889" y="452393"/>
                    <a:pt x="68284" y="437680"/>
                  </a:cubicBezTo>
                  <a:cubicBezTo>
                    <a:pt x="71706" y="415778"/>
                    <a:pt x="66915" y="398667"/>
                    <a:pt x="59729" y="379163"/>
                  </a:cubicBezTo>
                  <a:cubicBezTo>
                    <a:pt x="54596" y="364447"/>
                    <a:pt x="42619" y="348706"/>
                    <a:pt x="53569" y="331253"/>
                  </a:cubicBezTo>
                  <a:cubicBezTo>
                    <a:pt x="54254" y="330227"/>
                    <a:pt x="53227" y="327489"/>
                    <a:pt x="52201" y="326462"/>
                  </a:cubicBezTo>
                  <a:cubicBezTo>
                    <a:pt x="42619" y="315170"/>
                    <a:pt x="48094" y="307984"/>
                    <a:pt x="59387" y="302508"/>
                  </a:cubicBezTo>
                  <a:cubicBezTo>
                    <a:pt x="53227" y="298059"/>
                    <a:pt x="44330" y="299086"/>
                    <a:pt x="43646" y="289847"/>
                  </a:cubicBezTo>
                  <a:cubicBezTo>
                    <a:pt x="43303" y="281291"/>
                    <a:pt x="51858" y="279238"/>
                    <a:pt x="57334" y="273764"/>
                  </a:cubicBezTo>
                  <a:cubicBezTo>
                    <a:pt x="46725" y="266577"/>
                    <a:pt x="38513" y="258706"/>
                    <a:pt x="36802" y="247755"/>
                  </a:cubicBezTo>
                  <a:cubicBezTo>
                    <a:pt x="34064" y="231672"/>
                    <a:pt x="27562" y="221064"/>
                    <a:pt x="11821" y="213194"/>
                  </a:cubicBezTo>
                  <a:cubicBezTo>
                    <a:pt x="-3579" y="205664"/>
                    <a:pt x="-3579" y="192661"/>
                    <a:pt x="9767" y="183079"/>
                  </a:cubicBezTo>
                  <a:cubicBezTo>
                    <a:pt x="17296" y="177604"/>
                    <a:pt x="16612" y="172813"/>
                    <a:pt x="13532" y="165627"/>
                  </a:cubicBezTo>
                  <a:cubicBezTo>
                    <a:pt x="1897" y="137908"/>
                    <a:pt x="8399" y="124562"/>
                    <a:pt x="37144" y="114638"/>
                  </a:cubicBezTo>
                  <a:cubicBezTo>
                    <a:pt x="49805" y="110190"/>
                    <a:pt x="62467" y="106425"/>
                    <a:pt x="77182" y="101977"/>
                  </a:cubicBezTo>
                  <a:cubicBezTo>
                    <a:pt x="45014" y="88289"/>
                    <a:pt x="41250" y="77680"/>
                    <a:pt x="58018" y="48593"/>
                  </a:cubicBezTo>
                  <a:cubicBezTo>
                    <a:pt x="63493" y="39696"/>
                    <a:pt x="65547" y="30115"/>
                    <a:pt x="66573" y="20532"/>
                  </a:cubicBezTo>
                  <a:cubicBezTo>
                    <a:pt x="73075" y="18479"/>
                    <a:pt x="76155" y="30456"/>
                    <a:pt x="82315" y="23270"/>
                  </a:cubicBezTo>
                  <a:cubicBezTo>
                    <a:pt x="92923" y="10951"/>
                    <a:pt x="108664" y="7871"/>
                    <a:pt x="121668" y="0"/>
                  </a:cubicBezTo>
                  <a:close/>
                </a:path>
              </a:pathLst>
            </a:custGeom>
            <a:solidFill>
              <a:schemeClr val="accent1"/>
            </a:solidFill>
            <a:ln w="34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83FD0199-77A8-4F50-B743-E879034CD6D4}"/>
              </a:ext>
            </a:extLst>
          </p:cNvPr>
          <p:cNvSpPr txBox="1"/>
          <p:nvPr/>
        </p:nvSpPr>
        <p:spPr>
          <a:xfrm>
            <a:off x="789943" y="1710034"/>
            <a:ext cx="5306057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altLang="ko-KR" sz="2000" b="1" dirty="0">
                <a:solidFill>
                  <a:schemeClr val="accent2"/>
                </a:solidFill>
                <a:cs typeface="Arial" pitchFamily="34" charset="0"/>
              </a:rPr>
              <a:t>ALLPPT Layout</a:t>
            </a:r>
          </a:p>
          <a:p>
            <a:r>
              <a:rPr lang="en-GB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Clean </a:t>
            </a:r>
            <a:r>
              <a:rPr lang="en-GB" altLang="ko-KR" sz="2000" b="1" dirty="0">
                <a:solidFill>
                  <a:schemeClr val="accent1"/>
                </a:solidFill>
                <a:cs typeface="Arial" pitchFamily="34" charset="0"/>
              </a:rPr>
              <a:t>Text Slide </a:t>
            </a:r>
            <a:r>
              <a:rPr lang="en-GB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for your Presentation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511F233-6BBC-460D-BDD6-F229999E2B08}"/>
              </a:ext>
            </a:extLst>
          </p:cNvPr>
          <p:cNvSpPr txBox="1"/>
          <p:nvPr/>
        </p:nvSpPr>
        <p:spPr>
          <a:xfrm>
            <a:off x="789943" y="2502389"/>
            <a:ext cx="5306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Get a modern PowerPoint  Presentation that is beautifully designed. </a:t>
            </a:r>
          </a:p>
        </p:txBody>
      </p:sp>
      <p:grpSp>
        <p:nvGrpSpPr>
          <p:cNvPr id="51" name="그룹 20">
            <a:extLst>
              <a:ext uri="{FF2B5EF4-FFF2-40B4-BE49-F238E27FC236}">
                <a16:creationId xmlns:a16="http://schemas.microsoft.com/office/drawing/2014/main" id="{50366DC0-44B7-48B8-8804-30EEDF545EE8}"/>
              </a:ext>
            </a:extLst>
          </p:cNvPr>
          <p:cNvGrpSpPr/>
          <p:nvPr/>
        </p:nvGrpSpPr>
        <p:grpSpPr>
          <a:xfrm>
            <a:off x="932872" y="3526644"/>
            <a:ext cx="5020197" cy="646331"/>
            <a:chOff x="959011" y="3630156"/>
            <a:chExt cx="5020197" cy="646331"/>
          </a:xfrm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C66E7BB5-716A-493B-8DA3-435B54415417}"/>
                </a:ext>
              </a:extLst>
            </p:cNvPr>
            <p:cNvSpPr txBox="1"/>
            <p:nvPr/>
          </p:nvSpPr>
          <p:spPr>
            <a:xfrm>
              <a:off x="959011" y="3725844"/>
              <a:ext cx="1513664" cy="2812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accent3"/>
                  </a:solidFill>
                  <a:cs typeface="Arial" pitchFamily="34" charset="0"/>
                </a:rPr>
                <a:t>CONTENTS</a:t>
              </a:r>
              <a:endParaRPr lang="ko-KR" altLang="en-US" sz="12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2712C15B-4673-4882-9A5E-D4E0FE8ABC2F}"/>
                </a:ext>
              </a:extLst>
            </p:cNvPr>
            <p:cNvSpPr txBox="1"/>
            <p:nvPr/>
          </p:nvSpPr>
          <p:spPr>
            <a:xfrm>
              <a:off x="2968085" y="3630156"/>
              <a:ext cx="301112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</a:p>
          </p:txBody>
        </p:sp>
        <p:sp>
          <p:nvSpPr>
            <p:cNvPr id="56" name="Chevron 26">
              <a:extLst>
                <a:ext uri="{FF2B5EF4-FFF2-40B4-BE49-F238E27FC236}">
                  <a16:creationId xmlns:a16="http://schemas.microsoft.com/office/drawing/2014/main" id="{D909B82A-C10A-431A-9490-00FEF506B353}"/>
                </a:ext>
              </a:extLst>
            </p:cNvPr>
            <p:cNvSpPr/>
            <p:nvPr/>
          </p:nvSpPr>
          <p:spPr>
            <a:xfrm>
              <a:off x="2601327" y="3764561"/>
              <a:ext cx="194565" cy="200987"/>
            </a:xfrm>
            <a:prstGeom prst="chevron">
              <a:avLst>
                <a:gd name="adj" fmla="val 54864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57" name="그룹 4">
            <a:extLst>
              <a:ext uri="{FF2B5EF4-FFF2-40B4-BE49-F238E27FC236}">
                <a16:creationId xmlns:a16="http://schemas.microsoft.com/office/drawing/2014/main" id="{1D124552-9C47-484A-AEE3-4E64D1FF4DB2}"/>
              </a:ext>
            </a:extLst>
          </p:cNvPr>
          <p:cNvGrpSpPr/>
          <p:nvPr/>
        </p:nvGrpSpPr>
        <p:grpSpPr>
          <a:xfrm>
            <a:off x="932872" y="5447506"/>
            <a:ext cx="5020197" cy="646331"/>
            <a:chOff x="959011" y="4662686"/>
            <a:chExt cx="5020197" cy="646331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11E8BF22-D256-4089-A457-131580C9F0AD}"/>
                </a:ext>
              </a:extLst>
            </p:cNvPr>
            <p:cNvSpPr txBox="1"/>
            <p:nvPr/>
          </p:nvSpPr>
          <p:spPr>
            <a:xfrm>
              <a:off x="959011" y="4759793"/>
              <a:ext cx="15136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accent2"/>
                  </a:solidFill>
                  <a:cs typeface="Arial" pitchFamily="34" charset="0"/>
                </a:rPr>
                <a:t>PRESENTATION</a:t>
              </a:r>
              <a:endParaRPr lang="ko-KR" altLang="en-US" sz="12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D84A2672-A3F4-4B34-AACC-2616B45B2980}"/>
                </a:ext>
              </a:extLst>
            </p:cNvPr>
            <p:cNvSpPr txBox="1"/>
            <p:nvPr/>
          </p:nvSpPr>
          <p:spPr>
            <a:xfrm>
              <a:off x="2968085" y="4662686"/>
              <a:ext cx="301112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</a:p>
          </p:txBody>
        </p:sp>
        <p:sp>
          <p:nvSpPr>
            <p:cNvPr id="60" name="Chevron 27">
              <a:extLst>
                <a:ext uri="{FF2B5EF4-FFF2-40B4-BE49-F238E27FC236}">
                  <a16:creationId xmlns:a16="http://schemas.microsoft.com/office/drawing/2014/main" id="{53938CD5-C47D-49E9-9CCF-328ADA6B7F24}"/>
                </a:ext>
              </a:extLst>
            </p:cNvPr>
            <p:cNvSpPr/>
            <p:nvPr/>
          </p:nvSpPr>
          <p:spPr>
            <a:xfrm>
              <a:off x="2601327" y="4797091"/>
              <a:ext cx="194565" cy="200987"/>
            </a:xfrm>
            <a:prstGeom prst="chevron">
              <a:avLst>
                <a:gd name="adj" fmla="val 54864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61" name="그룹 3">
            <a:extLst>
              <a:ext uri="{FF2B5EF4-FFF2-40B4-BE49-F238E27FC236}">
                <a16:creationId xmlns:a16="http://schemas.microsoft.com/office/drawing/2014/main" id="{68157446-E0E5-4C86-B90B-3C8541ECF8BC}"/>
              </a:ext>
            </a:extLst>
          </p:cNvPr>
          <p:cNvGrpSpPr/>
          <p:nvPr/>
        </p:nvGrpSpPr>
        <p:grpSpPr>
          <a:xfrm>
            <a:off x="932872" y="4487075"/>
            <a:ext cx="5020197" cy="646331"/>
            <a:chOff x="959011" y="5695216"/>
            <a:chExt cx="5020197" cy="646331"/>
          </a:xfrm>
        </p:grpSpPr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B49EC19E-B95E-4F52-B83A-0420AA025397}"/>
                </a:ext>
              </a:extLst>
            </p:cNvPr>
            <p:cNvSpPr txBox="1"/>
            <p:nvPr/>
          </p:nvSpPr>
          <p:spPr>
            <a:xfrm>
              <a:off x="959011" y="5789485"/>
              <a:ext cx="1513664" cy="2812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accent1"/>
                  </a:solidFill>
                  <a:cs typeface="Arial" pitchFamily="34" charset="0"/>
                </a:rPr>
                <a:t>TEXT</a:t>
              </a:r>
              <a:endParaRPr lang="ko-KR" altLang="en-US" sz="12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A94C22B8-F5F7-4655-9204-A43F1E74D545}"/>
                </a:ext>
              </a:extLst>
            </p:cNvPr>
            <p:cNvSpPr txBox="1"/>
            <p:nvPr/>
          </p:nvSpPr>
          <p:spPr>
            <a:xfrm>
              <a:off x="2968085" y="5695216"/>
              <a:ext cx="301112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</a:p>
          </p:txBody>
        </p:sp>
        <p:sp>
          <p:nvSpPr>
            <p:cNvPr id="64" name="Chevron 28">
              <a:extLst>
                <a:ext uri="{FF2B5EF4-FFF2-40B4-BE49-F238E27FC236}">
                  <a16:creationId xmlns:a16="http://schemas.microsoft.com/office/drawing/2014/main" id="{9726E418-F65C-4EC7-BB03-19D5F1EB1468}"/>
                </a:ext>
              </a:extLst>
            </p:cNvPr>
            <p:cNvSpPr/>
            <p:nvPr/>
          </p:nvSpPr>
          <p:spPr>
            <a:xfrm>
              <a:off x="2601327" y="5829621"/>
              <a:ext cx="194565" cy="200987"/>
            </a:xfrm>
            <a:prstGeom prst="chevron">
              <a:avLst>
                <a:gd name="adj" fmla="val 54864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5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072C4"/>
      </a:accent1>
      <a:accent2>
        <a:srgbClr val="FF0000"/>
      </a:accent2>
      <a:accent3>
        <a:srgbClr val="5072C4"/>
      </a:accent3>
      <a:accent4>
        <a:srgbClr val="FF0000"/>
      </a:accent4>
      <a:accent5>
        <a:srgbClr val="5072C4"/>
      </a:accent5>
      <a:accent6>
        <a:srgbClr val="FF0000"/>
      </a:accent6>
      <a:hlink>
        <a:srgbClr val="FFFF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11156</TotalTime>
  <Words>109</Words>
  <Application>Microsoft Office PowerPoint</Application>
  <PresentationFormat>와이드스크린</PresentationFormat>
  <Paragraphs>12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13</cp:revision>
  <dcterms:created xsi:type="dcterms:W3CDTF">2018-02-18T19:39:47Z</dcterms:created>
  <dcterms:modified xsi:type="dcterms:W3CDTF">2022-10-26T04:47:19Z</dcterms:modified>
</cp:coreProperties>
</file>