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535" name="그룹 1534">
            <a:extLst>
              <a:ext uri="{FF2B5EF4-FFF2-40B4-BE49-F238E27FC236}">
                <a16:creationId xmlns:a16="http://schemas.microsoft.com/office/drawing/2014/main" id="{3FF6700A-09CC-4F74-8FDE-815F73A32FAD}"/>
              </a:ext>
            </a:extLst>
          </p:cNvPr>
          <p:cNvGrpSpPr/>
          <p:nvPr/>
        </p:nvGrpSpPr>
        <p:grpSpPr>
          <a:xfrm>
            <a:off x="800991" y="1798587"/>
            <a:ext cx="5311833" cy="4442231"/>
            <a:chOff x="531618" y="1450030"/>
            <a:chExt cx="5869673" cy="4908747"/>
          </a:xfrm>
        </p:grpSpPr>
        <p:grpSp>
          <p:nvGrpSpPr>
            <p:cNvPr id="1536" name="그룹 1535">
              <a:extLst>
                <a:ext uri="{FF2B5EF4-FFF2-40B4-BE49-F238E27FC236}">
                  <a16:creationId xmlns:a16="http://schemas.microsoft.com/office/drawing/2014/main" id="{EF0D9D00-5D15-4EBA-97EC-8F8363792063}"/>
                </a:ext>
              </a:extLst>
            </p:cNvPr>
            <p:cNvGrpSpPr/>
            <p:nvPr/>
          </p:nvGrpSpPr>
          <p:grpSpPr>
            <a:xfrm>
              <a:off x="921415" y="1450030"/>
              <a:ext cx="4963524" cy="3560555"/>
              <a:chOff x="675276" y="1625178"/>
              <a:chExt cx="6023611" cy="4321002"/>
            </a:xfrm>
          </p:grpSpPr>
          <p:grpSp>
            <p:nvGrpSpPr>
              <p:cNvPr id="1551" name="그룹 1550">
                <a:extLst>
                  <a:ext uri="{FF2B5EF4-FFF2-40B4-BE49-F238E27FC236}">
                    <a16:creationId xmlns:a16="http://schemas.microsoft.com/office/drawing/2014/main" id="{1E89A3F7-2D4E-403A-8416-28AC8ABC9F74}"/>
                  </a:ext>
                </a:extLst>
              </p:cNvPr>
              <p:cNvGrpSpPr/>
              <p:nvPr/>
            </p:nvGrpSpPr>
            <p:grpSpPr>
              <a:xfrm rot="894920">
                <a:off x="3575014" y="1625178"/>
                <a:ext cx="3123873" cy="4321002"/>
                <a:chOff x="4241764" y="1834728"/>
                <a:chExt cx="3123873" cy="4321002"/>
              </a:xfrm>
            </p:grpSpPr>
            <p:grpSp>
              <p:nvGrpSpPr>
                <p:cNvPr id="1565" name="Graphic 1">
                  <a:extLst>
                    <a:ext uri="{FF2B5EF4-FFF2-40B4-BE49-F238E27FC236}">
                      <a16:creationId xmlns:a16="http://schemas.microsoft.com/office/drawing/2014/main" id="{84ECEF46-30F3-48D3-AE83-2CEDBCB44305}"/>
                    </a:ext>
                  </a:extLst>
                </p:cNvPr>
                <p:cNvGrpSpPr/>
                <p:nvPr/>
              </p:nvGrpSpPr>
              <p:grpSpPr>
                <a:xfrm rot="1823765">
                  <a:off x="4601098" y="2299582"/>
                  <a:ext cx="2764539" cy="2006288"/>
                  <a:chOff x="7524039" y="327994"/>
                  <a:chExt cx="3863492" cy="2803824"/>
                </a:xfrm>
              </p:grpSpPr>
              <p:sp>
                <p:nvSpPr>
                  <p:cNvPr id="1567" name="Freeform: Shape 47">
                    <a:extLst>
                      <a:ext uri="{FF2B5EF4-FFF2-40B4-BE49-F238E27FC236}">
                        <a16:creationId xmlns:a16="http://schemas.microsoft.com/office/drawing/2014/main" id="{840F8E18-7C75-492B-BA67-FFEC28D43E69}"/>
                      </a:ext>
                    </a:extLst>
                  </p:cNvPr>
                  <p:cNvSpPr/>
                  <p:nvPr/>
                </p:nvSpPr>
                <p:spPr>
                  <a:xfrm>
                    <a:off x="7524825" y="330390"/>
                    <a:ext cx="3860887" cy="2800264"/>
                  </a:xfrm>
                  <a:custGeom>
                    <a:avLst/>
                    <a:gdLst>
                      <a:gd name="connsiteX0" fmla="*/ 3852109 w 3860887"/>
                      <a:gd name="connsiteY0" fmla="*/ 330683 h 2800264"/>
                      <a:gd name="connsiteX1" fmla="*/ 3051916 w 3860887"/>
                      <a:gd name="connsiteY1" fmla="*/ 302616 h 2800264"/>
                      <a:gd name="connsiteX2" fmla="*/ 2602846 w 3860887"/>
                      <a:gd name="connsiteY2" fmla="*/ 523141 h 2800264"/>
                      <a:gd name="connsiteX3" fmla="*/ 2312153 w 3860887"/>
                      <a:gd name="connsiteY3" fmla="*/ 694406 h 2800264"/>
                      <a:gd name="connsiteX4" fmla="*/ 2028048 w 3860887"/>
                      <a:gd name="connsiteY4" fmla="*/ 823285 h 2800264"/>
                      <a:gd name="connsiteX5" fmla="*/ 1726758 w 3860887"/>
                      <a:gd name="connsiteY5" fmla="*/ 801232 h 2800264"/>
                      <a:gd name="connsiteX6" fmla="*/ 1644563 w 3860887"/>
                      <a:gd name="connsiteY6" fmla="*/ 673500 h 2800264"/>
                      <a:gd name="connsiteX7" fmla="*/ 1612200 w 3860887"/>
                      <a:gd name="connsiteY7" fmla="*/ 439227 h 2800264"/>
                      <a:gd name="connsiteX8" fmla="*/ 1545183 w 3860887"/>
                      <a:gd name="connsiteY8" fmla="*/ 235599 h 2800264"/>
                      <a:gd name="connsiteX9" fmla="*/ 1537450 w 3860887"/>
                      <a:gd name="connsiteY9" fmla="*/ 221565 h 2800264"/>
                      <a:gd name="connsiteX10" fmla="*/ 1278548 w 3860887"/>
                      <a:gd name="connsiteY10" fmla="*/ 32830 h 2800264"/>
                      <a:gd name="connsiteX11" fmla="*/ 1189765 w 3860887"/>
                      <a:gd name="connsiteY11" fmla="*/ 10491 h 2800264"/>
                      <a:gd name="connsiteX12" fmla="*/ 1155397 w 3860887"/>
                      <a:gd name="connsiteY12" fmla="*/ 5909 h 2800264"/>
                      <a:gd name="connsiteX13" fmla="*/ 858976 w 3860887"/>
                      <a:gd name="connsiteY13" fmla="*/ 18797 h 2800264"/>
                      <a:gd name="connsiteX14" fmla="*/ 481505 w 3860887"/>
                      <a:gd name="connsiteY14" fmla="*/ 157985 h 2800264"/>
                      <a:gd name="connsiteX15" fmla="*/ 7232 w 3860887"/>
                      <a:gd name="connsiteY15" fmla="*/ 601328 h 2800264"/>
                      <a:gd name="connsiteX16" fmla="*/ 72 w 3860887"/>
                      <a:gd name="connsiteY16" fmla="*/ 626530 h 2800264"/>
                      <a:gd name="connsiteX17" fmla="*/ 33008 w 3860887"/>
                      <a:gd name="connsiteY17" fmla="*/ 1249730 h 2800264"/>
                      <a:gd name="connsiteX18" fmla="*/ 182507 w 3860887"/>
                      <a:gd name="connsiteY18" fmla="*/ 2171927 h 2800264"/>
                      <a:gd name="connsiteX19" fmla="*/ 185371 w 3860887"/>
                      <a:gd name="connsiteY19" fmla="*/ 2185961 h 2800264"/>
                      <a:gd name="connsiteX20" fmla="*/ 236923 w 3860887"/>
                      <a:gd name="connsiteY20" fmla="*/ 2414219 h 2800264"/>
                      <a:gd name="connsiteX21" fmla="*/ 286183 w 3860887"/>
                      <a:gd name="connsiteY21" fmla="*/ 2592644 h 2800264"/>
                      <a:gd name="connsiteX22" fmla="*/ 289047 w 3860887"/>
                      <a:gd name="connsiteY22" fmla="*/ 2596367 h 2800264"/>
                      <a:gd name="connsiteX23" fmla="*/ 290479 w 3860887"/>
                      <a:gd name="connsiteY23" fmla="*/ 2595508 h 2800264"/>
                      <a:gd name="connsiteX24" fmla="*/ 295061 w 3860887"/>
                      <a:gd name="connsiteY24" fmla="*/ 2585484 h 2800264"/>
                      <a:gd name="connsiteX25" fmla="*/ 371529 w 3860887"/>
                      <a:gd name="connsiteY25" fmla="*/ 2425961 h 2800264"/>
                      <a:gd name="connsiteX26" fmla="*/ 482937 w 3860887"/>
                      <a:gd name="connsiteY26" fmla="*/ 2278180 h 2800264"/>
                      <a:gd name="connsiteX27" fmla="*/ 716637 w 3860887"/>
                      <a:gd name="connsiteY27" fmla="*/ 2122381 h 2800264"/>
                      <a:gd name="connsiteX28" fmla="*/ 1043129 w 3860887"/>
                      <a:gd name="connsiteY28" fmla="*/ 2069397 h 2800264"/>
                      <a:gd name="connsiteX29" fmla="*/ 1296877 w 3860887"/>
                      <a:gd name="connsiteY29" fmla="*/ 2168777 h 2800264"/>
                      <a:gd name="connsiteX30" fmla="*/ 1434634 w 3860887"/>
                      <a:gd name="connsiteY30" fmla="*/ 2439708 h 2800264"/>
                      <a:gd name="connsiteX31" fmla="*/ 1438643 w 3860887"/>
                      <a:gd name="connsiteY31" fmla="*/ 2538515 h 2800264"/>
                      <a:gd name="connsiteX32" fmla="*/ 1465851 w 3860887"/>
                      <a:gd name="connsiteY32" fmla="*/ 2640759 h 2800264"/>
                      <a:gd name="connsiteX33" fmla="*/ 1971055 w 3860887"/>
                      <a:gd name="connsiteY33" fmla="*/ 2779661 h 2800264"/>
                      <a:gd name="connsiteX34" fmla="*/ 2224516 w 3860887"/>
                      <a:gd name="connsiteY34" fmla="*/ 2716654 h 2800264"/>
                      <a:gd name="connsiteX35" fmla="*/ 2348526 w 3860887"/>
                      <a:gd name="connsiteY35" fmla="*/ 2675126 h 2800264"/>
                      <a:gd name="connsiteX36" fmla="*/ 2407524 w 3860887"/>
                      <a:gd name="connsiteY36" fmla="*/ 2652787 h 2800264"/>
                      <a:gd name="connsiteX37" fmla="*/ 2459075 w 3860887"/>
                      <a:gd name="connsiteY37" fmla="*/ 2632167 h 2800264"/>
                      <a:gd name="connsiteX38" fmla="*/ 2464516 w 3860887"/>
                      <a:gd name="connsiteY38" fmla="*/ 2627584 h 2800264"/>
                      <a:gd name="connsiteX39" fmla="*/ 2865758 w 3860887"/>
                      <a:gd name="connsiteY39" fmla="*/ 2546534 h 2800264"/>
                      <a:gd name="connsiteX40" fmla="*/ 3074828 w 3860887"/>
                      <a:gd name="connsiteY40" fmla="*/ 2562572 h 2800264"/>
                      <a:gd name="connsiteX41" fmla="*/ 3267573 w 3860887"/>
                      <a:gd name="connsiteY41" fmla="*/ 2620138 h 2800264"/>
                      <a:gd name="connsiteX42" fmla="*/ 3287048 w 3860887"/>
                      <a:gd name="connsiteY42" fmla="*/ 2630162 h 2800264"/>
                      <a:gd name="connsiteX43" fmla="*/ 3456595 w 3860887"/>
                      <a:gd name="connsiteY43" fmla="*/ 2779375 h 2800264"/>
                      <a:gd name="connsiteX44" fmla="*/ 3456022 w 3860887"/>
                      <a:gd name="connsiteY44" fmla="*/ 2258419 h 2800264"/>
                      <a:gd name="connsiteX45" fmla="*/ 3457454 w 3860887"/>
                      <a:gd name="connsiteY45" fmla="*/ 2267870 h 2800264"/>
                      <a:gd name="connsiteX46" fmla="*/ 3477502 w 3860887"/>
                      <a:gd name="connsiteY46" fmla="*/ 1978323 h 2800264"/>
                      <a:gd name="connsiteX47" fmla="*/ 3479793 w 3860887"/>
                      <a:gd name="connsiteY47" fmla="*/ 1966581 h 2800264"/>
                      <a:gd name="connsiteX48" fmla="*/ 3545378 w 3860887"/>
                      <a:gd name="connsiteY48" fmla="*/ 1495745 h 2800264"/>
                      <a:gd name="connsiteX49" fmla="*/ 3640748 w 3860887"/>
                      <a:gd name="connsiteY49" fmla="*/ 1054407 h 2800264"/>
                      <a:gd name="connsiteX50" fmla="*/ 3816309 w 3860887"/>
                      <a:gd name="connsiteY50" fmla="*/ 462998 h 2800264"/>
                      <a:gd name="connsiteX51" fmla="*/ 3859555 w 3860887"/>
                      <a:gd name="connsiteY51" fmla="*/ 351017 h 2800264"/>
                      <a:gd name="connsiteX52" fmla="*/ 3852109 w 3860887"/>
                      <a:gd name="connsiteY52" fmla="*/ 330683 h 2800264"/>
                      <a:gd name="connsiteX53" fmla="*/ 1510815 w 3860887"/>
                      <a:gd name="connsiteY53" fmla="*/ 392258 h 2800264"/>
                      <a:gd name="connsiteX54" fmla="*/ 1510815 w 3860887"/>
                      <a:gd name="connsiteY54" fmla="*/ 392258 h 2800264"/>
                      <a:gd name="connsiteX55" fmla="*/ 1510815 w 3860887"/>
                      <a:gd name="connsiteY55" fmla="*/ 392258 h 2800264"/>
                      <a:gd name="connsiteX56" fmla="*/ 1510815 w 3860887"/>
                      <a:gd name="connsiteY56" fmla="*/ 392258 h 2800264"/>
                      <a:gd name="connsiteX57" fmla="*/ 1510815 w 3860887"/>
                      <a:gd name="connsiteY57" fmla="*/ 392258 h 2800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</a:cxnLst>
                    <a:rect l="l" t="t" r="r" b="b"/>
                    <a:pathLst>
                      <a:path w="3860887" h="2800264">
                        <a:moveTo>
                          <a:pt x="3852109" y="330683"/>
                        </a:moveTo>
                        <a:cubicBezTo>
                          <a:pt x="3606953" y="196363"/>
                          <a:pt x="3309387" y="216697"/>
                          <a:pt x="3051916" y="302616"/>
                        </a:cubicBezTo>
                        <a:cubicBezTo>
                          <a:pt x="2893252" y="355599"/>
                          <a:pt x="2744326" y="434645"/>
                          <a:pt x="2602846" y="523141"/>
                        </a:cubicBezTo>
                        <a:cubicBezTo>
                          <a:pt x="2507476" y="582712"/>
                          <a:pt x="2411533" y="641709"/>
                          <a:pt x="2312153" y="694406"/>
                        </a:cubicBezTo>
                        <a:cubicBezTo>
                          <a:pt x="2221366" y="742521"/>
                          <a:pt x="2128287" y="794359"/>
                          <a:pt x="2028048" y="823285"/>
                        </a:cubicBezTo>
                        <a:cubicBezTo>
                          <a:pt x="1934396" y="850206"/>
                          <a:pt x="1809241" y="864813"/>
                          <a:pt x="1726758" y="801232"/>
                        </a:cubicBezTo>
                        <a:cubicBezTo>
                          <a:pt x="1684085" y="768297"/>
                          <a:pt x="1661174" y="723619"/>
                          <a:pt x="1644563" y="673500"/>
                        </a:cubicBezTo>
                        <a:cubicBezTo>
                          <a:pt x="1619073" y="597032"/>
                          <a:pt x="1622797" y="517986"/>
                          <a:pt x="1612200" y="439227"/>
                        </a:cubicBezTo>
                        <a:cubicBezTo>
                          <a:pt x="1602462" y="367914"/>
                          <a:pt x="1582414" y="297461"/>
                          <a:pt x="1545183" y="235599"/>
                        </a:cubicBezTo>
                        <a:cubicBezTo>
                          <a:pt x="1542605" y="231017"/>
                          <a:pt x="1540314" y="226148"/>
                          <a:pt x="1537450" y="221565"/>
                        </a:cubicBezTo>
                        <a:cubicBezTo>
                          <a:pt x="1474729" y="126195"/>
                          <a:pt x="1385087" y="67484"/>
                          <a:pt x="1278548" y="32830"/>
                        </a:cubicBezTo>
                        <a:cubicBezTo>
                          <a:pt x="1249335" y="23379"/>
                          <a:pt x="1219550" y="17651"/>
                          <a:pt x="1189765" y="10491"/>
                        </a:cubicBezTo>
                        <a:cubicBezTo>
                          <a:pt x="1178595" y="9059"/>
                          <a:pt x="1167139" y="7341"/>
                          <a:pt x="1155397" y="5909"/>
                        </a:cubicBezTo>
                        <a:cubicBezTo>
                          <a:pt x="1055731" y="-5261"/>
                          <a:pt x="957210" y="-392"/>
                          <a:pt x="858976" y="18797"/>
                        </a:cubicBezTo>
                        <a:cubicBezTo>
                          <a:pt x="725229" y="45431"/>
                          <a:pt x="600074" y="92114"/>
                          <a:pt x="481505" y="157985"/>
                        </a:cubicBezTo>
                        <a:cubicBezTo>
                          <a:pt x="286469" y="266816"/>
                          <a:pt x="126946" y="412878"/>
                          <a:pt x="7232" y="601328"/>
                        </a:cubicBezTo>
                        <a:cubicBezTo>
                          <a:pt x="2364" y="609347"/>
                          <a:pt x="-500" y="617079"/>
                          <a:pt x="72" y="626530"/>
                        </a:cubicBezTo>
                        <a:cubicBezTo>
                          <a:pt x="2936" y="833882"/>
                          <a:pt x="13533" y="1043238"/>
                          <a:pt x="33008" y="1249730"/>
                        </a:cubicBezTo>
                        <a:cubicBezTo>
                          <a:pt x="62507" y="1560757"/>
                          <a:pt x="118641" y="1866342"/>
                          <a:pt x="182507" y="2171927"/>
                        </a:cubicBezTo>
                        <a:cubicBezTo>
                          <a:pt x="183366" y="2176510"/>
                          <a:pt x="184512" y="2181092"/>
                          <a:pt x="185371" y="2185961"/>
                        </a:cubicBezTo>
                        <a:cubicBezTo>
                          <a:pt x="201409" y="2262429"/>
                          <a:pt x="218307" y="2338610"/>
                          <a:pt x="236923" y="2414219"/>
                        </a:cubicBezTo>
                        <a:cubicBezTo>
                          <a:pt x="250383" y="2468921"/>
                          <a:pt x="257543" y="2543097"/>
                          <a:pt x="286183" y="2592644"/>
                        </a:cubicBezTo>
                        <a:cubicBezTo>
                          <a:pt x="287042" y="2594076"/>
                          <a:pt x="287615" y="2595508"/>
                          <a:pt x="289047" y="2596367"/>
                        </a:cubicBezTo>
                        <a:cubicBezTo>
                          <a:pt x="289620" y="2595795"/>
                          <a:pt x="289906" y="2595508"/>
                          <a:pt x="290479" y="2595508"/>
                        </a:cubicBezTo>
                        <a:cubicBezTo>
                          <a:pt x="292770" y="2592358"/>
                          <a:pt x="294202" y="2589207"/>
                          <a:pt x="295061" y="2585484"/>
                        </a:cubicBezTo>
                        <a:cubicBezTo>
                          <a:pt x="308808" y="2530782"/>
                          <a:pt x="340312" y="2473503"/>
                          <a:pt x="371529" y="2425961"/>
                        </a:cubicBezTo>
                        <a:cubicBezTo>
                          <a:pt x="405324" y="2374123"/>
                          <a:pt x="438546" y="2321713"/>
                          <a:pt x="482937" y="2278180"/>
                        </a:cubicBezTo>
                        <a:cubicBezTo>
                          <a:pt x="550527" y="2211450"/>
                          <a:pt x="629859" y="2160185"/>
                          <a:pt x="716637" y="2122381"/>
                        </a:cubicBezTo>
                        <a:cubicBezTo>
                          <a:pt x="817449" y="2078562"/>
                          <a:pt x="932867" y="2060233"/>
                          <a:pt x="1043129" y="2069397"/>
                        </a:cubicBezTo>
                        <a:cubicBezTo>
                          <a:pt x="1134204" y="2076844"/>
                          <a:pt x="1225564" y="2109779"/>
                          <a:pt x="1296877" y="2168777"/>
                        </a:cubicBezTo>
                        <a:cubicBezTo>
                          <a:pt x="1385374" y="2242095"/>
                          <a:pt x="1438357" y="2441427"/>
                          <a:pt x="1434634" y="2439708"/>
                        </a:cubicBezTo>
                        <a:cubicBezTo>
                          <a:pt x="1440934" y="2442859"/>
                          <a:pt x="1436925" y="2525054"/>
                          <a:pt x="1438643" y="2538515"/>
                        </a:cubicBezTo>
                        <a:cubicBezTo>
                          <a:pt x="1442939" y="2574028"/>
                          <a:pt x="1450958" y="2608110"/>
                          <a:pt x="1465851" y="2640759"/>
                        </a:cubicBezTo>
                        <a:cubicBezTo>
                          <a:pt x="1552343" y="2831785"/>
                          <a:pt x="1802940" y="2811451"/>
                          <a:pt x="1971055" y="2779661"/>
                        </a:cubicBezTo>
                        <a:cubicBezTo>
                          <a:pt x="2056688" y="2763337"/>
                          <a:pt x="2141175" y="2742430"/>
                          <a:pt x="2224516" y="2716654"/>
                        </a:cubicBezTo>
                        <a:cubicBezTo>
                          <a:pt x="2266044" y="2703766"/>
                          <a:pt x="2307571" y="2690019"/>
                          <a:pt x="2348526" y="2675126"/>
                        </a:cubicBezTo>
                        <a:cubicBezTo>
                          <a:pt x="2368287" y="2667967"/>
                          <a:pt x="2388049" y="2660520"/>
                          <a:pt x="2407524" y="2652787"/>
                        </a:cubicBezTo>
                        <a:cubicBezTo>
                          <a:pt x="2415256" y="2649923"/>
                          <a:pt x="2456784" y="2638754"/>
                          <a:pt x="2459075" y="2632167"/>
                        </a:cubicBezTo>
                        <a:cubicBezTo>
                          <a:pt x="2459934" y="2629589"/>
                          <a:pt x="2462225" y="2628444"/>
                          <a:pt x="2464516" y="2627584"/>
                        </a:cubicBezTo>
                        <a:cubicBezTo>
                          <a:pt x="2590818" y="2577179"/>
                          <a:pt x="2728574" y="2549112"/>
                          <a:pt x="2865758" y="2546534"/>
                        </a:cubicBezTo>
                        <a:cubicBezTo>
                          <a:pt x="2935639" y="2545102"/>
                          <a:pt x="3005806" y="2550544"/>
                          <a:pt x="3074828" y="2562572"/>
                        </a:cubicBezTo>
                        <a:cubicBezTo>
                          <a:pt x="3135258" y="2573169"/>
                          <a:pt x="3216021" y="2584625"/>
                          <a:pt x="3267573" y="2620138"/>
                        </a:cubicBezTo>
                        <a:cubicBezTo>
                          <a:pt x="3273874" y="2623289"/>
                          <a:pt x="3280747" y="2627012"/>
                          <a:pt x="3287048" y="2630162"/>
                        </a:cubicBezTo>
                        <a:cubicBezTo>
                          <a:pt x="3361225" y="2667107"/>
                          <a:pt x="3406475" y="2715508"/>
                          <a:pt x="3456595" y="2779375"/>
                        </a:cubicBezTo>
                        <a:cubicBezTo>
                          <a:pt x="3453731" y="2605532"/>
                          <a:pt x="3454590" y="2432262"/>
                          <a:pt x="3456022" y="2258419"/>
                        </a:cubicBezTo>
                        <a:cubicBezTo>
                          <a:pt x="3456595" y="2261569"/>
                          <a:pt x="3456881" y="2264720"/>
                          <a:pt x="3457454" y="2267870"/>
                        </a:cubicBezTo>
                        <a:cubicBezTo>
                          <a:pt x="3464328" y="2171355"/>
                          <a:pt x="3471488" y="2074839"/>
                          <a:pt x="3477502" y="1978323"/>
                        </a:cubicBezTo>
                        <a:cubicBezTo>
                          <a:pt x="3480652" y="1975173"/>
                          <a:pt x="3479220" y="1970590"/>
                          <a:pt x="3479793" y="1966581"/>
                        </a:cubicBezTo>
                        <a:cubicBezTo>
                          <a:pt x="3497263" y="1809063"/>
                          <a:pt x="3521034" y="1652404"/>
                          <a:pt x="3545378" y="1495745"/>
                        </a:cubicBezTo>
                        <a:cubicBezTo>
                          <a:pt x="3568576" y="1346245"/>
                          <a:pt x="3603516" y="1201329"/>
                          <a:pt x="3640748" y="1054407"/>
                        </a:cubicBezTo>
                        <a:cubicBezTo>
                          <a:pt x="3691154" y="855075"/>
                          <a:pt x="3748147" y="657175"/>
                          <a:pt x="3816309" y="462998"/>
                        </a:cubicBezTo>
                        <a:cubicBezTo>
                          <a:pt x="3829483" y="425766"/>
                          <a:pt x="3848958" y="389394"/>
                          <a:pt x="3859555" y="351017"/>
                        </a:cubicBezTo>
                        <a:cubicBezTo>
                          <a:pt x="3862419" y="339847"/>
                          <a:pt x="3860987" y="335551"/>
                          <a:pt x="3852109" y="330683"/>
                        </a:cubicBezTo>
                        <a:close/>
                        <a:moveTo>
                          <a:pt x="1510815" y="392258"/>
                        </a:moveTo>
                        <a:lnTo>
                          <a:pt x="1510815" y="392258"/>
                        </a:lnTo>
                        <a:lnTo>
                          <a:pt x="1510815" y="392258"/>
                        </a:lnTo>
                        <a:lnTo>
                          <a:pt x="1510815" y="392258"/>
                        </a:lnTo>
                        <a:lnTo>
                          <a:pt x="1510815" y="392258"/>
                        </a:lnTo>
                        <a:close/>
                      </a:path>
                    </a:pathLst>
                  </a:custGeom>
                  <a:solidFill>
                    <a:srgbClr val="F2F2F2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8" name="Freeform: Shape 87">
                    <a:extLst>
                      <a:ext uri="{FF2B5EF4-FFF2-40B4-BE49-F238E27FC236}">
                        <a16:creationId xmlns:a16="http://schemas.microsoft.com/office/drawing/2014/main" id="{1056CD36-B401-4DB2-9027-1A40BFEF6995}"/>
                      </a:ext>
                    </a:extLst>
                  </p:cNvPr>
                  <p:cNvSpPr/>
                  <p:nvPr/>
                </p:nvSpPr>
                <p:spPr>
                  <a:xfrm>
                    <a:off x="8950294" y="1192339"/>
                    <a:ext cx="2220147" cy="708664"/>
                  </a:xfrm>
                  <a:custGeom>
                    <a:avLst/>
                    <a:gdLst>
                      <a:gd name="connsiteX0" fmla="*/ 2220148 w 2220147"/>
                      <a:gd name="connsiteY0" fmla="*/ 169547 h 708664"/>
                      <a:gd name="connsiteX1" fmla="*/ 2178907 w 2220147"/>
                      <a:gd name="connsiteY1" fmla="*/ 343103 h 708664"/>
                      <a:gd name="connsiteX2" fmla="*/ 2176329 w 2220147"/>
                      <a:gd name="connsiteY2" fmla="*/ 352554 h 708664"/>
                      <a:gd name="connsiteX3" fmla="*/ 2165446 w 2220147"/>
                      <a:gd name="connsiteY3" fmla="*/ 347972 h 708664"/>
                      <a:gd name="connsiteX4" fmla="*/ 1879622 w 2220147"/>
                      <a:gd name="connsiteY4" fmla="*/ 233700 h 708664"/>
                      <a:gd name="connsiteX5" fmla="*/ 1680003 w 2220147"/>
                      <a:gd name="connsiteY5" fmla="*/ 216516 h 708664"/>
                      <a:gd name="connsiteX6" fmla="*/ 1448022 w 2220147"/>
                      <a:gd name="connsiteY6" fmla="*/ 261767 h 708664"/>
                      <a:gd name="connsiteX7" fmla="*/ 1189979 w 2220147"/>
                      <a:gd name="connsiteY7" fmla="*/ 351122 h 708664"/>
                      <a:gd name="connsiteX8" fmla="*/ 957424 w 2220147"/>
                      <a:gd name="connsiteY8" fmla="*/ 474559 h 708664"/>
                      <a:gd name="connsiteX9" fmla="*/ 590550 w 2220147"/>
                      <a:gd name="connsiteY9" fmla="*/ 649548 h 708664"/>
                      <a:gd name="connsiteX10" fmla="*/ 365156 w 2220147"/>
                      <a:gd name="connsiteY10" fmla="*/ 706541 h 708664"/>
                      <a:gd name="connsiteX11" fmla="*/ 231981 w 2220147"/>
                      <a:gd name="connsiteY11" fmla="*/ 697663 h 708664"/>
                      <a:gd name="connsiteX12" fmla="*/ 115132 w 2220147"/>
                      <a:gd name="connsiteY12" fmla="*/ 620049 h 708664"/>
                      <a:gd name="connsiteX13" fmla="*/ 60143 w 2220147"/>
                      <a:gd name="connsiteY13" fmla="*/ 455944 h 708664"/>
                      <a:gd name="connsiteX14" fmla="*/ 49833 w 2220147"/>
                      <a:gd name="connsiteY14" fmla="*/ 321910 h 708664"/>
                      <a:gd name="connsiteX15" fmla="*/ 6014 w 2220147"/>
                      <a:gd name="connsiteY15" fmla="*/ 168401 h 708664"/>
                      <a:gd name="connsiteX16" fmla="*/ 3723 w 2220147"/>
                      <a:gd name="connsiteY16" fmla="*/ 166969 h 708664"/>
                      <a:gd name="connsiteX17" fmla="*/ 0 w 2220147"/>
                      <a:gd name="connsiteY17" fmla="*/ 160669 h 708664"/>
                      <a:gd name="connsiteX18" fmla="*/ 19189 w 2220147"/>
                      <a:gd name="connsiteY18" fmla="*/ 0 h 708664"/>
                      <a:gd name="connsiteX19" fmla="*/ 61002 w 2220147"/>
                      <a:gd name="connsiteY19" fmla="*/ 115704 h 708664"/>
                      <a:gd name="connsiteX20" fmla="*/ 75895 w 2220147"/>
                      <a:gd name="connsiteY20" fmla="*/ 253461 h 708664"/>
                      <a:gd name="connsiteX21" fmla="*/ 119714 w 2220147"/>
                      <a:gd name="connsiteY21" fmla="*/ 436469 h 708664"/>
                      <a:gd name="connsiteX22" fmla="*/ 288974 w 2220147"/>
                      <a:gd name="connsiteY22" fmla="*/ 551887 h 708664"/>
                      <a:gd name="connsiteX23" fmla="*/ 490311 w 2220147"/>
                      <a:gd name="connsiteY23" fmla="*/ 532984 h 708664"/>
                      <a:gd name="connsiteX24" fmla="*/ 887257 w 2220147"/>
                      <a:gd name="connsiteY24" fmla="*/ 362865 h 708664"/>
                      <a:gd name="connsiteX25" fmla="*/ 1166494 w 2220147"/>
                      <a:gd name="connsiteY25" fmla="*/ 206778 h 708664"/>
                      <a:gd name="connsiteX26" fmla="*/ 1648786 w 2220147"/>
                      <a:gd name="connsiteY26" fmla="*/ 54702 h 708664"/>
                      <a:gd name="connsiteX27" fmla="*/ 1835517 w 2220147"/>
                      <a:gd name="connsiteY27" fmla="*/ 46683 h 708664"/>
                      <a:gd name="connsiteX28" fmla="*/ 2065780 w 2220147"/>
                      <a:gd name="connsiteY28" fmla="*/ 87637 h 708664"/>
                      <a:gd name="connsiteX29" fmla="*/ 2220148 w 2220147"/>
                      <a:gd name="connsiteY29" fmla="*/ 169547 h 708664"/>
                      <a:gd name="connsiteX30" fmla="*/ 2220148 w 2220147"/>
                      <a:gd name="connsiteY30" fmla="*/ 169547 h 708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2220147" h="708664">
                        <a:moveTo>
                          <a:pt x="2220148" y="169547"/>
                        </a:moveTo>
                        <a:cubicBezTo>
                          <a:pt x="2218429" y="177280"/>
                          <a:pt x="2189217" y="299571"/>
                          <a:pt x="2178907" y="343103"/>
                        </a:cubicBezTo>
                        <a:lnTo>
                          <a:pt x="2176329" y="352554"/>
                        </a:lnTo>
                        <a:cubicBezTo>
                          <a:pt x="2171460" y="353986"/>
                          <a:pt x="2168596" y="350836"/>
                          <a:pt x="2165446" y="347972"/>
                        </a:cubicBezTo>
                        <a:cubicBezTo>
                          <a:pt x="2081532" y="281242"/>
                          <a:pt x="1960958" y="255180"/>
                          <a:pt x="1879622" y="233700"/>
                        </a:cubicBezTo>
                        <a:cubicBezTo>
                          <a:pt x="1798285" y="212220"/>
                          <a:pt x="1734419" y="212793"/>
                          <a:pt x="1680003" y="216516"/>
                        </a:cubicBezTo>
                        <a:cubicBezTo>
                          <a:pt x="1615564" y="220812"/>
                          <a:pt x="1529359" y="240001"/>
                          <a:pt x="1448022" y="261767"/>
                        </a:cubicBezTo>
                        <a:cubicBezTo>
                          <a:pt x="1366972" y="283533"/>
                          <a:pt x="1273320" y="313891"/>
                          <a:pt x="1189979" y="351122"/>
                        </a:cubicBezTo>
                        <a:cubicBezTo>
                          <a:pt x="1109787" y="387495"/>
                          <a:pt x="1033892" y="432459"/>
                          <a:pt x="957424" y="474559"/>
                        </a:cubicBezTo>
                        <a:cubicBezTo>
                          <a:pt x="838570" y="540144"/>
                          <a:pt x="717997" y="602292"/>
                          <a:pt x="590550" y="649548"/>
                        </a:cubicBezTo>
                        <a:cubicBezTo>
                          <a:pt x="517519" y="676469"/>
                          <a:pt x="443056" y="697949"/>
                          <a:pt x="365156" y="706541"/>
                        </a:cubicBezTo>
                        <a:cubicBezTo>
                          <a:pt x="358855" y="707114"/>
                          <a:pt x="282387" y="714560"/>
                          <a:pt x="231981" y="697663"/>
                        </a:cubicBezTo>
                        <a:cubicBezTo>
                          <a:pt x="185299" y="681911"/>
                          <a:pt x="145490" y="658999"/>
                          <a:pt x="115132" y="620049"/>
                        </a:cubicBezTo>
                        <a:cubicBezTo>
                          <a:pt x="82769" y="578521"/>
                          <a:pt x="65871" y="504631"/>
                          <a:pt x="60143" y="455944"/>
                        </a:cubicBezTo>
                        <a:cubicBezTo>
                          <a:pt x="54702" y="411552"/>
                          <a:pt x="54702" y="366588"/>
                          <a:pt x="49833" y="321910"/>
                        </a:cubicBezTo>
                        <a:cubicBezTo>
                          <a:pt x="44391" y="268640"/>
                          <a:pt x="29785" y="216802"/>
                          <a:pt x="6014" y="168401"/>
                        </a:cubicBezTo>
                        <a:cubicBezTo>
                          <a:pt x="5442" y="167542"/>
                          <a:pt x="4582" y="167542"/>
                          <a:pt x="3723" y="166969"/>
                        </a:cubicBezTo>
                        <a:cubicBezTo>
                          <a:pt x="-286" y="166397"/>
                          <a:pt x="573" y="163246"/>
                          <a:pt x="0" y="160669"/>
                        </a:cubicBezTo>
                        <a:cubicBezTo>
                          <a:pt x="5442" y="107399"/>
                          <a:pt x="10883" y="53556"/>
                          <a:pt x="19189" y="0"/>
                        </a:cubicBezTo>
                        <a:cubicBezTo>
                          <a:pt x="40382" y="35800"/>
                          <a:pt x="51838" y="75322"/>
                          <a:pt x="61002" y="115704"/>
                        </a:cubicBezTo>
                        <a:cubicBezTo>
                          <a:pt x="70454" y="160955"/>
                          <a:pt x="72745" y="207351"/>
                          <a:pt x="75895" y="253461"/>
                        </a:cubicBezTo>
                        <a:cubicBezTo>
                          <a:pt x="79905" y="317041"/>
                          <a:pt x="88783" y="379476"/>
                          <a:pt x="119714" y="436469"/>
                        </a:cubicBezTo>
                        <a:cubicBezTo>
                          <a:pt x="156373" y="504345"/>
                          <a:pt x="213938" y="541576"/>
                          <a:pt x="288974" y="551887"/>
                        </a:cubicBezTo>
                        <a:cubicBezTo>
                          <a:pt x="357423" y="561338"/>
                          <a:pt x="424440" y="551027"/>
                          <a:pt x="490311" y="532984"/>
                        </a:cubicBezTo>
                        <a:cubicBezTo>
                          <a:pt x="630646" y="495180"/>
                          <a:pt x="760097" y="432173"/>
                          <a:pt x="887257" y="362865"/>
                        </a:cubicBezTo>
                        <a:cubicBezTo>
                          <a:pt x="980909" y="312172"/>
                          <a:pt x="1071410" y="255180"/>
                          <a:pt x="1166494" y="206778"/>
                        </a:cubicBezTo>
                        <a:cubicBezTo>
                          <a:pt x="1318857" y="130024"/>
                          <a:pt x="1478666" y="75895"/>
                          <a:pt x="1648786" y="54702"/>
                        </a:cubicBezTo>
                        <a:cubicBezTo>
                          <a:pt x="1761340" y="40668"/>
                          <a:pt x="1797140" y="45251"/>
                          <a:pt x="1835517" y="46683"/>
                        </a:cubicBezTo>
                        <a:cubicBezTo>
                          <a:pt x="1914276" y="49547"/>
                          <a:pt x="1991603" y="61575"/>
                          <a:pt x="2065780" y="87637"/>
                        </a:cubicBezTo>
                        <a:cubicBezTo>
                          <a:pt x="2121627" y="106253"/>
                          <a:pt x="2173465" y="132888"/>
                          <a:pt x="2220148" y="169547"/>
                        </a:cubicBezTo>
                        <a:lnTo>
                          <a:pt x="2220148" y="169547"/>
                        </a:ln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9" name="Freeform: Shape 111">
                    <a:extLst>
                      <a:ext uri="{FF2B5EF4-FFF2-40B4-BE49-F238E27FC236}">
                        <a16:creationId xmlns:a16="http://schemas.microsoft.com/office/drawing/2014/main" id="{7F55C8A5-A26C-472B-ABA7-F75FBC06D5C2}"/>
                      </a:ext>
                    </a:extLst>
                  </p:cNvPr>
                  <p:cNvSpPr/>
                  <p:nvPr/>
                </p:nvSpPr>
                <p:spPr>
                  <a:xfrm>
                    <a:off x="8977788" y="874725"/>
                    <a:ext cx="2293021" cy="727112"/>
                  </a:xfrm>
                  <a:custGeom>
                    <a:avLst/>
                    <a:gdLst>
                      <a:gd name="connsiteX0" fmla="*/ 286 w 2293021"/>
                      <a:gd name="connsiteY0" fmla="*/ 158950 h 727112"/>
                      <a:gd name="connsiteX1" fmla="*/ 27208 w 2293021"/>
                      <a:gd name="connsiteY1" fmla="*/ 0 h 727112"/>
                      <a:gd name="connsiteX2" fmla="*/ 76468 w 2293021"/>
                      <a:gd name="connsiteY2" fmla="*/ 132602 h 727112"/>
                      <a:gd name="connsiteX3" fmla="*/ 91361 w 2293021"/>
                      <a:gd name="connsiteY3" fmla="*/ 276373 h 727112"/>
                      <a:gd name="connsiteX4" fmla="*/ 121146 w 2293021"/>
                      <a:gd name="connsiteY4" fmla="*/ 428736 h 727112"/>
                      <a:gd name="connsiteX5" fmla="*/ 337662 w 2293021"/>
                      <a:gd name="connsiteY5" fmla="*/ 581385 h 727112"/>
                      <a:gd name="connsiteX6" fmla="*/ 550168 w 2293021"/>
                      <a:gd name="connsiteY6" fmla="*/ 543295 h 727112"/>
                      <a:gd name="connsiteX7" fmla="*/ 943677 w 2293021"/>
                      <a:gd name="connsiteY7" fmla="*/ 354273 h 727112"/>
                      <a:gd name="connsiteX8" fmla="*/ 1226065 w 2293021"/>
                      <a:gd name="connsiteY8" fmla="*/ 190167 h 727112"/>
                      <a:gd name="connsiteX9" fmla="*/ 1662533 w 2293021"/>
                      <a:gd name="connsiteY9" fmla="*/ 38377 h 727112"/>
                      <a:gd name="connsiteX10" fmla="*/ 1893369 w 2293021"/>
                      <a:gd name="connsiteY10" fmla="*/ 18616 h 727112"/>
                      <a:gd name="connsiteX11" fmla="*/ 2138238 w 2293021"/>
                      <a:gd name="connsiteY11" fmla="*/ 56707 h 727112"/>
                      <a:gd name="connsiteX12" fmla="*/ 2287164 w 2293021"/>
                      <a:gd name="connsiteY12" fmla="*/ 126301 h 727112"/>
                      <a:gd name="connsiteX13" fmla="*/ 2292033 w 2293021"/>
                      <a:gd name="connsiteY13" fmla="*/ 139189 h 727112"/>
                      <a:gd name="connsiteX14" fmla="*/ 2242773 w 2293021"/>
                      <a:gd name="connsiteY14" fmla="*/ 298712 h 727112"/>
                      <a:gd name="connsiteX15" fmla="*/ 2231604 w 2293021"/>
                      <a:gd name="connsiteY15" fmla="*/ 303581 h 727112"/>
                      <a:gd name="connsiteX16" fmla="*/ 1996758 w 2293021"/>
                      <a:gd name="connsiteY16" fmla="*/ 207065 h 727112"/>
                      <a:gd name="connsiteX17" fmla="*/ 1842963 w 2293021"/>
                      <a:gd name="connsiteY17" fmla="*/ 185872 h 727112"/>
                      <a:gd name="connsiteX18" fmla="*/ 1676280 w 2293021"/>
                      <a:gd name="connsiteY18" fmla="*/ 193891 h 727112"/>
                      <a:gd name="connsiteX19" fmla="*/ 1372700 w 2293021"/>
                      <a:gd name="connsiteY19" fmla="*/ 271218 h 727112"/>
                      <a:gd name="connsiteX20" fmla="*/ 1038475 w 2293021"/>
                      <a:gd name="connsiteY20" fmla="*/ 433032 h 727112"/>
                      <a:gd name="connsiteX21" fmla="*/ 662722 w 2293021"/>
                      <a:gd name="connsiteY21" fmla="*/ 634369 h 727112"/>
                      <a:gd name="connsiteX22" fmla="*/ 107685 w 2293021"/>
                      <a:gd name="connsiteY22" fmla="*/ 612030 h 727112"/>
                      <a:gd name="connsiteX23" fmla="*/ 81909 w 2293021"/>
                      <a:gd name="connsiteY23" fmla="*/ 545872 h 727112"/>
                      <a:gd name="connsiteX24" fmla="*/ 65299 w 2293021"/>
                      <a:gd name="connsiteY24" fmla="*/ 459667 h 727112"/>
                      <a:gd name="connsiteX25" fmla="*/ 58139 w 2293021"/>
                      <a:gd name="connsiteY25" fmla="*/ 357710 h 727112"/>
                      <a:gd name="connsiteX26" fmla="*/ 8592 w 2293021"/>
                      <a:gd name="connsiteY26" fmla="*/ 168688 h 727112"/>
                      <a:gd name="connsiteX27" fmla="*/ 859 w 2293021"/>
                      <a:gd name="connsiteY27" fmla="*/ 157805 h 727112"/>
                      <a:gd name="connsiteX28" fmla="*/ 0 w 2293021"/>
                      <a:gd name="connsiteY28" fmla="*/ 157805 h 727112"/>
                      <a:gd name="connsiteX29" fmla="*/ 286 w 2293021"/>
                      <a:gd name="connsiteY29" fmla="*/ 158950 h 7271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2293021" h="727112">
                        <a:moveTo>
                          <a:pt x="286" y="158950"/>
                        </a:moveTo>
                        <a:cubicBezTo>
                          <a:pt x="8019" y="105394"/>
                          <a:pt x="16897" y="52411"/>
                          <a:pt x="27208" y="0"/>
                        </a:cubicBezTo>
                        <a:cubicBezTo>
                          <a:pt x="52411" y="40955"/>
                          <a:pt x="66444" y="85919"/>
                          <a:pt x="76468" y="132602"/>
                        </a:cubicBezTo>
                        <a:cubicBezTo>
                          <a:pt x="86778" y="180144"/>
                          <a:pt x="87637" y="228258"/>
                          <a:pt x="91361" y="276373"/>
                        </a:cubicBezTo>
                        <a:cubicBezTo>
                          <a:pt x="95084" y="328497"/>
                          <a:pt x="101671" y="379762"/>
                          <a:pt x="121146" y="428736"/>
                        </a:cubicBezTo>
                        <a:cubicBezTo>
                          <a:pt x="158950" y="526684"/>
                          <a:pt x="232554" y="578235"/>
                          <a:pt x="337662" y="581385"/>
                        </a:cubicBezTo>
                        <a:cubicBezTo>
                          <a:pt x="411266" y="583677"/>
                          <a:pt x="481146" y="566206"/>
                          <a:pt x="550168" y="543295"/>
                        </a:cubicBezTo>
                        <a:cubicBezTo>
                          <a:pt x="689643" y="496898"/>
                          <a:pt x="817663" y="427304"/>
                          <a:pt x="943677" y="354273"/>
                        </a:cubicBezTo>
                        <a:cubicBezTo>
                          <a:pt x="1037902" y="299857"/>
                          <a:pt x="1128976" y="240287"/>
                          <a:pt x="1226065" y="190167"/>
                        </a:cubicBezTo>
                        <a:cubicBezTo>
                          <a:pt x="1364394" y="118855"/>
                          <a:pt x="1509884" y="67303"/>
                          <a:pt x="1662533" y="38377"/>
                        </a:cubicBezTo>
                        <a:cubicBezTo>
                          <a:pt x="1784252" y="15179"/>
                          <a:pt x="1860147" y="18043"/>
                          <a:pt x="1893369" y="18616"/>
                        </a:cubicBezTo>
                        <a:cubicBezTo>
                          <a:pt x="1976710" y="20334"/>
                          <a:pt x="2058334" y="31217"/>
                          <a:pt x="2138238" y="56707"/>
                        </a:cubicBezTo>
                        <a:cubicBezTo>
                          <a:pt x="2190935" y="73890"/>
                          <a:pt x="2240196" y="97661"/>
                          <a:pt x="2287164" y="126301"/>
                        </a:cubicBezTo>
                        <a:cubicBezTo>
                          <a:pt x="2292606" y="129451"/>
                          <a:pt x="2294324" y="132602"/>
                          <a:pt x="2292033" y="139189"/>
                        </a:cubicBezTo>
                        <a:cubicBezTo>
                          <a:pt x="2273417" y="191886"/>
                          <a:pt x="2258525" y="245156"/>
                          <a:pt x="2242773" y="298712"/>
                        </a:cubicBezTo>
                        <a:cubicBezTo>
                          <a:pt x="2240482" y="305872"/>
                          <a:pt x="2239623" y="309595"/>
                          <a:pt x="2231604" y="303581"/>
                        </a:cubicBezTo>
                        <a:cubicBezTo>
                          <a:pt x="2148549" y="245156"/>
                          <a:pt x="2123918" y="232841"/>
                          <a:pt x="1996758" y="207065"/>
                        </a:cubicBezTo>
                        <a:cubicBezTo>
                          <a:pt x="1933178" y="194463"/>
                          <a:pt x="1828070" y="185012"/>
                          <a:pt x="1842963" y="185872"/>
                        </a:cubicBezTo>
                        <a:cubicBezTo>
                          <a:pt x="1766495" y="181003"/>
                          <a:pt x="1708930" y="189022"/>
                          <a:pt x="1676280" y="193891"/>
                        </a:cubicBezTo>
                        <a:cubicBezTo>
                          <a:pt x="1572032" y="209356"/>
                          <a:pt x="1471793" y="236564"/>
                          <a:pt x="1372700" y="271218"/>
                        </a:cubicBezTo>
                        <a:cubicBezTo>
                          <a:pt x="1254991" y="312459"/>
                          <a:pt x="1145301" y="369738"/>
                          <a:pt x="1038475" y="433032"/>
                        </a:cubicBezTo>
                        <a:cubicBezTo>
                          <a:pt x="916183" y="505777"/>
                          <a:pt x="793319" y="576803"/>
                          <a:pt x="662722" y="634369"/>
                        </a:cubicBezTo>
                        <a:cubicBezTo>
                          <a:pt x="504631" y="704250"/>
                          <a:pt x="217375" y="812794"/>
                          <a:pt x="107685" y="612030"/>
                        </a:cubicBezTo>
                        <a:cubicBezTo>
                          <a:pt x="98807" y="589977"/>
                          <a:pt x="88783" y="568784"/>
                          <a:pt x="81909" y="545872"/>
                        </a:cubicBezTo>
                        <a:cubicBezTo>
                          <a:pt x="73890" y="517519"/>
                          <a:pt x="68449" y="489166"/>
                          <a:pt x="65299" y="459667"/>
                        </a:cubicBezTo>
                        <a:cubicBezTo>
                          <a:pt x="62148" y="425586"/>
                          <a:pt x="60430" y="391504"/>
                          <a:pt x="58139" y="357710"/>
                        </a:cubicBezTo>
                        <a:cubicBezTo>
                          <a:pt x="53556" y="291552"/>
                          <a:pt x="39236" y="227972"/>
                          <a:pt x="8592" y="168688"/>
                        </a:cubicBezTo>
                        <a:cubicBezTo>
                          <a:pt x="6874" y="164678"/>
                          <a:pt x="5442" y="160096"/>
                          <a:pt x="859" y="157805"/>
                        </a:cubicBezTo>
                        <a:lnTo>
                          <a:pt x="0" y="157805"/>
                        </a:lnTo>
                        <a:lnTo>
                          <a:pt x="286" y="158950"/>
                        </a:ln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0" name="Freeform: Shape 113">
                    <a:extLst>
                      <a:ext uri="{FF2B5EF4-FFF2-40B4-BE49-F238E27FC236}">
                        <a16:creationId xmlns:a16="http://schemas.microsoft.com/office/drawing/2014/main" id="{8A7D8F2E-9818-4322-93BA-9A101D8B0787}"/>
                      </a:ext>
                    </a:extLst>
                  </p:cNvPr>
                  <p:cNvSpPr/>
                  <p:nvPr/>
                </p:nvSpPr>
                <p:spPr>
                  <a:xfrm>
                    <a:off x="9041082" y="562839"/>
                    <a:ext cx="2347563" cy="766811"/>
                  </a:xfrm>
                  <a:custGeom>
                    <a:avLst/>
                    <a:gdLst>
                      <a:gd name="connsiteX0" fmla="*/ 0 w 2347563"/>
                      <a:gd name="connsiteY0" fmla="*/ 165251 h 766811"/>
                      <a:gd name="connsiteX1" fmla="*/ 29785 w 2347563"/>
                      <a:gd name="connsiteY1" fmla="*/ 31504 h 766811"/>
                      <a:gd name="connsiteX2" fmla="*/ 33795 w 2347563"/>
                      <a:gd name="connsiteY2" fmla="*/ 6874 h 766811"/>
                      <a:gd name="connsiteX3" fmla="*/ 97088 w 2347563"/>
                      <a:gd name="connsiteY3" fmla="*/ 194750 h 766811"/>
                      <a:gd name="connsiteX4" fmla="*/ 133174 w 2347563"/>
                      <a:gd name="connsiteY4" fmla="*/ 449356 h 766811"/>
                      <a:gd name="connsiteX5" fmla="*/ 223962 w 2347563"/>
                      <a:gd name="connsiteY5" fmla="*/ 577376 h 766811"/>
                      <a:gd name="connsiteX6" fmla="*/ 394368 w 2347563"/>
                      <a:gd name="connsiteY6" fmla="*/ 610598 h 766811"/>
                      <a:gd name="connsiteX7" fmla="*/ 567925 w 2347563"/>
                      <a:gd name="connsiteY7" fmla="*/ 568784 h 766811"/>
                      <a:gd name="connsiteX8" fmla="*/ 849739 w 2347563"/>
                      <a:gd name="connsiteY8" fmla="*/ 433032 h 766811"/>
                      <a:gd name="connsiteX9" fmla="*/ 1168212 w 2347563"/>
                      <a:gd name="connsiteY9" fmla="*/ 239428 h 766811"/>
                      <a:gd name="connsiteX10" fmla="*/ 1492986 w 2347563"/>
                      <a:gd name="connsiteY10" fmla="*/ 83055 h 766811"/>
                      <a:gd name="connsiteX11" fmla="*/ 1645922 w 2347563"/>
                      <a:gd name="connsiteY11" fmla="*/ 36659 h 766811"/>
                      <a:gd name="connsiteX12" fmla="*/ 1887641 w 2347563"/>
                      <a:gd name="connsiteY12" fmla="*/ 859 h 766811"/>
                      <a:gd name="connsiteX13" fmla="*/ 1990744 w 2347563"/>
                      <a:gd name="connsiteY13" fmla="*/ 859 h 766811"/>
                      <a:gd name="connsiteX14" fmla="*/ 2146544 w 2347563"/>
                      <a:gd name="connsiteY14" fmla="*/ 24917 h 766811"/>
                      <a:gd name="connsiteX15" fmla="*/ 2338716 w 2347563"/>
                      <a:gd name="connsiteY15" fmla="*/ 102530 h 766811"/>
                      <a:gd name="connsiteX16" fmla="*/ 2345589 w 2347563"/>
                      <a:gd name="connsiteY16" fmla="*/ 121719 h 766811"/>
                      <a:gd name="connsiteX17" fmla="*/ 2291174 w 2347563"/>
                      <a:gd name="connsiteY17" fmla="*/ 271790 h 766811"/>
                      <a:gd name="connsiteX18" fmla="*/ 2278000 w 2347563"/>
                      <a:gd name="connsiteY18" fmla="*/ 276659 h 766811"/>
                      <a:gd name="connsiteX19" fmla="*/ 2009073 w 2347563"/>
                      <a:gd name="connsiteY19" fmla="*/ 182721 h 766811"/>
                      <a:gd name="connsiteX20" fmla="*/ 1609550 w 2347563"/>
                      <a:gd name="connsiteY20" fmla="*/ 203914 h 766811"/>
                      <a:gd name="connsiteX21" fmla="*/ 1113224 w 2347563"/>
                      <a:gd name="connsiteY21" fmla="*/ 409834 h 766811"/>
                      <a:gd name="connsiteX22" fmla="*/ 750646 w 2347563"/>
                      <a:gd name="connsiteY22" fmla="*/ 624918 h 766811"/>
                      <a:gd name="connsiteX23" fmla="*/ 481719 w 2347563"/>
                      <a:gd name="connsiteY23" fmla="*/ 740049 h 766811"/>
                      <a:gd name="connsiteX24" fmla="*/ 280096 w 2347563"/>
                      <a:gd name="connsiteY24" fmla="*/ 763534 h 766811"/>
                      <a:gd name="connsiteX25" fmla="*/ 117995 w 2347563"/>
                      <a:gd name="connsiteY25" fmla="*/ 657281 h 766811"/>
                      <a:gd name="connsiteX26" fmla="*/ 100812 w 2347563"/>
                      <a:gd name="connsiteY26" fmla="*/ 617758 h 766811"/>
                      <a:gd name="connsiteX27" fmla="*/ 71026 w 2347563"/>
                      <a:gd name="connsiteY27" fmla="*/ 489738 h 766811"/>
                      <a:gd name="connsiteX28" fmla="*/ 61575 w 2347563"/>
                      <a:gd name="connsiteY28" fmla="*/ 360860 h 766811"/>
                      <a:gd name="connsiteX29" fmla="*/ 9737 w 2347563"/>
                      <a:gd name="connsiteY29" fmla="*/ 180144 h 766811"/>
                      <a:gd name="connsiteX30" fmla="*/ 4296 w 2347563"/>
                      <a:gd name="connsiteY30" fmla="*/ 173843 h 766811"/>
                      <a:gd name="connsiteX31" fmla="*/ 0 w 2347563"/>
                      <a:gd name="connsiteY31" fmla="*/ 165251 h 7668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2347563" h="766811">
                        <a:moveTo>
                          <a:pt x="0" y="165251"/>
                        </a:moveTo>
                        <a:cubicBezTo>
                          <a:pt x="8019" y="120287"/>
                          <a:pt x="18902" y="75895"/>
                          <a:pt x="29785" y="31504"/>
                        </a:cubicBezTo>
                        <a:cubicBezTo>
                          <a:pt x="31504" y="23198"/>
                          <a:pt x="33795" y="15752"/>
                          <a:pt x="33795" y="6874"/>
                        </a:cubicBezTo>
                        <a:cubicBezTo>
                          <a:pt x="69022" y="64439"/>
                          <a:pt x="87924" y="128019"/>
                          <a:pt x="97088" y="194750"/>
                        </a:cubicBezTo>
                        <a:cubicBezTo>
                          <a:pt x="109976" y="278664"/>
                          <a:pt x="106253" y="368306"/>
                          <a:pt x="133174" y="449356"/>
                        </a:cubicBezTo>
                        <a:cubicBezTo>
                          <a:pt x="150358" y="500908"/>
                          <a:pt x="180430" y="544154"/>
                          <a:pt x="223962" y="577376"/>
                        </a:cubicBezTo>
                        <a:cubicBezTo>
                          <a:pt x="273795" y="615467"/>
                          <a:pt x="333652" y="616326"/>
                          <a:pt x="394368" y="610598"/>
                        </a:cubicBezTo>
                        <a:cubicBezTo>
                          <a:pt x="453939" y="604870"/>
                          <a:pt x="512077" y="589404"/>
                          <a:pt x="567925" y="568784"/>
                        </a:cubicBezTo>
                        <a:cubicBezTo>
                          <a:pt x="665013" y="532984"/>
                          <a:pt x="760097" y="484297"/>
                          <a:pt x="849739" y="433032"/>
                        </a:cubicBezTo>
                        <a:cubicBezTo>
                          <a:pt x="958283" y="370884"/>
                          <a:pt x="1062532" y="305872"/>
                          <a:pt x="1168212" y="239428"/>
                        </a:cubicBezTo>
                        <a:cubicBezTo>
                          <a:pt x="1304537" y="153795"/>
                          <a:pt x="1439143" y="99952"/>
                          <a:pt x="1492986" y="83055"/>
                        </a:cubicBezTo>
                        <a:cubicBezTo>
                          <a:pt x="1543678" y="67017"/>
                          <a:pt x="1594084" y="49833"/>
                          <a:pt x="1645922" y="36659"/>
                        </a:cubicBezTo>
                        <a:cubicBezTo>
                          <a:pt x="1719240" y="18616"/>
                          <a:pt x="1818333" y="2864"/>
                          <a:pt x="1887641" y="859"/>
                        </a:cubicBezTo>
                        <a:cubicBezTo>
                          <a:pt x="1921436" y="-286"/>
                          <a:pt x="1959813" y="-286"/>
                          <a:pt x="1990744" y="859"/>
                        </a:cubicBezTo>
                        <a:cubicBezTo>
                          <a:pt x="2043441" y="2578"/>
                          <a:pt x="2094992" y="12888"/>
                          <a:pt x="2146544" y="24917"/>
                        </a:cubicBezTo>
                        <a:cubicBezTo>
                          <a:pt x="2214133" y="40668"/>
                          <a:pt x="2278000" y="68735"/>
                          <a:pt x="2338716" y="102530"/>
                        </a:cubicBezTo>
                        <a:cubicBezTo>
                          <a:pt x="2347594" y="107399"/>
                          <a:pt x="2349599" y="111695"/>
                          <a:pt x="2345589" y="121719"/>
                        </a:cubicBezTo>
                        <a:cubicBezTo>
                          <a:pt x="2326687" y="171552"/>
                          <a:pt x="2309217" y="221671"/>
                          <a:pt x="2291174" y="271790"/>
                        </a:cubicBezTo>
                        <a:cubicBezTo>
                          <a:pt x="2288597" y="280096"/>
                          <a:pt x="2285733" y="281242"/>
                          <a:pt x="2278000" y="276659"/>
                        </a:cubicBezTo>
                        <a:cubicBezTo>
                          <a:pt x="2195231" y="225394"/>
                          <a:pt x="2104730" y="196755"/>
                          <a:pt x="2009073" y="182721"/>
                        </a:cubicBezTo>
                        <a:cubicBezTo>
                          <a:pt x="1874467" y="163246"/>
                          <a:pt x="1741292" y="174416"/>
                          <a:pt x="1609550" y="203914"/>
                        </a:cubicBezTo>
                        <a:cubicBezTo>
                          <a:pt x="1432843" y="243724"/>
                          <a:pt x="1268165" y="315036"/>
                          <a:pt x="1113224" y="409834"/>
                        </a:cubicBezTo>
                        <a:cubicBezTo>
                          <a:pt x="993510" y="483438"/>
                          <a:pt x="875228" y="559046"/>
                          <a:pt x="750646" y="624918"/>
                        </a:cubicBezTo>
                        <a:cubicBezTo>
                          <a:pt x="663868" y="670168"/>
                          <a:pt x="575657" y="711982"/>
                          <a:pt x="481719" y="740049"/>
                        </a:cubicBezTo>
                        <a:cubicBezTo>
                          <a:pt x="416134" y="760097"/>
                          <a:pt x="349404" y="773271"/>
                          <a:pt x="280096" y="763534"/>
                        </a:cubicBezTo>
                        <a:cubicBezTo>
                          <a:pt x="209356" y="754083"/>
                          <a:pt x="154654" y="720001"/>
                          <a:pt x="117995" y="657281"/>
                        </a:cubicBezTo>
                        <a:cubicBezTo>
                          <a:pt x="114845" y="642674"/>
                          <a:pt x="106253" y="631505"/>
                          <a:pt x="100812" y="617758"/>
                        </a:cubicBezTo>
                        <a:cubicBezTo>
                          <a:pt x="84487" y="576517"/>
                          <a:pt x="75609" y="533844"/>
                          <a:pt x="71026" y="489738"/>
                        </a:cubicBezTo>
                        <a:cubicBezTo>
                          <a:pt x="66444" y="446492"/>
                          <a:pt x="65585" y="403533"/>
                          <a:pt x="61575" y="360860"/>
                        </a:cubicBezTo>
                        <a:cubicBezTo>
                          <a:pt x="55275" y="297853"/>
                          <a:pt x="39523" y="236850"/>
                          <a:pt x="9737" y="180144"/>
                        </a:cubicBezTo>
                        <a:cubicBezTo>
                          <a:pt x="8305" y="177280"/>
                          <a:pt x="7160" y="175275"/>
                          <a:pt x="4296" y="173843"/>
                        </a:cubicBezTo>
                        <a:cubicBezTo>
                          <a:pt x="3150" y="171265"/>
                          <a:pt x="1718" y="168688"/>
                          <a:pt x="0" y="165251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1" name="Freeform: Shape 114">
                    <a:extLst>
                      <a:ext uri="{FF2B5EF4-FFF2-40B4-BE49-F238E27FC236}">
                        <a16:creationId xmlns:a16="http://schemas.microsoft.com/office/drawing/2014/main" id="{F39DB8E6-2546-438D-93AF-FDFAAAB3C2B6}"/>
                      </a:ext>
                    </a:extLst>
                  </p:cNvPr>
                  <p:cNvSpPr/>
                  <p:nvPr/>
                </p:nvSpPr>
                <p:spPr>
                  <a:xfrm>
                    <a:off x="7646616" y="1609354"/>
                    <a:ext cx="3376331" cy="897267"/>
                  </a:xfrm>
                  <a:custGeom>
                    <a:avLst/>
                    <a:gdLst>
                      <a:gd name="connsiteX0" fmla="*/ 3376331 w 3376331"/>
                      <a:gd name="connsiteY0" fmla="*/ 499168 h 897267"/>
                      <a:gd name="connsiteX1" fmla="*/ 3366021 w 3376331"/>
                      <a:gd name="connsiteY1" fmla="*/ 597975 h 897267"/>
                      <a:gd name="connsiteX2" fmla="*/ 3357143 w 3376331"/>
                      <a:gd name="connsiteY2" fmla="*/ 684467 h 897267"/>
                      <a:gd name="connsiteX3" fmla="*/ 3354851 w 3376331"/>
                      <a:gd name="connsiteY3" fmla="*/ 696209 h 897267"/>
                      <a:gd name="connsiteX4" fmla="*/ 3340818 w 3376331"/>
                      <a:gd name="connsiteY4" fmla="*/ 685326 h 897267"/>
                      <a:gd name="connsiteX5" fmla="*/ 3236856 w 3376331"/>
                      <a:gd name="connsiteY5" fmla="*/ 604276 h 897267"/>
                      <a:gd name="connsiteX6" fmla="*/ 3166975 w 3376331"/>
                      <a:gd name="connsiteY6" fmla="*/ 572199 h 897267"/>
                      <a:gd name="connsiteX7" fmla="*/ 2915519 w 3376331"/>
                      <a:gd name="connsiteY7" fmla="*/ 523512 h 897267"/>
                      <a:gd name="connsiteX8" fmla="*/ 2758574 w 3376331"/>
                      <a:gd name="connsiteY8" fmla="*/ 528381 h 897267"/>
                      <a:gd name="connsiteX9" fmla="*/ 2598764 w 3376331"/>
                      <a:gd name="connsiteY9" fmla="*/ 561889 h 897267"/>
                      <a:gd name="connsiteX10" fmla="*/ 2366496 w 3376331"/>
                      <a:gd name="connsiteY10" fmla="*/ 635779 h 897267"/>
                      <a:gd name="connsiteX11" fmla="*/ 2161150 w 3376331"/>
                      <a:gd name="connsiteY11" fmla="*/ 733154 h 897267"/>
                      <a:gd name="connsiteX12" fmla="*/ 1919717 w 3376331"/>
                      <a:gd name="connsiteY12" fmla="*/ 831388 h 897267"/>
                      <a:gd name="connsiteX13" fmla="*/ 1586924 w 3376331"/>
                      <a:gd name="connsiteY13" fmla="*/ 897260 h 897267"/>
                      <a:gd name="connsiteX14" fmla="*/ 1499860 w 3376331"/>
                      <a:gd name="connsiteY14" fmla="*/ 890673 h 897267"/>
                      <a:gd name="connsiteX15" fmla="*/ 1379287 w 3376331"/>
                      <a:gd name="connsiteY15" fmla="*/ 828238 h 897267"/>
                      <a:gd name="connsiteX16" fmla="*/ 1312843 w 3376331"/>
                      <a:gd name="connsiteY16" fmla="*/ 713966 h 897267"/>
                      <a:gd name="connsiteX17" fmla="*/ 1295373 w 3376331"/>
                      <a:gd name="connsiteY17" fmla="*/ 582223 h 897267"/>
                      <a:gd name="connsiteX18" fmla="*/ 1249835 w 3376331"/>
                      <a:gd name="connsiteY18" fmla="*/ 380886 h 897267"/>
                      <a:gd name="connsiteX19" fmla="*/ 1095181 w 3376331"/>
                      <a:gd name="connsiteY19" fmla="*/ 226232 h 897267"/>
                      <a:gd name="connsiteX20" fmla="*/ 990933 w 3376331"/>
                      <a:gd name="connsiteY20" fmla="*/ 185850 h 897267"/>
                      <a:gd name="connsiteX21" fmla="*/ 884966 w 3376331"/>
                      <a:gd name="connsiteY21" fmla="*/ 164370 h 897267"/>
                      <a:gd name="connsiteX22" fmla="*/ 671887 w 3376331"/>
                      <a:gd name="connsiteY22" fmla="*/ 188141 h 897267"/>
                      <a:gd name="connsiteX23" fmla="*/ 536708 w 3376331"/>
                      <a:gd name="connsiteY23" fmla="*/ 230528 h 897267"/>
                      <a:gd name="connsiteX24" fmla="*/ 310168 w 3376331"/>
                      <a:gd name="connsiteY24" fmla="*/ 366280 h 897267"/>
                      <a:gd name="connsiteX25" fmla="*/ 115418 w 3376331"/>
                      <a:gd name="connsiteY25" fmla="*/ 586806 h 897267"/>
                      <a:gd name="connsiteX26" fmla="*/ 30644 w 3376331"/>
                      <a:gd name="connsiteY26" fmla="*/ 749765 h 897267"/>
                      <a:gd name="connsiteX27" fmla="*/ 0 w 3376331"/>
                      <a:gd name="connsiteY27" fmla="*/ 591388 h 897267"/>
                      <a:gd name="connsiteX28" fmla="*/ 12315 w 3376331"/>
                      <a:gd name="connsiteY28" fmla="*/ 561316 h 897267"/>
                      <a:gd name="connsiteX29" fmla="*/ 140048 w 3376331"/>
                      <a:gd name="connsiteY29" fmla="*/ 352247 h 897267"/>
                      <a:gd name="connsiteX30" fmla="*/ 455084 w 3376331"/>
                      <a:gd name="connsiteY30" fmla="*/ 96494 h 897267"/>
                      <a:gd name="connsiteX31" fmla="*/ 764679 w 3376331"/>
                      <a:gd name="connsiteY31" fmla="*/ 3129 h 897267"/>
                      <a:gd name="connsiteX32" fmla="*/ 1083725 w 3376331"/>
                      <a:gd name="connsiteY32" fmla="*/ 49239 h 897267"/>
                      <a:gd name="connsiteX33" fmla="*/ 1146160 w 3376331"/>
                      <a:gd name="connsiteY33" fmla="*/ 86184 h 897267"/>
                      <a:gd name="connsiteX34" fmla="*/ 1294800 w 3376331"/>
                      <a:gd name="connsiteY34" fmla="*/ 312724 h 897267"/>
                      <a:gd name="connsiteX35" fmla="*/ 1307401 w 3376331"/>
                      <a:gd name="connsiteY35" fmla="*/ 432151 h 897267"/>
                      <a:gd name="connsiteX36" fmla="*/ 1346065 w 3376331"/>
                      <a:gd name="connsiteY36" fmla="*/ 611436 h 897267"/>
                      <a:gd name="connsiteX37" fmla="*/ 1418237 w 3376331"/>
                      <a:gd name="connsiteY37" fmla="*/ 696495 h 897267"/>
                      <a:gd name="connsiteX38" fmla="*/ 1546829 w 3376331"/>
                      <a:gd name="connsiteY38" fmla="*/ 742033 h 897267"/>
                      <a:gd name="connsiteX39" fmla="*/ 1875899 w 3376331"/>
                      <a:gd name="connsiteY39" fmla="*/ 684753 h 897267"/>
                      <a:gd name="connsiteX40" fmla="*/ 2029121 w 3376331"/>
                      <a:gd name="connsiteY40" fmla="*/ 620314 h 897267"/>
                      <a:gd name="connsiteX41" fmla="*/ 2191508 w 3376331"/>
                      <a:gd name="connsiteY41" fmla="*/ 546996 h 897267"/>
                      <a:gd name="connsiteX42" fmla="*/ 2278859 w 3376331"/>
                      <a:gd name="connsiteY42" fmla="*/ 501459 h 897267"/>
                      <a:gd name="connsiteX43" fmla="*/ 2409742 w 3376331"/>
                      <a:gd name="connsiteY43" fmla="*/ 439598 h 897267"/>
                      <a:gd name="connsiteX44" fmla="*/ 2724779 w 3376331"/>
                      <a:gd name="connsiteY44" fmla="*/ 350815 h 897267"/>
                      <a:gd name="connsiteX45" fmla="*/ 3067309 w 3376331"/>
                      <a:gd name="connsiteY45" fmla="*/ 348523 h 897267"/>
                      <a:gd name="connsiteX46" fmla="*/ 3269505 w 3376331"/>
                      <a:gd name="connsiteY46" fmla="*/ 413535 h 897267"/>
                      <a:gd name="connsiteX47" fmla="*/ 3365735 w 3376331"/>
                      <a:gd name="connsiteY47" fmla="*/ 484848 h 897267"/>
                      <a:gd name="connsiteX48" fmla="*/ 3376331 w 3376331"/>
                      <a:gd name="connsiteY48" fmla="*/ 499168 h 897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3376331" h="897267">
                        <a:moveTo>
                          <a:pt x="3376331" y="499168"/>
                        </a:moveTo>
                        <a:cubicBezTo>
                          <a:pt x="3372608" y="531817"/>
                          <a:pt x="3369171" y="564753"/>
                          <a:pt x="3366021" y="597975"/>
                        </a:cubicBezTo>
                        <a:cubicBezTo>
                          <a:pt x="3362871" y="626615"/>
                          <a:pt x="3360293" y="655827"/>
                          <a:pt x="3357143" y="684467"/>
                        </a:cubicBezTo>
                        <a:cubicBezTo>
                          <a:pt x="3356570" y="688476"/>
                          <a:pt x="3358002" y="692486"/>
                          <a:pt x="3354851" y="696209"/>
                        </a:cubicBezTo>
                        <a:cubicBezTo>
                          <a:pt x="3347691" y="696209"/>
                          <a:pt x="3344827" y="689622"/>
                          <a:pt x="3340818" y="685326"/>
                        </a:cubicBezTo>
                        <a:cubicBezTo>
                          <a:pt x="3311606" y="651245"/>
                          <a:pt x="3276665" y="625183"/>
                          <a:pt x="3236856" y="604276"/>
                        </a:cubicBezTo>
                        <a:cubicBezTo>
                          <a:pt x="3214231" y="592247"/>
                          <a:pt x="3190746" y="581937"/>
                          <a:pt x="3166975" y="572199"/>
                        </a:cubicBezTo>
                        <a:cubicBezTo>
                          <a:pt x="3096235" y="543273"/>
                          <a:pt x="2980245" y="524085"/>
                          <a:pt x="2915519" y="523512"/>
                        </a:cubicBezTo>
                        <a:cubicBezTo>
                          <a:pt x="2862822" y="521793"/>
                          <a:pt x="2808693" y="520934"/>
                          <a:pt x="2758574" y="528381"/>
                        </a:cubicBezTo>
                        <a:cubicBezTo>
                          <a:pt x="2704444" y="536400"/>
                          <a:pt x="2651461" y="548142"/>
                          <a:pt x="2598764" y="561889"/>
                        </a:cubicBezTo>
                        <a:cubicBezTo>
                          <a:pt x="2520291" y="582223"/>
                          <a:pt x="2440959" y="602844"/>
                          <a:pt x="2366496" y="635779"/>
                        </a:cubicBezTo>
                        <a:cubicBezTo>
                          <a:pt x="2297188" y="666137"/>
                          <a:pt x="2229885" y="701651"/>
                          <a:pt x="2161150" y="733154"/>
                        </a:cubicBezTo>
                        <a:cubicBezTo>
                          <a:pt x="2082104" y="768954"/>
                          <a:pt x="2001913" y="803035"/>
                          <a:pt x="1919717" y="831388"/>
                        </a:cubicBezTo>
                        <a:cubicBezTo>
                          <a:pt x="1811746" y="868620"/>
                          <a:pt x="1702056" y="897832"/>
                          <a:pt x="1586924" y="897260"/>
                        </a:cubicBezTo>
                        <a:cubicBezTo>
                          <a:pt x="1557712" y="897260"/>
                          <a:pt x="1528499" y="896400"/>
                          <a:pt x="1499860" y="890673"/>
                        </a:cubicBezTo>
                        <a:cubicBezTo>
                          <a:pt x="1454036" y="880935"/>
                          <a:pt x="1412795" y="861174"/>
                          <a:pt x="1379287" y="828238"/>
                        </a:cubicBezTo>
                        <a:cubicBezTo>
                          <a:pt x="1346924" y="796448"/>
                          <a:pt x="1325444" y="757498"/>
                          <a:pt x="1312843" y="713966"/>
                        </a:cubicBezTo>
                        <a:cubicBezTo>
                          <a:pt x="1300814" y="671006"/>
                          <a:pt x="1296805" y="626615"/>
                          <a:pt x="1295373" y="582223"/>
                        </a:cubicBezTo>
                        <a:cubicBezTo>
                          <a:pt x="1293654" y="512342"/>
                          <a:pt x="1282198" y="444180"/>
                          <a:pt x="1249835" y="380886"/>
                        </a:cubicBezTo>
                        <a:cubicBezTo>
                          <a:pt x="1214895" y="313297"/>
                          <a:pt x="1162771" y="262032"/>
                          <a:pt x="1095181" y="226232"/>
                        </a:cubicBezTo>
                        <a:cubicBezTo>
                          <a:pt x="1061959" y="208475"/>
                          <a:pt x="1025873" y="199597"/>
                          <a:pt x="990933" y="185850"/>
                        </a:cubicBezTo>
                        <a:cubicBezTo>
                          <a:pt x="967162" y="176399"/>
                          <a:pt x="908737" y="164370"/>
                          <a:pt x="884966" y="164370"/>
                        </a:cubicBezTo>
                        <a:cubicBezTo>
                          <a:pt x="813080" y="162938"/>
                          <a:pt x="741768" y="172389"/>
                          <a:pt x="671887" y="188141"/>
                        </a:cubicBezTo>
                        <a:cubicBezTo>
                          <a:pt x="625777" y="198452"/>
                          <a:pt x="580240" y="212199"/>
                          <a:pt x="536708" y="230528"/>
                        </a:cubicBezTo>
                        <a:cubicBezTo>
                          <a:pt x="454512" y="264609"/>
                          <a:pt x="378903" y="310433"/>
                          <a:pt x="310168" y="366280"/>
                        </a:cubicBezTo>
                        <a:cubicBezTo>
                          <a:pt x="232841" y="429001"/>
                          <a:pt x="168688" y="503178"/>
                          <a:pt x="115418" y="586806"/>
                        </a:cubicBezTo>
                        <a:cubicBezTo>
                          <a:pt x="86205" y="633488"/>
                          <a:pt x="44391" y="715684"/>
                          <a:pt x="30644" y="749765"/>
                        </a:cubicBezTo>
                        <a:cubicBezTo>
                          <a:pt x="21766" y="703083"/>
                          <a:pt x="0" y="596257"/>
                          <a:pt x="0" y="591388"/>
                        </a:cubicBezTo>
                        <a:cubicBezTo>
                          <a:pt x="4010" y="576782"/>
                          <a:pt x="8306" y="569908"/>
                          <a:pt x="12315" y="561316"/>
                        </a:cubicBezTo>
                        <a:cubicBezTo>
                          <a:pt x="47255" y="486853"/>
                          <a:pt x="88210" y="416399"/>
                          <a:pt x="140048" y="352247"/>
                        </a:cubicBezTo>
                        <a:cubicBezTo>
                          <a:pt x="226826" y="244561"/>
                          <a:pt x="331647" y="159502"/>
                          <a:pt x="455084" y="96494"/>
                        </a:cubicBezTo>
                        <a:cubicBezTo>
                          <a:pt x="551027" y="47807"/>
                          <a:pt x="657281" y="11721"/>
                          <a:pt x="764679" y="3129"/>
                        </a:cubicBezTo>
                        <a:cubicBezTo>
                          <a:pt x="872078" y="-5463"/>
                          <a:pt x="985205" y="1697"/>
                          <a:pt x="1083725" y="49239"/>
                        </a:cubicBezTo>
                        <a:cubicBezTo>
                          <a:pt x="1105491" y="59836"/>
                          <a:pt x="1126398" y="72151"/>
                          <a:pt x="1146160" y="86184"/>
                        </a:cubicBezTo>
                        <a:cubicBezTo>
                          <a:pt x="1225205" y="142318"/>
                          <a:pt x="1273034" y="219359"/>
                          <a:pt x="1294800" y="312724"/>
                        </a:cubicBezTo>
                        <a:cubicBezTo>
                          <a:pt x="1304251" y="351674"/>
                          <a:pt x="1305683" y="392056"/>
                          <a:pt x="1307401" y="432151"/>
                        </a:cubicBezTo>
                        <a:cubicBezTo>
                          <a:pt x="1309979" y="494013"/>
                          <a:pt x="1317425" y="555016"/>
                          <a:pt x="1346065" y="611436"/>
                        </a:cubicBezTo>
                        <a:cubicBezTo>
                          <a:pt x="1362962" y="644371"/>
                          <a:pt x="1389311" y="673584"/>
                          <a:pt x="1418237" y="696495"/>
                        </a:cubicBezTo>
                        <a:cubicBezTo>
                          <a:pt x="1455468" y="725708"/>
                          <a:pt x="1500433" y="737737"/>
                          <a:pt x="1546829" y="742033"/>
                        </a:cubicBezTo>
                        <a:cubicBezTo>
                          <a:pt x="1656805" y="752056"/>
                          <a:pt x="1773082" y="721985"/>
                          <a:pt x="1875899" y="684753"/>
                        </a:cubicBezTo>
                        <a:cubicBezTo>
                          <a:pt x="1927737" y="665851"/>
                          <a:pt x="1978715" y="642939"/>
                          <a:pt x="2029121" y="620314"/>
                        </a:cubicBezTo>
                        <a:cubicBezTo>
                          <a:pt x="2083250" y="595970"/>
                          <a:pt x="2137379" y="571627"/>
                          <a:pt x="2191508" y="546996"/>
                        </a:cubicBezTo>
                        <a:cubicBezTo>
                          <a:pt x="2221007" y="533822"/>
                          <a:pt x="2250219" y="516638"/>
                          <a:pt x="2278859" y="501459"/>
                        </a:cubicBezTo>
                        <a:cubicBezTo>
                          <a:pt x="2322105" y="479120"/>
                          <a:pt x="2365064" y="458500"/>
                          <a:pt x="2409742" y="439598"/>
                        </a:cubicBezTo>
                        <a:cubicBezTo>
                          <a:pt x="2510840" y="396925"/>
                          <a:pt x="2615375" y="363703"/>
                          <a:pt x="2724779" y="350815"/>
                        </a:cubicBezTo>
                        <a:cubicBezTo>
                          <a:pt x="2937858" y="325325"/>
                          <a:pt x="3051844" y="345946"/>
                          <a:pt x="3067309" y="348523"/>
                        </a:cubicBezTo>
                        <a:cubicBezTo>
                          <a:pt x="3137763" y="359693"/>
                          <a:pt x="3206212" y="379454"/>
                          <a:pt x="3269505" y="413535"/>
                        </a:cubicBezTo>
                        <a:cubicBezTo>
                          <a:pt x="3305019" y="432438"/>
                          <a:pt x="3336809" y="456495"/>
                          <a:pt x="3365735" y="484848"/>
                        </a:cubicBezTo>
                        <a:cubicBezTo>
                          <a:pt x="3372035" y="488858"/>
                          <a:pt x="3376331" y="492867"/>
                          <a:pt x="3376331" y="49916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2" name="Freeform: Shape 115">
                    <a:extLst>
                      <a:ext uri="{FF2B5EF4-FFF2-40B4-BE49-F238E27FC236}">
                        <a16:creationId xmlns:a16="http://schemas.microsoft.com/office/drawing/2014/main" id="{8D6A4F2E-3FD1-4F47-9FCC-40FA42F9A3BA}"/>
                      </a:ext>
                    </a:extLst>
                  </p:cNvPr>
                  <p:cNvSpPr/>
                  <p:nvPr/>
                </p:nvSpPr>
                <p:spPr>
                  <a:xfrm>
                    <a:off x="7705328" y="1926374"/>
                    <a:ext cx="3284192" cy="888025"/>
                  </a:xfrm>
                  <a:custGeom>
                    <a:avLst/>
                    <a:gdLst>
                      <a:gd name="connsiteX0" fmla="*/ 859763 w 3284192"/>
                      <a:gd name="connsiteY0" fmla="*/ 2578 h 888025"/>
                      <a:gd name="connsiteX1" fmla="*/ 1229501 w 3284192"/>
                      <a:gd name="connsiteY1" fmla="*/ 325920 h 888025"/>
                      <a:gd name="connsiteX2" fmla="*/ 1237520 w 3284192"/>
                      <a:gd name="connsiteY2" fmla="*/ 436182 h 888025"/>
                      <a:gd name="connsiteX3" fmla="*/ 1337473 w 3284192"/>
                      <a:gd name="connsiteY3" fmla="*/ 674178 h 888025"/>
                      <a:gd name="connsiteX4" fmla="*/ 1461769 w 3284192"/>
                      <a:gd name="connsiteY4" fmla="*/ 726016 h 888025"/>
                      <a:gd name="connsiteX5" fmla="*/ 1708357 w 3284192"/>
                      <a:gd name="connsiteY5" fmla="*/ 712555 h 888025"/>
                      <a:gd name="connsiteX6" fmla="*/ 2026543 w 3284192"/>
                      <a:gd name="connsiteY6" fmla="*/ 609739 h 888025"/>
                      <a:gd name="connsiteX7" fmla="*/ 2187785 w 3284192"/>
                      <a:gd name="connsiteY7" fmla="*/ 539572 h 888025"/>
                      <a:gd name="connsiteX8" fmla="*/ 2344730 w 3284192"/>
                      <a:gd name="connsiteY8" fmla="*/ 469977 h 888025"/>
                      <a:gd name="connsiteX9" fmla="*/ 2568406 w 3284192"/>
                      <a:gd name="connsiteY9" fmla="*/ 409261 h 888025"/>
                      <a:gd name="connsiteX10" fmla="*/ 2912655 w 3284192"/>
                      <a:gd name="connsiteY10" fmla="*/ 397519 h 888025"/>
                      <a:gd name="connsiteX11" fmla="*/ 2916092 w 3284192"/>
                      <a:gd name="connsiteY11" fmla="*/ 398091 h 888025"/>
                      <a:gd name="connsiteX12" fmla="*/ 3210794 w 3284192"/>
                      <a:gd name="connsiteY12" fmla="*/ 501767 h 888025"/>
                      <a:gd name="connsiteX13" fmla="*/ 3281248 w 3284192"/>
                      <a:gd name="connsiteY13" fmla="*/ 573939 h 888025"/>
                      <a:gd name="connsiteX14" fmla="*/ 3279816 w 3284192"/>
                      <a:gd name="connsiteY14" fmla="*/ 615467 h 888025"/>
                      <a:gd name="connsiteX15" fmla="*/ 3273228 w 3284192"/>
                      <a:gd name="connsiteY15" fmla="*/ 778999 h 888025"/>
                      <a:gd name="connsiteX16" fmla="*/ 3263204 w 3284192"/>
                      <a:gd name="connsiteY16" fmla="*/ 771267 h 888025"/>
                      <a:gd name="connsiteX17" fmla="*/ 3099099 w 3284192"/>
                      <a:gd name="connsiteY17" fmla="*/ 641815 h 888025"/>
                      <a:gd name="connsiteX18" fmla="*/ 2884874 w 3284192"/>
                      <a:gd name="connsiteY18" fmla="*/ 587113 h 888025"/>
                      <a:gd name="connsiteX19" fmla="*/ 2696712 w 3284192"/>
                      <a:gd name="connsiteY19" fmla="*/ 580813 h 888025"/>
                      <a:gd name="connsiteX20" fmla="*/ 2411174 w 3284192"/>
                      <a:gd name="connsiteY20" fmla="*/ 629214 h 888025"/>
                      <a:gd name="connsiteX21" fmla="*/ 2212701 w 3284192"/>
                      <a:gd name="connsiteY21" fmla="*/ 706254 h 888025"/>
                      <a:gd name="connsiteX22" fmla="*/ 2052605 w 3284192"/>
                      <a:gd name="connsiteY22" fmla="*/ 773558 h 888025"/>
                      <a:gd name="connsiteX23" fmla="*/ 1886209 w 3284192"/>
                      <a:gd name="connsiteY23" fmla="*/ 827114 h 888025"/>
                      <a:gd name="connsiteX24" fmla="*/ 1780815 w 3284192"/>
                      <a:gd name="connsiteY24" fmla="*/ 856613 h 888025"/>
                      <a:gd name="connsiteX25" fmla="*/ 1647927 w 3284192"/>
                      <a:gd name="connsiteY25" fmla="*/ 882102 h 888025"/>
                      <a:gd name="connsiteX26" fmla="*/ 1336900 w 3284192"/>
                      <a:gd name="connsiteY26" fmla="*/ 829978 h 888025"/>
                      <a:gd name="connsiteX27" fmla="*/ 1283630 w 3284192"/>
                      <a:gd name="connsiteY27" fmla="*/ 769262 h 888025"/>
                      <a:gd name="connsiteX28" fmla="*/ 1251267 w 3284192"/>
                      <a:gd name="connsiteY28" fmla="*/ 693367 h 888025"/>
                      <a:gd name="connsiteX29" fmla="*/ 1236948 w 3284192"/>
                      <a:gd name="connsiteY29" fmla="*/ 578235 h 888025"/>
                      <a:gd name="connsiteX30" fmla="*/ 1190551 w 3284192"/>
                      <a:gd name="connsiteY30" fmla="*/ 370025 h 888025"/>
                      <a:gd name="connsiteX31" fmla="*/ 1043343 w 3284192"/>
                      <a:gd name="connsiteY31" fmla="*/ 219666 h 888025"/>
                      <a:gd name="connsiteX32" fmla="*/ 939668 w 3284192"/>
                      <a:gd name="connsiteY32" fmla="*/ 177280 h 888025"/>
                      <a:gd name="connsiteX33" fmla="*/ 608020 w 3284192"/>
                      <a:gd name="connsiteY33" fmla="*/ 183008 h 888025"/>
                      <a:gd name="connsiteX34" fmla="*/ 464249 w 3284192"/>
                      <a:gd name="connsiteY34" fmla="*/ 236850 h 888025"/>
                      <a:gd name="connsiteX35" fmla="*/ 229117 w 3284192"/>
                      <a:gd name="connsiteY35" fmla="*/ 407543 h 888025"/>
                      <a:gd name="connsiteX36" fmla="*/ 96802 w 3284192"/>
                      <a:gd name="connsiteY36" fmla="*/ 588259 h 888025"/>
                      <a:gd name="connsiteX37" fmla="*/ 42387 w 3284192"/>
                      <a:gd name="connsiteY37" fmla="*/ 708832 h 888025"/>
                      <a:gd name="connsiteX38" fmla="*/ 34654 w 3284192"/>
                      <a:gd name="connsiteY38" fmla="*/ 721147 h 888025"/>
                      <a:gd name="connsiteX39" fmla="*/ 28926 w 3284192"/>
                      <a:gd name="connsiteY39" fmla="*/ 703104 h 888025"/>
                      <a:gd name="connsiteX40" fmla="*/ 1432 w 3284192"/>
                      <a:gd name="connsiteY40" fmla="*/ 587113 h 888025"/>
                      <a:gd name="connsiteX41" fmla="*/ 0 w 3284192"/>
                      <a:gd name="connsiteY41" fmla="*/ 572507 h 888025"/>
                      <a:gd name="connsiteX42" fmla="*/ 139475 w 3284192"/>
                      <a:gd name="connsiteY42" fmla="*/ 323628 h 888025"/>
                      <a:gd name="connsiteX43" fmla="*/ 619476 w 3284192"/>
                      <a:gd name="connsiteY43" fmla="*/ 16325 h 888025"/>
                      <a:gd name="connsiteX44" fmla="*/ 731171 w 3284192"/>
                      <a:gd name="connsiteY44" fmla="*/ 0 h 888025"/>
                      <a:gd name="connsiteX45" fmla="*/ 859763 w 3284192"/>
                      <a:gd name="connsiteY45" fmla="*/ 2578 h 8880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3284192" h="888025">
                        <a:moveTo>
                          <a:pt x="859763" y="2578"/>
                        </a:moveTo>
                        <a:cubicBezTo>
                          <a:pt x="1031601" y="19761"/>
                          <a:pt x="1194561" y="123437"/>
                          <a:pt x="1229501" y="325920"/>
                        </a:cubicBezTo>
                        <a:cubicBezTo>
                          <a:pt x="1235802" y="362578"/>
                          <a:pt x="1236088" y="399237"/>
                          <a:pt x="1237520" y="436182"/>
                        </a:cubicBezTo>
                        <a:cubicBezTo>
                          <a:pt x="1240671" y="523247"/>
                          <a:pt x="1266446" y="618044"/>
                          <a:pt x="1337473" y="674178"/>
                        </a:cubicBezTo>
                        <a:cubicBezTo>
                          <a:pt x="1373272" y="702531"/>
                          <a:pt x="1417091" y="718570"/>
                          <a:pt x="1461769" y="726016"/>
                        </a:cubicBezTo>
                        <a:cubicBezTo>
                          <a:pt x="1545110" y="740049"/>
                          <a:pt x="1626734" y="730025"/>
                          <a:pt x="1708357" y="712555"/>
                        </a:cubicBezTo>
                        <a:cubicBezTo>
                          <a:pt x="1817474" y="688784"/>
                          <a:pt x="1923441" y="652412"/>
                          <a:pt x="2026543" y="609739"/>
                        </a:cubicBezTo>
                        <a:cubicBezTo>
                          <a:pt x="2080672" y="587400"/>
                          <a:pt x="2134229" y="563629"/>
                          <a:pt x="2187785" y="539572"/>
                        </a:cubicBezTo>
                        <a:cubicBezTo>
                          <a:pt x="2239909" y="516087"/>
                          <a:pt x="2291461" y="490025"/>
                          <a:pt x="2344730" y="469977"/>
                        </a:cubicBezTo>
                        <a:cubicBezTo>
                          <a:pt x="2417189" y="442483"/>
                          <a:pt x="2492511" y="423295"/>
                          <a:pt x="2568406" y="409261"/>
                        </a:cubicBezTo>
                        <a:cubicBezTo>
                          <a:pt x="2681819" y="388640"/>
                          <a:pt x="2798096" y="383199"/>
                          <a:pt x="2912655" y="397519"/>
                        </a:cubicBezTo>
                        <a:cubicBezTo>
                          <a:pt x="2913800" y="397805"/>
                          <a:pt x="2914946" y="397805"/>
                          <a:pt x="2916092" y="398091"/>
                        </a:cubicBezTo>
                        <a:cubicBezTo>
                          <a:pt x="3020627" y="411552"/>
                          <a:pt x="3122870" y="442483"/>
                          <a:pt x="3210794" y="501767"/>
                        </a:cubicBezTo>
                        <a:cubicBezTo>
                          <a:pt x="3238288" y="520383"/>
                          <a:pt x="3263491" y="546159"/>
                          <a:pt x="3281248" y="573939"/>
                        </a:cubicBezTo>
                        <a:cubicBezTo>
                          <a:pt x="3288121" y="584822"/>
                          <a:pt x="3280961" y="603724"/>
                          <a:pt x="3279816" y="615467"/>
                        </a:cubicBezTo>
                        <a:cubicBezTo>
                          <a:pt x="3278097" y="632364"/>
                          <a:pt x="3274374" y="738904"/>
                          <a:pt x="3273228" y="778999"/>
                        </a:cubicBezTo>
                        <a:cubicBezTo>
                          <a:pt x="3267500" y="779858"/>
                          <a:pt x="3265496" y="774990"/>
                          <a:pt x="3263204" y="771267"/>
                        </a:cubicBezTo>
                        <a:cubicBezTo>
                          <a:pt x="3223109" y="709118"/>
                          <a:pt x="3165257" y="670168"/>
                          <a:pt x="3099099" y="641815"/>
                        </a:cubicBezTo>
                        <a:cubicBezTo>
                          <a:pt x="3030650" y="612030"/>
                          <a:pt x="2958765" y="596851"/>
                          <a:pt x="2884874" y="587113"/>
                        </a:cubicBezTo>
                        <a:cubicBezTo>
                          <a:pt x="2822440" y="578521"/>
                          <a:pt x="2759433" y="577662"/>
                          <a:pt x="2696712" y="580813"/>
                        </a:cubicBezTo>
                        <a:cubicBezTo>
                          <a:pt x="2599623" y="585395"/>
                          <a:pt x="2504540" y="602006"/>
                          <a:pt x="2411174" y="629214"/>
                        </a:cubicBezTo>
                        <a:cubicBezTo>
                          <a:pt x="2342725" y="649261"/>
                          <a:pt x="2277713" y="677328"/>
                          <a:pt x="2212701" y="706254"/>
                        </a:cubicBezTo>
                        <a:cubicBezTo>
                          <a:pt x="2159718" y="730025"/>
                          <a:pt x="2106448" y="752364"/>
                          <a:pt x="2052605" y="773558"/>
                        </a:cubicBezTo>
                        <a:cubicBezTo>
                          <a:pt x="1998763" y="794751"/>
                          <a:pt x="1941484" y="809644"/>
                          <a:pt x="1886209" y="827114"/>
                        </a:cubicBezTo>
                        <a:cubicBezTo>
                          <a:pt x="1851269" y="837997"/>
                          <a:pt x="1816615" y="848880"/>
                          <a:pt x="1780815" y="856613"/>
                        </a:cubicBezTo>
                        <a:cubicBezTo>
                          <a:pt x="1736710" y="866064"/>
                          <a:pt x="1692318" y="876661"/>
                          <a:pt x="1647927" y="882102"/>
                        </a:cubicBezTo>
                        <a:cubicBezTo>
                          <a:pt x="1541387" y="894990"/>
                          <a:pt x="1429120" y="890694"/>
                          <a:pt x="1336900" y="829978"/>
                        </a:cubicBezTo>
                        <a:cubicBezTo>
                          <a:pt x="1315707" y="815944"/>
                          <a:pt x="1297091" y="790742"/>
                          <a:pt x="1283630" y="769262"/>
                        </a:cubicBezTo>
                        <a:cubicBezTo>
                          <a:pt x="1268738" y="745777"/>
                          <a:pt x="1258141" y="720288"/>
                          <a:pt x="1251267" y="693367"/>
                        </a:cubicBezTo>
                        <a:cubicBezTo>
                          <a:pt x="1241816" y="655849"/>
                          <a:pt x="1237807" y="617185"/>
                          <a:pt x="1236948" y="578235"/>
                        </a:cubicBezTo>
                        <a:cubicBezTo>
                          <a:pt x="1236088" y="505777"/>
                          <a:pt x="1224919" y="435037"/>
                          <a:pt x="1190551" y="370025"/>
                        </a:cubicBezTo>
                        <a:cubicBezTo>
                          <a:pt x="1156757" y="304726"/>
                          <a:pt x="1107210" y="255466"/>
                          <a:pt x="1043343" y="219666"/>
                        </a:cubicBezTo>
                        <a:cubicBezTo>
                          <a:pt x="1010694" y="201337"/>
                          <a:pt x="976040" y="187017"/>
                          <a:pt x="939668" y="177280"/>
                        </a:cubicBezTo>
                        <a:cubicBezTo>
                          <a:pt x="830551" y="147494"/>
                          <a:pt x="717138" y="154368"/>
                          <a:pt x="608020" y="183008"/>
                        </a:cubicBezTo>
                        <a:cubicBezTo>
                          <a:pt x="558474" y="196182"/>
                          <a:pt x="510359" y="214511"/>
                          <a:pt x="464249" y="236850"/>
                        </a:cubicBezTo>
                        <a:cubicBezTo>
                          <a:pt x="375753" y="279810"/>
                          <a:pt x="297280" y="336516"/>
                          <a:pt x="229117" y="407543"/>
                        </a:cubicBezTo>
                        <a:cubicBezTo>
                          <a:pt x="176993" y="461958"/>
                          <a:pt x="133175" y="522101"/>
                          <a:pt x="96802" y="588259"/>
                        </a:cubicBezTo>
                        <a:cubicBezTo>
                          <a:pt x="75609" y="627209"/>
                          <a:pt x="58139" y="667591"/>
                          <a:pt x="42387" y="708832"/>
                        </a:cubicBezTo>
                        <a:cubicBezTo>
                          <a:pt x="40668" y="713414"/>
                          <a:pt x="39236" y="718283"/>
                          <a:pt x="34654" y="721147"/>
                        </a:cubicBezTo>
                        <a:cubicBezTo>
                          <a:pt x="29785" y="716278"/>
                          <a:pt x="30072" y="709405"/>
                          <a:pt x="28926" y="703104"/>
                        </a:cubicBezTo>
                        <a:cubicBezTo>
                          <a:pt x="19475" y="664727"/>
                          <a:pt x="10597" y="625777"/>
                          <a:pt x="1432" y="587113"/>
                        </a:cubicBezTo>
                        <a:cubicBezTo>
                          <a:pt x="573" y="582531"/>
                          <a:pt x="573" y="577089"/>
                          <a:pt x="0" y="572507"/>
                        </a:cubicBezTo>
                        <a:cubicBezTo>
                          <a:pt x="35227" y="482865"/>
                          <a:pt x="79046" y="398664"/>
                          <a:pt x="139475" y="323628"/>
                        </a:cubicBezTo>
                        <a:cubicBezTo>
                          <a:pt x="264917" y="166969"/>
                          <a:pt x="425013" y="63867"/>
                          <a:pt x="619476" y="16325"/>
                        </a:cubicBezTo>
                        <a:cubicBezTo>
                          <a:pt x="655849" y="7160"/>
                          <a:pt x="693367" y="859"/>
                          <a:pt x="731171" y="0"/>
                        </a:cubicBezTo>
                        <a:cubicBezTo>
                          <a:pt x="776135" y="573"/>
                          <a:pt x="817949" y="-1145"/>
                          <a:pt x="859763" y="257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3" name="Freeform: Shape 116">
                    <a:extLst>
                      <a:ext uri="{FF2B5EF4-FFF2-40B4-BE49-F238E27FC236}">
                        <a16:creationId xmlns:a16="http://schemas.microsoft.com/office/drawing/2014/main" id="{DD9FEFF8-2E70-4018-A36F-E01DB556959B}"/>
                      </a:ext>
                    </a:extLst>
                  </p:cNvPr>
                  <p:cNvSpPr/>
                  <p:nvPr/>
                </p:nvSpPr>
                <p:spPr>
                  <a:xfrm>
                    <a:off x="7772631" y="2248629"/>
                    <a:ext cx="1176367" cy="688725"/>
                  </a:xfrm>
                  <a:custGeom>
                    <a:avLst/>
                    <a:gdLst>
                      <a:gd name="connsiteX0" fmla="*/ 0 w 1176367"/>
                      <a:gd name="connsiteY0" fmla="*/ 551828 h 688725"/>
                      <a:gd name="connsiteX1" fmla="*/ 122864 w 1176367"/>
                      <a:gd name="connsiteY1" fmla="*/ 315551 h 688725"/>
                      <a:gd name="connsiteX2" fmla="*/ 599142 w 1176367"/>
                      <a:gd name="connsiteY2" fmla="*/ 13688 h 688725"/>
                      <a:gd name="connsiteX3" fmla="*/ 911887 w 1176367"/>
                      <a:gd name="connsiteY3" fmla="*/ 30872 h 688725"/>
                      <a:gd name="connsiteX4" fmla="*/ 1170217 w 1176367"/>
                      <a:gd name="connsiteY4" fmla="*/ 330443 h 688725"/>
                      <a:gd name="connsiteX5" fmla="*/ 1176231 w 1176367"/>
                      <a:gd name="connsiteY5" fmla="*/ 406625 h 688725"/>
                      <a:gd name="connsiteX6" fmla="*/ 1171936 w 1176367"/>
                      <a:gd name="connsiteY6" fmla="*/ 466195 h 688725"/>
                      <a:gd name="connsiteX7" fmla="*/ 1166208 w 1176367"/>
                      <a:gd name="connsiteY7" fmla="*/ 449011 h 688725"/>
                      <a:gd name="connsiteX8" fmla="*/ 1081148 w 1176367"/>
                      <a:gd name="connsiteY8" fmla="*/ 289202 h 688725"/>
                      <a:gd name="connsiteX9" fmla="*/ 983486 w 1176367"/>
                      <a:gd name="connsiteY9" fmla="*/ 215312 h 688725"/>
                      <a:gd name="connsiteX10" fmla="*/ 793605 w 1176367"/>
                      <a:gd name="connsiteY10" fmla="*/ 159751 h 688725"/>
                      <a:gd name="connsiteX11" fmla="*/ 469118 w 1176367"/>
                      <a:gd name="connsiteY11" fmla="*/ 212161 h 688725"/>
                      <a:gd name="connsiteX12" fmla="*/ 414989 w 1176367"/>
                      <a:gd name="connsiteY12" fmla="*/ 237364 h 688725"/>
                      <a:gd name="connsiteX13" fmla="*/ 279810 w 1176367"/>
                      <a:gd name="connsiteY13" fmla="*/ 328152 h 688725"/>
                      <a:gd name="connsiteX14" fmla="*/ 250024 w 1176367"/>
                      <a:gd name="connsiteY14" fmla="*/ 353355 h 688725"/>
                      <a:gd name="connsiteX15" fmla="*/ 97948 w 1176367"/>
                      <a:gd name="connsiteY15" fmla="*/ 554405 h 688725"/>
                      <a:gd name="connsiteX16" fmla="*/ 85919 w 1176367"/>
                      <a:gd name="connsiteY16" fmla="*/ 577317 h 688725"/>
                      <a:gd name="connsiteX17" fmla="*/ 45823 w 1176367"/>
                      <a:gd name="connsiteY17" fmla="*/ 677842 h 688725"/>
                      <a:gd name="connsiteX18" fmla="*/ 41241 w 1176367"/>
                      <a:gd name="connsiteY18" fmla="*/ 687866 h 688725"/>
                      <a:gd name="connsiteX19" fmla="*/ 39809 w 1176367"/>
                      <a:gd name="connsiteY19" fmla="*/ 688725 h 688725"/>
                      <a:gd name="connsiteX20" fmla="*/ 3723 w 1176367"/>
                      <a:gd name="connsiteY20" fmla="*/ 568725 h 688725"/>
                      <a:gd name="connsiteX21" fmla="*/ 0 w 1176367"/>
                      <a:gd name="connsiteY21" fmla="*/ 551828 h 6887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1176367" h="688725">
                        <a:moveTo>
                          <a:pt x="0" y="551828"/>
                        </a:moveTo>
                        <a:cubicBezTo>
                          <a:pt x="29212" y="467054"/>
                          <a:pt x="68449" y="387150"/>
                          <a:pt x="122864" y="315551"/>
                        </a:cubicBezTo>
                        <a:cubicBezTo>
                          <a:pt x="244296" y="155741"/>
                          <a:pt x="402387" y="53497"/>
                          <a:pt x="599142" y="13688"/>
                        </a:cubicBezTo>
                        <a:cubicBezTo>
                          <a:pt x="704536" y="-7505"/>
                          <a:pt x="809930" y="-5787"/>
                          <a:pt x="911887" y="30872"/>
                        </a:cubicBezTo>
                        <a:cubicBezTo>
                          <a:pt x="1054513" y="81278"/>
                          <a:pt x="1141864" y="180944"/>
                          <a:pt x="1170217" y="330443"/>
                        </a:cubicBezTo>
                        <a:cubicBezTo>
                          <a:pt x="1175659" y="361088"/>
                          <a:pt x="1175659" y="412353"/>
                          <a:pt x="1176231" y="406625"/>
                        </a:cubicBezTo>
                        <a:cubicBezTo>
                          <a:pt x="1177091" y="418081"/>
                          <a:pt x="1173654" y="461327"/>
                          <a:pt x="1171936" y="466195"/>
                        </a:cubicBezTo>
                        <a:cubicBezTo>
                          <a:pt x="1171649" y="462472"/>
                          <a:pt x="1167640" y="453021"/>
                          <a:pt x="1166208" y="449011"/>
                        </a:cubicBezTo>
                        <a:cubicBezTo>
                          <a:pt x="1151029" y="406052"/>
                          <a:pt x="1115229" y="323856"/>
                          <a:pt x="1081148" y="289202"/>
                        </a:cubicBezTo>
                        <a:cubicBezTo>
                          <a:pt x="1052794" y="258844"/>
                          <a:pt x="1019859" y="235073"/>
                          <a:pt x="983486" y="215312"/>
                        </a:cubicBezTo>
                        <a:cubicBezTo>
                          <a:pt x="924202" y="183235"/>
                          <a:pt x="860622" y="165765"/>
                          <a:pt x="793605" y="159751"/>
                        </a:cubicBezTo>
                        <a:cubicBezTo>
                          <a:pt x="682770" y="150586"/>
                          <a:pt x="571648" y="168629"/>
                          <a:pt x="469118" y="212161"/>
                        </a:cubicBezTo>
                        <a:cubicBezTo>
                          <a:pt x="450788" y="219894"/>
                          <a:pt x="432459" y="228200"/>
                          <a:pt x="414989" y="237364"/>
                        </a:cubicBezTo>
                        <a:cubicBezTo>
                          <a:pt x="366874" y="262567"/>
                          <a:pt x="320764" y="292066"/>
                          <a:pt x="279810" y="328152"/>
                        </a:cubicBezTo>
                        <a:cubicBezTo>
                          <a:pt x="268927" y="335885"/>
                          <a:pt x="260335" y="345622"/>
                          <a:pt x="250024" y="353355"/>
                        </a:cubicBezTo>
                        <a:cubicBezTo>
                          <a:pt x="188449" y="412066"/>
                          <a:pt x="136898" y="478797"/>
                          <a:pt x="97948" y="554405"/>
                        </a:cubicBezTo>
                        <a:cubicBezTo>
                          <a:pt x="93079" y="561565"/>
                          <a:pt x="89069" y="569298"/>
                          <a:pt x="85919" y="577317"/>
                        </a:cubicBezTo>
                        <a:cubicBezTo>
                          <a:pt x="71026" y="610253"/>
                          <a:pt x="56707" y="643188"/>
                          <a:pt x="45823" y="677842"/>
                        </a:cubicBezTo>
                        <a:cubicBezTo>
                          <a:pt x="44964" y="681566"/>
                          <a:pt x="43532" y="685002"/>
                          <a:pt x="41241" y="687866"/>
                        </a:cubicBezTo>
                        <a:cubicBezTo>
                          <a:pt x="40668" y="688439"/>
                          <a:pt x="40382" y="688725"/>
                          <a:pt x="39809" y="688725"/>
                        </a:cubicBezTo>
                        <a:cubicBezTo>
                          <a:pt x="30931" y="681852"/>
                          <a:pt x="10024" y="592783"/>
                          <a:pt x="3723" y="568725"/>
                        </a:cubicBezTo>
                        <a:cubicBezTo>
                          <a:pt x="2005" y="563857"/>
                          <a:pt x="1146" y="557556"/>
                          <a:pt x="0" y="55182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4" name="Freeform: Shape 117">
                    <a:extLst>
                      <a:ext uri="{FF2B5EF4-FFF2-40B4-BE49-F238E27FC236}">
                        <a16:creationId xmlns:a16="http://schemas.microsoft.com/office/drawing/2014/main" id="{B0441C18-C5EC-442C-9DB7-210FF9FF5B7A}"/>
                      </a:ext>
                    </a:extLst>
                  </p:cNvPr>
                  <p:cNvSpPr/>
                  <p:nvPr/>
                </p:nvSpPr>
                <p:spPr>
                  <a:xfrm>
                    <a:off x="8919650" y="1509094"/>
                    <a:ext cx="2166343" cy="688801"/>
                  </a:xfrm>
                  <a:custGeom>
                    <a:avLst/>
                    <a:gdLst>
                      <a:gd name="connsiteX0" fmla="*/ 1519908 w 2166343"/>
                      <a:gd name="connsiteY0" fmla="*/ 269213 h 688801"/>
                      <a:gd name="connsiteX1" fmla="*/ 1238380 w 2166343"/>
                      <a:gd name="connsiteY1" fmla="*/ 339667 h 688801"/>
                      <a:gd name="connsiteX2" fmla="*/ 999525 w 2166343"/>
                      <a:gd name="connsiteY2" fmla="*/ 450502 h 688801"/>
                      <a:gd name="connsiteX3" fmla="*/ 651266 w 2166343"/>
                      <a:gd name="connsiteY3" fmla="*/ 613462 h 688801"/>
                      <a:gd name="connsiteX4" fmla="*/ 421862 w 2166343"/>
                      <a:gd name="connsiteY4" fmla="*/ 679620 h 688801"/>
                      <a:gd name="connsiteX5" fmla="*/ 231981 w 2166343"/>
                      <a:gd name="connsiteY5" fmla="*/ 677328 h 688801"/>
                      <a:gd name="connsiteX6" fmla="*/ 62148 w 2166343"/>
                      <a:gd name="connsiteY6" fmla="*/ 495466 h 688801"/>
                      <a:gd name="connsiteX7" fmla="*/ 47255 w 2166343"/>
                      <a:gd name="connsiteY7" fmla="*/ 370025 h 688801"/>
                      <a:gd name="connsiteX8" fmla="*/ 0 w 2166343"/>
                      <a:gd name="connsiteY8" fmla="*/ 161241 h 688801"/>
                      <a:gd name="connsiteX9" fmla="*/ 10310 w 2166343"/>
                      <a:gd name="connsiteY9" fmla="*/ 10883 h 688801"/>
                      <a:gd name="connsiteX10" fmla="*/ 11742 w 2166343"/>
                      <a:gd name="connsiteY10" fmla="*/ 0 h 688801"/>
                      <a:gd name="connsiteX11" fmla="*/ 21480 w 2166343"/>
                      <a:gd name="connsiteY11" fmla="*/ 13461 h 688801"/>
                      <a:gd name="connsiteX12" fmla="*/ 60143 w 2166343"/>
                      <a:gd name="connsiteY12" fmla="*/ 170120 h 688801"/>
                      <a:gd name="connsiteX13" fmla="*/ 81337 w 2166343"/>
                      <a:gd name="connsiteY13" fmla="*/ 351695 h 688801"/>
                      <a:gd name="connsiteX14" fmla="*/ 179571 w 2166343"/>
                      <a:gd name="connsiteY14" fmla="*/ 493748 h 688801"/>
                      <a:gd name="connsiteX15" fmla="*/ 293270 w 2166343"/>
                      <a:gd name="connsiteY15" fmla="*/ 530693 h 688801"/>
                      <a:gd name="connsiteX16" fmla="*/ 525252 w 2166343"/>
                      <a:gd name="connsiteY16" fmla="*/ 500622 h 688801"/>
                      <a:gd name="connsiteX17" fmla="*/ 903582 w 2166343"/>
                      <a:gd name="connsiteY17" fmla="*/ 341099 h 688801"/>
                      <a:gd name="connsiteX18" fmla="*/ 1150169 w 2166343"/>
                      <a:gd name="connsiteY18" fmla="*/ 210788 h 688801"/>
                      <a:gd name="connsiteX19" fmla="*/ 1483822 w 2166343"/>
                      <a:gd name="connsiteY19" fmla="*/ 99380 h 688801"/>
                      <a:gd name="connsiteX20" fmla="*/ 1621292 w 2166343"/>
                      <a:gd name="connsiteY20" fmla="*/ 79046 h 688801"/>
                      <a:gd name="connsiteX21" fmla="*/ 1817474 w 2166343"/>
                      <a:gd name="connsiteY21" fmla="*/ 78473 h 688801"/>
                      <a:gd name="connsiteX22" fmla="*/ 1997044 w 2166343"/>
                      <a:gd name="connsiteY22" fmla="*/ 115418 h 688801"/>
                      <a:gd name="connsiteX23" fmla="*/ 2151985 w 2166343"/>
                      <a:gd name="connsiteY23" fmla="*/ 199332 h 688801"/>
                      <a:gd name="connsiteX24" fmla="*/ 2166305 w 2166343"/>
                      <a:gd name="connsiteY24" fmla="*/ 215370 h 688801"/>
                      <a:gd name="connsiteX25" fmla="*/ 2158286 w 2166343"/>
                      <a:gd name="connsiteY25" fmla="*/ 268354 h 688801"/>
                      <a:gd name="connsiteX26" fmla="*/ 2135947 w 2166343"/>
                      <a:gd name="connsiteY26" fmla="*/ 400096 h 688801"/>
                      <a:gd name="connsiteX27" fmla="*/ 2133656 w 2166343"/>
                      <a:gd name="connsiteY27" fmla="*/ 407256 h 688801"/>
                      <a:gd name="connsiteX28" fmla="*/ 1852700 w 2166343"/>
                      <a:gd name="connsiteY28" fmla="*/ 272363 h 688801"/>
                      <a:gd name="connsiteX29" fmla="*/ 1734705 w 2166343"/>
                      <a:gd name="connsiteY29" fmla="*/ 258903 h 688801"/>
                      <a:gd name="connsiteX30" fmla="*/ 1519908 w 2166343"/>
                      <a:gd name="connsiteY30" fmla="*/ 269213 h 688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2166343" h="688801">
                        <a:moveTo>
                          <a:pt x="1519908" y="269213"/>
                        </a:moveTo>
                        <a:cubicBezTo>
                          <a:pt x="1423678" y="283819"/>
                          <a:pt x="1330027" y="306445"/>
                          <a:pt x="1238380" y="339667"/>
                        </a:cubicBezTo>
                        <a:cubicBezTo>
                          <a:pt x="1155325" y="369452"/>
                          <a:pt x="1077138" y="409261"/>
                          <a:pt x="999525" y="450502"/>
                        </a:cubicBezTo>
                        <a:cubicBezTo>
                          <a:pt x="886398" y="510645"/>
                          <a:pt x="771553" y="568211"/>
                          <a:pt x="651266" y="613462"/>
                        </a:cubicBezTo>
                        <a:cubicBezTo>
                          <a:pt x="576803" y="641815"/>
                          <a:pt x="500908" y="666445"/>
                          <a:pt x="421862" y="679620"/>
                        </a:cubicBezTo>
                        <a:cubicBezTo>
                          <a:pt x="358569" y="689930"/>
                          <a:pt x="294702" y="694512"/>
                          <a:pt x="231981" y="677328"/>
                        </a:cubicBezTo>
                        <a:cubicBezTo>
                          <a:pt x="137757" y="652125"/>
                          <a:pt x="86206" y="586254"/>
                          <a:pt x="62148" y="495466"/>
                        </a:cubicBezTo>
                        <a:cubicBezTo>
                          <a:pt x="51265" y="454512"/>
                          <a:pt x="49260" y="412411"/>
                          <a:pt x="47255" y="370025"/>
                        </a:cubicBezTo>
                        <a:cubicBezTo>
                          <a:pt x="44105" y="297566"/>
                          <a:pt x="33222" y="226826"/>
                          <a:pt x="0" y="161241"/>
                        </a:cubicBezTo>
                        <a:cubicBezTo>
                          <a:pt x="3723" y="110836"/>
                          <a:pt x="6874" y="60716"/>
                          <a:pt x="10310" y="10883"/>
                        </a:cubicBezTo>
                        <a:cubicBezTo>
                          <a:pt x="10883" y="7160"/>
                          <a:pt x="11170" y="3723"/>
                          <a:pt x="11742" y="0"/>
                        </a:cubicBezTo>
                        <a:cubicBezTo>
                          <a:pt x="18043" y="2291"/>
                          <a:pt x="19475" y="8019"/>
                          <a:pt x="21480" y="13461"/>
                        </a:cubicBezTo>
                        <a:cubicBezTo>
                          <a:pt x="43819" y="63294"/>
                          <a:pt x="56134" y="115418"/>
                          <a:pt x="60143" y="170120"/>
                        </a:cubicBezTo>
                        <a:cubicBezTo>
                          <a:pt x="64726" y="230836"/>
                          <a:pt x="64726" y="292411"/>
                          <a:pt x="81337" y="351695"/>
                        </a:cubicBezTo>
                        <a:cubicBezTo>
                          <a:pt x="97948" y="410407"/>
                          <a:pt x="127160" y="460526"/>
                          <a:pt x="179571" y="493748"/>
                        </a:cubicBezTo>
                        <a:cubicBezTo>
                          <a:pt x="214225" y="515801"/>
                          <a:pt x="252316" y="526684"/>
                          <a:pt x="293270" y="530693"/>
                        </a:cubicBezTo>
                        <a:cubicBezTo>
                          <a:pt x="373175" y="538712"/>
                          <a:pt x="449357" y="522101"/>
                          <a:pt x="525252" y="500622"/>
                        </a:cubicBezTo>
                        <a:cubicBezTo>
                          <a:pt x="657567" y="462817"/>
                          <a:pt x="781577" y="404106"/>
                          <a:pt x="903582" y="341099"/>
                        </a:cubicBezTo>
                        <a:cubicBezTo>
                          <a:pt x="986064" y="298425"/>
                          <a:pt x="1065969" y="250884"/>
                          <a:pt x="1150169" y="210788"/>
                        </a:cubicBezTo>
                        <a:cubicBezTo>
                          <a:pt x="1256995" y="160096"/>
                          <a:pt x="1367831" y="122864"/>
                          <a:pt x="1483822" y="99380"/>
                        </a:cubicBezTo>
                        <a:cubicBezTo>
                          <a:pt x="1529072" y="90501"/>
                          <a:pt x="1574896" y="83914"/>
                          <a:pt x="1621292" y="79046"/>
                        </a:cubicBezTo>
                        <a:cubicBezTo>
                          <a:pt x="1739001" y="67017"/>
                          <a:pt x="1795421" y="76754"/>
                          <a:pt x="1817474" y="78473"/>
                        </a:cubicBezTo>
                        <a:cubicBezTo>
                          <a:pt x="1878476" y="83914"/>
                          <a:pt x="1939192" y="95084"/>
                          <a:pt x="1997044" y="115418"/>
                        </a:cubicBezTo>
                        <a:cubicBezTo>
                          <a:pt x="2053178" y="134320"/>
                          <a:pt x="2106162" y="161241"/>
                          <a:pt x="2151985" y="199332"/>
                        </a:cubicBezTo>
                        <a:cubicBezTo>
                          <a:pt x="2157427" y="203915"/>
                          <a:pt x="2164587" y="207351"/>
                          <a:pt x="2166305" y="215370"/>
                        </a:cubicBezTo>
                        <a:cubicBezTo>
                          <a:pt x="2166878" y="233413"/>
                          <a:pt x="2160864" y="250311"/>
                          <a:pt x="2158286" y="268354"/>
                        </a:cubicBezTo>
                        <a:cubicBezTo>
                          <a:pt x="2151412" y="312459"/>
                          <a:pt x="2143393" y="356278"/>
                          <a:pt x="2135947" y="400096"/>
                        </a:cubicBezTo>
                        <a:cubicBezTo>
                          <a:pt x="2135374" y="402388"/>
                          <a:pt x="2134515" y="404679"/>
                          <a:pt x="2133656" y="407256"/>
                        </a:cubicBezTo>
                        <a:cubicBezTo>
                          <a:pt x="2055469" y="329643"/>
                          <a:pt x="1958095" y="292125"/>
                          <a:pt x="1852700" y="272363"/>
                        </a:cubicBezTo>
                        <a:cubicBezTo>
                          <a:pt x="1813751" y="265203"/>
                          <a:pt x="1773941" y="262053"/>
                          <a:pt x="1734705" y="258903"/>
                        </a:cubicBezTo>
                        <a:cubicBezTo>
                          <a:pt x="1696328" y="256325"/>
                          <a:pt x="1666829" y="246874"/>
                          <a:pt x="1519908" y="269213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5" name="Freeform: Shape 119">
                    <a:extLst>
                      <a:ext uri="{FF2B5EF4-FFF2-40B4-BE49-F238E27FC236}">
                        <a16:creationId xmlns:a16="http://schemas.microsoft.com/office/drawing/2014/main" id="{ED892B99-3BB2-44A7-AF83-D09BF03E4B6A}"/>
                      </a:ext>
                    </a:extLst>
                  </p:cNvPr>
                  <p:cNvSpPr/>
                  <p:nvPr/>
                </p:nvSpPr>
                <p:spPr>
                  <a:xfrm>
                    <a:off x="8957949" y="2686860"/>
                    <a:ext cx="2022728" cy="444624"/>
                  </a:xfrm>
                  <a:custGeom>
                    <a:avLst/>
                    <a:gdLst>
                      <a:gd name="connsiteX0" fmla="*/ 383563 w 2022728"/>
                      <a:gd name="connsiteY0" fmla="*/ 281998 h 444624"/>
                      <a:gd name="connsiteX1" fmla="*/ 384422 w 2022728"/>
                      <a:gd name="connsiteY1" fmla="*/ 281998 h 444624"/>
                      <a:gd name="connsiteX2" fmla="*/ 554542 w 2022728"/>
                      <a:gd name="connsiteY2" fmla="*/ 252499 h 444624"/>
                      <a:gd name="connsiteX3" fmla="*/ 719793 w 2022728"/>
                      <a:gd name="connsiteY3" fmla="*/ 206102 h 444624"/>
                      <a:gd name="connsiteX4" fmla="*/ 770485 w 2022728"/>
                      <a:gd name="connsiteY4" fmla="*/ 188919 h 444624"/>
                      <a:gd name="connsiteX5" fmla="*/ 1032538 w 2022728"/>
                      <a:gd name="connsiteY5" fmla="*/ 85816 h 444624"/>
                      <a:gd name="connsiteX6" fmla="*/ 1342706 w 2022728"/>
                      <a:gd name="connsiteY6" fmla="*/ 7630 h 444624"/>
                      <a:gd name="connsiteX7" fmla="*/ 1672348 w 2022728"/>
                      <a:gd name="connsiteY7" fmla="*/ 17653 h 444624"/>
                      <a:gd name="connsiteX8" fmla="*/ 1886859 w 2022728"/>
                      <a:gd name="connsiteY8" fmla="*/ 94981 h 444624"/>
                      <a:gd name="connsiteX9" fmla="*/ 2000559 w 2022728"/>
                      <a:gd name="connsiteY9" fmla="*/ 198942 h 444624"/>
                      <a:gd name="connsiteX10" fmla="*/ 2020893 w 2022728"/>
                      <a:gd name="connsiteY10" fmla="*/ 219277 h 444624"/>
                      <a:gd name="connsiteX11" fmla="*/ 2020034 w 2022728"/>
                      <a:gd name="connsiteY11" fmla="*/ 413740 h 444624"/>
                      <a:gd name="connsiteX12" fmla="*/ 2013733 w 2022728"/>
                      <a:gd name="connsiteY12" fmla="*/ 423191 h 444624"/>
                      <a:gd name="connsiteX13" fmla="*/ 1970487 w 2022728"/>
                      <a:gd name="connsiteY13" fmla="*/ 360184 h 444624"/>
                      <a:gd name="connsiteX14" fmla="*/ 1853065 w 2022728"/>
                      <a:gd name="connsiteY14" fmla="*/ 273978 h 444624"/>
                      <a:gd name="connsiteX15" fmla="*/ 1777169 w 2022728"/>
                      <a:gd name="connsiteY15" fmla="*/ 239038 h 444624"/>
                      <a:gd name="connsiteX16" fmla="*/ 1440081 w 2022728"/>
                      <a:gd name="connsiteY16" fmla="*/ 188059 h 444624"/>
                      <a:gd name="connsiteX17" fmla="*/ 1302896 w 2022728"/>
                      <a:gd name="connsiteY17" fmla="*/ 198083 h 444624"/>
                      <a:gd name="connsiteX18" fmla="*/ 1141942 w 2022728"/>
                      <a:gd name="connsiteY18" fmla="*/ 230446 h 444624"/>
                      <a:gd name="connsiteX19" fmla="*/ 988146 w 2022728"/>
                      <a:gd name="connsiteY19" fmla="*/ 287725 h 444624"/>
                      <a:gd name="connsiteX20" fmla="*/ 879029 w 2022728"/>
                      <a:gd name="connsiteY20" fmla="*/ 328108 h 444624"/>
                      <a:gd name="connsiteX21" fmla="*/ 549673 w 2022728"/>
                      <a:gd name="connsiteY21" fmla="*/ 420327 h 444624"/>
                      <a:gd name="connsiteX22" fmla="*/ 224040 w 2022728"/>
                      <a:gd name="connsiteY22" fmla="*/ 430351 h 444624"/>
                      <a:gd name="connsiteX23" fmla="*/ 205424 w 2022728"/>
                      <a:gd name="connsiteY23" fmla="*/ 425196 h 444624"/>
                      <a:gd name="connsiteX24" fmla="*/ 65376 w 2022728"/>
                      <a:gd name="connsiteY24" fmla="*/ 339277 h 444624"/>
                      <a:gd name="connsiteX25" fmla="*/ 30722 w 2022728"/>
                      <a:gd name="connsiteY25" fmla="*/ 282570 h 444624"/>
                      <a:gd name="connsiteX26" fmla="*/ 78 w 2022728"/>
                      <a:gd name="connsiteY26" fmla="*/ 72928 h 444624"/>
                      <a:gd name="connsiteX27" fmla="*/ 154732 w 2022728"/>
                      <a:gd name="connsiteY27" fmla="*/ 253931 h 444624"/>
                      <a:gd name="connsiteX28" fmla="*/ 383563 w 2022728"/>
                      <a:gd name="connsiteY28" fmla="*/ 281998 h 444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2022728" h="444624">
                        <a:moveTo>
                          <a:pt x="383563" y="281998"/>
                        </a:moveTo>
                        <a:cubicBezTo>
                          <a:pt x="383849" y="281998"/>
                          <a:pt x="384136" y="281998"/>
                          <a:pt x="384422" y="281998"/>
                        </a:cubicBezTo>
                        <a:cubicBezTo>
                          <a:pt x="441415" y="273119"/>
                          <a:pt x="498122" y="265387"/>
                          <a:pt x="554542" y="252499"/>
                        </a:cubicBezTo>
                        <a:cubicBezTo>
                          <a:pt x="610389" y="239611"/>
                          <a:pt x="665377" y="223859"/>
                          <a:pt x="719793" y="206102"/>
                        </a:cubicBezTo>
                        <a:cubicBezTo>
                          <a:pt x="736690" y="200661"/>
                          <a:pt x="753587" y="194933"/>
                          <a:pt x="770485" y="188919"/>
                        </a:cubicBezTo>
                        <a:cubicBezTo>
                          <a:pt x="858981" y="157988"/>
                          <a:pt x="945760" y="121615"/>
                          <a:pt x="1032538" y="85816"/>
                        </a:cubicBezTo>
                        <a:cubicBezTo>
                          <a:pt x="1132490" y="44861"/>
                          <a:pt x="1235880" y="19085"/>
                          <a:pt x="1342706" y="7630"/>
                        </a:cubicBezTo>
                        <a:cubicBezTo>
                          <a:pt x="1451536" y="-3826"/>
                          <a:pt x="1564663" y="-3826"/>
                          <a:pt x="1672348" y="17653"/>
                        </a:cubicBezTo>
                        <a:cubicBezTo>
                          <a:pt x="1747384" y="32546"/>
                          <a:pt x="1820129" y="55744"/>
                          <a:pt x="1886859" y="94981"/>
                        </a:cubicBezTo>
                        <a:cubicBezTo>
                          <a:pt x="1932397" y="121329"/>
                          <a:pt x="1971060" y="155410"/>
                          <a:pt x="2000559" y="198942"/>
                        </a:cubicBezTo>
                        <a:cubicBezTo>
                          <a:pt x="2005141" y="205243"/>
                          <a:pt x="2016884" y="212690"/>
                          <a:pt x="2020893" y="219277"/>
                        </a:cubicBezTo>
                        <a:cubicBezTo>
                          <a:pt x="2025476" y="226723"/>
                          <a:pt x="2020034" y="412308"/>
                          <a:pt x="2020034" y="413740"/>
                        </a:cubicBezTo>
                        <a:cubicBezTo>
                          <a:pt x="2019461" y="417750"/>
                          <a:pt x="2017456" y="420900"/>
                          <a:pt x="2013733" y="423191"/>
                        </a:cubicBezTo>
                        <a:cubicBezTo>
                          <a:pt x="2018029" y="420327"/>
                          <a:pt x="1975356" y="365339"/>
                          <a:pt x="1970487" y="360184"/>
                        </a:cubicBezTo>
                        <a:cubicBezTo>
                          <a:pt x="1936979" y="323239"/>
                          <a:pt x="1896597" y="297177"/>
                          <a:pt x="1853065" y="273978"/>
                        </a:cubicBezTo>
                        <a:cubicBezTo>
                          <a:pt x="1828148" y="260804"/>
                          <a:pt x="1803804" y="247916"/>
                          <a:pt x="1777169" y="239038"/>
                        </a:cubicBezTo>
                        <a:cubicBezTo>
                          <a:pt x="1667766" y="203238"/>
                          <a:pt x="1555212" y="186627"/>
                          <a:pt x="1440081" y="188059"/>
                        </a:cubicBezTo>
                        <a:cubicBezTo>
                          <a:pt x="1394257" y="188632"/>
                          <a:pt x="1348434" y="191783"/>
                          <a:pt x="1302896" y="198083"/>
                        </a:cubicBezTo>
                        <a:cubicBezTo>
                          <a:pt x="1248481" y="204957"/>
                          <a:pt x="1194639" y="215840"/>
                          <a:pt x="1141942" y="230446"/>
                        </a:cubicBezTo>
                        <a:cubicBezTo>
                          <a:pt x="1088672" y="245339"/>
                          <a:pt x="1038839" y="266246"/>
                          <a:pt x="988146" y="287725"/>
                        </a:cubicBezTo>
                        <a:cubicBezTo>
                          <a:pt x="952633" y="302618"/>
                          <a:pt x="915402" y="314933"/>
                          <a:pt x="879029" y="328108"/>
                        </a:cubicBezTo>
                        <a:cubicBezTo>
                          <a:pt x="771917" y="366485"/>
                          <a:pt x="661368" y="398848"/>
                          <a:pt x="549673" y="420327"/>
                        </a:cubicBezTo>
                        <a:cubicBezTo>
                          <a:pt x="443420" y="440661"/>
                          <a:pt x="330579" y="457845"/>
                          <a:pt x="224040" y="430351"/>
                        </a:cubicBezTo>
                        <a:cubicBezTo>
                          <a:pt x="217739" y="428633"/>
                          <a:pt x="211725" y="426914"/>
                          <a:pt x="205424" y="425196"/>
                        </a:cubicBezTo>
                        <a:cubicBezTo>
                          <a:pt x="152441" y="408585"/>
                          <a:pt x="102035" y="381091"/>
                          <a:pt x="65376" y="339277"/>
                        </a:cubicBezTo>
                        <a:cubicBezTo>
                          <a:pt x="55639" y="328108"/>
                          <a:pt x="39887" y="302905"/>
                          <a:pt x="30722" y="282570"/>
                        </a:cubicBezTo>
                        <a:cubicBezTo>
                          <a:pt x="5233" y="224718"/>
                          <a:pt x="-782" y="119611"/>
                          <a:pt x="78" y="72928"/>
                        </a:cubicBezTo>
                        <a:cubicBezTo>
                          <a:pt x="16116" y="135935"/>
                          <a:pt x="80842" y="223573"/>
                          <a:pt x="154732" y="253931"/>
                        </a:cubicBezTo>
                        <a:cubicBezTo>
                          <a:pt x="227763" y="284002"/>
                          <a:pt x="305663" y="281711"/>
                          <a:pt x="383563" y="28199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76" name="Freeform: Shape 120">
                    <a:extLst>
                      <a:ext uri="{FF2B5EF4-FFF2-40B4-BE49-F238E27FC236}">
                        <a16:creationId xmlns:a16="http://schemas.microsoft.com/office/drawing/2014/main" id="{8D4BA763-4BEF-48EF-AD7A-A99FFBDC9B03}"/>
                      </a:ext>
                    </a:extLst>
                  </p:cNvPr>
                  <p:cNvSpPr/>
                  <p:nvPr/>
                </p:nvSpPr>
                <p:spPr>
                  <a:xfrm>
                    <a:off x="7524182" y="327895"/>
                    <a:ext cx="1550337" cy="1722202"/>
                  </a:xfrm>
                  <a:custGeom>
                    <a:avLst/>
                    <a:gdLst>
                      <a:gd name="connsiteX0" fmla="*/ 1548404 w 1550337"/>
                      <a:gd name="connsiteY0" fmla="*/ 236090 h 1722202"/>
                      <a:gd name="connsiteX1" fmla="*/ 1540671 w 1550337"/>
                      <a:gd name="connsiteY1" fmla="*/ 222056 h 1722202"/>
                      <a:gd name="connsiteX2" fmla="*/ 1281196 w 1550337"/>
                      <a:gd name="connsiteY2" fmla="*/ 32748 h 1722202"/>
                      <a:gd name="connsiteX3" fmla="*/ 1158045 w 1550337"/>
                      <a:gd name="connsiteY3" fmla="*/ 5827 h 1722202"/>
                      <a:gd name="connsiteX4" fmla="*/ 861052 w 1550337"/>
                      <a:gd name="connsiteY4" fmla="*/ 19001 h 1722202"/>
                      <a:gd name="connsiteX5" fmla="*/ 483294 w 1550337"/>
                      <a:gd name="connsiteY5" fmla="*/ 158763 h 1722202"/>
                      <a:gd name="connsiteX6" fmla="*/ 7876 w 1550337"/>
                      <a:gd name="connsiteY6" fmla="*/ 602391 h 1722202"/>
                      <a:gd name="connsiteX7" fmla="*/ 716 w 1550337"/>
                      <a:gd name="connsiteY7" fmla="*/ 627594 h 1722202"/>
                      <a:gd name="connsiteX8" fmla="*/ 19618 w 1550337"/>
                      <a:gd name="connsiteY8" fmla="*/ 1086975 h 1722202"/>
                      <a:gd name="connsiteX9" fmla="*/ 30787 w 1550337"/>
                      <a:gd name="connsiteY9" fmla="*/ 1226736 h 1722202"/>
                      <a:gd name="connsiteX10" fmla="*/ 50262 w 1550337"/>
                      <a:gd name="connsiteY10" fmla="*/ 1405161 h 1722202"/>
                      <a:gd name="connsiteX11" fmla="*/ 96659 w 1550337"/>
                      <a:gd name="connsiteY11" fmla="*/ 1722203 h 1722202"/>
                      <a:gd name="connsiteX12" fmla="*/ 103532 w 1550337"/>
                      <a:gd name="connsiteY12" fmla="*/ 1712179 h 1722202"/>
                      <a:gd name="connsiteX13" fmla="*/ 140477 w 1550337"/>
                      <a:gd name="connsiteY13" fmla="*/ 1638288 h 1722202"/>
                      <a:gd name="connsiteX14" fmla="*/ 245585 w 1550337"/>
                      <a:gd name="connsiteY14" fmla="*/ 1483920 h 1722202"/>
                      <a:gd name="connsiteX15" fmla="*/ 477280 w 1550337"/>
                      <a:gd name="connsiteY15" fmla="*/ 1279433 h 1722202"/>
                      <a:gd name="connsiteX16" fmla="*/ 607304 w 1550337"/>
                      <a:gd name="connsiteY16" fmla="*/ 1209266 h 1722202"/>
                      <a:gd name="connsiteX17" fmla="*/ 759667 w 1550337"/>
                      <a:gd name="connsiteY17" fmla="*/ 1155996 h 1722202"/>
                      <a:gd name="connsiteX18" fmla="*/ 923486 w 1550337"/>
                      <a:gd name="connsiteY18" fmla="*/ 1128502 h 1722202"/>
                      <a:gd name="connsiteX19" fmla="*/ 1089310 w 1550337"/>
                      <a:gd name="connsiteY19" fmla="*/ 1141104 h 1722202"/>
                      <a:gd name="connsiteX20" fmla="*/ 1225348 w 1550337"/>
                      <a:gd name="connsiteY20" fmla="*/ 1188359 h 1722202"/>
                      <a:gd name="connsiteX21" fmla="*/ 1359096 w 1550337"/>
                      <a:gd name="connsiteY21" fmla="*/ 1303204 h 1722202"/>
                      <a:gd name="connsiteX22" fmla="*/ 1383153 w 1550337"/>
                      <a:gd name="connsiteY22" fmla="*/ 1340722 h 1722202"/>
                      <a:gd name="connsiteX23" fmla="*/ 1393177 w 1550337"/>
                      <a:gd name="connsiteY23" fmla="*/ 1344732 h 1722202"/>
                      <a:gd name="connsiteX24" fmla="*/ 1549263 w 1550337"/>
                      <a:gd name="connsiteY24" fmla="*/ 259002 h 1722202"/>
                      <a:gd name="connsiteX25" fmla="*/ 1548404 w 1550337"/>
                      <a:gd name="connsiteY25" fmla="*/ 236090 h 1722202"/>
                      <a:gd name="connsiteX26" fmla="*/ 1316136 w 1550337"/>
                      <a:gd name="connsiteY26" fmla="*/ 300529 h 1722202"/>
                      <a:gd name="connsiteX27" fmla="*/ 1331029 w 1550337"/>
                      <a:gd name="connsiteY27" fmla="*/ 295660 h 1722202"/>
                      <a:gd name="connsiteX28" fmla="*/ 1345921 w 1550337"/>
                      <a:gd name="connsiteY28" fmla="*/ 276185 h 1722202"/>
                      <a:gd name="connsiteX29" fmla="*/ 1383439 w 1550337"/>
                      <a:gd name="connsiteY29" fmla="*/ 343202 h 1722202"/>
                      <a:gd name="connsiteX30" fmla="*/ 1352795 w 1550337"/>
                      <a:gd name="connsiteY30" fmla="*/ 395899 h 1722202"/>
                      <a:gd name="connsiteX31" fmla="*/ 1339334 w 1550337"/>
                      <a:gd name="connsiteY31" fmla="*/ 375565 h 1722202"/>
                      <a:gd name="connsiteX32" fmla="*/ 1313272 w 1550337"/>
                      <a:gd name="connsiteY32" fmla="*/ 364682 h 1722202"/>
                      <a:gd name="connsiteX33" fmla="*/ 1299811 w 1550337"/>
                      <a:gd name="connsiteY33" fmla="*/ 364109 h 1722202"/>
                      <a:gd name="connsiteX34" fmla="*/ 1292652 w 1550337"/>
                      <a:gd name="connsiteY34" fmla="*/ 294801 h 1722202"/>
                      <a:gd name="connsiteX35" fmla="*/ 1316136 w 1550337"/>
                      <a:gd name="connsiteY35" fmla="*/ 300529 h 1722202"/>
                      <a:gd name="connsiteX36" fmla="*/ 1316136 w 1550337"/>
                      <a:gd name="connsiteY36" fmla="*/ 300529 h 1722202"/>
                      <a:gd name="connsiteX37" fmla="*/ 1302103 w 1550337"/>
                      <a:gd name="connsiteY37" fmla="*/ 498429 h 1722202"/>
                      <a:gd name="connsiteX38" fmla="*/ 1312127 w 1550337"/>
                      <a:gd name="connsiteY38" fmla="*/ 482105 h 1722202"/>
                      <a:gd name="connsiteX39" fmla="*/ 1315850 w 1550337"/>
                      <a:gd name="connsiteY39" fmla="*/ 505589 h 1722202"/>
                      <a:gd name="connsiteX40" fmla="*/ 1338475 w 1550337"/>
                      <a:gd name="connsiteY40" fmla="*/ 540243 h 1722202"/>
                      <a:gd name="connsiteX41" fmla="*/ 1337616 w 1550337"/>
                      <a:gd name="connsiteY41" fmla="*/ 554563 h 1722202"/>
                      <a:gd name="connsiteX42" fmla="*/ 1323582 w 1550337"/>
                      <a:gd name="connsiteY42" fmla="*/ 579480 h 1722202"/>
                      <a:gd name="connsiteX43" fmla="*/ 1323582 w 1550337"/>
                      <a:gd name="connsiteY43" fmla="*/ 604396 h 1722202"/>
                      <a:gd name="connsiteX44" fmla="*/ 1318141 w 1550337"/>
                      <a:gd name="connsiteY44" fmla="*/ 595804 h 1722202"/>
                      <a:gd name="connsiteX45" fmla="*/ 1269740 w 1550337"/>
                      <a:gd name="connsiteY45" fmla="*/ 577475 h 1722202"/>
                      <a:gd name="connsiteX46" fmla="*/ 1263439 w 1550337"/>
                      <a:gd name="connsiteY46" fmla="*/ 502725 h 1722202"/>
                      <a:gd name="connsiteX47" fmla="*/ 1265730 w 1550337"/>
                      <a:gd name="connsiteY47" fmla="*/ 500434 h 1722202"/>
                      <a:gd name="connsiteX48" fmla="*/ 1281482 w 1550337"/>
                      <a:gd name="connsiteY48" fmla="*/ 505303 h 1722202"/>
                      <a:gd name="connsiteX49" fmla="*/ 1302103 w 1550337"/>
                      <a:gd name="connsiteY49" fmla="*/ 498429 h 1722202"/>
                      <a:gd name="connsiteX50" fmla="*/ 1302103 w 1550337"/>
                      <a:gd name="connsiteY50" fmla="*/ 498429 h 1722202"/>
                      <a:gd name="connsiteX51" fmla="*/ 1299239 w 1550337"/>
                      <a:gd name="connsiteY51" fmla="*/ 789981 h 1722202"/>
                      <a:gd name="connsiteX52" fmla="*/ 1299811 w 1550337"/>
                      <a:gd name="connsiteY52" fmla="*/ 811461 h 1722202"/>
                      <a:gd name="connsiteX53" fmla="*/ 1288642 w 1550337"/>
                      <a:gd name="connsiteY53" fmla="*/ 797141 h 1722202"/>
                      <a:gd name="connsiteX54" fmla="*/ 1258857 w 1550337"/>
                      <a:gd name="connsiteY54" fmla="*/ 784540 h 1722202"/>
                      <a:gd name="connsiteX55" fmla="*/ 1251983 w 1550337"/>
                      <a:gd name="connsiteY55" fmla="*/ 779671 h 1722202"/>
                      <a:gd name="connsiteX56" fmla="*/ 1256852 w 1550337"/>
                      <a:gd name="connsiteY56" fmla="*/ 745017 h 1722202"/>
                      <a:gd name="connsiteX57" fmla="*/ 1241100 w 1550337"/>
                      <a:gd name="connsiteY57" fmla="*/ 712081 h 1722202"/>
                      <a:gd name="connsiteX58" fmla="*/ 1270885 w 1550337"/>
                      <a:gd name="connsiteY58" fmla="*/ 717523 h 1722202"/>
                      <a:gd name="connsiteX59" fmla="*/ 1285205 w 1550337"/>
                      <a:gd name="connsiteY59" fmla="*/ 694611 h 1722202"/>
                      <a:gd name="connsiteX60" fmla="*/ 1288356 w 1550337"/>
                      <a:gd name="connsiteY60" fmla="*/ 701771 h 1722202"/>
                      <a:gd name="connsiteX61" fmla="*/ 1314131 w 1550337"/>
                      <a:gd name="connsiteY61" fmla="*/ 752177 h 1722202"/>
                      <a:gd name="connsiteX62" fmla="*/ 1313272 w 1550337"/>
                      <a:gd name="connsiteY62" fmla="*/ 764205 h 1722202"/>
                      <a:gd name="connsiteX63" fmla="*/ 1299239 w 1550337"/>
                      <a:gd name="connsiteY63" fmla="*/ 789981 h 1722202"/>
                      <a:gd name="connsiteX64" fmla="*/ 1299239 w 1550337"/>
                      <a:gd name="connsiteY64" fmla="*/ 789981 h 1722202"/>
                      <a:gd name="connsiteX65" fmla="*/ 1206446 w 1550337"/>
                      <a:gd name="connsiteY65" fmla="*/ 147880 h 1722202"/>
                      <a:gd name="connsiteX66" fmla="*/ 1229931 w 1550337"/>
                      <a:gd name="connsiteY66" fmla="*/ 136997 h 1722202"/>
                      <a:gd name="connsiteX67" fmla="*/ 1242246 w 1550337"/>
                      <a:gd name="connsiteY67" fmla="*/ 119813 h 1722202"/>
                      <a:gd name="connsiteX68" fmla="*/ 1245396 w 1550337"/>
                      <a:gd name="connsiteY68" fmla="*/ 118954 h 1722202"/>
                      <a:gd name="connsiteX69" fmla="*/ 1286924 w 1550337"/>
                      <a:gd name="connsiteY69" fmla="*/ 174228 h 1722202"/>
                      <a:gd name="connsiteX70" fmla="*/ 1257711 w 1550337"/>
                      <a:gd name="connsiteY70" fmla="*/ 230935 h 1722202"/>
                      <a:gd name="connsiteX71" fmla="*/ 1254561 w 1550337"/>
                      <a:gd name="connsiteY71" fmla="*/ 231508 h 1722202"/>
                      <a:gd name="connsiteX72" fmla="*/ 1243678 w 1550337"/>
                      <a:gd name="connsiteY72" fmla="*/ 218906 h 1722202"/>
                      <a:gd name="connsiteX73" fmla="*/ 1209883 w 1550337"/>
                      <a:gd name="connsiteY73" fmla="*/ 210314 h 1722202"/>
                      <a:gd name="connsiteX74" fmla="*/ 1191840 w 1550337"/>
                      <a:gd name="connsiteY74" fmla="*/ 215183 h 1722202"/>
                      <a:gd name="connsiteX75" fmla="*/ 1181530 w 1550337"/>
                      <a:gd name="connsiteY75" fmla="*/ 145302 h 1722202"/>
                      <a:gd name="connsiteX76" fmla="*/ 1206446 w 1550337"/>
                      <a:gd name="connsiteY76" fmla="*/ 147880 h 1722202"/>
                      <a:gd name="connsiteX77" fmla="*/ 1206446 w 1550337"/>
                      <a:gd name="connsiteY77" fmla="*/ 147880 h 1722202"/>
                      <a:gd name="connsiteX78" fmla="*/ 1210742 w 1550337"/>
                      <a:gd name="connsiteY78" fmla="*/ 326305 h 1722202"/>
                      <a:gd name="connsiteX79" fmla="*/ 1220766 w 1550337"/>
                      <a:gd name="connsiteY79" fmla="*/ 360959 h 1722202"/>
                      <a:gd name="connsiteX80" fmla="*/ 1251983 w 1550337"/>
                      <a:gd name="connsiteY80" fmla="*/ 380720 h 1722202"/>
                      <a:gd name="connsiteX81" fmla="*/ 1226208 w 1550337"/>
                      <a:gd name="connsiteY81" fmla="*/ 403346 h 1722202"/>
                      <a:gd name="connsiteX82" fmla="*/ 1225348 w 1550337"/>
                      <a:gd name="connsiteY82" fmla="*/ 439432 h 1722202"/>
                      <a:gd name="connsiteX83" fmla="*/ 1164919 w 1550337"/>
                      <a:gd name="connsiteY83" fmla="*/ 423680 h 1722202"/>
                      <a:gd name="connsiteX84" fmla="*/ 1152604 w 1550337"/>
                      <a:gd name="connsiteY84" fmla="*/ 352940 h 1722202"/>
                      <a:gd name="connsiteX85" fmla="*/ 1210742 w 1550337"/>
                      <a:gd name="connsiteY85" fmla="*/ 326305 h 1722202"/>
                      <a:gd name="connsiteX86" fmla="*/ 1210742 w 1550337"/>
                      <a:gd name="connsiteY86" fmla="*/ 326305 h 1722202"/>
                      <a:gd name="connsiteX87" fmla="*/ 1064966 w 1550337"/>
                      <a:gd name="connsiteY87" fmla="*/ 238381 h 1722202"/>
                      <a:gd name="connsiteX88" fmla="*/ 1082436 w 1550337"/>
                      <a:gd name="connsiteY88" fmla="*/ 228071 h 1722202"/>
                      <a:gd name="connsiteX89" fmla="*/ 1098761 w 1550337"/>
                      <a:gd name="connsiteY89" fmla="*/ 203727 h 1722202"/>
                      <a:gd name="connsiteX90" fmla="*/ 1149740 w 1550337"/>
                      <a:gd name="connsiteY90" fmla="*/ 248691 h 1722202"/>
                      <a:gd name="connsiteX91" fmla="*/ 1131124 w 1550337"/>
                      <a:gd name="connsiteY91" fmla="*/ 262725 h 1722202"/>
                      <a:gd name="connsiteX92" fmla="*/ 1116804 w 1550337"/>
                      <a:gd name="connsiteY92" fmla="*/ 294801 h 1722202"/>
                      <a:gd name="connsiteX93" fmla="*/ 1117663 w 1550337"/>
                      <a:gd name="connsiteY93" fmla="*/ 313703 h 1722202"/>
                      <a:gd name="connsiteX94" fmla="*/ 1094751 w 1550337"/>
                      <a:gd name="connsiteY94" fmla="*/ 296520 h 1722202"/>
                      <a:gd name="connsiteX95" fmla="*/ 1076708 w 1550337"/>
                      <a:gd name="connsiteY95" fmla="*/ 294801 h 1722202"/>
                      <a:gd name="connsiteX96" fmla="*/ 1048642 w 1550337"/>
                      <a:gd name="connsiteY96" fmla="*/ 307975 h 1722202"/>
                      <a:gd name="connsiteX97" fmla="*/ 1055515 w 1550337"/>
                      <a:gd name="connsiteY97" fmla="*/ 285923 h 1722202"/>
                      <a:gd name="connsiteX98" fmla="*/ 1048642 w 1550337"/>
                      <a:gd name="connsiteY98" fmla="*/ 255851 h 1722202"/>
                      <a:gd name="connsiteX99" fmla="*/ 1035181 w 1550337"/>
                      <a:gd name="connsiteY99" fmla="*/ 240959 h 1722202"/>
                      <a:gd name="connsiteX100" fmla="*/ 1064966 w 1550337"/>
                      <a:gd name="connsiteY100" fmla="*/ 238381 h 1722202"/>
                      <a:gd name="connsiteX101" fmla="*/ 1064966 w 1550337"/>
                      <a:gd name="connsiteY101" fmla="*/ 238381 h 1722202"/>
                      <a:gd name="connsiteX102" fmla="*/ 1051506 w 1550337"/>
                      <a:gd name="connsiteY102" fmla="*/ 443441 h 1722202"/>
                      <a:gd name="connsiteX103" fmla="*/ 1071840 w 1550337"/>
                      <a:gd name="connsiteY103" fmla="*/ 411365 h 1722202"/>
                      <a:gd name="connsiteX104" fmla="*/ 1085873 w 1550337"/>
                      <a:gd name="connsiteY104" fmla="*/ 446019 h 1722202"/>
                      <a:gd name="connsiteX105" fmla="*/ 1119382 w 1550337"/>
                      <a:gd name="connsiteY105" fmla="*/ 458620 h 1722202"/>
                      <a:gd name="connsiteX106" fmla="*/ 1099620 w 1550337"/>
                      <a:gd name="connsiteY106" fmla="*/ 475231 h 1722202"/>
                      <a:gd name="connsiteX107" fmla="*/ 1091887 w 1550337"/>
                      <a:gd name="connsiteY107" fmla="*/ 494133 h 1722202"/>
                      <a:gd name="connsiteX108" fmla="*/ 1094179 w 1550337"/>
                      <a:gd name="connsiteY108" fmla="*/ 520195 h 1722202"/>
                      <a:gd name="connsiteX109" fmla="*/ 1062102 w 1550337"/>
                      <a:gd name="connsiteY109" fmla="*/ 500434 h 1722202"/>
                      <a:gd name="connsiteX110" fmla="*/ 1029167 w 1550337"/>
                      <a:gd name="connsiteY110" fmla="*/ 513895 h 1722202"/>
                      <a:gd name="connsiteX111" fmla="*/ 1036326 w 1550337"/>
                      <a:gd name="connsiteY111" fmla="*/ 477809 h 1722202"/>
                      <a:gd name="connsiteX112" fmla="*/ 1014274 w 1550337"/>
                      <a:gd name="connsiteY112" fmla="*/ 448596 h 1722202"/>
                      <a:gd name="connsiteX113" fmla="*/ 1051506 w 1550337"/>
                      <a:gd name="connsiteY113" fmla="*/ 443441 h 1722202"/>
                      <a:gd name="connsiteX114" fmla="*/ 1051506 w 1550337"/>
                      <a:gd name="connsiteY114" fmla="*/ 443441 h 1722202"/>
                      <a:gd name="connsiteX115" fmla="*/ 925491 w 1550337"/>
                      <a:gd name="connsiteY115" fmla="*/ 135851 h 1722202"/>
                      <a:gd name="connsiteX116" fmla="*/ 947543 w 1550337"/>
                      <a:gd name="connsiteY116" fmla="*/ 119526 h 1722202"/>
                      <a:gd name="connsiteX117" fmla="*/ 962436 w 1550337"/>
                      <a:gd name="connsiteY117" fmla="*/ 95755 h 1722202"/>
                      <a:gd name="connsiteX118" fmla="*/ 1015133 w 1550337"/>
                      <a:gd name="connsiteY118" fmla="*/ 134133 h 1722202"/>
                      <a:gd name="connsiteX119" fmla="*/ 1011983 w 1550337"/>
                      <a:gd name="connsiteY119" fmla="*/ 137283 h 1722202"/>
                      <a:gd name="connsiteX120" fmla="*/ 984489 w 1550337"/>
                      <a:gd name="connsiteY120" fmla="*/ 200290 h 1722202"/>
                      <a:gd name="connsiteX121" fmla="*/ 912317 w 1550337"/>
                      <a:gd name="connsiteY121" fmla="*/ 202868 h 1722202"/>
                      <a:gd name="connsiteX122" fmla="*/ 918617 w 1550337"/>
                      <a:gd name="connsiteY122" fmla="*/ 183393 h 1722202"/>
                      <a:gd name="connsiteX123" fmla="*/ 910598 w 1550337"/>
                      <a:gd name="connsiteY123" fmla="*/ 155040 h 1722202"/>
                      <a:gd name="connsiteX124" fmla="*/ 896565 w 1550337"/>
                      <a:gd name="connsiteY124" fmla="*/ 143297 h 1722202"/>
                      <a:gd name="connsiteX125" fmla="*/ 925491 w 1550337"/>
                      <a:gd name="connsiteY125" fmla="*/ 135851 h 1722202"/>
                      <a:gd name="connsiteX126" fmla="*/ 925491 w 1550337"/>
                      <a:gd name="connsiteY126" fmla="*/ 135851 h 1722202"/>
                      <a:gd name="connsiteX127" fmla="*/ 803772 w 1550337"/>
                      <a:gd name="connsiteY127" fmla="*/ 225780 h 1722202"/>
                      <a:gd name="connsiteX128" fmla="*/ 806923 w 1550337"/>
                      <a:gd name="connsiteY128" fmla="*/ 227212 h 1722202"/>
                      <a:gd name="connsiteX129" fmla="*/ 815515 w 1550337"/>
                      <a:gd name="connsiteY129" fmla="*/ 244395 h 1722202"/>
                      <a:gd name="connsiteX130" fmla="*/ 836422 w 1550337"/>
                      <a:gd name="connsiteY130" fmla="*/ 256424 h 1722202"/>
                      <a:gd name="connsiteX131" fmla="*/ 863056 w 1550337"/>
                      <a:gd name="connsiteY131" fmla="*/ 254706 h 1722202"/>
                      <a:gd name="connsiteX132" fmla="*/ 841290 w 1550337"/>
                      <a:gd name="connsiteY132" fmla="*/ 275899 h 1722202"/>
                      <a:gd name="connsiteX133" fmla="*/ 831266 w 1550337"/>
                      <a:gd name="connsiteY133" fmla="*/ 301675 h 1722202"/>
                      <a:gd name="connsiteX134" fmla="*/ 832985 w 1550337"/>
                      <a:gd name="connsiteY134" fmla="*/ 323155 h 1722202"/>
                      <a:gd name="connsiteX135" fmla="*/ 794608 w 1550337"/>
                      <a:gd name="connsiteY135" fmla="*/ 316854 h 1722202"/>
                      <a:gd name="connsiteX136" fmla="*/ 758522 w 1550337"/>
                      <a:gd name="connsiteY136" fmla="*/ 340625 h 1722202"/>
                      <a:gd name="connsiteX137" fmla="*/ 766254 w 1550337"/>
                      <a:gd name="connsiteY137" fmla="*/ 313703 h 1722202"/>
                      <a:gd name="connsiteX138" fmla="*/ 758235 w 1550337"/>
                      <a:gd name="connsiteY138" fmla="*/ 293942 h 1722202"/>
                      <a:gd name="connsiteX139" fmla="*/ 738474 w 1550337"/>
                      <a:gd name="connsiteY139" fmla="*/ 280768 h 1722202"/>
                      <a:gd name="connsiteX140" fmla="*/ 803772 w 1550337"/>
                      <a:gd name="connsiteY140" fmla="*/ 225780 h 1722202"/>
                      <a:gd name="connsiteX141" fmla="*/ 803772 w 1550337"/>
                      <a:gd name="connsiteY141" fmla="*/ 225780 h 1722202"/>
                      <a:gd name="connsiteX142" fmla="*/ 658283 w 1550337"/>
                      <a:gd name="connsiteY142" fmla="*/ 661389 h 1722202"/>
                      <a:gd name="connsiteX143" fmla="*/ 647113 w 1550337"/>
                      <a:gd name="connsiteY143" fmla="*/ 672559 h 1722202"/>
                      <a:gd name="connsiteX144" fmla="*/ 608736 w 1550337"/>
                      <a:gd name="connsiteY144" fmla="*/ 683728 h 1722202"/>
                      <a:gd name="connsiteX145" fmla="*/ 587829 w 1550337"/>
                      <a:gd name="connsiteY145" fmla="*/ 703203 h 1722202"/>
                      <a:gd name="connsiteX146" fmla="*/ 593271 w 1550337"/>
                      <a:gd name="connsiteY146" fmla="*/ 674850 h 1722202"/>
                      <a:gd name="connsiteX147" fmla="*/ 582960 w 1550337"/>
                      <a:gd name="connsiteY147" fmla="*/ 654516 h 1722202"/>
                      <a:gd name="connsiteX148" fmla="*/ 564917 w 1550337"/>
                      <a:gd name="connsiteY148" fmla="*/ 645637 h 1722202"/>
                      <a:gd name="connsiteX149" fmla="*/ 625347 w 1550337"/>
                      <a:gd name="connsiteY149" fmla="*/ 578907 h 1722202"/>
                      <a:gd name="connsiteX150" fmla="*/ 633939 w 1550337"/>
                      <a:gd name="connsiteY150" fmla="*/ 591508 h 1722202"/>
                      <a:gd name="connsiteX151" fmla="*/ 666875 w 1550337"/>
                      <a:gd name="connsiteY151" fmla="*/ 604969 h 1722202"/>
                      <a:gd name="connsiteX152" fmla="*/ 680335 w 1550337"/>
                      <a:gd name="connsiteY152" fmla="*/ 603537 h 1722202"/>
                      <a:gd name="connsiteX153" fmla="*/ 669452 w 1550337"/>
                      <a:gd name="connsiteY153" fmla="*/ 619289 h 1722202"/>
                      <a:gd name="connsiteX154" fmla="*/ 658283 w 1550337"/>
                      <a:gd name="connsiteY154" fmla="*/ 661389 h 1722202"/>
                      <a:gd name="connsiteX155" fmla="*/ 658283 w 1550337"/>
                      <a:gd name="connsiteY155" fmla="*/ 661389 h 1722202"/>
                      <a:gd name="connsiteX156" fmla="*/ 351838 w 1550337"/>
                      <a:gd name="connsiteY156" fmla="*/ 328882 h 1722202"/>
                      <a:gd name="connsiteX157" fmla="*/ 355848 w 1550337"/>
                      <a:gd name="connsiteY157" fmla="*/ 329455 h 1722202"/>
                      <a:gd name="connsiteX158" fmla="*/ 370740 w 1550337"/>
                      <a:gd name="connsiteY158" fmla="*/ 347498 h 1722202"/>
                      <a:gd name="connsiteX159" fmla="*/ 392507 w 1550337"/>
                      <a:gd name="connsiteY159" fmla="*/ 336615 h 1722202"/>
                      <a:gd name="connsiteX160" fmla="*/ 406826 w 1550337"/>
                      <a:gd name="connsiteY160" fmla="*/ 331746 h 1722202"/>
                      <a:gd name="connsiteX161" fmla="*/ 389356 w 1550337"/>
                      <a:gd name="connsiteY161" fmla="*/ 357809 h 1722202"/>
                      <a:gd name="connsiteX162" fmla="*/ 382483 w 1550337"/>
                      <a:gd name="connsiteY162" fmla="*/ 391603 h 1722202"/>
                      <a:gd name="connsiteX163" fmla="*/ 369022 w 1550337"/>
                      <a:gd name="connsiteY163" fmla="*/ 409933 h 1722202"/>
                      <a:gd name="connsiteX164" fmla="*/ 338378 w 1550337"/>
                      <a:gd name="connsiteY164" fmla="*/ 426544 h 1722202"/>
                      <a:gd name="connsiteX165" fmla="*/ 317471 w 1550337"/>
                      <a:gd name="connsiteY165" fmla="*/ 453179 h 1722202"/>
                      <a:gd name="connsiteX166" fmla="*/ 314893 w 1550337"/>
                      <a:gd name="connsiteY166" fmla="*/ 451747 h 1722202"/>
                      <a:gd name="connsiteX167" fmla="*/ 320335 w 1550337"/>
                      <a:gd name="connsiteY167" fmla="*/ 423393 h 1722202"/>
                      <a:gd name="connsiteX168" fmla="*/ 313175 w 1550337"/>
                      <a:gd name="connsiteY168" fmla="*/ 413083 h 1722202"/>
                      <a:gd name="connsiteX169" fmla="*/ 292841 w 1550337"/>
                      <a:gd name="connsiteY169" fmla="*/ 409360 h 1722202"/>
                      <a:gd name="connsiteX170" fmla="*/ 351838 w 1550337"/>
                      <a:gd name="connsiteY170" fmla="*/ 328882 h 1722202"/>
                      <a:gd name="connsiteX171" fmla="*/ 351838 w 1550337"/>
                      <a:gd name="connsiteY171" fmla="*/ 328882 h 1722202"/>
                      <a:gd name="connsiteX172" fmla="*/ 343533 w 1550337"/>
                      <a:gd name="connsiteY172" fmla="*/ 533942 h 1722202"/>
                      <a:gd name="connsiteX173" fmla="*/ 347542 w 1550337"/>
                      <a:gd name="connsiteY173" fmla="*/ 535374 h 1722202"/>
                      <a:gd name="connsiteX174" fmla="*/ 363008 w 1550337"/>
                      <a:gd name="connsiteY174" fmla="*/ 553417 h 1722202"/>
                      <a:gd name="connsiteX175" fmla="*/ 384774 w 1550337"/>
                      <a:gd name="connsiteY175" fmla="*/ 542534 h 1722202"/>
                      <a:gd name="connsiteX176" fmla="*/ 401098 w 1550337"/>
                      <a:gd name="connsiteY176" fmla="*/ 534515 h 1722202"/>
                      <a:gd name="connsiteX177" fmla="*/ 384487 w 1550337"/>
                      <a:gd name="connsiteY177" fmla="*/ 560577 h 1722202"/>
                      <a:gd name="connsiteX178" fmla="*/ 376468 w 1550337"/>
                      <a:gd name="connsiteY178" fmla="*/ 601532 h 1722202"/>
                      <a:gd name="connsiteX179" fmla="*/ 366158 w 1550337"/>
                      <a:gd name="connsiteY179" fmla="*/ 616425 h 1722202"/>
                      <a:gd name="connsiteX180" fmla="*/ 330358 w 1550337"/>
                      <a:gd name="connsiteY180" fmla="*/ 637905 h 1722202"/>
                      <a:gd name="connsiteX181" fmla="*/ 310883 w 1550337"/>
                      <a:gd name="connsiteY181" fmla="*/ 663680 h 1722202"/>
                      <a:gd name="connsiteX182" fmla="*/ 315466 w 1550337"/>
                      <a:gd name="connsiteY182" fmla="*/ 632463 h 1722202"/>
                      <a:gd name="connsiteX183" fmla="*/ 305442 w 1550337"/>
                      <a:gd name="connsiteY183" fmla="*/ 618143 h 1722202"/>
                      <a:gd name="connsiteX184" fmla="*/ 290549 w 1550337"/>
                      <a:gd name="connsiteY184" fmla="*/ 613274 h 1722202"/>
                      <a:gd name="connsiteX185" fmla="*/ 343533 w 1550337"/>
                      <a:gd name="connsiteY185" fmla="*/ 533942 h 1722202"/>
                      <a:gd name="connsiteX186" fmla="*/ 343533 w 1550337"/>
                      <a:gd name="connsiteY186" fmla="*/ 533942 h 1722202"/>
                      <a:gd name="connsiteX187" fmla="*/ 222673 w 1550337"/>
                      <a:gd name="connsiteY187" fmla="*/ 536806 h 1722202"/>
                      <a:gd name="connsiteX188" fmla="*/ 243007 w 1550337"/>
                      <a:gd name="connsiteY188" fmla="*/ 553131 h 1722202"/>
                      <a:gd name="connsiteX189" fmla="*/ 262769 w 1550337"/>
                      <a:gd name="connsiteY189" fmla="*/ 539098 h 1722202"/>
                      <a:gd name="connsiteX190" fmla="*/ 273652 w 1550337"/>
                      <a:gd name="connsiteY190" fmla="*/ 534515 h 1722202"/>
                      <a:gd name="connsiteX191" fmla="*/ 257900 w 1550337"/>
                      <a:gd name="connsiteY191" fmla="*/ 563441 h 1722202"/>
                      <a:gd name="connsiteX192" fmla="*/ 253891 w 1550337"/>
                      <a:gd name="connsiteY192" fmla="*/ 596663 h 1722202"/>
                      <a:gd name="connsiteX193" fmla="*/ 243007 w 1550337"/>
                      <a:gd name="connsiteY193" fmla="*/ 616138 h 1722202"/>
                      <a:gd name="connsiteX194" fmla="*/ 213222 w 1550337"/>
                      <a:gd name="connsiteY194" fmla="*/ 638764 h 1722202"/>
                      <a:gd name="connsiteX195" fmla="*/ 193461 w 1550337"/>
                      <a:gd name="connsiteY195" fmla="*/ 667690 h 1722202"/>
                      <a:gd name="connsiteX196" fmla="*/ 197184 w 1550337"/>
                      <a:gd name="connsiteY196" fmla="*/ 639623 h 1722202"/>
                      <a:gd name="connsiteX197" fmla="*/ 186874 w 1550337"/>
                      <a:gd name="connsiteY197" fmla="*/ 627594 h 1722202"/>
                      <a:gd name="connsiteX198" fmla="*/ 171408 w 1550337"/>
                      <a:gd name="connsiteY198" fmla="*/ 627594 h 1722202"/>
                      <a:gd name="connsiteX199" fmla="*/ 222673 w 1550337"/>
                      <a:gd name="connsiteY199" fmla="*/ 536806 h 1722202"/>
                      <a:gd name="connsiteX200" fmla="*/ 222673 w 1550337"/>
                      <a:gd name="connsiteY200" fmla="*/ 536806 h 1722202"/>
                      <a:gd name="connsiteX201" fmla="*/ 255609 w 1550337"/>
                      <a:gd name="connsiteY201" fmla="*/ 806019 h 1722202"/>
                      <a:gd name="connsiteX202" fmla="*/ 247017 w 1550337"/>
                      <a:gd name="connsiteY202" fmla="*/ 823203 h 1722202"/>
                      <a:gd name="connsiteX203" fmla="*/ 215800 w 1550337"/>
                      <a:gd name="connsiteY203" fmla="*/ 847547 h 1722202"/>
                      <a:gd name="connsiteX204" fmla="*/ 198616 w 1550337"/>
                      <a:gd name="connsiteY204" fmla="*/ 876759 h 1722202"/>
                      <a:gd name="connsiteX205" fmla="*/ 200334 w 1550337"/>
                      <a:gd name="connsiteY205" fmla="*/ 848692 h 1722202"/>
                      <a:gd name="connsiteX206" fmla="*/ 187160 w 1550337"/>
                      <a:gd name="connsiteY206" fmla="*/ 834373 h 1722202"/>
                      <a:gd name="connsiteX207" fmla="*/ 174559 w 1550337"/>
                      <a:gd name="connsiteY207" fmla="*/ 833800 h 1722202"/>
                      <a:gd name="connsiteX208" fmla="*/ 222387 w 1550337"/>
                      <a:gd name="connsiteY208" fmla="*/ 744158 h 1722202"/>
                      <a:gd name="connsiteX209" fmla="*/ 226396 w 1550337"/>
                      <a:gd name="connsiteY209" fmla="*/ 745017 h 1722202"/>
                      <a:gd name="connsiteX210" fmla="*/ 240716 w 1550337"/>
                      <a:gd name="connsiteY210" fmla="*/ 760196 h 1722202"/>
                      <a:gd name="connsiteX211" fmla="*/ 258186 w 1550337"/>
                      <a:gd name="connsiteY211" fmla="*/ 748454 h 1722202"/>
                      <a:gd name="connsiteX212" fmla="*/ 271361 w 1550337"/>
                      <a:gd name="connsiteY212" fmla="*/ 739003 h 1722202"/>
                      <a:gd name="connsiteX213" fmla="*/ 273079 w 1550337"/>
                      <a:gd name="connsiteY213" fmla="*/ 740721 h 1722202"/>
                      <a:gd name="connsiteX214" fmla="*/ 259618 w 1550337"/>
                      <a:gd name="connsiteY214" fmla="*/ 767642 h 1722202"/>
                      <a:gd name="connsiteX215" fmla="*/ 255609 w 1550337"/>
                      <a:gd name="connsiteY215" fmla="*/ 806019 h 1722202"/>
                      <a:gd name="connsiteX216" fmla="*/ 255609 w 1550337"/>
                      <a:gd name="connsiteY216" fmla="*/ 806019 h 1722202"/>
                      <a:gd name="connsiteX217" fmla="*/ 79475 w 1550337"/>
                      <a:gd name="connsiteY217" fmla="*/ 624444 h 1722202"/>
                      <a:gd name="connsiteX218" fmla="*/ 93795 w 1550337"/>
                      <a:gd name="connsiteY218" fmla="*/ 574038 h 1722202"/>
                      <a:gd name="connsiteX219" fmla="*/ 96086 w 1550337"/>
                      <a:gd name="connsiteY219" fmla="*/ 573465 h 1722202"/>
                      <a:gd name="connsiteX220" fmla="*/ 121862 w 1550337"/>
                      <a:gd name="connsiteY220" fmla="*/ 573465 h 1722202"/>
                      <a:gd name="connsiteX221" fmla="*/ 135322 w 1550337"/>
                      <a:gd name="connsiteY221" fmla="*/ 560291 h 1722202"/>
                      <a:gd name="connsiteX222" fmla="*/ 125012 w 1550337"/>
                      <a:gd name="connsiteY222" fmla="*/ 590363 h 1722202"/>
                      <a:gd name="connsiteX223" fmla="*/ 121002 w 1550337"/>
                      <a:gd name="connsiteY223" fmla="*/ 627881 h 1722202"/>
                      <a:gd name="connsiteX224" fmla="*/ 112983 w 1550337"/>
                      <a:gd name="connsiteY224" fmla="*/ 646210 h 1722202"/>
                      <a:gd name="connsiteX225" fmla="*/ 82625 w 1550337"/>
                      <a:gd name="connsiteY225" fmla="*/ 681437 h 1722202"/>
                      <a:gd name="connsiteX226" fmla="*/ 70310 w 1550337"/>
                      <a:gd name="connsiteY226" fmla="*/ 706640 h 1722202"/>
                      <a:gd name="connsiteX227" fmla="*/ 68592 w 1550337"/>
                      <a:gd name="connsiteY227" fmla="*/ 706067 h 1722202"/>
                      <a:gd name="connsiteX228" fmla="*/ 71169 w 1550337"/>
                      <a:gd name="connsiteY228" fmla="*/ 679146 h 1722202"/>
                      <a:gd name="connsiteX229" fmla="*/ 60859 w 1550337"/>
                      <a:gd name="connsiteY229" fmla="*/ 668263 h 1722202"/>
                      <a:gd name="connsiteX230" fmla="*/ 52840 w 1550337"/>
                      <a:gd name="connsiteY230" fmla="*/ 669122 h 1722202"/>
                      <a:gd name="connsiteX231" fmla="*/ 79475 w 1550337"/>
                      <a:gd name="connsiteY231" fmla="*/ 624444 h 1722202"/>
                      <a:gd name="connsiteX232" fmla="*/ 79475 w 1550337"/>
                      <a:gd name="connsiteY232" fmla="*/ 624444 h 1722202"/>
                      <a:gd name="connsiteX233" fmla="*/ 54845 w 1550337"/>
                      <a:gd name="connsiteY233" fmla="*/ 876759 h 1722202"/>
                      <a:gd name="connsiteX234" fmla="*/ 94940 w 1550337"/>
                      <a:gd name="connsiteY234" fmla="*/ 778239 h 1722202"/>
                      <a:gd name="connsiteX235" fmla="*/ 112411 w 1550337"/>
                      <a:gd name="connsiteY235" fmla="*/ 791413 h 1722202"/>
                      <a:gd name="connsiteX236" fmla="*/ 127876 w 1550337"/>
                      <a:gd name="connsiteY236" fmla="*/ 776234 h 1722202"/>
                      <a:gd name="connsiteX237" fmla="*/ 141050 w 1550337"/>
                      <a:gd name="connsiteY237" fmla="*/ 765065 h 1722202"/>
                      <a:gd name="connsiteX238" fmla="*/ 129308 w 1550337"/>
                      <a:gd name="connsiteY238" fmla="*/ 793132 h 1722202"/>
                      <a:gd name="connsiteX239" fmla="*/ 125298 w 1550337"/>
                      <a:gd name="connsiteY239" fmla="*/ 840101 h 1722202"/>
                      <a:gd name="connsiteX240" fmla="*/ 123007 w 1550337"/>
                      <a:gd name="connsiteY240" fmla="*/ 850411 h 1722202"/>
                      <a:gd name="connsiteX241" fmla="*/ 77184 w 1550337"/>
                      <a:gd name="connsiteY241" fmla="*/ 911413 h 1722202"/>
                      <a:gd name="connsiteX242" fmla="*/ 74893 w 1550337"/>
                      <a:gd name="connsiteY242" fmla="*/ 915137 h 1722202"/>
                      <a:gd name="connsiteX243" fmla="*/ 74893 w 1550337"/>
                      <a:gd name="connsiteY243" fmla="*/ 899958 h 1722202"/>
                      <a:gd name="connsiteX244" fmla="*/ 76325 w 1550337"/>
                      <a:gd name="connsiteY244" fmla="*/ 886497 h 1722202"/>
                      <a:gd name="connsiteX245" fmla="*/ 64009 w 1550337"/>
                      <a:gd name="connsiteY245" fmla="*/ 874755 h 1722202"/>
                      <a:gd name="connsiteX246" fmla="*/ 54845 w 1550337"/>
                      <a:gd name="connsiteY246" fmla="*/ 876759 h 1722202"/>
                      <a:gd name="connsiteX247" fmla="*/ 54845 w 1550337"/>
                      <a:gd name="connsiteY247" fmla="*/ 876759 h 1722202"/>
                      <a:gd name="connsiteX248" fmla="*/ 77184 w 1550337"/>
                      <a:gd name="connsiteY248" fmla="*/ 1082965 h 1722202"/>
                      <a:gd name="connsiteX249" fmla="*/ 66873 w 1550337"/>
                      <a:gd name="connsiteY249" fmla="*/ 1083824 h 1722202"/>
                      <a:gd name="connsiteX250" fmla="*/ 103819 w 1550337"/>
                      <a:gd name="connsiteY250" fmla="*/ 985304 h 1722202"/>
                      <a:gd name="connsiteX251" fmla="*/ 121289 w 1550337"/>
                      <a:gd name="connsiteY251" fmla="*/ 998478 h 1722202"/>
                      <a:gd name="connsiteX252" fmla="*/ 135609 w 1550337"/>
                      <a:gd name="connsiteY252" fmla="*/ 983585 h 1722202"/>
                      <a:gd name="connsiteX253" fmla="*/ 141337 w 1550337"/>
                      <a:gd name="connsiteY253" fmla="*/ 977857 h 1722202"/>
                      <a:gd name="connsiteX254" fmla="*/ 148210 w 1550337"/>
                      <a:gd name="connsiteY254" fmla="*/ 970984 h 1722202"/>
                      <a:gd name="connsiteX255" fmla="*/ 144201 w 1550337"/>
                      <a:gd name="connsiteY255" fmla="*/ 982726 h 1722202"/>
                      <a:gd name="connsiteX256" fmla="*/ 138473 w 1550337"/>
                      <a:gd name="connsiteY256" fmla="*/ 1000196 h 1722202"/>
                      <a:gd name="connsiteX257" fmla="*/ 135895 w 1550337"/>
                      <a:gd name="connsiteY257" fmla="*/ 1044874 h 1722202"/>
                      <a:gd name="connsiteX258" fmla="*/ 131313 w 1550337"/>
                      <a:gd name="connsiteY258" fmla="*/ 1059194 h 1722202"/>
                      <a:gd name="connsiteX259" fmla="*/ 97518 w 1550337"/>
                      <a:gd name="connsiteY259" fmla="*/ 1102440 h 1722202"/>
                      <a:gd name="connsiteX260" fmla="*/ 87494 w 1550337"/>
                      <a:gd name="connsiteY260" fmla="*/ 1120483 h 1722202"/>
                      <a:gd name="connsiteX261" fmla="*/ 89212 w 1550337"/>
                      <a:gd name="connsiteY261" fmla="*/ 1092989 h 1722202"/>
                      <a:gd name="connsiteX262" fmla="*/ 77184 w 1550337"/>
                      <a:gd name="connsiteY262" fmla="*/ 1082965 h 1722202"/>
                      <a:gd name="connsiteX263" fmla="*/ 77184 w 1550337"/>
                      <a:gd name="connsiteY263" fmla="*/ 1082965 h 1722202"/>
                      <a:gd name="connsiteX264" fmla="*/ 106969 w 1550337"/>
                      <a:gd name="connsiteY264" fmla="*/ 1301486 h 1722202"/>
                      <a:gd name="connsiteX265" fmla="*/ 95227 w 1550337"/>
                      <a:gd name="connsiteY265" fmla="*/ 1290603 h 1722202"/>
                      <a:gd name="connsiteX266" fmla="*/ 87208 w 1550337"/>
                      <a:gd name="connsiteY266" fmla="*/ 1291462 h 1722202"/>
                      <a:gd name="connsiteX267" fmla="*/ 110119 w 1550337"/>
                      <a:gd name="connsiteY267" fmla="*/ 1245066 h 1722202"/>
                      <a:gd name="connsiteX268" fmla="*/ 119570 w 1550337"/>
                      <a:gd name="connsiteY268" fmla="*/ 1194660 h 1722202"/>
                      <a:gd name="connsiteX269" fmla="*/ 121862 w 1550337"/>
                      <a:gd name="connsiteY269" fmla="*/ 1194660 h 1722202"/>
                      <a:gd name="connsiteX270" fmla="*/ 149069 w 1550337"/>
                      <a:gd name="connsiteY270" fmla="*/ 1193228 h 1722202"/>
                      <a:gd name="connsiteX271" fmla="*/ 156802 w 1550337"/>
                      <a:gd name="connsiteY271" fmla="*/ 1185209 h 1722202"/>
                      <a:gd name="connsiteX272" fmla="*/ 159380 w 1550337"/>
                      <a:gd name="connsiteY272" fmla="*/ 1190650 h 1722202"/>
                      <a:gd name="connsiteX273" fmla="*/ 154511 w 1550337"/>
                      <a:gd name="connsiteY273" fmla="*/ 1205829 h 1722202"/>
                      <a:gd name="connsiteX274" fmla="*/ 152792 w 1550337"/>
                      <a:gd name="connsiteY274" fmla="*/ 1254803 h 1722202"/>
                      <a:gd name="connsiteX275" fmla="*/ 149069 w 1550337"/>
                      <a:gd name="connsiteY275" fmla="*/ 1266832 h 1722202"/>
                      <a:gd name="connsiteX276" fmla="*/ 115561 w 1550337"/>
                      <a:gd name="connsiteY276" fmla="*/ 1311796 h 1722202"/>
                      <a:gd name="connsiteX277" fmla="*/ 106969 w 1550337"/>
                      <a:gd name="connsiteY277" fmla="*/ 1328980 h 1722202"/>
                      <a:gd name="connsiteX278" fmla="*/ 106969 w 1550337"/>
                      <a:gd name="connsiteY278" fmla="*/ 1301486 h 1722202"/>
                      <a:gd name="connsiteX279" fmla="*/ 106969 w 1550337"/>
                      <a:gd name="connsiteY279" fmla="*/ 1301486 h 1722202"/>
                      <a:gd name="connsiteX280" fmla="*/ 173986 w 1550337"/>
                      <a:gd name="connsiteY280" fmla="*/ 1461009 h 1722202"/>
                      <a:gd name="connsiteX281" fmla="*/ 169403 w 1550337"/>
                      <a:gd name="connsiteY281" fmla="*/ 1475042 h 1722202"/>
                      <a:gd name="connsiteX282" fmla="*/ 141337 w 1550337"/>
                      <a:gd name="connsiteY282" fmla="*/ 1511128 h 1722202"/>
                      <a:gd name="connsiteX283" fmla="*/ 130167 w 1550337"/>
                      <a:gd name="connsiteY283" fmla="*/ 1536045 h 1722202"/>
                      <a:gd name="connsiteX284" fmla="*/ 130167 w 1550337"/>
                      <a:gd name="connsiteY284" fmla="*/ 1508551 h 1722202"/>
                      <a:gd name="connsiteX285" fmla="*/ 117852 w 1550337"/>
                      <a:gd name="connsiteY285" fmla="*/ 1498240 h 1722202"/>
                      <a:gd name="connsiteX286" fmla="*/ 108401 w 1550337"/>
                      <a:gd name="connsiteY286" fmla="*/ 1498813 h 1722202"/>
                      <a:gd name="connsiteX287" fmla="*/ 138759 w 1550337"/>
                      <a:gd name="connsiteY287" fmla="*/ 1402297 h 1722202"/>
                      <a:gd name="connsiteX288" fmla="*/ 142769 w 1550337"/>
                      <a:gd name="connsiteY288" fmla="*/ 1402870 h 1722202"/>
                      <a:gd name="connsiteX289" fmla="*/ 168544 w 1550337"/>
                      <a:gd name="connsiteY289" fmla="*/ 1402011 h 1722202"/>
                      <a:gd name="connsiteX290" fmla="*/ 182005 w 1550337"/>
                      <a:gd name="connsiteY290" fmla="*/ 1389410 h 1722202"/>
                      <a:gd name="connsiteX291" fmla="*/ 173986 w 1550337"/>
                      <a:gd name="connsiteY291" fmla="*/ 1415185 h 1722202"/>
                      <a:gd name="connsiteX292" fmla="*/ 173986 w 1550337"/>
                      <a:gd name="connsiteY292" fmla="*/ 1461009 h 1722202"/>
                      <a:gd name="connsiteX293" fmla="*/ 173986 w 1550337"/>
                      <a:gd name="connsiteY293" fmla="*/ 1461009 h 1722202"/>
                      <a:gd name="connsiteX294" fmla="*/ 184296 w 1550337"/>
                      <a:gd name="connsiteY294" fmla="*/ 1041151 h 1722202"/>
                      <a:gd name="connsiteX295" fmla="*/ 228974 w 1550337"/>
                      <a:gd name="connsiteY295" fmla="*/ 950650 h 1722202"/>
                      <a:gd name="connsiteX296" fmla="*/ 248735 w 1550337"/>
                      <a:gd name="connsiteY296" fmla="*/ 968120 h 1722202"/>
                      <a:gd name="connsiteX297" fmla="*/ 269642 w 1550337"/>
                      <a:gd name="connsiteY297" fmla="*/ 953227 h 1722202"/>
                      <a:gd name="connsiteX298" fmla="*/ 282244 w 1550337"/>
                      <a:gd name="connsiteY298" fmla="*/ 943776 h 1722202"/>
                      <a:gd name="connsiteX299" fmla="*/ 265919 w 1550337"/>
                      <a:gd name="connsiteY299" fmla="*/ 977571 h 1722202"/>
                      <a:gd name="connsiteX300" fmla="*/ 263342 w 1550337"/>
                      <a:gd name="connsiteY300" fmla="*/ 1012798 h 1722202"/>
                      <a:gd name="connsiteX301" fmla="*/ 253031 w 1550337"/>
                      <a:gd name="connsiteY301" fmla="*/ 1032559 h 1722202"/>
                      <a:gd name="connsiteX302" fmla="*/ 227256 w 1550337"/>
                      <a:gd name="connsiteY302" fmla="*/ 1052893 h 1722202"/>
                      <a:gd name="connsiteX303" fmla="*/ 210645 w 1550337"/>
                      <a:gd name="connsiteY303" fmla="*/ 1082965 h 1722202"/>
                      <a:gd name="connsiteX304" fmla="*/ 208353 w 1550337"/>
                      <a:gd name="connsiteY304" fmla="*/ 1082392 h 1722202"/>
                      <a:gd name="connsiteX305" fmla="*/ 210645 w 1550337"/>
                      <a:gd name="connsiteY305" fmla="*/ 1054898 h 1722202"/>
                      <a:gd name="connsiteX306" fmla="*/ 199762 w 1550337"/>
                      <a:gd name="connsiteY306" fmla="*/ 1041724 h 1722202"/>
                      <a:gd name="connsiteX307" fmla="*/ 184296 w 1550337"/>
                      <a:gd name="connsiteY307" fmla="*/ 1041151 h 1722202"/>
                      <a:gd name="connsiteX308" fmla="*/ 184296 w 1550337"/>
                      <a:gd name="connsiteY308" fmla="*/ 1041151 h 1722202"/>
                      <a:gd name="connsiteX309" fmla="*/ 278521 w 1550337"/>
                      <a:gd name="connsiteY309" fmla="*/ 1186354 h 1722202"/>
                      <a:gd name="connsiteX310" fmla="*/ 277089 w 1550337"/>
                      <a:gd name="connsiteY310" fmla="*/ 1221581 h 1722202"/>
                      <a:gd name="connsiteX311" fmla="*/ 267924 w 1550337"/>
                      <a:gd name="connsiteY311" fmla="*/ 1241056 h 1722202"/>
                      <a:gd name="connsiteX312" fmla="*/ 241289 w 1550337"/>
                      <a:gd name="connsiteY312" fmla="*/ 1263681 h 1722202"/>
                      <a:gd name="connsiteX313" fmla="*/ 225537 w 1550337"/>
                      <a:gd name="connsiteY313" fmla="*/ 1294326 h 1722202"/>
                      <a:gd name="connsiteX314" fmla="*/ 226110 w 1550337"/>
                      <a:gd name="connsiteY314" fmla="*/ 1264541 h 1722202"/>
                      <a:gd name="connsiteX315" fmla="*/ 213509 w 1550337"/>
                      <a:gd name="connsiteY315" fmla="*/ 1250507 h 1722202"/>
                      <a:gd name="connsiteX316" fmla="*/ 201194 w 1550337"/>
                      <a:gd name="connsiteY316" fmla="*/ 1249934 h 1722202"/>
                      <a:gd name="connsiteX317" fmla="*/ 241862 w 1550337"/>
                      <a:gd name="connsiteY317" fmla="*/ 1160292 h 1722202"/>
                      <a:gd name="connsiteX318" fmla="*/ 246444 w 1550337"/>
                      <a:gd name="connsiteY318" fmla="*/ 1162011 h 1722202"/>
                      <a:gd name="connsiteX319" fmla="*/ 262196 w 1550337"/>
                      <a:gd name="connsiteY319" fmla="*/ 1177190 h 1722202"/>
                      <a:gd name="connsiteX320" fmla="*/ 279666 w 1550337"/>
                      <a:gd name="connsiteY320" fmla="*/ 1164015 h 1722202"/>
                      <a:gd name="connsiteX321" fmla="*/ 291409 w 1550337"/>
                      <a:gd name="connsiteY321" fmla="*/ 1155137 h 1722202"/>
                      <a:gd name="connsiteX322" fmla="*/ 278521 w 1550337"/>
                      <a:gd name="connsiteY322" fmla="*/ 1186354 h 1722202"/>
                      <a:gd name="connsiteX323" fmla="*/ 278521 w 1550337"/>
                      <a:gd name="connsiteY323" fmla="*/ 1186354 h 1722202"/>
                      <a:gd name="connsiteX324" fmla="*/ 290263 w 1550337"/>
                      <a:gd name="connsiteY324" fmla="*/ 822630 h 1722202"/>
                      <a:gd name="connsiteX325" fmla="*/ 341814 w 1550337"/>
                      <a:gd name="connsiteY325" fmla="*/ 741007 h 1722202"/>
                      <a:gd name="connsiteX326" fmla="*/ 346397 w 1550337"/>
                      <a:gd name="connsiteY326" fmla="*/ 741867 h 1722202"/>
                      <a:gd name="connsiteX327" fmla="*/ 362721 w 1550337"/>
                      <a:gd name="connsiteY327" fmla="*/ 760196 h 1722202"/>
                      <a:gd name="connsiteX328" fmla="*/ 383915 w 1550337"/>
                      <a:gd name="connsiteY328" fmla="*/ 749026 h 1722202"/>
                      <a:gd name="connsiteX329" fmla="*/ 398807 w 1550337"/>
                      <a:gd name="connsiteY329" fmla="*/ 741294 h 1722202"/>
                      <a:gd name="connsiteX330" fmla="*/ 387065 w 1550337"/>
                      <a:gd name="connsiteY330" fmla="*/ 761055 h 1722202"/>
                      <a:gd name="connsiteX331" fmla="*/ 377614 w 1550337"/>
                      <a:gd name="connsiteY331" fmla="*/ 813179 h 1722202"/>
                      <a:gd name="connsiteX332" fmla="*/ 371313 w 1550337"/>
                      <a:gd name="connsiteY332" fmla="*/ 822630 h 1722202"/>
                      <a:gd name="connsiteX333" fmla="*/ 328067 w 1550337"/>
                      <a:gd name="connsiteY333" fmla="*/ 850984 h 1722202"/>
                      <a:gd name="connsiteX334" fmla="*/ 315752 w 1550337"/>
                      <a:gd name="connsiteY334" fmla="*/ 867595 h 1722202"/>
                      <a:gd name="connsiteX335" fmla="*/ 313461 w 1550337"/>
                      <a:gd name="connsiteY335" fmla="*/ 866736 h 1722202"/>
                      <a:gd name="connsiteX336" fmla="*/ 317184 w 1550337"/>
                      <a:gd name="connsiteY336" fmla="*/ 837523 h 1722202"/>
                      <a:gd name="connsiteX337" fmla="*/ 308592 w 1550337"/>
                      <a:gd name="connsiteY337" fmla="*/ 825494 h 1722202"/>
                      <a:gd name="connsiteX338" fmla="*/ 290263 w 1550337"/>
                      <a:gd name="connsiteY338" fmla="*/ 822630 h 1722202"/>
                      <a:gd name="connsiteX339" fmla="*/ 290263 w 1550337"/>
                      <a:gd name="connsiteY339" fmla="*/ 822630 h 1722202"/>
                      <a:gd name="connsiteX340" fmla="*/ 302578 w 1550337"/>
                      <a:gd name="connsiteY340" fmla="*/ 1032559 h 1722202"/>
                      <a:gd name="connsiteX341" fmla="*/ 300000 w 1550337"/>
                      <a:gd name="connsiteY341" fmla="*/ 1029409 h 1722202"/>
                      <a:gd name="connsiteX342" fmla="*/ 347542 w 1550337"/>
                      <a:gd name="connsiteY342" fmla="*/ 949791 h 1722202"/>
                      <a:gd name="connsiteX343" fmla="*/ 369308 w 1550337"/>
                      <a:gd name="connsiteY343" fmla="*/ 969266 h 1722202"/>
                      <a:gd name="connsiteX344" fmla="*/ 394225 w 1550337"/>
                      <a:gd name="connsiteY344" fmla="*/ 955805 h 1722202"/>
                      <a:gd name="connsiteX345" fmla="*/ 403676 w 1550337"/>
                      <a:gd name="connsiteY345" fmla="*/ 950936 h 1722202"/>
                      <a:gd name="connsiteX346" fmla="*/ 385060 w 1550337"/>
                      <a:gd name="connsiteY346" fmla="*/ 984158 h 1722202"/>
                      <a:gd name="connsiteX347" fmla="*/ 384487 w 1550337"/>
                      <a:gd name="connsiteY347" fmla="*/ 1022822 h 1722202"/>
                      <a:gd name="connsiteX348" fmla="*/ 380764 w 1550337"/>
                      <a:gd name="connsiteY348" fmla="*/ 1031700 h 1722202"/>
                      <a:gd name="connsiteX349" fmla="*/ 330072 w 1550337"/>
                      <a:gd name="connsiteY349" fmla="*/ 1070077 h 1722202"/>
                      <a:gd name="connsiteX350" fmla="*/ 325203 w 1550337"/>
                      <a:gd name="connsiteY350" fmla="*/ 1077237 h 1722202"/>
                      <a:gd name="connsiteX351" fmla="*/ 322912 w 1550337"/>
                      <a:gd name="connsiteY351" fmla="*/ 1077237 h 1722202"/>
                      <a:gd name="connsiteX352" fmla="*/ 325203 w 1550337"/>
                      <a:gd name="connsiteY352" fmla="*/ 1049743 h 1722202"/>
                      <a:gd name="connsiteX353" fmla="*/ 314034 w 1550337"/>
                      <a:gd name="connsiteY353" fmla="*/ 1034564 h 1722202"/>
                      <a:gd name="connsiteX354" fmla="*/ 302578 w 1550337"/>
                      <a:gd name="connsiteY354" fmla="*/ 1032559 h 1722202"/>
                      <a:gd name="connsiteX355" fmla="*/ 302578 w 1550337"/>
                      <a:gd name="connsiteY355" fmla="*/ 1032559 h 1722202"/>
                      <a:gd name="connsiteX356" fmla="*/ 401958 w 1550337"/>
                      <a:gd name="connsiteY356" fmla="*/ 1182058 h 1722202"/>
                      <a:gd name="connsiteX357" fmla="*/ 397089 w 1550337"/>
                      <a:gd name="connsiteY357" fmla="*/ 1232178 h 1722202"/>
                      <a:gd name="connsiteX358" fmla="*/ 393366 w 1550337"/>
                      <a:gd name="connsiteY358" fmla="*/ 1240770 h 1722202"/>
                      <a:gd name="connsiteX359" fmla="*/ 348115 w 1550337"/>
                      <a:gd name="connsiteY359" fmla="*/ 1273992 h 1722202"/>
                      <a:gd name="connsiteX360" fmla="*/ 338091 w 1550337"/>
                      <a:gd name="connsiteY360" fmla="*/ 1288884 h 1722202"/>
                      <a:gd name="connsiteX361" fmla="*/ 338950 w 1550337"/>
                      <a:gd name="connsiteY361" fmla="*/ 1272560 h 1722202"/>
                      <a:gd name="connsiteX362" fmla="*/ 313175 w 1550337"/>
                      <a:gd name="connsiteY362" fmla="*/ 1238765 h 1722202"/>
                      <a:gd name="connsiteX363" fmla="*/ 358425 w 1550337"/>
                      <a:gd name="connsiteY363" fmla="*/ 1159147 h 1722202"/>
                      <a:gd name="connsiteX364" fmla="*/ 362435 w 1550337"/>
                      <a:gd name="connsiteY364" fmla="*/ 1159719 h 1722202"/>
                      <a:gd name="connsiteX365" fmla="*/ 379619 w 1550337"/>
                      <a:gd name="connsiteY365" fmla="*/ 1177190 h 1722202"/>
                      <a:gd name="connsiteX366" fmla="*/ 402244 w 1550337"/>
                      <a:gd name="connsiteY366" fmla="*/ 1165447 h 1722202"/>
                      <a:gd name="connsiteX367" fmla="*/ 413414 w 1550337"/>
                      <a:gd name="connsiteY367" fmla="*/ 1160579 h 1722202"/>
                      <a:gd name="connsiteX368" fmla="*/ 401958 w 1550337"/>
                      <a:gd name="connsiteY368" fmla="*/ 1182058 h 1722202"/>
                      <a:gd name="connsiteX369" fmla="*/ 401958 w 1550337"/>
                      <a:gd name="connsiteY369" fmla="*/ 1182058 h 1722202"/>
                      <a:gd name="connsiteX370" fmla="*/ 522817 w 1550337"/>
                      <a:gd name="connsiteY370" fmla="*/ 824635 h 1722202"/>
                      <a:gd name="connsiteX371" fmla="*/ 524249 w 1550337"/>
                      <a:gd name="connsiteY371" fmla="*/ 844397 h 1722202"/>
                      <a:gd name="connsiteX372" fmla="*/ 493032 w 1550337"/>
                      <a:gd name="connsiteY372" fmla="*/ 845256 h 1722202"/>
                      <a:gd name="connsiteX373" fmla="*/ 458378 w 1550337"/>
                      <a:gd name="connsiteY373" fmla="*/ 880483 h 1722202"/>
                      <a:gd name="connsiteX374" fmla="*/ 462387 w 1550337"/>
                      <a:gd name="connsiteY374" fmla="*/ 851270 h 1722202"/>
                      <a:gd name="connsiteX375" fmla="*/ 452936 w 1550337"/>
                      <a:gd name="connsiteY375" fmla="*/ 834945 h 1722202"/>
                      <a:gd name="connsiteX376" fmla="*/ 433461 w 1550337"/>
                      <a:gd name="connsiteY376" fmla="*/ 827786 h 1722202"/>
                      <a:gd name="connsiteX377" fmla="*/ 489309 w 1550337"/>
                      <a:gd name="connsiteY377" fmla="*/ 755327 h 1722202"/>
                      <a:gd name="connsiteX378" fmla="*/ 493318 w 1550337"/>
                      <a:gd name="connsiteY378" fmla="*/ 757905 h 1722202"/>
                      <a:gd name="connsiteX379" fmla="*/ 535419 w 1550337"/>
                      <a:gd name="connsiteY379" fmla="*/ 770506 h 1722202"/>
                      <a:gd name="connsiteX380" fmla="*/ 547734 w 1550337"/>
                      <a:gd name="connsiteY380" fmla="*/ 765924 h 1722202"/>
                      <a:gd name="connsiteX381" fmla="*/ 528831 w 1550337"/>
                      <a:gd name="connsiteY381" fmla="*/ 793418 h 1722202"/>
                      <a:gd name="connsiteX382" fmla="*/ 522817 w 1550337"/>
                      <a:gd name="connsiteY382" fmla="*/ 824635 h 1722202"/>
                      <a:gd name="connsiteX383" fmla="*/ 522817 w 1550337"/>
                      <a:gd name="connsiteY383" fmla="*/ 824635 h 1722202"/>
                      <a:gd name="connsiteX384" fmla="*/ 535419 w 1550337"/>
                      <a:gd name="connsiteY384" fmla="*/ 998478 h 1722202"/>
                      <a:gd name="connsiteX385" fmla="*/ 529118 w 1550337"/>
                      <a:gd name="connsiteY385" fmla="*/ 1040865 h 1722202"/>
                      <a:gd name="connsiteX386" fmla="*/ 519953 w 1550337"/>
                      <a:gd name="connsiteY386" fmla="*/ 1052893 h 1722202"/>
                      <a:gd name="connsiteX387" fmla="*/ 499046 w 1550337"/>
                      <a:gd name="connsiteY387" fmla="*/ 1053753 h 1722202"/>
                      <a:gd name="connsiteX388" fmla="*/ 529404 w 1550337"/>
                      <a:gd name="connsiteY388" fmla="*/ 1053753 h 1722202"/>
                      <a:gd name="connsiteX389" fmla="*/ 498760 w 1550337"/>
                      <a:gd name="connsiteY389" fmla="*/ 1054612 h 1722202"/>
                      <a:gd name="connsiteX390" fmla="*/ 497328 w 1550337"/>
                      <a:gd name="connsiteY390" fmla="*/ 1054039 h 1722202"/>
                      <a:gd name="connsiteX391" fmla="*/ 465251 w 1550337"/>
                      <a:gd name="connsiteY391" fmla="*/ 1088693 h 1722202"/>
                      <a:gd name="connsiteX392" fmla="*/ 467829 w 1550337"/>
                      <a:gd name="connsiteY392" fmla="*/ 1060340 h 1722202"/>
                      <a:gd name="connsiteX393" fmla="*/ 457519 w 1550337"/>
                      <a:gd name="connsiteY393" fmla="*/ 1043729 h 1722202"/>
                      <a:gd name="connsiteX394" fmla="*/ 438903 w 1550337"/>
                      <a:gd name="connsiteY394" fmla="*/ 1036855 h 1722202"/>
                      <a:gd name="connsiteX395" fmla="*/ 491600 w 1550337"/>
                      <a:gd name="connsiteY395" fmla="*/ 964683 h 1722202"/>
                      <a:gd name="connsiteX396" fmla="*/ 515657 w 1550337"/>
                      <a:gd name="connsiteY396" fmla="*/ 987309 h 1722202"/>
                      <a:gd name="connsiteX397" fmla="*/ 550025 w 1550337"/>
                      <a:gd name="connsiteY397" fmla="*/ 975566 h 1722202"/>
                      <a:gd name="connsiteX398" fmla="*/ 535419 w 1550337"/>
                      <a:gd name="connsiteY398" fmla="*/ 998478 h 1722202"/>
                      <a:gd name="connsiteX399" fmla="*/ 535419 w 1550337"/>
                      <a:gd name="connsiteY399" fmla="*/ 998478 h 1722202"/>
                      <a:gd name="connsiteX400" fmla="*/ 529691 w 1550337"/>
                      <a:gd name="connsiteY400" fmla="*/ 586640 h 1722202"/>
                      <a:gd name="connsiteX401" fmla="*/ 523963 w 1550337"/>
                      <a:gd name="connsiteY401" fmla="*/ 612702 h 1722202"/>
                      <a:gd name="connsiteX402" fmla="*/ 524535 w 1550337"/>
                      <a:gd name="connsiteY402" fmla="*/ 634754 h 1722202"/>
                      <a:gd name="connsiteX403" fmla="*/ 493032 w 1550337"/>
                      <a:gd name="connsiteY403" fmla="*/ 635613 h 1722202"/>
                      <a:gd name="connsiteX404" fmla="*/ 456946 w 1550337"/>
                      <a:gd name="connsiteY404" fmla="*/ 671699 h 1722202"/>
                      <a:gd name="connsiteX405" fmla="*/ 461815 w 1550337"/>
                      <a:gd name="connsiteY405" fmla="*/ 641914 h 1722202"/>
                      <a:gd name="connsiteX406" fmla="*/ 451791 w 1550337"/>
                      <a:gd name="connsiteY406" fmla="*/ 625303 h 1722202"/>
                      <a:gd name="connsiteX407" fmla="*/ 433175 w 1550337"/>
                      <a:gd name="connsiteY407" fmla="*/ 618430 h 1722202"/>
                      <a:gd name="connsiteX408" fmla="*/ 492173 w 1550337"/>
                      <a:gd name="connsiteY408" fmla="*/ 545398 h 1722202"/>
                      <a:gd name="connsiteX409" fmla="*/ 502196 w 1550337"/>
                      <a:gd name="connsiteY409" fmla="*/ 557141 h 1722202"/>
                      <a:gd name="connsiteX410" fmla="*/ 527113 w 1550337"/>
                      <a:gd name="connsiteY410" fmla="*/ 565160 h 1722202"/>
                      <a:gd name="connsiteX411" fmla="*/ 551457 w 1550337"/>
                      <a:gd name="connsiteY411" fmla="*/ 556281 h 1722202"/>
                      <a:gd name="connsiteX412" fmla="*/ 529691 w 1550337"/>
                      <a:gd name="connsiteY412" fmla="*/ 586640 h 1722202"/>
                      <a:gd name="connsiteX413" fmla="*/ 529691 w 1550337"/>
                      <a:gd name="connsiteY413" fmla="*/ 586640 h 1722202"/>
                      <a:gd name="connsiteX414" fmla="*/ 542865 w 1550337"/>
                      <a:gd name="connsiteY414" fmla="*/ 373274 h 1722202"/>
                      <a:gd name="connsiteX415" fmla="*/ 532841 w 1550337"/>
                      <a:gd name="connsiteY415" fmla="*/ 412510 h 1722202"/>
                      <a:gd name="connsiteX416" fmla="*/ 521958 w 1550337"/>
                      <a:gd name="connsiteY416" fmla="*/ 425971 h 1722202"/>
                      <a:gd name="connsiteX417" fmla="*/ 483008 w 1550337"/>
                      <a:gd name="connsiteY417" fmla="*/ 441723 h 1722202"/>
                      <a:gd name="connsiteX418" fmla="*/ 461815 w 1550337"/>
                      <a:gd name="connsiteY418" fmla="*/ 460625 h 1722202"/>
                      <a:gd name="connsiteX419" fmla="*/ 467543 w 1550337"/>
                      <a:gd name="connsiteY419" fmla="*/ 432558 h 1722202"/>
                      <a:gd name="connsiteX420" fmla="*/ 459523 w 1550337"/>
                      <a:gd name="connsiteY420" fmla="*/ 418525 h 1722202"/>
                      <a:gd name="connsiteX421" fmla="*/ 439189 w 1550337"/>
                      <a:gd name="connsiteY421" fmla="*/ 411365 h 1722202"/>
                      <a:gd name="connsiteX422" fmla="*/ 501624 w 1550337"/>
                      <a:gd name="connsiteY422" fmla="*/ 338906 h 1722202"/>
                      <a:gd name="connsiteX423" fmla="*/ 504774 w 1550337"/>
                      <a:gd name="connsiteY423" fmla="*/ 338906 h 1722202"/>
                      <a:gd name="connsiteX424" fmla="*/ 507065 w 1550337"/>
                      <a:gd name="connsiteY424" fmla="*/ 342916 h 1722202"/>
                      <a:gd name="connsiteX425" fmla="*/ 544583 w 1550337"/>
                      <a:gd name="connsiteY425" fmla="*/ 354658 h 1722202"/>
                      <a:gd name="connsiteX426" fmla="*/ 558903 w 1550337"/>
                      <a:gd name="connsiteY426" fmla="*/ 352081 h 1722202"/>
                      <a:gd name="connsiteX427" fmla="*/ 542865 w 1550337"/>
                      <a:gd name="connsiteY427" fmla="*/ 373274 h 1722202"/>
                      <a:gd name="connsiteX428" fmla="*/ 542865 w 1550337"/>
                      <a:gd name="connsiteY428" fmla="*/ 373274 h 1722202"/>
                      <a:gd name="connsiteX429" fmla="*/ 620478 w 1550337"/>
                      <a:gd name="connsiteY429" fmla="*/ 790840 h 1722202"/>
                      <a:gd name="connsiteX430" fmla="*/ 633939 w 1550337"/>
                      <a:gd name="connsiteY430" fmla="*/ 808883 h 1722202"/>
                      <a:gd name="connsiteX431" fmla="*/ 652841 w 1550337"/>
                      <a:gd name="connsiteY431" fmla="*/ 817475 h 1722202"/>
                      <a:gd name="connsiteX432" fmla="*/ 680049 w 1550337"/>
                      <a:gd name="connsiteY432" fmla="*/ 810602 h 1722202"/>
                      <a:gd name="connsiteX433" fmla="*/ 666588 w 1550337"/>
                      <a:gd name="connsiteY433" fmla="*/ 828072 h 1722202"/>
                      <a:gd name="connsiteX434" fmla="*/ 655705 w 1550337"/>
                      <a:gd name="connsiteY434" fmla="*/ 871318 h 1722202"/>
                      <a:gd name="connsiteX435" fmla="*/ 644822 w 1550337"/>
                      <a:gd name="connsiteY435" fmla="*/ 882201 h 1722202"/>
                      <a:gd name="connsiteX436" fmla="*/ 607018 w 1550337"/>
                      <a:gd name="connsiteY436" fmla="*/ 894230 h 1722202"/>
                      <a:gd name="connsiteX437" fmla="*/ 592125 w 1550337"/>
                      <a:gd name="connsiteY437" fmla="*/ 911700 h 1722202"/>
                      <a:gd name="connsiteX438" fmla="*/ 588975 w 1550337"/>
                      <a:gd name="connsiteY438" fmla="*/ 909409 h 1722202"/>
                      <a:gd name="connsiteX439" fmla="*/ 592984 w 1550337"/>
                      <a:gd name="connsiteY439" fmla="*/ 881915 h 1722202"/>
                      <a:gd name="connsiteX440" fmla="*/ 583820 w 1550337"/>
                      <a:gd name="connsiteY440" fmla="*/ 864731 h 1722202"/>
                      <a:gd name="connsiteX441" fmla="*/ 564345 w 1550337"/>
                      <a:gd name="connsiteY441" fmla="*/ 854707 h 1722202"/>
                      <a:gd name="connsiteX442" fmla="*/ 620478 w 1550337"/>
                      <a:gd name="connsiteY442" fmla="*/ 790840 h 1722202"/>
                      <a:gd name="connsiteX443" fmla="*/ 620478 w 1550337"/>
                      <a:gd name="connsiteY443" fmla="*/ 790840 h 1722202"/>
                      <a:gd name="connsiteX444" fmla="*/ 667734 w 1550337"/>
                      <a:gd name="connsiteY444" fmla="*/ 1040292 h 1722202"/>
                      <a:gd name="connsiteX445" fmla="*/ 659142 w 1550337"/>
                      <a:gd name="connsiteY445" fmla="*/ 1080960 h 1722202"/>
                      <a:gd name="connsiteX446" fmla="*/ 647972 w 1550337"/>
                      <a:gd name="connsiteY446" fmla="*/ 1092989 h 1722202"/>
                      <a:gd name="connsiteX447" fmla="*/ 633653 w 1550337"/>
                      <a:gd name="connsiteY447" fmla="*/ 1091557 h 1722202"/>
                      <a:gd name="connsiteX448" fmla="*/ 606159 w 1550337"/>
                      <a:gd name="connsiteY448" fmla="*/ 1117619 h 1722202"/>
                      <a:gd name="connsiteX449" fmla="*/ 598999 w 1550337"/>
                      <a:gd name="connsiteY449" fmla="*/ 1120197 h 1722202"/>
                      <a:gd name="connsiteX450" fmla="*/ 595275 w 1550337"/>
                      <a:gd name="connsiteY450" fmla="*/ 1118478 h 1722202"/>
                      <a:gd name="connsiteX451" fmla="*/ 596135 w 1550337"/>
                      <a:gd name="connsiteY451" fmla="*/ 1111318 h 1722202"/>
                      <a:gd name="connsiteX452" fmla="*/ 571791 w 1550337"/>
                      <a:gd name="connsiteY452" fmla="*/ 1066354 h 1722202"/>
                      <a:gd name="connsiteX453" fmla="*/ 596994 w 1550337"/>
                      <a:gd name="connsiteY453" fmla="*/ 1051461 h 1722202"/>
                      <a:gd name="connsiteX454" fmla="*/ 615037 w 1550337"/>
                      <a:gd name="connsiteY454" fmla="*/ 1029982 h 1722202"/>
                      <a:gd name="connsiteX455" fmla="*/ 624488 w 1550337"/>
                      <a:gd name="connsiteY455" fmla="*/ 1002488 h 1722202"/>
                      <a:gd name="connsiteX456" fmla="*/ 637662 w 1550337"/>
                      <a:gd name="connsiteY456" fmla="*/ 1020531 h 1722202"/>
                      <a:gd name="connsiteX457" fmla="*/ 654846 w 1550337"/>
                      <a:gd name="connsiteY457" fmla="*/ 1028263 h 1722202"/>
                      <a:gd name="connsiteX458" fmla="*/ 682340 w 1550337"/>
                      <a:gd name="connsiteY458" fmla="*/ 1021963 h 1722202"/>
                      <a:gd name="connsiteX459" fmla="*/ 667734 w 1550337"/>
                      <a:gd name="connsiteY459" fmla="*/ 1040292 h 1722202"/>
                      <a:gd name="connsiteX460" fmla="*/ 667734 w 1550337"/>
                      <a:gd name="connsiteY460" fmla="*/ 1040292 h 1722202"/>
                      <a:gd name="connsiteX461" fmla="*/ 677758 w 1550337"/>
                      <a:gd name="connsiteY461" fmla="*/ 412224 h 1722202"/>
                      <a:gd name="connsiteX462" fmla="*/ 666588 w 1550337"/>
                      <a:gd name="connsiteY462" fmla="*/ 450601 h 1722202"/>
                      <a:gd name="connsiteX463" fmla="*/ 654846 w 1550337"/>
                      <a:gd name="connsiteY463" fmla="*/ 463202 h 1722202"/>
                      <a:gd name="connsiteX464" fmla="*/ 615896 w 1550337"/>
                      <a:gd name="connsiteY464" fmla="*/ 474372 h 1722202"/>
                      <a:gd name="connsiteX465" fmla="*/ 594989 w 1550337"/>
                      <a:gd name="connsiteY465" fmla="*/ 489551 h 1722202"/>
                      <a:gd name="connsiteX466" fmla="*/ 600717 w 1550337"/>
                      <a:gd name="connsiteY466" fmla="*/ 464348 h 1722202"/>
                      <a:gd name="connsiteX467" fmla="*/ 591266 w 1550337"/>
                      <a:gd name="connsiteY467" fmla="*/ 446019 h 1722202"/>
                      <a:gd name="connsiteX468" fmla="*/ 572650 w 1550337"/>
                      <a:gd name="connsiteY468" fmla="*/ 437140 h 1722202"/>
                      <a:gd name="connsiteX469" fmla="*/ 635371 w 1550337"/>
                      <a:gd name="connsiteY469" fmla="*/ 371842 h 1722202"/>
                      <a:gd name="connsiteX470" fmla="*/ 649404 w 1550337"/>
                      <a:gd name="connsiteY470" fmla="*/ 392463 h 1722202"/>
                      <a:gd name="connsiteX471" fmla="*/ 662006 w 1550337"/>
                      <a:gd name="connsiteY471" fmla="*/ 398190 h 1722202"/>
                      <a:gd name="connsiteX472" fmla="*/ 694942 w 1550337"/>
                      <a:gd name="connsiteY472" fmla="*/ 391317 h 1722202"/>
                      <a:gd name="connsiteX473" fmla="*/ 677758 w 1550337"/>
                      <a:gd name="connsiteY473" fmla="*/ 412224 h 1722202"/>
                      <a:gd name="connsiteX474" fmla="*/ 677758 w 1550337"/>
                      <a:gd name="connsiteY474" fmla="*/ 412224 h 1722202"/>
                      <a:gd name="connsiteX475" fmla="*/ 692650 w 1550337"/>
                      <a:gd name="connsiteY475" fmla="*/ 207737 h 1722202"/>
                      <a:gd name="connsiteX476" fmla="*/ 681481 w 1550337"/>
                      <a:gd name="connsiteY476" fmla="*/ 241531 h 1722202"/>
                      <a:gd name="connsiteX477" fmla="*/ 666588 w 1550337"/>
                      <a:gd name="connsiteY477" fmla="*/ 255565 h 1722202"/>
                      <a:gd name="connsiteX478" fmla="*/ 631934 w 1550337"/>
                      <a:gd name="connsiteY478" fmla="*/ 265875 h 1722202"/>
                      <a:gd name="connsiteX479" fmla="*/ 607018 w 1550337"/>
                      <a:gd name="connsiteY479" fmla="*/ 287069 h 1722202"/>
                      <a:gd name="connsiteX480" fmla="*/ 614750 w 1550337"/>
                      <a:gd name="connsiteY480" fmla="*/ 256424 h 1722202"/>
                      <a:gd name="connsiteX481" fmla="*/ 607877 w 1550337"/>
                      <a:gd name="connsiteY481" fmla="*/ 241245 h 1722202"/>
                      <a:gd name="connsiteX482" fmla="*/ 589261 w 1550337"/>
                      <a:gd name="connsiteY482" fmla="*/ 232367 h 1722202"/>
                      <a:gd name="connsiteX483" fmla="*/ 630216 w 1550337"/>
                      <a:gd name="connsiteY483" fmla="*/ 208023 h 1722202"/>
                      <a:gd name="connsiteX484" fmla="*/ 654273 w 1550337"/>
                      <a:gd name="connsiteY484" fmla="*/ 168500 h 1722202"/>
                      <a:gd name="connsiteX485" fmla="*/ 659715 w 1550337"/>
                      <a:gd name="connsiteY485" fmla="*/ 174801 h 1722202"/>
                      <a:gd name="connsiteX486" fmla="*/ 692078 w 1550337"/>
                      <a:gd name="connsiteY486" fmla="*/ 189121 h 1722202"/>
                      <a:gd name="connsiteX487" fmla="*/ 712985 w 1550337"/>
                      <a:gd name="connsiteY487" fmla="*/ 185398 h 1722202"/>
                      <a:gd name="connsiteX488" fmla="*/ 692650 w 1550337"/>
                      <a:gd name="connsiteY488" fmla="*/ 207737 h 1722202"/>
                      <a:gd name="connsiteX489" fmla="*/ 692650 w 1550337"/>
                      <a:gd name="connsiteY489" fmla="*/ 207737 h 1722202"/>
                      <a:gd name="connsiteX490" fmla="*/ 806350 w 1550337"/>
                      <a:gd name="connsiteY490" fmla="*/ 955232 h 1722202"/>
                      <a:gd name="connsiteX491" fmla="*/ 737328 w 1550337"/>
                      <a:gd name="connsiteY491" fmla="*/ 969552 h 1722202"/>
                      <a:gd name="connsiteX492" fmla="*/ 713271 w 1550337"/>
                      <a:gd name="connsiteY492" fmla="*/ 912273 h 1722202"/>
                      <a:gd name="connsiteX493" fmla="*/ 718140 w 1550337"/>
                      <a:gd name="connsiteY493" fmla="*/ 908549 h 1722202"/>
                      <a:gd name="connsiteX494" fmla="*/ 768832 w 1550337"/>
                      <a:gd name="connsiteY494" fmla="*/ 853275 h 1722202"/>
                      <a:gd name="connsiteX495" fmla="*/ 783152 w 1550337"/>
                      <a:gd name="connsiteY495" fmla="*/ 876759 h 1722202"/>
                      <a:gd name="connsiteX496" fmla="*/ 799763 w 1550337"/>
                      <a:gd name="connsiteY496" fmla="*/ 885351 h 1722202"/>
                      <a:gd name="connsiteX497" fmla="*/ 825825 w 1550337"/>
                      <a:gd name="connsiteY497" fmla="*/ 884492 h 1722202"/>
                      <a:gd name="connsiteX498" fmla="*/ 806350 w 1550337"/>
                      <a:gd name="connsiteY498" fmla="*/ 955232 h 1722202"/>
                      <a:gd name="connsiteX499" fmla="*/ 806350 w 1550337"/>
                      <a:gd name="connsiteY499" fmla="*/ 955232 h 1722202"/>
                      <a:gd name="connsiteX500" fmla="*/ 813223 w 1550337"/>
                      <a:gd name="connsiteY500" fmla="*/ 693752 h 1722202"/>
                      <a:gd name="connsiteX501" fmla="*/ 805204 w 1550337"/>
                      <a:gd name="connsiteY501" fmla="*/ 720387 h 1722202"/>
                      <a:gd name="connsiteX502" fmla="*/ 809214 w 1550337"/>
                      <a:gd name="connsiteY502" fmla="*/ 745590 h 1722202"/>
                      <a:gd name="connsiteX503" fmla="*/ 738760 w 1550337"/>
                      <a:gd name="connsiteY503" fmla="*/ 757332 h 1722202"/>
                      <a:gd name="connsiteX504" fmla="*/ 744202 w 1550337"/>
                      <a:gd name="connsiteY504" fmla="*/ 731556 h 1722202"/>
                      <a:gd name="connsiteX505" fmla="*/ 735610 w 1550337"/>
                      <a:gd name="connsiteY505" fmla="*/ 711222 h 1722202"/>
                      <a:gd name="connsiteX506" fmla="*/ 718426 w 1550337"/>
                      <a:gd name="connsiteY506" fmla="*/ 699480 h 1722202"/>
                      <a:gd name="connsiteX507" fmla="*/ 745634 w 1550337"/>
                      <a:gd name="connsiteY507" fmla="*/ 687738 h 1722202"/>
                      <a:gd name="connsiteX508" fmla="*/ 764536 w 1550337"/>
                      <a:gd name="connsiteY508" fmla="*/ 670267 h 1722202"/>
                      <a:gd name="connsiteX509" fmla="*/ 776851 w 1550337"/>
                      <a:gd name="connsiteY509" fmla="*/ 643346 h 1722202"/>
                      <a:gd name="connsiteX510" fmla="*/ 784584 w 1550337"/>
                      <a:gd name="connsiteY510" fmla="*/ 655088 h 1722202"/>
                      <a:gd name="connsiteX511" fmla="*/ 817519 w 1550337"/>
                      <a:gd name="connsiteY511" fmla="*/ 673418 h 1722202"/>
                      <a:gd name="connsiteX512" fmla="*/ 832412 w 1550337"/>
                      <a:gd name="connsiteY512" fmla="*/ 671699 h 1722202"/>
                      <a:gd name="connsiteX513" fmla="*/ 813223 w 1550337"/>
                      <a:gd name="connsiteY513" fmla="*/ 693752 h 1722202"/>
                      <a:gd name="connsiteX514" fmla="*/ 813223 w 1550337"/>
                      <a:gd name="connsiteY514" fmla="*/ 693752 h 1722202"/>
                      <a:gd name="connsiteX515" fmla="*/ 822961 w 1550337"/>
                      <a:gd name="connsiteY515" fmla="*/ 484396 h 1722202"/>
                      <a:gd name="connsiteX516" fmla="*/ 814369 w 1550337"/>
                      <a:gd name="connsiteY516" fmla="*/ 510458 h 1722202"/>
                      <a:gd name="connsiteX517" fmla="*/ 817519 w 1550337"/>
                      <a:gd name="connsiteY517" fmla="*/ 534802 h 1722202"/>
                      <a:gd name="connsiteX518" fmla="*/ 743915 w 1550337"/>
                      <a:gd name="connsiteY518" fmla="*/ 551413 h 1722202"/>
                      <a:gd name="connsiteX519" fmla="*/ 751075 w 1550337"/>
                      <a:gd name="connsiteY519" fmla="*/ 522487 h 1722202"/>
                      <a:gd name="connsiteX520" fmla="*/ 742483 w 1550337"/>
                      <a:gd name="connsiteY520" fmla="*/ 501293 h 1722202"/>
                      <a:gd name="connsiteX521" fmla="*/ 722722 w 1550337"/>
                      <a:gd name="connsiteY521" fmla="*/ 488119 h 1722202"/>
                      <a:gd name="connsiteX522" fmla="*/ 785157 w 1550337"/>
                      <a:gd name="connsiteY522" fmla="*/ 433131 h 1722202"/>
                      <a:gd name="connsiteX523" fmla="*/ 788880 w 1550337"/>
                      <a:gd name="connsiteY523" fmla="*/ 434849 h 1722202"/>
                      <a:gd name="connsiteX524" fmla="*/ 793748 w 1550337"/>
                      <a:gd name="connsiteY524" fmla="*/ 444873 h 1722202"/>
                      <a:gd name="connsiteX525" fmla="*/ 829548 w 1550337"/>
                      <a:gd name="connsiteY525" fmla="*/ 463202 h 1722202"/>
                      <a:gd name="connsiteX526" fmla="*/ 845013 w 1550337"/>
                      <a:gd name="connsiteY526" fmla="*/ 461484 h 1722202"/>
                      <a:gd name="connsiteX527" fmla="*/ 822961 w 1550337"/>
                      <a:gd name="connsiteY527" fmla="*/ 484396 h 1722202"/>
                      <a:gd name="connsiteX528" fmla="*/ 822961 w 1550337"/>
                      <a:gd name="connsiteY528" fmla="*/ 484396 h 1722202"/>
                      <a:gd name="connsiteX529" fmla="*/ 934942 w 1550337"/>
                      <a:gd name="connsiteY529" fmla="*/ 990173 h 1722202"/>
                      <a:gd name="connsiteX530" fmla="*/ 928068 w 1550337"/>
                      <a:gd name="connsiteY530" fmla="*/ 1013084 h 1722202"/>
                      <a:gd name="connsiteX531" fmla="*/ 932651 w 1550337"/>
                      <a:gd name="connsiteY531" fmla="*/ 1037428 h 1722202"/>
                      <a:gd name="connsiteX532" fmla="*/ 897997 w 1550337"/>
                      <a:gd name="connsiteY532" fmla="*/ 1024826 h 1722202"/>
                      <a:gd name="connsiteX533" fmla="*/ 866780 w 1550337"/>
                      <a:gd name="connsiteY533" fmla="*/ 1044302 h 1722202"/>
                      <a:gd name="connsiteX534" fmla="*/ 847018 w 1550337"/>
                      <a:gd name="connsiteY534" fmla="*/ 981294 h 1722202"/>
                      <a:gd name="connsiteX535" fmla="*/ 872221 w 1550337"/>
                      <a:gd name="connsiteY535" fmla="*/ 973561 h 1722202"/>
                      <a:gd name="connsiteX536" fmla="*/ 888832 w 1550337"/>
                      <a:gd name="connsiteY536" fmla="*/ 959528 h 1722202"/>
                      <a:gd name="connsiteX537" fmla="*/ 899715 w 1550337"/>
                      <a:gd name="connsiteY537" fmla="*/ 933466 h 1722202"/>
                      <a:gd name="connsiteX538" fmla="*/ 912317 w 1550337"/>
                      <a:gd name="connsiteY538" fmla="*/ 958669 h 1722202"/>
                      <a:gd name="connsiteX539" fmla="*/ 925777 w 1550337"/>
                      <a:gd name="connsiteY539" fmla="*/ 968693 h 1722202"/>
                      <a:gd name="connsiteX540" fmla="*/ 954131 w 1550337"/>
                      <a:gd name="connsiteY540" fmla="*/ 970984 h 1722202"/>
                      <a:gd name="connsiteX541" fmla="*/ 934942 w 1550337"/>
                      <a:gd name="connsiteY541" fmla="*/ 990173 h 1722202"/>
                      <a:gd name="connsiteX542" fmla="*/ 934942 w 1550337"/>
                      <a:gd name="connsiteY542" fmla="*/ 990173 h 1722202"/>
                      <a:gd name="connsiteX543" fmla="*/ 958427 w 1550337"/>
                      <a:gd name="connsiteY543" fmla="*/ 761055 h 1722202"/>
                      <a:gd name="connsiteX544" fmla="*/ 938665 w 1550337"/>
                      <a:gd name="connsiteY544" fmla="*/ 779957 h 1722202"/>
                      <a:gd name="connsiteX545" fmla="*/ 932364 w 1550337"/>
                      <a:gd name="connsiteY545" fmla="*/ 799432 h 1722202"/>
                      <a:gd name="connsiteX546" fmla="*/ 934942 w 1550337"/>
                      <a:gd name="connsiteY546" fmla="*/ 828645 h 1722202"/>
                      <a:gd name="connsiteX547" fmla="*/ 869930 w 1550337"/>
                      <a:gd name="connsiteY547" fmla="*/ 834086 h 1722202"/>
                      <a:gd name="connsiteX548" fmla="*/ 868212 w 1550337"/>
                      <a:gd name="connsiteY548" fmla="*/ 831509 h 1722202"/>
                      <a:gd name="connsiteX549" fmla="*/ 873653 w 1550337"/>
                      <a:gd name="connsiteY549" fmla="*/ 805733 h 1722202"/>
                      <a:gd name="connsiteX550" fmla="*/ 867352 w 1550337"/>
                      <a:gd name="connsiteY550" fmla="*/ 785399 h 1722202"/>
                      <a:gd name="connsiteX551" fmla="*/ 849882 w 1550337"/>
                      <a:gd name="connsiteY551" fmla="*/ 770506 h 1722202"/>
                      <a:gd name="connsiteX552" fmla="*/ 848450 w 1550337"/>
                      <a:gd name="connsiteY552" fmla="*/ 766783 h 1722202"/>
                      <a:gd name="connsiteX553" fmla="*/ 904870 w 1550337"/>
                      <a:gd name="connsiteY553" fmla="*/ 719528 h 1722202"/>
                      <a:gd name="connsiteX554" fmla="*/ 958713 w 1550337"/>
                      <a:gd name="connsiteY554" fmla="*/ 757046 h 1722202"/>
                      <a:gd name="connsiteX555" fmla="*/ 958427 w 1550337"/>
                      <a:gd name="connsiteY555" fmla="*/ 761055 h 1722202"/>
                      <a:gd name="connsiteX556" fmla="*/ 958427 w 1550337"/>
                      <a:gd name="connsiteY556" fmla="*/ 761055 h 1722202"/>
                      <a:gd name="connsiteX557" fmla="*/ 950980 w 1550337"/>
                      <a:gd name="connsiteY557" fmla="*/ 568597 h 1722202"/>
                      <a:gd name="connsiteX558" fmla="*/ 943247 w 1550337"/>
                      <a:gd name="connsiteY558" fmla="*/ 590076 h 1722202"/>
                      <a:gd name="connsiteX559" fmla="*/ 946398 w 1550337"/>
                      <a:gd name="connsiteY559" fmla="*/ 614420 h 1722202"/>
                      <a:gd name="connsiteX560" fmla="*/ 911171 w 1550337"/>
                      <a:gd name="connsiteY560" fmla="*/ 602391 h 1722202"/>
                      <a:gd name="connsiteX561" fmla="*/ 876517 w 1550337"/>
                      <a:gd name="connsiteY561" fmla="*/ 621293 h 1722202"/>
                      <a:gd name="connsiteX562" fmla="*/ 882818 w 1550337"/>
                      <a:gd name="connsiteY562" fmla="*/ 596091 h 1722202"/>
                      <a:gd name="connsiteX563" fmla="*/ 875658 w 1550337"/>
                      <a:gd name="connsiteY563" fmla="*/ 572606 h 1722202"/>
                      <a:gd name="connsiteX564" fmla="*/ 859047 w 1550337"/>
                      <a:gd name="connsiteY564" fmla="*/ 558573 h 1722202"/>
                      <a:gd name="connsiteX565" fmla="*/ 887973 w 1550337"/>
                      <a:gd name="connsiteY565" fmla="*/ 550840 h 1722202"/>
                      <a:gd name="connsiteX566" fmla="*/ 904584 w 1550337"/>
                      <a:gd name="connsiteY566" fmla="*/ 538238 h 1722202"/>
                      <a:gd name="connsiteX567" fmla="*/ 918904 w 1550337"/>
                      <a:gd name="connsiteY567" fmla="*/ 509885 h 1722202"/>
                      <a:gd name="connsiteX568" fmla="*/ 929787 w 1550337"/>
                      <a:gd name="connsiteY568" fmla="*/ 534802 h 1722202"/>
                      <a:gd name="connsiteX569" fmla="*/ 946398 w 1550337"/>
                      <a:gd name="connsiteY569" fmla="*/ 545971 h 1722202"/>
                      <a:gd name="connsiteX570" fmla="*/ 972460 w 1550337"/>
                      <a:gd name="connsiteY570" fmla="*/ 549122 h 1722202"/>
                      <a:gd name="connsiteX571" fmla="*/ 950980 w 1550337"/>
                      <a:gd name="connsiteY571" fmla="*/ 568597 h 1722202"/>
                      <a:gd name="connsiteX572" fmla="*/ 950980 w 1550337"/>
                      <a:gd name="connsiteY572" fmla="*/ 568597 h 1722202"/>
                      <a:gd name="connsiteX573" fmla="*/ 970742 w 1550337"/>
                      <a:gd name="connsiteY573" fmla="*/ 357522 h 1722202"/>
                      <a:gd name="connsiteX574" fmla="*/ 960718 w 1550337"/>
                      <a:gd name="connsiteY574" fmla="*/ 383298 h 1722202"/>
                      <a:gd name="connsiteX575" fmla="*/ 963009 w 1550337"/>
                      <a:gd name="connsiteY575" fmla="*/ 409933 h 1722202"/>
                      <a:gd name="connsiteX576" fmla="*/ 891123 w 1550337"/>
                      <a:gd name="connsiteY576" fmla="*/ 413942 h 1722202"/>
                      <a:gd name="connsiteX577" fmla="*/ 897997 w 1550337"/>
                      <a:gd name="connsiteY577" fmla="*/ 385016 h 1722202"/>
                      <a:gd name="connsiteX578" fmla="*/ 892269 w 1550337"/>
                      <a:gd name="connsiteY578" fmla="*/ 364682 h 1722202"/>
                      <a:gd name="connsiteX579" fmla="*/ 874799 w 1550337"/>
                      <a:gd name="connsiteY579" fmla="*/ 349789 h 1722202"/>
                      <a:gd name="connsiteX580" fmla="*/ 904584 w 1550337"/>
                      <a:gd name="connsiteY580" fmla="*/ 341770 h 1722202"/>
                      <a:gd name="connsiteX581" fmla="*/ 921768 w 1550337"/>
                      <a:gd name="connsiteY581" fmla="*/ 329742 h 1722202"/>
                      <a:gd name="connsiteX582" fmla="*/ 936660 w 1550337"/>
                      <a:gd name="connsiteY582" fmla="*/ 302248 h 1722202"/>
                      <a:gd name="connsiteX583" fmla="*/ 947543 w 1550337"/>
                      <a:gd name="connsiteY583" fmla="*/ 326018 h 1722202"/>
                      <a:gd name="connsiteX584" fmla="*/ 963009 w 1550337"/>
                      <a:gd name="connsiteY584" fmla="*/ 336902 h 1722202"/>
                      <a:gd name="connsiteX585" fmla="*/ 989644 w 1550337"/>
                      <a:gd name="connsiteY585" fmla="*/ 339479 h 1722202"/>
                      <a:gd name="connsiteX586" fmla="*/ 970742 w 1550337"/>
                      <a:gd name="connsiteY586" fmla="*/ 357522 h 1722202"/>
                      <a:gd name="connsiteX587" fmla="*/ 970742 w 1550337"/>
                      <a:gd name="connsiteY587" fmla="*/ 357522 h 1722202"/>
                      <a:gd name="connsiteX588" fmla="*/ 1068117 w 1550337"/>
                      <a:gd name="connsiteY588" fmla="*/ 942917 h 1722202"/>
                      <a:gd name="connsiteX589" fmla="*/ 1064966 w 1550337"/>
                      <a:gd name="connsiteY589" fmla="*/ 943490 h 1722202"/>
                      <a:gd name="connsiteX590" fmla="*/ 1045205 w 1550337"/>
                      <a:gd name="connsiteY590" fmla="*/ 928311 h 1722202"/>
                      <a:gd name="connsiteX591" fmla="*/ 1027735 w 1550337"/>
                      <a:gd name="connsiteY591" fmla="*/ 926879 h 1722202"/>
                      <a:gd name="connsiteX592" fmla="*/ 1003677 w 1550337"/>
                      <a:gd name="connsiteY592" fmla="*/ 940053 h 1722202"/>
                      <a:gd name="connsiteX593" fmla="*/ 1009405 w 1550337"/>
                      <a:gd name="connsiteY593" fmla="*/ 913418 h 1722202"/>
                      <a:gd name="connsiteX594" fmla="*/ 1002532 w 1550337"/>
                      <a:gd name="connsiteY594" fmla="*/ 889647 h 1722202"/>
                      <a:gd name="connsiteX595" fmla="*/ 986780 w 1550337"/>
                      <a:gd name="connsiteY595" fmla="*/ 873036 h 1722202"/>
                      <a:gd name="connsiteX596" fmla="*/ 1011124 w 1550337"/>
                      <a:gd name="connsiteY596" fmla="*/ 869886 h 1722202"/>
                      <a:gd name="connsiteX597" fmla="*/ 1027735 w 1550337"/>
                      <a:gd name="connsiteY597" fmla="*/ 858716 h 1722202"/>
                      <a:gd name="connsiteX598" fmla="*/ 1041195 w 1550337"/>
                      <a:gd name="connsiteY598" fmla="*/ 833513 h 1722202"/>
                      <a:gd name="connsiteX599" fmla="*/ 1089023 w 1550337"/>
                      <a:gd name="connsiteY599" fmla="*/ 881628 h 1722202"/>
                      <a:gd name="connsiteX600" fmla="*/ 1068117 w 1550337"/>
                      <a:gd name="connsiteY600" fmla="*/ 942917 h 1722202"/>
                      <a:gd name="connsiteX601" fmla="*/ 1068117 w 1550337"/>
                      <a:gd name="connsiteY601" fmla="*/ 942917 h 1722202"/>
                      <a:gd name="connsiteX602" fmla="*/ 1074990 w 1550337"/>
                      <a:gd name="connsiteY602" fmla="*/ 695184 h 1722202"/>
                      <a:gd name="connsiteX603" fmla="*/ 1077281 w 1550337"/>
                      <a:gd name="connsiteY603" fmla="*/ 732988 h 1722202"/>
                      <a:gd name="connsiteX604" fmla="*/ 1059238 w 1550337"/>
                      <a:gd name="connsiteY604" fmla="*/ 718955 h 1722202"/>
                      <a:gd name="connsiteX605" fmla="*/ 1033176 w 1550337"/>
                      <a:gd name="connsiteY605" fmla="*/ 716664 h 1722202"/>
                      <a:gd name="connsiteX606" fmla="*/ 1014274 w 1550337"/>
                      <a:gd name="connsiteY606" fmla="*/ 726688 h 1722202"/>
                      <a:gd name="connsiteX607" fmla="*/ 1020002 w 1550337"/>
                      <a:gd name="connsiteY607" fmla="*/ 689170 h 1722202"/>
                      <a:gd name="connsiteX608" fmla="*/ 995658 w 1550337"/>
                      <a:gd name="connsiteY608" fmla="*/ 657093 h 1722202"/>
                      <a:gd name="connsiteX609" fmla="*/ 1052651 w 1550337"/>
                      <a:gd name="connsiteY609" fmla="*/ 621007 h 1722202"/>
                      <a:gd name="connsiteX610" fmla="*/ 1102198 w 1550337"/>
                      <a:gd name="connsiteY610" fmla="*/ 666544 h 1722202"/>
                      <a:gd name="connsiteX611" fmla="*/ 1074990 w 1550337"/>
                      <a:gd name="connsiteY611" fmla="*/ 695184 h 1722202"/>
                      <a:gd name="connsiteX612" fmla="*/ 1074990 w 1550337"/>
                      <a:gd name="connsiteY612" fmla="*/ 695184 h 1722202"/>
                      <a:gd name="connsiteX613" fmla="*/ 1173797 w 1550337"/>
                      <a:gd name="connsiteY613" fmla="*/ 1070364 h 1722202"/>
                      <a:gd name="connsiteX614" fmla="*/ 1172078 w 1550337"/>
                      <a:gd name="connsiteY614" fmla="*/ 1069504 h 1722202"/>
                      <a:gd name="connsiteX615" fmla="*/ 1150312 w 1550337"/>
                      <a:gd name="connsiteY615" fmla="*/ 1048311 h 1722202"/>
                      <a:gd name="connsiteX616" fmla="*/ 1118809 w 1550337"/>
                      <a:gd name="connsiteY616" fmla="*/ 1055185 h 1722202"/>
                      <a:gd name="connsiteX617" fmla="*/ 1103057 w 1550337"/>
                      <a:gd name="connsiteY617" fmla="*/ 988168 h 1722202"/>
                      <a:gd name="connsiteX618" fmla="*/ 1105635 w 1550337"/>
                      <a:gd name="connsiteY618" fmla="*/ 985877 h 1722202"/>
                      <a:gd name="connsiteX619" fmla="*/ 1124250 w 1550337"/>
                      <a:gd name="connsiteY619" fmla="*/ 987309 h 1722202"/>
                      <a:gd name="connsiteX620" fmla="*/ 1142866 w 1550337"/>
                      <a:gd name="connsiteY620" fmla="*/ 976998 h 1722202"/>
                      <a:gd name="connsiteX621" fmla="*/ 1152890 w 1550337"/>
                      <a:gd name="connsiteY621" fmla="*/ 954946 h 1722202"/>
                      <a:gd name="connsiteX622" fmla="*/ 1195277 w 1550337"/>
                      <a:gd name="connsiteY622" fmla="*/ 1010793 h 1722202"/>
                      <a:gd name="connsiteX623" fmla="*/ 1173797 w 1550337"/>
                      <a:gd name="connsiteY623" fmla="*/ 1070364 h 1722202"/>
                      <a:gd name="connsiteX624" fmla="*/ 1173797 w 1550337"/>
                      <a:gd name="connsiteY624" fmla="*/ 1070364 h 1722202"/>
                      <a:gd name="connsiteX625" fmla="*/ 1184107 w 1550337"/>
                      <a:gd name="connsiteY625" fmla="*/ 824635 h 1722202"/>
                      <a:gd name="connsiteX626" fmla="*/ 1185539 w 1550337"/>
                      <a:gd name="connsiteY626" fmla="*/ 858430 h 1722202"/>
                      <a:gd name="connsiteX627" fmla="*/ 1128260 w 1550337"/>
                      <a:gd name="connsiteY627" fmla="*/ 844969 h 1722202"/>
                      <a:gd name="connsiteX628" fmla="*/ 1112794 w 1550337"/>
                      <a:gd name="connsiteY628" fmla="*/ 775089 h 1722202"/>
                      <a:gd name="connsiteX629" fmla="*/ 1115372 w 1550337"/>
                      <a:gd name="connsiteY629" fmla="*/ 773370 h 1722202"/>
                      <a:gd name="connsiteX630" fmla="*/ 1134274 w 1550337"/>
                      <a:gd name="connsiteY630" fmla="*/ 774802 h 1722202"/>
                      <a:gd name="connsiteX631" fmla="*/ 1154036 w 1550337"/>
                      <a:gd name="connsiteY631" fmla="*/ 763919 h 1722202"/>
                      <a:gd name="connsiteX632" fmla="*/ 1163487 w 1550337"/>
                      <a:gd name="connsiteY632" fmla="*/ 745017 h 1722202"/>
                      <a:gd name="connsiteX633" fmla="*/ 1175802 w 1550337"/>
                      <a:gd name="connsiteY633" fmla="*/ 781103 h 1722202"/>
                      <a:gd name="connsiteX634" fmla="*/ 1206160 w 1550337"/>
                      <a:gd name="connsiteY634" fmla="*/ 801437 h 1722202"/>
                      <a:gd name="connsiteX635" fmla="*/ 1184107 w 1550337"/>
                      <a:gd name="connsiteY635" fmla="*/ 824635 h 1722202"/>
                      <a:gd name="connsiteX636" fmla="*/ 1184107 w 1550337"/>
                      <a:gd name="connsiteY636" fmla="*/ 824635 h 1722202"/>
                      <a:gd name="connsiteX637" fmla="*/ 1201864 w 1550337"/>
                      <a:gd name="connsiteY637" fmla="*/ 648501 h 1722202"/>
                      <a:gd name="connsiteX638" fmla="*/ 1143152 w 1550337"/>
                      <a:gd name="connsiteY638" fmla="*/ 635041 h 1722202"/>
                      <a:gd name="connsiteX639" fmla="*/ 1151744 w 1550337"/>
                      <a:gd name="connsiteY639" fmla="*/ 594945 h 1722202"/>
                      <a:gd name="connsiteX640" fmla="*/ 1129692 w 1550337"/>
                      <a:gd name="connsiteY640" fmla="*/ 559432 h 1722202"/>
                      <a:gd name="connsiteX641" fmla="*/ 1184394 w 1550337"/>
                      <a:gd name="connsiteY641" fmla="*/ 532797 h 1722202"/>
                      <a:gd name="connsiteX642" fmla="*/ 1228499 w 1550337"/>
                      <a:gd name="connsiteY642" fmla="*/ 589503 h 1722202"/>
                      <a:gd name="connsiteX643" fmla="*/ 1201864 w 1550337"/>
                      <a:gd name="connsiteY643" fmla="*/ 648501 h 1722202"/>
                      <a:gd name="connsiteX644" fmla="*/ 1201864 w 1550337"/>
                      <a:gd name="connsiteY644" fmla="*/ 648501 h 1722202"/>
                      <a:gd name="connsiteX645" fmla="*/ 1283200 w 1550337"/>
                      <a:gd name="connsiteY645" fmla="*/ 1025113 h 1722202"/>
                      <a:gd name="connsiteX646" fmla="*/ 1272031 w 1550337"/>
                      <a:gd name="connsiteY646" fmla="*/ 1007929 h 1722202"/>
                      <a:gd name="connsiteX647" fmla="*/ 1244537 w 1550337"/>
                      <a:gd name="connsiteY647" fmla="*/ 995900 h 1722202"/>
                      <a:gd name="connsiteX648" fmla="*/ 1237663 w 1550337"/>
                      <a:gd name="connsiteY648" fmla="*/ 990459 h 1722202"/>
                      <a:gd name="connsiteX649" fmla="*/ 1224203 w 1550337"/>
                      <a:gd name="connsiteY649" fmla="*/ 924301 h 1722202"/>
                      <a:gd name="connsiteX650" fmla="*/ 1252556 w 1550337"/>
                      <a:gd name="connsiteY650" fmla="*/ 929743 h 1722202"/>
                      <a:gd name="connsiteX651" fmla="*/ 1268021 w 1550337"/>
                      <a:gd name="connsiteY651" fmla="*/ 902249 h 1722202"/>
                      <a:gd name="connsiteX652" fmla="*/ 1305826 w 1550337"/>
                      <a:gd name="connsiteY652" fmla="*/ 970411 h 1722202"/>
                      <a:gd name="connsiteX653" fmla="*/ 1283200 w 1550337"/>
                      <a:gd name="connsiteY653" fmla="*/ 1025113 h 1722202"/>
                      <a:gd name="connsiteX654" fmla="*/ 1283200 w 1550337"/>
                      <a:gd name="connsiteY654" fmla="*/ 1025113 h 1722202"/>
                      <a:gd name="connsiteX655" fmla="*/ 1365683 w 1550337"/>
                      <a:gd name="connsiteY655" fmla="*/ 1151127 h 1722202"/>
                      <a:gd name="connsiteX656" fmla="*/ 1355372 w 1550337"/>
                      <a:gd name="connsiteY656" fmla="*/ 1171748 h 1722202"/>
                      <a:gd name="connsiteX657" fmla="*/ 1353940 w 1550337"/>
                      <a:gd name="connsiteY657" fmla="*/ 1194660 h 1722202"/>
                      <a:gd name="connsiteX658" fmla="*/ 1344489 w 1550337"/>
                      <a:gd name="connsiteY658" fmla="*/ 1172607 h 1722202"/>
                      <a:gd name="connsiteX659" fmla="*/ 1327306 w 1550337"/>
                      <a:gd name="connsiteY659" fmla="*/ 1160579 h 1722202"/>
                      <a:gd name="connsiteX660" fmla="*/ 1320146 w 1550337"/>
                      <a:gd name="connsiteY660" fmla="*/ 1155137 h 1722202"/>
                      <a:gd name="connsiteX661" fmla="*/ 1309835 w 1550337"/>
                      <a:gd name="connsiteY661" fmla="*/ 1082679 h 1722202"/>
                      <a:gd name="connsiteX662" fmla="*/ 1332747 w 1550337"/>
                      <a:gd name="connsiteY662" fmla="*/ 1094421 h 1722202"/>
                      <a:gd name="connsiteX663" fmla="*/ 1344489 w 1550337"/>
                      <a:gd name="connsiteY663" fmla="*/ 1073800 h 1722202"/>
                      <a:gd name="connsiteX664" fmla="*/ 1348212 w 1550337"/>
                      <a:gd name="connsiteY664" fmla="*/ 1090984 h 1722202"/>
                      <a:gd name="connsiteX665" fmla="*/ 1367115 w 1550337"/>
                      <a:gd name="connsiteY665" fmla="*/ 1140531 h 1722202"/>
                      <a:gd name="connsiteX666" fmla="*/ 1365683 w 1550337"/>
                      <a:gd name="connsiteY666" fmla="*/ 1151127 h 1722202"/>
                      <a:gd name="connsiteX667" fmla="*/ 1365683 w 1550337"/>
                      <a:gd name="connsiteY667" fmla="*/ 1151127 h 1722202"/>
                      <a:gd name="connsiteX668" fmla="*/ 1383439 w 1550337"/>
                      <a:gd name="connsiteY668" fmla="*/ 940339 h 1722202"/>
                      <a:gd name="connsiteX669" fmla="*/ 1372270 w 1550337"/>
                      <a:gd name="connsiteY669" fmla="*/ 959242 h 1722202"/>
                      <a:gd name="connsiteX670" fmla="*/ 1370838 w 1550337"/>
                      <a:gd name="connsiteY670" fmla="*/ 985877 h 1722202"/>
                      <a:gd name="connsiteX671" fmla="*/ 1360528 w 1550337"/>
                      <a:gd name="connsiteY671" fmla="*/ 962106 h 1722202"/>
                      <a:gd name="connsiteX672" fmla="*/ 1343057 w 1550337"/>
                      <a:gd name="connsiteY672" fmla="*/ 948931 h 1722202"/>
                      <a:gd name="connsiteX673" fmla="*/ 1335038 w 1550337"/>
                      <a:gd name="connsiteY673" fmla="*/ 944349 h 1722202"/>
                      <a:gd name="connsiteX674" fmla="*/ 1325874 w 1550337"/>
                      <a:gd name="connsiteY674" fmla="*/ 871318 h 1722202"/>
                      <a:gd name="connsiteX675" fmla="*/ 1350217 w 1550337"/>
                      <a:gd name="connsiteY675" fmla="*/ 882487 h 1722202"/>
                      <a:gd name="connsiteX676" fmla="*/ 1363678 w 1550337"/>
                      <a:gd name="connsiteY676" fmla="*/ 860435 h 1722202"/>
                      <a:gd name="connsiteX677" fmla="*/ 1366828 w 1550337"/>
                      <a:gd name="connsiteY677" fmla="*/ 888788 h 1722202"/>
                      <a:gd name="connsiteX678" fmla="*/ 1385444 w 1550337"/>
                      <a:gd name="connsiteY678" fmla="*/ 929743 h 1722202"/>
                      <a:gd name="connsiteX679" fmla="*/ 1383439 w 1550337"/>
                      <a:gd name="connsiteY679" fmla="*/ 940339 h 1722202"/>
                      <a:gd name="connsiteX680" fmla="*/ 1383439 w 1550337"/>
                      <a:gd name="connsiteY680" fmla="*/ 940339 h 1722202"/>
                      <a:gd name="connsiteX681" fmla="*/ 1408642 w 1550337"/>
                      <a:gd name="connsiteY681" fmla="*/ 730697 h 1722202"/>
                      <a:gd name="connsiteX682" fmla="*/ 1395468 w 1550337"/>
                      <a:gd name="connsiteY682" fmla="*/ 751031 h 1722202"/>
                      <a:gd name="connsiteX683" fmla="*/ 1394609 w 1550337"/>
                      <a:gd name="connsiteY683" fmla="*/ 778525 h 1722202"/>
                      <a:gd name="connsiteX684" fmla="*/ 1387449 w 1550337"/>
                      <a:gd name="connsiteY684" fmla="*/ 761914 h 1722202"/>
                      <a:gd name="connsiteX685" fmla="*/ 1353654 w 1550337"/>
                      <a:gd name="connsiteY685" fmla="*/ 736998 h 1722202"/>
                      <a:gd name="connsiteX686" fmla="*/ 1349072 w 1550337"/>
                      <a:gd name="connsiteY686" fmla="*/ 661389 h 1722202"/>
                      <a:gd name="connsiteX687" fmla="*/ 1366542 w 1550337"/>
                      <a:gd name="connsiteY687" fmla="*/ 670840 h 1722202"/>
                      <a:gd name="connsiteX688" fmla="*/ 1379143 w 1550337"/>
                      <a:gd name="connsiteY688" fmla="*/ 667690 h 1722202"/>
                      <a:gd name="connsiteX689" fmla="*/ 1388594 w 1550337"/>
                      <a:gd name="connsiteY689" fmla="*/ 651938 h 1722202"/>
                      <a:gd name="connsiteX690" fmla="*/ 1390886 w 1550337"/>
                      <a:gd name="connsiteY690" fmla="*/ 665112 h 1722202"/>
                      <a:gd name="connsiteX691" fmla="*/ 1410647 w 1550337"/>
                      <a:gd name="connsiteY691" fmla="*/ 721819 h 1722202"/>
                      <a:gd name="connsiteX692" fmla="*/ 1408642 w 1550337"/>
                      <a:gd name="connsiteY692" fmla="*/ 730697 h 1722202"/>
                      <a:gd name="connsiteX693" fmla="*/ 1408642 w 1550337"/>
                      <a:gd name="connsiteY693" fmla="*/ 730697 h 1722202"/>
                      <a:gd name="connsiteX694" fmla="*/ 1423535 w 1550337"/>
                      <a:gd name="connsiteY694" fmla="*/ 568310 h 1722202"/>
                      <a:gd name="connsiteX695" fmla="*/ 1415802 w 1550337"/>
                      <a:gd name="connsiteY695" fmla="*/ 550267 h 1722202"/>
                      <a:gd name="connsiteX696" fmla="*/ 1390599 w 1550337"/>
                      <a:gd name="connsiteY696" fmla="*/ 529933 h 1722202"/>
                      <a:gd name="connsiteX697" fmla="*/ 1385158 w 1550337"/>
                      <a:gd name="connsiteY697" fmla="*/ 523059 h 1722202"/>
                      <a:gd name="connsiteX698" fmla="*/ 1382867 w 1550337"/>
                      <a:gd name="connsiteY698" fmla="*/ 463202 h 1722202"/>
                      <a:gd name="connsiteX699" fmla="*/ 1380289 w 1550337"/>
                      <a:gd name="connsiteY699" fmla="*/ 453751 h 1722202"/>
                      <a:gd name="connsiteX700" fmla="*/ 1382867 w 1550337"/>
                      <a:gd name="connsiteY700" fmla="*/ 453751 h 1722202"/>
                      <a:gd name="connsiteX701" fmla="*/ 1405778 w 1550337"/>
                      <a:gd name="connsiteY701" fmla="*/ 465494 h 1722202"/>
                      <a:gd name="connsiteX702" fmla="*/ 1422389 w 1550337"/>
                      <a:gd name="connsiteY702" fmla="*/ 443441 h 1722202"/>
                      <a:gd name="connsiteX703" fmla="*/ 1450456 w 1550337"/>
                      <a:gd name="connsiteY703" fmla="*/ 520482 h 1722202"/>
                      <a:gd name="connsiteX704" fmla="*/ 1423535 w 1550337"/>
                      <a:gd name="connsiteY704" fmla="*/ 568310 h 1722202"/>
                      <a:gd name="connsiteX705" fmla="*/ 1423535 w 1550337"/>
                      <a:gd name="connsiteY705" fmla="*/ 568310 h 1722202"/>
                      <a:gd name="connsiteX706" fmla="*/ 1463630 w 1550337"/>
                      <a:gd name="connsiteY706" fmla="*/ 332606 h 1722202"/>
                      <a:gd name="connsiteX707" fmla="*/ 1461053 w 1550337"/>
                      <a:gd name="connsiteY707" fmla="*/ 364968 h 1722202"/>
                      <a:gd name="connsiteX708" fmla="*/ 1449883 w 1550337"/>
                      <a:gd name="connsiteY708" fmla="*/ 339193 h 1722202"/>
                      <a:gd name="connsiteX709" fmla="*/ 1428117 w 1550337"/>
                      <a:gd name="connsiteY709" fmla="*/ 324300 h 1722202"/>
                      <a:gd name="connsiteX710" fmla="*/ 1416948 w 1550337"/>
                      <a:gd name="connsiteY710" fmla="*/ 323441 h 1722202"/>
                      <a:gd name="connsiteX711" fmla="*/ 1415229 w 1550337"/>
                      <a:gd name="connsiteY711" fmla="*/ 246973 h 1722202"/>
                      <a:gd name="connsiteX712" fmla="*/ 1425540 w 1550337"/>
                      <a:gd name="connsiteY712" fmla="*/ 252414 h 1722202"/>
                      <a:gd name="connsiteX713" fmla="*/ 1433559 w 1550337"/>
                      <a:gd name="connsiteY713" fmla="*/ 257856 h 1722202"/>
                      <a:gd name="connsiteX714" fmla="*/ 1450170 w 1550337"/>
                      <a:gd name="connsiteY714" fmla="*/ 255565 h 1722202"/>
                      <a:gd name="connsiteX715" fmla="*/ 1461912 w 1550337"/>
                      <a:gd name="connsiteY715" fmla="*/ 239813 h 1722202"/>
                      <a:gd name="connsiteX716" fmla="*/ 1486256 w 1550337"/>
                      <a:gd name="connsiteY716" fmla="*/ 314563 h 1722202"/>
                      <a:gd name="connsiteX717" fmla="*/ 1463630 w 1550337"/>
                      <a:gd name="connsiteY717" fmla="*/ 332606 h 1722202"/>
                      <a:gd name="connsiteX718" fmla="*/ 1463630 w 1550337"/>
                      <a:gd name="connsiteY718" fmla="*/ 332606 h 17222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  <a:cxn ang="0">
                        <a:pos x="connsiteX204" y="connsiteY204"/>
                      </a:cxn>
                      <a:cxn ang="0">
                        <a:pos x="connsiteX205" y="connsiteY205"/>
                      </a:cxn>
                      <a:cxn ang="0">
                        <a:pos x="connsiteX206" y="connsiteY206"/>
                      </a:cxn>
                      <a:cxn ang="0">
                        <a:pos x="connsiteX207" y="connsiteY207"/>
                      </a:cxn>
                      <a:cxn ang="0">
                        <a:pos x="connsiteX208" y="connsiteY208"/>
                      </a:cxn>
                      <a:cxn ang="0">
                        <a:pos x="connsiteX209" y="connsiteY209"/>
                      </a:cxn>
                      <a:cxn ang="0">
                        <a:pos x="connsiteX210" y="connsiteY210"/>
                      </a:cxn>
                      <a:cxn ang="0">
                        <a:pos x="connsiteX211" y="connsiteY211"/>
                      </a:cxn>
                      <a:cxn ang="0">
                        <a:pos x="connsiteX212" y="connsiteY212"/>
                      </a:cxn>
                      <a:cxn ang="0">
                        <a:pos x="connsiteX213" y="connsiteY213"/>
                      </a:cxn>
                      <a:cxn ang="0">
                        <a:pos x="connsiteX214" y="connsiteY214"/>
                      </a:cxn>
                      <a:cxn ang="0">
                        <a:pos x="connsiteX215" y="connsiteY215"/>
                      </a:cxn>
                      <a:cxn ang="0">
                        <a:pos x="connsiteX216" y="connsiteY216"/>
                      </a:cxn>
                      <a:cxn ang="0">
                        <a:pos x="connsiteX217" y="connsiteY217"/>
                      </a:cxn>
                      <a:cxn ang="0">
                        <a:pos x="connsiteX218" y="connsiteY218"/>
                      </a:cxn>
                      <a:cxn ang="0">
                        <a:pos x="connsiteX219" y="connsiteY219"/>
                      </a:cxn>
                      <a:cxn ang="0">
                        <a:pos x="connsiteX220" y="connsiteY220"/>
                      </a:cxn>
                      <a:cxn ang="0">
                        <a:pos x="connsiteX221" y="connsiteY221"/>
                      </a:cxn>
                      <a:cxn ang="0">
                        <a:pos x="connsiteX222" y="connsiteY222"/>
                      </a:cxn>
                      <a:cxn ang="0">
                        <a:pos x="connsiteX223" y="connsiteY223"/>
                      </a:cxn>
                      <a:cxn ang="0">
                        <a:pos x="connsiteX224" y="connsiteY224"/>
                      </a:cxn>
                      <a:cxn ang="0">
                        <a:pos x="connsiteX225" y="connsiteY225"/>
                      </a:cxn>
                      <a:cxn ang="0">
                        <a:pos x="connsiteX226" y="connsiteY226"/>
                      </a:cxn>
                      <a:cxn ang="0">
                        <a:pos x="connsiteX227" y="connsiteY227"/>
                      </a:cxn>
                      <a:cxn ang="0">
                        <a:pos x="connsiteX228" y="connsiteY228"/>
                      </a:cxn>
                      <a:cxn ang="0">
                        <a:pos x="connsiteX229" y="connsiteY229"/>
                      </a:cxn>
                      <a:cxn ang="0">
                        <a:pos x="connsiteX230" y="connsiteY230"/>
                      </a:cxn>
                      <a:cxn ang="0">
                        <a:pos x="connsiteX231" y="connsiteY231"/>
                      </a:cxn>
                      <a:cxn ang="0">
                        <a:pos x="connsiteX232" y="connsiteY232"/>
                      </a:cxn>
                      <a:cxn ang="0">
                        <a:pos x="connsiteX233" y="connsiteY233"/>
                      </a:cxn>
                      <a:cxn ang="0">
                        <a:pos x="connsiteX234" y="connsiteY234"/>
                      </a:cxn>
                      <a:cxn ang="0">
                        <a:pos x="connsiteX235" y="connsiteY235"/>
                      </a:cxn>
                      <a:cxn ang="0">
                        <a:pos x="connsiteX236" y="connsiteY236"/>
                      </a:cxn>
                      <a:cxn ang="0">
                        <a:pos x="connsiteX237" y="connsiteY237"/>
                      </a:cxn>
                      <a:cxn ang="0">
                        <a:pos x="connsiteX238" y="connsiteY238"/>
                      </a:cxn>
                      <a:cxn ang="0">
                        <a:pos x="connsiteX239" y="connsiteY239"/>
                      </a:cxn>
                      <a:cxn ang="0">
                        <a:pos x="connsiteX240" y="connsiteY240"/>
                      </a:cxn>
                      <a:cxn ang="0">
                        <a:pos x="connsiteX241" y="connsiteY241"/>
                      </a:cxn>
                      <a:cxn ang="0">
                        <a:pos x="connsiteX242" y="connsiteY242"/>
                      </a:cxn>
                      <a:cxn ang="0">
                        <a:pos x="connsiteX243" y="connsiteY243"/>
                      </a:cxn>
                      <a:cxn ang="0">
                        <a:pos x="connsiteX244" y="connsiteY244"/>
                      </a:cxn>
                      <a:cxn ang="0">
                        <a:pos x="connsiteX245" y="connsiteY245"/>
                      </a:cxn>
                      <a:cxn ang="0">
                        <a:pos x="connsiteX246" y="connsiteY246"/>
                      </a:cxn>
                      <a:cxn ang="0">
                        <a:pos x="connsiteX247" y="connsiteY247"/>
                      </a:cxn>
                      <a:cxn ang="0">
                        <a:pos x="connsiteX248" y="connsiteY248"/>
                      </a:cxn>
                      <a:cxn ang="0">
                        <a:pos x="connsiteX249" y="connsiteY249"/>
                      </a:cxn>
                      <a:cxn ang="0">
                        <a:pos x="connsiteX250" y="connsiteY250"/>
                      </a:cxn>
                      <a:cxn ang="0">
                        <a:pos x="connsiteX251" y="connsiteY251"/>
                      </a:cxn>
                      <a:cxn ang="0">
                        <a:pos x="connsiteX252" y="connsiteY252"/>
                      </a:cxn>
                      <a:cxn ang="0">
                        <a:pos x="connsiteX253" y="connsiteY253"/>
                      </a:cxn>
                      <a:cxn ang="0">
                        <a:pos x="connsiteX254" y="connsiteY254"/>
                      </a:cxn>
                      <a:cxn ang="0">
                        <a:pos x="connsiteX255" y="connsiteY255"/>
                      </a:cxn>
                      <a:cxn ang="0">
                        <a:pos x="connsiteX256" y="connsiteY256"/>
                      </a:cxn>
                      <a:cxn ang="0">
                        <a:pos x="connsiteX257" y="connsiteY257"/>
                      </a:cxn>
                      <a:cxn ang="0">
                        <a:pos x="connsiteX258" y="connsiteY258"/>
                      </a:cxn>
                      <a:cxn ang="0">
                        <a:pos x="connsiteX259" y="connsiteY259"/>
                      </a:cxn>
                      <a:cxn ang="0">
                        <a:pos x="connsiteX260" y="connsiteY260"/>
                      </a:cxn>
                      <a:cxn ang="0">
                        <a:pos x="connsiteX261" y="connsiteY261"/>
                      </a:cxn>
                      <a:cxn ang="0">
                        <a:pos x="connsiteX262" y="connsiteY262"/>
                      </a:cxn>
                      <a:cxn ang="0">
                        <a:pos x="connsiteX263" y="connsiteY263"/>
                      </a:cxn>
                      <a:cxn ang="0">
                        <a:pos x="connsiteX264" y="connsiteY264"/>
                      </a:cxn>
                      <a:cxn ang="0">
                        <a:pos x="connsiteX265" y="connsiteY265"/>
                      </a:cxn>
                      <a:cxn ang="0">
                        <a:pos x="connsiteX266" y="connsiteY266"/>
                      </a:cxn>
                      <a:cxn ang="0">
                        <a:pos x="connsiteX267" y="connsiteY267"/>
                      </a:cxn>
                      <a:cxn ang="0">
                        <a:pos x="connsiteX268" y="connsiteY268"/>
                      </a:cxn>
                      <a:cxn ang="0">
                        <a:pos x="connsiteX269" y="connsiteY269"/>
                      </a:cxn>
                      <a:cxn ang="0">
                        <a:pos x="connsiteX270" y="connsiteY270"/>
                      </a:cxn>
                      <a:cxn ang="0">
                        <a:pos x="connsiteX271" y="connsiteY271"/>
                      </a:cxn>
                      <a:cxn ang="0">
                        <a:pos x="connsiteX272" y="connsiteY272"/>
                      </a:cxn>
                      <a:cxn ang="0">
                        <a:pos x="connsiteX273" y="connsiteY273"/>
                      </a:cxn>
                      <a:cxn ang="0">
                        <a:pos x="connsiteX274" y="connsiteY274"/>
                      </a:cxn>
                      <a:cxn ang="0">
                        <a:pos x="connsiteX275" y="connsiteY275"/>
                      </a:cxn>
                      <a:cxn ang="0">
                        <a:pos x="connsiteX276" y="connsiteY276"/>
                      </a:cxn>
                      <a:cxn ang="0">
                        <a:pos x="connsiteX277" y="connsiteY277"/>
                      </a:cxn>
                      <a:cxn ang="0">
                        <a:pos x="connsiteX278" y="connsiteY278"/>
                      </a:cxn>
                      <a:cxn ang="0">
                        <a:pos x="connsiteX279" y="connsiteY279"/>
                      </a:cxn>
                      <a:cxn ang="0">
                        <a:pos x="connsiteX280" y="connsiteY280"/>
                      </a:cxn>
                      <a:cxn ang="0">
                        <a:pos x="connsiteX281" y="connsiteY281"/>
                      </a:cxn>
                      <a:cxn ang="0">
                        <a:pos x="connsiteX282" y="connsiteY282"/>
                      </a:cxn>
                      <a:cxn ang="0">
                        <a:pos x="connsiteX283" y="connsiteY283"/>
                      </a:cxn>
                      <a:cxn ang="0">
                        <a:pos x="connsiteX284" y="connsiteY284"/>
                      </a:cxn>
                      <a:cxn ang="0">
                        <a:pos x="connsiteX285" y="connsiteY285"/>
                      </a:cxn>
                      <a:cxn ang="0">
                        <a:pos x="connsiteX286" y="connsiteY286"/>
                      </a:cxn>
                      <a:cxn ang="0">
                        <a:pos x="connsiteX287" y="connsiteY287"/>
                      </a:cxn>
                      <a:cxn ang="0">
                        <a:pos x="connsiteX288" y="connsiteY288"/>
                      </a:cxn>
                      <a:cxn ang="0">
                        <a:pos x="connsiteX289" y="connsiteY289"/>
                      </a:cxn>
                      <a:cxn ang="0">
                        <a:pos x="connsiteX290" y="connsiteY290"/>
                      </a:cxn>
                      <a:cxn ang="0">
                        <a:pos x="connsiteX291" y="connsiteY291"/>
                      </a:cxn>
                      <a:cxn ang="0">
                        <a:pos x="connsiteX292" y="connsiteY292"/>
                      </a:cxn>
                      <a:cxn ang="0">
                        <a:pos x="connsiteX293" y="connsiteY293"/>
                      </a:cxn>
                      <a:cxn ang="0">
                        <a:pos x="connsiteX294" y="connsiteY294"/>
                      </a:cxn>
                      <a:cxn ang="0">
                        <a:pos x="connsiteX295" y="connsiteY295"/>
                      </a:cxn>
                      <a:cxn ang="0">
                        <a:pos x="connsiteX296" y="connsiteY296"/>
                      </a:cxn>
                      <a:cxn ang="0">
                        <a:pos x="connsiteX297" y="connsiteY297"/>
                      </a:cxn>
                      <a:cxn ang="0">
                        <a:pos x="connsiteX298" y="connsiteY298"/>
                      </a:cxn>
                      <a:cxn ang="0">
                        <a:pos x="connsiteX299" y="connsiteY299"/>
                      </a:cxn>
                      <a:cxn ang="0">
                        <a:pos x="connsiteX300" y="connsiteY300"/>
                      </a:cxn>
                      <a:cxn ang="0">
                        <a:pos x="connsiteX301" y="connsiteY301"/>
                      </a:cxn>
                      <a:cxn ang="0">
                        <a:pos x="connsiteX302" y="connsiteY302"/>
                      </a:cxn>
                      <a:cxn ang="0">
                        <a:pos x="connsiteX303" y="connsiteY303"/>
                      </a:cxn>
                      <a:cxn ang="0">
                        <a:pos x="connsiteX304" y="connsiteY304"/>
                      </a:cxn>
                      <a:cxn ang="0">
                        <a:pos x="connsiteX305" y="connsiteY305"/>
                      </a:cxn>
                      <a:cxn ang="0">
                        <a:pos x="connsiteX306" y="connsiteY306"/>
                      </a:cxn>
                      <a:cxn ang="0">
                        <a:pos x="connsiteX307" y="connsiteY307"/>
                      </a:cxn>
                      <a:cxn ang="0">
                        <a:pos x="connsiteX308" y="connsiteY308"/>
                      </a:cxn>
                      <a:cxn ang="0">
                        <a:pos x="connsiteX309" y="connsiteY309"/>
                      </a:cxn>
                      <a:cxn ang="0">
                        <a:pos x="connsiteX310" y="connsiteY310"/>
                      </a:cxn>
                      <a:cxn ang="0">
                        <a:pos x="connsiteX311" y="connsiteY311"/>
                      </a:cxn>
                      <a:cxn ang="0">
                        <a:pos x="connsiteX312" y="connsiteY312"/>
                      </a:cxn>
                      <a:cxn ang="0">
                        <a:pos x="connsiteX313" y="connsiteY313"/>
                      </a:cxn>
                      <a:cxn ang="0">
                        <a:pos x="connsiteX314" y="connsiteY314"/>
                      </a:cxn>
                      <a:cxn ang="0">
                        <a:pos x="connsiteX315" y="connsiteY315"/>
                      </a:cxn>
                      <a:cxn ang="0">
                        <a:pos x="connsiteX316" y="connsiteY316"/>
                      </a:cxn>
                      <a:cxn ang="0">
                        <a:pos x="connsiteX317" y="connsiteY317"/>
                      </a:cxn>
                      <a:cxn ang="0">
                        <a:pos x="connsiteX318" y="connsiteY318"/>
                      </a:cxn>
                      <a:cxn ang="0">
                        <a:pos x="connsiteX319" y="connsiteY319"/>
                      </a:cxn>
                      <a:cxn ang="0">
                        <a:pos x="connsiteX320" y="connsiteY320"/>
                      </a:cxn>
                      <a:cxn ang="0">
                        <a:pos x="connsiteX321" y="connsiteY321"/>
                      </a:cxn>
                      <a:cxn ang="0">
                        <a:pos x="connsiteX322" y="connsiteY322"/>
                      </a:cxn>
                      <a:cxn ang="0">
                        <a:pos x="connsiteX323" y="connsiteY323"/>
                      </a:cxn>
                      <a:cxn ang="0">
                        <a:pos x="connsiteX324" y="connsiteY324"/>
                      </a:cxn>
                      <a:cxn ang="0">
                        <a:pos x="connsiteX325" y="connsiteY325"/>
                      </a:cxn>
                      <a:cxn ang="0">
                        <a:pos x="connsiteX326" y="connsiteY326"/>
                      </a:cxn>
                      <a:cxn ang="0">
                        <a:pos x="connsiteX327" y="connsiteY327"/>
                      </a:cxn>
                      <a:cxn ang="0">
                        <a:pos x="connsiteX328" y="connsiteY328"/>
                      </a:cxn>
                      <a:cxn ang="0">
                        <a:pos x="connsiteX329" y="connsiteY329"/>
                      </a:cxn>
                      <a:cxn ang="0">
                        <a:pos x="connsiteX330" y="connsiteY330"/>
                      </a:cxn>
                      <a:cxn ang="0">
                        <a:pos x="connsiteX331" y="connsiteY331"/>
                      </a:cxn>
                      <a:cxn ang="0">
                        <a:pos x="connsiteX332" y="connsiteY332"/>
                      </a:cxn>
                      <a:cxn ang="0">
                        <a:pos x="connsiteX333" y="connsiteY333"/>
                      </a:cxn>
                      <a:cxn ang="0">
                        <a:pos x="connsiteX334" y="connsiteY334"/>
                      </a:cxn>
                      <a:cxn ang="0">
                        <a:pos x="connsiteX335" y="connsiteY335"/>
                      </a:cxn>
                      <a:cxn ang="0">
                        <a:pos x="connsiteX336" y="connsiteY336"/>
                      </a:cxn>
                      <a:cxn ang="0">
                        <a:pos x="connsiteX337" y="connsiteY337"/>
                      </a:cxn>
                      <a:cxn ang="0">
                        <a:pos x="connsiteX338" y="connsiteY338"/>
                      </a:cxn>
                      <a:cxn ang="0">
                        <a:pos x="connsiteX339" y="connsiteY339"/>
                      </a:cxn>
                      <a:cxn ang="0">
                        <a:pos x="connsiteX340" y="connsiteY340"/>
                      </a:cxn>
                      <a:cxn ang="0">
                        <a:pos x="connsiteX341" y="connsiteY341"/>
                      </a:cxn>
                      <a:cxn ang="0">
                        <a:pos x="connsiteX342" y="connsiteY342"/>
                      </a:cxn>
                      <a:cxn ang="0">
                        <a:pos x="connsiteX343" y="connsiteY343"/>
                      </a:cxn>
                      <a:cxn ang="0">
                        <a:pos x="connsiteX344" y="connsiteY344"/>
                      </a:cxn>
                      <a:cxn ang="0">
                        <a:pos x="connsiteX345" y="connsiteY345"/>
                      </a:cxn>
                      <a:cxn ang="0">
                        <a:pos x="connsiteX346" y="connsiteY346"/>
                      </a:cxn>
                      <a:cxn ang="0">
                        <a:pos x="connsiteX347" y="connsiteY347"/>
                      </a:cxn>
                      <a:cxn ang="0">
                        <a:pos x="connsiteX348" y="connsiteY348"/>
                      </a:cxn>
                      <a:cxn ang="0">
                        <a:pos x="connsiteX349" y="connsiteY349"/>
                      </a:cxn>
                      <a:cxn ang="0">
                        <a:pos x="connsiteX350" y="connsiteY350"/>
                      </a:cxn>
                      <a:cxn ang="0">
                        <a:pos x="connsiteX351" y="connsiteY351"/>
                      </a:cxn>
                      <a:cxn ang="0">
                        <a:pos x="connsiteX352" y="connsiteY352"/>
                      </a:cxn>
                      <a:cxn ang="0">
                        <a:pos x="connsiteX353" y="connsiteY353"/>
                      </a:cxn>
                      <a:cxn ang="0">
                        <a:pos x="connsiteX354" y="connsiteY354"/>
                      </a:cxn>
                      <a:cxn ang="0">
                        <a:pos x="connsiteX355" y="connsiteY355"/>
                      </a:cxn>
                      <a:cxn ang="0">
                        <a:pos x="connsiteX356" y="connsiteY356"/>
                      </a:cxn>
                      <a:cxn ang="0">
                        <a:pos x="connsiteX357" y="connsiteY357"/>
                      </a:cxn>
                      <a:cxn ang="0">
                        <a:pos x="connsiteX358" y="connsiteY358"/>
                      </a:cxn>
                      <a:cxn ang="0">
                        <a:pos x="connsiteX359" y="connsiteY359"/>
                      </a:cxn>
                      <a:cxn ang="0">
                        <a:pos x="connsiteX360" y="connsiteY360"/>
                      </a:cxn>
                      <a:cxn ang="0">
                        <a:pos x="connsiteX361" y="connsiteY361"/>
                      </a:cxn>
                      <a:cxn ang="0">
                        <a:pos x="connsiteX362" y="connsiteY362"/>
                      </a:cxn>
                      <a:cxn ang="0">
                        <a:pos x="connsiteX363" y="connsiteY363"/>
                      </a:cxn>
                      <a:cxn ang="0">
                        <a:pos x="connsiteX364" y="connsiteY364"/>
                      </a:cxn>
                      <a:cxn ang="0">
                        <a:pos x="connsiteX365" y="connsiteY365"/>
                      </a:cxn>
                      <a:cxn ang="0">
                        <a:pos x="connsiteX366" y="connsiteY366"/>
                      </a:cxn>
                      <a:cxn ang="0">
                        <a:pos x="connsiteX367" y="connsiteY367"/>
                      </a:cxn>
                      <a:cxn ang="0">
                        <a:pos x="connsiteX368" y="connsiteY368"/>
                      </a:cxn>
                      <a:cxn ang="0">
                        <a:pos x="connsiteX369" y="connsiteY369"/>
                      </a:cxn>
                      <a:cxn ang="0">
                        <a:pos x="connsiteX370" y="connsiteY370"/>
                      </a:cxn>
                      <a:cxn ang="0">
                        <a:pos x="connsiteX371" y="connsiteY371"/>
                      </a:cxn>
                      <a:cxn ang="0">
                        <a:pos x="connsiteX372" y="connsiteY372"/>
                      </a:cxn>
                      <a:cxn ang="0">
                        <a:pos x="connsiteX373" y="connsiteY373"/>
                      </a:cxn>
                      <a:cxn ang="0">
                        <a:pos x="connsiteX374" y="connsiteY374"/>
                      </a:cxn>
                      <a:cxn ang="0">
                        <a:pos x="connsiteX375" y="connsiteY375"/>
                      </a:cxn>
                      <a:cxn ang="0">
                        <a:pos x="connsiteX376" y="connsiteY376"/>
                      </a:cxn>
                      <a:cxn ang="0">
                        <a:pos x="connsiteX377" y="connsiteY377"/>
                      </a:cxn>
                      <a:cxn ang="0">
                        <a:pos x="connsiteX378" y="connsiteY378"/>
                      </a:cxn>
                      <a:cxn ang="0">
                        <a:pos x="connsiteX379" y="connsiteY379"/>
                      </a:cxn>
                      <a:cxn ang="0">
                        <a:pos x="connsiteX380" y="connsiteY380"/>
                      </a:cxn>
                      <a:cxn ang="0">
                        <a:pos x="connsiteX381" y="connsiteY381"/>
                      </a:cxn>
                      <a:cxn ang="0">
                        <a:pos x="connsiteX382" y="connsiteY382"/>
                      </a:cxn>
                      <a:cxn ang="0">
                        <a:pos x="connsiteX383" y="connsiteY383"/>
                      </a:cxn>
                      <a:cxn ang="0">
                        <a:pos x="connsiteX384" y="connsiteY384"/>
                      </a:cxn>
                      <a:cxn ang="0">
                        <a:pos x="connsiteX385" y="connsiteY385"/>
                      </a:cxn>
                      <a:cxn ang="0">
                        <a:pos x="connsiteX386" y="connsiteY386"/>
                      </a:cxn>
                      <a:cxn ang="0">
                        <a:pos x="connsiteX387" y="connsiteY387"/>
                      </a:cxn>
                      <a:cxn ang="0">
                        <a:pos x="connsiteX388" y="connsiteY388"/>
                      </a:cxn>
                      <a:cxn ang="0">
                        <a:pos x="connsiteX389" y="connsiteY389"/>
                      </a:cxn>
                      <a:cxn ang="0">
                        <a:pos x="connsiteX390" y="connsiteY390"/>
                      </a:cxn>
                      <a:cxn ang="0">
                        <a:pos x="connsiteX391" y="connsiteY391"/>
                      </a:cxn>
                      <a:cxn ang="0">
                        <a:pos x="connsiteX392" y="connsiteY392"/>
                      </a:cxn>
                      <a:cxn ang="0">
                        <a:pos x="connsiteX393" y="connsiteY393"/>
                      </a:cxn>
                      <a:cxn ang="0">
                        <a:pos x="connsiteX394" y="connsiteY394"/>
                      </a:cxn>
                      <a:cxn ang="0">
                        <a:pos x="connsiteX395" y="connsiteY395"/>
                      </a:cxn>
                      <a:cxn ang="0">
                        <a:pos x="connsiteX396" y="connsiteY396"/>
                      </a:cxn>
                      <a:cxn ang="0">
                        <a:pos x="connsiteX397" y="connsiteY397"/>
                      </a:cxn>
                      <a:cxn ang="0">
                        <a:pos x="connsiteX398" y="connsiteY398"/>
                      </a:cxn>
                      <a:cxn ang="0">
                        <a:pos x="connsiteX399" y="connsiteY399"/>
                      </a:cxn>
                      <a:cxn ang="0">
                        <a:pos x="connsiteX400" y="connsiteY400"/>
                      </a:cxn>
                      <a:cxn ang="0">
                        <a:pos x="connsiteX401" y="connsiteY401"/>
                      </a:cxn>
                      <a:cxn ang="0">
                        <a:pos x="connsiteX402" y="connsiteY402"/>
                      </a:cxn>
                      <a:cxn ang="0">
                        <a:pos x="connsiteX403" y="connsiteY403"/>
                      </a:cxn>
                      <a:cxn ang="0">
                        <a:pos x="connsiteX404" y="connsiteY404"/>
                      </a:cxn>
                      <a:cxn ang="0">
                        <a:pos x="connsiteX405" y="connsiteY405"/>
                      </a:cxn>
                      <a:cxn ang="0">
                        <a:pos x="connsiteX406" y="connsiteY406"/>
                      </a:cxn>
                      <a:cxn ang="0">
                        <a:pos x="connsiteX407" y="connsiteY407"/>
                      </a:cxn>
                      <a:cxn ang="0">
                        <a:pos x="connsiteX408" y="connsiteY408"/>
                      </a:cxn>
                      <a:cxn ang="0">
                        <a:pos x="connsiteX409" y="connsiteY409"/>
                      </a:cxn>
                      <a:cxn ang="0">
                        <a:pos x="connsiteX410" y="connsiteY410"/>
                      </a:cxn>
                      <a:cxn ang="0">
                        <a:pos x="connsiteX411" y="connsiteY411"/>
                      </a:cxn>
                      <a:cxn ang="0">
                        <a:pos x="connsiteX412" y="connsiteY412"/>
                      </a:cxn>
                      <a:cxn ang="0">
                        <a:pos x="connsiteX413" y="connsiteY413"/>
                      </a:cxn>
                      <a:cxn ang="0">
                        <a:pos x="connsiteX414" y="connsiteY414"/>
                      </a:cxn>
                      <a:cxn ang="0">
                        <a:pos x="connsiteX415" y="connsiteY415"/>
                      </a:cxn>
                      <a:cxn ang="0">
                        <a:pos x="connsiteX416" y="connsiteY416"/>
                      </a:cxn>
                      <a:cxn ang="0">
                        <a:pos x="connsiteX417" y="connsiteY417"/>
                      </a:cxn>
                      <a:cxn ang="0">
                        <a:pos x="connsiteX418" y="connsiteY418"/>
                      </a:cxn>
                      <a:cxn ang="0">
                        <a:pos x="connsiteX419" y="connsiteY419"/>
                      </a:cxn>
                      <a:cxn ang="0">
                        <a:pos x="connsiteX420" y="connsiteY420"/>
                      </a:cxn>
                      <a:cxn ang="0">
                        <a:pos x="connsiteX421" y="connsiteY421"/>
                      </a:cxn>
                      <a:cxn ang="0">
                        <a:pos x="connsiteX422" y="connsiteY422"/>
                      </a:cxn>
                      <a:cxn ang="0">
                        <a:pos x="connsiteX423" y="connsiteY423"/>
                      </a:cxn>
                      <a:cxn ang="0">
                        <a:pos x="connsiteX424" y="connsiteY424"/>
                      </a:cxn>
                      <a:cxn ang="0">
                        <a:pos x="connsiteX425" y="connsiteY425"/>
                      </a:cxn>
                      <a:cxn ang="0">
                        <a:pos x="connsiteX426" y="connsiteY426"/>
                      </a:cxn>
                      <a:cxn ang="0">
                        <a:pos x="connsiteX427" y="connsiteY427"/>
                      </a:cxn>
                      <a:cxn ang="0">
                        <a:pos x="connsiteX428" y="connsiteY428"/>
                      </a:cxn>
                      <a:cxn ang="0">
                        <a:pos x="connsiteX429" y="connsiteY429"/>
                      </a:cxn>
                      <a:cxn ang="0">
                        <a:pos x="connsiteX430" y="connsiteY430"/>
                      </a:cxn>
                      <a:cxn ang="0">
                        <a:pos x="connsiteX431" y="connsiteY431"/>
                      </a:cxn>
                      <a:cxn ang="0">
                        <a:pos x="connsiteX432" y="connsiteY432"/>
                      </a:cxn>
                      <a:cxn ang="0">
                        <a:pos x="connsiteX433" y="connsiteY433"/>
                      </a:cxn>
                      <a:cxn ang="0">
                        <a:pos x="connsiteX434" y="connsiteY434"/>
                      </a:cxn>
                      <a:cxn ang="0">
                        <a:pos x="connsiteX435" y="connsiteY435"/>
                      </a:cxn>
                      <a:cxn ang="0">
                        <a:pos x="connsiteX436" y="connsiteY436"/>
                      </a:cxn>
                      <a:cxn ang="0">
                        <a:pos x="connsiteX437" y="connsiteY437"/>
                      </a:cxn>
                      <a:cxn ang="0">
                        <a:pos x="connsiteX438" y="connsiteY438"/>
                      </a:cxn>
                      <a:cxn ang="0">
                        <a:pos x="connsiteX439" y="connsiteY439"/>
                      </a:cxn>
                      <a:cxn ang="0">
                        <a:pos x="connsiteX440" y="connsiteY440"/>
                      </a:cxn>
                      <a:cxn ang="0">
                        <a:pos x="connsiteX441" y="connsiteY441"/>
                      </a:cxn>
                      <a:cxn ang="0">
                        <a:pos x="connsiteX442" y="connsiteY442"/>
                      </a:cxn>
                      <a:cxn ang="0">
                        <a:pos x="connsiteX443" y="connsiteY443"/>
                      </a:cxn>
                      <a:cxn ang="0">
                        <a:pos x="connsiteX444" y="connsiteY444"/>
                      </a:cxn>
                      <a:cxn ang="0">
                        <a:pos x="connsiteX445" y="connsiteY445"/>
                      </a:cxn>
                      <a:cxn ang="0">
                        <a:pos x="connsiteX446" y="connsiteY446"/>
                      </a:cxn>
                      <a:cxn ang="0">
                        <a:pos x="connsiteX447" y="connsiteY447"/>
                      </a:cxn>
                      <a:cxn ang="0">
                        <a:pos x="connsiteX448" y="connsiteY448"/>
                      </a:cxn>
                      <a:cxn ang="0">
                        <a:pos x="connsiteX449" y="connsiteY449"/>
                      </a:cxn>
                      <a:cxn ang="0">
                        <a:pos x="connsiteX450" y="connsiteY450"/>
                      </a:cxn>
                      <a:cxn ang="0">
                        <a:pos x="connsiteX451" y="connsiteY451"/>
                      </a:cxn>
                      <a:cxn ang="0">
                        <a:pos x="connsiteX452" y="connsiteY452"/>
                      </a:cxn>
                      <a:cxn ang="0">
                        <a:pos x="connsiteX453" y="connsiteY453"/>
                      </a:cxn>
                      <a:cxn ang="0">
                        <a:pos x="connsiteX454" y="connsiteY454"/>
                      </a:cxn>
                      <a:cxn ang="0">
                        <a:pos x="connsiteX455" y="connsiteY455"/>
                      </a:cxn>
                      <a:cxn ang="0">
                        <a:pos x="connsiteX456" y="connsiteY456"/>
                      </a:cxn>
                      <a:cxn ang="0">
                        <a:pos x="connsiteX457" y="connsiteY457"/>
                      </a:cxn>
                      <a:cxn ang="0">
                        <a:pos x="connsiteX458" y="connsiteY458"/>
                      </a:cxn>
                      <a:cxn ang="0">
                        <a:pos x="connsiteX459" y="connsiteY459"/>
                      </a:cxn>
                      <a:cxn ang="0">
                        <a:pos x="connsiteX460" y="connsiteY460"/>
                      </a:cxn>
                      <a:cxn ang="0">
                        <a:pos x="connsiteX461" y="connsiteY461"/>
                      </a:cxn>
                      <a:cxn ang="0">
                        <a:pos x="connsiteX462" y="connsiteY462"/>
                      </a:cxn>
                      <a:cxn ang="0">
                        <a:pos x="connsiteX463" y="connsiteY463"/>
                      </a:cxn>
                      <a:cxn ang="0">
                        <a:pos x="connsiteX464" y="connsiteY464"/>
                      </a:cxn>
                      <a:cxn ang="0">
                        <a:pos x="connsiteX465" y="connsiteY465"/>
                      </a:cxn>
                      <a:cxn ang="0">
                        <a:pos x="connsiteX466" y="connsiteY466"/>
                      </a:cxn>
                      <a:cxn ang="0">
                        <a:pos x="connsiteX467" y="connsiteY467"/>
                      </a:cxn>
                      <a:cxn ang="0">
                        <a:pos x="connsiteX468" y="connsiteY468"/>
                      </a:cxn>
                      <a:cxn ang="0">
                        <a:pos x="connsiteX469" y="connsiteY469"/>
                      </a:cxn>
                      <a:cxn ang="0">
                        <a:pos x="connsiteX470" y="connsiteY470"/>
                      </a:cxn>
                      <a:cxn ang="0">
                        <a:pos x="connsiteX471" y="connsiteY471"/>
                      </a:cxn>
                      <a:cxn ang="0">
                        <a:pos x="connsiteX472" y="connsiteY472"/>
                      </a:cxn>
                      <a:cxn ang="0">
                        <a:pos x="connsiteX473" y="connsiteY473"/>
                      </a:cxn>
                      <a:cxn ang="0">
                        <a:pos x="connsiteX474" y="connsiteY474"/>
                      </a:cxn>
                      <a:cxn ang="0">
                        <a:pos x="connsiteX475" y="connsiteY475"/>
                      </a:cxn>
                      <a:cxn ang="0">
                        <a:pos x="connsiteX476" y="connsiteY476"/>
                      </a:cxn>
                      <a:cxn ang="0">
                        <a:pos x="connsiteX477" y="connsiteY477"/>
                      </a:cxn>
                      <a:cxn ang="0">
                        <a:pos x="connsiteX478" y="connsiteY478"/>
                      </a:cxn>
                      <a:cxn ang="0">
                        <a:pos x="connsiteX479" y="connsiteY479"/>
                      </a:cxn>
                      <a:cxn ang="0">
                        <a:pos x="connsiteX480" y="connsiteY480"/>
                      </a:cxn>
                      <a:cxn ang="0">
                        <a:pos x="connsiteX481" y="connsiteY481"/>
                      </a:cxn>
                      <a:cxn ang="0">
                        <a:pos x="connsiteX482" y="connsiteY482"/>
                      </a:cxn>
                      <a:cxn ang="0">
                        <a:pos x="connsiteX483" y="connsiteY483"/>
                      </a:cxn>
                      <a:cxn ang="0">
                        <a:pos x="connsiteX484" y="connsiteY484"/>
                      </a:cxn>
                      <a:cxn ang="0">
                        <a:pos x="connsiteX485" y="connsiteY485"/>
                      </a:cxn>
                      <a:cxn ang="0">
                        <a:pos x="connsiteX486" y="connsiteY486"/>
                      </a:cxn>
                      <a:cxn ang="0">
                        <a:pos x="connsiteX487" y="connsiteY487"/>
                      </a:cxn>
                      <a:cxn ang="0">
                        <a:pos x="connsiteX488" y="connsiteY488"/>
                      </a:cxn>
                      <a:cxn ang="0">
                        <a:pos x="connsiteX489" y="connsiteY489"/>
                      </a:cxn>
                      <a:cxn ang="0">
                        <a:pos x="connsiteX490" y="connsiteY490"/>
                      </a:cxn>
                      <a:cxn ang="0">
                        <a:pos x="connsiteX491" y="connsiteY491"/>
                      </a:cxn>
                      <a:cxn ang="0">
                        <a:pos x="connsiteX492" y="connsiteY492"/>
                      </a:cxn>
                      <a:cxn ang="0">
                        <a:pos x="connsiteX493" y="connsiteY493"/>
                      </a:cxn>
                      <a:cxn ang="0">
                        <a:pos x="connsiteX494" y="connsiteY494"/>
                      </a:cxn>
                      <a:cxn ang="0">
                        <a:pos x="connsiteX495" y="connsiteY495"/>
                      </a:cxn>
                      <a:cxn ang="0">
                        <a:pos x="connsiteX496" y="connsiteY496"/>
                      </a:cxn>
                      <a:cxn ang="0">
                        <a:pos x="connsiteX497" y="connsiteY497"/>
                      </a:cxn>
                      <a:cxn ang="0">
                        <a:pos x="connsiteX498" y="connsiteY498"/>
                      </a:cxn>
                      <a:cxn ang="0">
                        <a:pos x="connsiteX499" y="connsiteY499"/>
                      </a:cxn>
                      <a:cxn ang="0">
                        <a:pos x="connsiteX500" y="connsiteY500"/>
                      </a:cxn>
                      <a:cxn ang="0">
                        <a:pos x="connsiteX501" y="connsiteY501"/>
                      </a:cxn>
                      <a:cxn ang="0">
                        <a:pos x="connsiteX502" y="connsiteY502"/>
                      </a:cxn>
                      <a:cxn ang="0">
                        <a:pos x="connsiteX503" y="connsiteY503"/>
                      </a:cxn>
                      <a:cxn ang="0">
                        <a:pos x="connsiteX504" y="connsiteY504"/>
                      </a:cxn>
                      <a:cxn ang="0">
                        <a:pos x="connsiteX505" y="connsiteY505"/>
                      </a:cxn>
                      <a:cxn ang="0">
                        <a:pos x="connsiteX506" y="connsiteY506"/>
                      </a:cxn>
                      <a:cxn ang="0">
                        <a:pos x="connsiteX507" y="connsiteY507"/>
                      </a:cxn>
                      <a:cxn ang="0">
                        <a:pos x="connsiteX508" y="connsiteY508"/>
                      </a:cxn>
                      <a:cxn ang="0">
                        <a:pos x="connsiteX509" y="connsiteY509"/>
                      </a:cxn>
                      <a:cxn ang="0">
                        <a:pos x="connsiteX510" y="connsiteY510"/>
                      </a:cxn>
                      <a:cxn ang="0">
                        <a:pos x="connsiteX511" y="connsiteY511"/>
                      </a:cxn>
                      <a:cxn ang="0">
                        <a:pos x="connsiteX512" y="connsiteY512"/>
                      </a:cxn>
                      <a:cxn ang="0">
                        <a:pos x="connsiteX513" y="connsiteY513"/>
                      </a:cxn>
                      <a:cxn ang="0">
                        <a:pos x="connsiteX514" y="connsiteY514"/>
                      </a:cxn>
                      <a:cxn ang="0">
                        <a:pos x="connsiteX515" y="connsiteY515"/>
                      </a:cxn>
                      <a:cxn ang="0">
                        <a:pos x="connsiteX516" y="connsiteY516"/>
                      </a:cxn>
                      <a:cxn ang="0">
                        <a:pos x="connsiteX517" y="connsiteY517"/>
                      </a:cxn>
                      <a:cxn ang="0">
                        <a:pos x="connsiteX518" y="connsiteY518"/>
                      </a:cxn>
                      <a:cxn ang="0">
                        <a:pos x="connsiteX519" y="connsiteY519"/>
                      </a:cxn>
                      <a:cxn ang="0">
                        <a:pos x="connsiteX520" y="connsiteY520"/>
                      </a:cxn>
                      <a:cxn ang="0">
                        <a:pos x="connsiteX521" y="connsiteY521"/>
                      </a:cxn>
                      <a:cxn ang="0">
                        <a:pos x="connsiteX522" y="connsiteY522"/>
                      </a:cxn>
                      <a:cxn ang="0">
                        <a:pos x="connsiteX523" y="connsiteY523"/>
                      </a:cxn>
                      <a:cxn ang="0">
                        <a:pos x="connsiteX524" y="connsiteY524"/>
                      </a:cxn>
                      <a:cxn ang="0">
                        <a:pos x="connsiteX525" y="connsiteY525"/>
                      </a:cxn>
                      <a:cxn ang="0">
                        <a:pos x="connsiteX526" y="connsiteY526"/>
                      </a:cxn>
                      <a:cxn ang="0">
                        <a:pos x="connsiteX527" y="connsiteY527"/>
                      </a:cxn>
                      <a:cxn ang="0">
                        <a:pos x="connsiteX528" y="connsiteY528"/>
                      </a:cxn>
                      <a:cxn ang="0">
                        <a:pos x="connsiteX529" y="connsiteY529"/>
                      </a:cxn>
                      <a:cxn ang="0">
                        <a:pos x="connsiteX530" y="connsiteY530"/>
                      </a:cxn>
                      <a:cxn ang="0">
                        <a:pos x="connsiteX531" y="connsiteY531"/>
                      </a:cxn>
                      <a:cxn ang="0">
                        <a:pos x="connsiteX532" y="connsiteY532"/>
                      </a:cxn>
                      <a:cxn ang="0">
                        <a:pos x="connsiteX533" y="connsiteY533"/>
                      </a:cxn>
                      <a:cxn ang="0">
                        <a:pos x="connsiteX534" y="connsiteY534"/>
                      </a:cxn>
                      <a:cxn ang="0">
                        <a:pos x="connsiteX535" y="connsiteY535"/>
                      </a:cxn>
                      <a:cxn ang="0">
                        <a:pos x="connsiteX536" y="connsiteY536"/>
                      </a:cxn>
                      <a:cxn ang="0">
                        <a:pos x="connsiteX537" y="connsiteY537"/>
                      </a:cxn>
                      <a:cxn ang="0">
                        <a:pos x="connsiteX538" y="connsiteY538"/>
                      </a:cxn>
                      <a:cxn ang="0">
                        <a:pos x="connsiteX539" y="connsiteY539"/>
                      </a:cxn>
                      <a:cxn ang="0">
                        <a:pos x="connsiteX540" y="connsiteY540"/>
                      </a:cxn>
                      <a:cxn ang="0">
                        <a:pos x="connsiteX541" y="connsiteY541"/>
                      </a:cxn>
                      <a:cxn ang="0">
                        <a:pos x="connsiteX542" y="connsiteY542"/>
                      </a:cxn>
                      <a:cxn ang="0">
                        <a:pos x="connsiteX543" y="connsiteY543"/>
                      </a:cxn>
                      <a:cxn ang="0">
                        <a:pos x="connsiteX544" y="connsiteY544"/>
                      </a:cxn>
                      <a:cxn ang="0">
                        <a:pos x="connsiteX545" y="connsiteY545"/>
                      </a:cxn>
                      <a:cxn ang="0">
                        <a:pos x="connsiteX546" y="connsiteY546"/>
                      </a:cxn>
                      <a:cxn ang="0">
                        <a:pos x="connsiteX547" y="connsiteY547"/>
                      </a:cxn>
                      <a:cxn ang="0">
                        <a:pos x="connsiteX548" y="connsiteY548"/>
                      </a:cxn>
                      <a:cxn ang="0">
                        <a:pos x="connsiteX549" y="connsiteY549"/>
                      </a:cxn>
                      <a:cxn ang="0">
                        <a:pos x="connsiteX550" y="connsiteY550"/>
                      </a:cxn>
                      <a:cxn ang="0">
                        <a:pos x="connsiteX551" y="connsiteY551"/>
                      </a:cxn>
                      <a:cxn ang="0">
                        <a:pos x="connsiteX552" y="connsiteY552"/>
                      </a:cxn>
                      <a:cxn ang="0">
                        <a:pos x="connsiteX553" y="connsiteY553"/>
                      </a:cxn>
                      <a:cxn ang="0">
                        <a:pos x="connsiteX554" y="connsiteY554"/>
                      </a:cxn>
                      <a:cxn ang="0">
                        <a:pos x="connsiteX555" y="connsiteY555"/>
                      </a:cxn>
                      <a:cxn ang="0">
                        <a:pos x="connsiteX556" y="connsiteY556"/>
                      </a:cxn>
                      <a:cxn ang="0">
                        <a:pos x="connsiteX557" y="connsiteY557"/>
                      </a:cxn>
                      <a:cxn ang="0">
                        <a:pos x="connsiteX558" y="connsiteY558"/>
                      </a:cxn>
                      <a:cxn ang="0">
                        <a:pos x="connsiteX559" y="connsiteY559"/>
                      </a:cxn>
                      <a:cxn ang="0">
                        <a:pos x="connsiteX560" y="connsiteY560"/>
                      </a:cxn>
                      <a:cxn ang="0">
                        <a:pos x="connsiteX561" y="connsiteY561"/>
                      </a:cxn>
                      <a:cxn ang="0">
                        <a:pos x="connsiteX562" y="connsiteY562"/>
                      </a:cxn>
                      <a:cxn ang="0">
                        <a:pos x="connsiteX563" y="connsiteY563"/>
                      </a:cxn>
                      <a:cxn ang="0">
                        <a:pos x="connsiteX564" y="connsiteY564"/>
                      </a:cxn>
                      <a:cxn ang="0">
                        <a:pos x="connsiteX565" y="connsiteY565"/>
                      </a:cxn>
                      <a:cxn ang="0">
                        <a:pos x="connsiteX566" y="connsiteY566"/>
                      </a:cxn>
                      <a:cxn ang="0">
                        <a:pos x="connsiteX567" y="connsiteY567"/>
                      </a:cxn>
                      <a:cxn ang="0">
                        <a:pos x="connsiteX568" y="connsiteY568"/>
                      </a:cxn>
                      <a:cxn ang="0">
                        <a:pos x="connsiteX569" y="connsiteY569"/>
                      </a:cxn>
                      <a:cxn ang="0">
                        <a:pos x="connsiteX570" y="connsiteY570"/>
                      </a:cxn>
                      <a:cxn ang="0">
                        <a:pos x="connsiteX571" y="connsiteY571"/>
                      </a:cxn>
                      <a:cxn ang="0">
                        <a:pos x="connsiteX572" y="connsiteY572"/>
                      </a:cxn>
                      <a:cxn ang="0">
                        <a:pos x="connsiteX573" y="connsiteY573"/>
                      </a:cxn>
                      <a:cxn ang="0">
                        <a:pos x="connsiteX574" y="connsiteY574"/>
                      </a:cxn>
                      <a:cxn ang="0">
                        <a:pos x="connsiteX575" y="connsiteY575"/>
                      </a:cxn>
                      <a:cxn ang="0">
                        <a:pos x="connsiteX576" y="connsiteY576"/>
                      </a:cxn>
                      <a:cxn ang="0">
                        <a:pos x="connsiteX577" y="connsiteY577"/>
                      </a:cxn>
                      <a:cxn ang="0">
                        <a:pos x="connsiteX578" y="connsiteY578"/>
                      </a:cxn>
                      <a:cxn ang="0">
                        <a:pos x="connsiteX579" y="connsiteY579"/>
                      </a:cxn>
                      <a:cxn ang="0">
                        <a:pos x="connsiteX580" y="connsiteY580"/>
                      </a:cxn>
                      <a:cxn ang="0">
                        <a:pos x="connsiteX581" y="connsiteY581"/>
                      </a:cxn>
                      <a:cxn ang="0">
                        <a:pos x="connsiteX582" y="connsiteY582"/>
                      </a:cxn>
                      <a:cxn ang="0">
                        <a:pos x="connsiteX583" y="connsiteY583"/>
                      </a:cxn>
                      <a:cxn ang="0">
                        <a:pos x="connsiteX584" y="connsiteY584"/>
                      </a:cxn>
                      <a:cxn ang="0">
                        <a:pos x="connsiteX585" y="connsiteY585"/>
                      </a:cxn>
                      <a:cxn ang="0">
                        <a:pos x="connsiteX586" y="connsiteY586"/>
                      </a:cxn>
                      <a:cxn ang="0">
                        <a:pos x="connsiteX587" y="connsiteY587"/>
                      </a:cxn>
                      <a:cxn ang="0">
                        <a:pos x="connsiteX588" y="connsiteY588"/>
                      </a:cxn>
                      <a:cxn ang="0">
                        <a:pos x="connsiteX589" y="connsiteY589"/>
                      </a:cxn>
                      <a:cxn ang="0">
                        <a:pos x="connsiteX590" y="connsiteY590"/>
                      </a:cxn>
                      <a:cxn ang="0">
                        <a:pos x="connsiteX591" y="connsiteY591"/>
                      </a:cxn>
                      <a:cxn ang="0">
                        <a:pos x="connsiteX592" y="connsiteY592"/>
                      </a:cxn>
                      <a:cxn ang="0">
                        <a:pos x="connsiteX593" y="connsiteY593"/>
                      </a:cxn>
                      <a:cxn ang="0">
                        <a:pos x="connsiteX594" y="connsiteY594"/>
                      </a:cxn>
                      <a:cxn ang="0">
                        <a:pos x="connsiteX595" y="connsiteY595"/>
                      </a:cxn>
                      <a:cxn ang="0">
                        <a:pos x="connsiteX596" y="connsiteY596"/>
                      </a:cxn>
                      <a:cxn ang="0">
                        <a:pos x="connsiteX597" y="connsiteY597"/>
                      </a:cxn>
                      <a:cxn ang="0">
                        <a:pos x="connsiteX598" y="connsiteY598"/>
                      </a:cxn>
                      <a:cxn ang="0">
                        <a:pos x="connsiteX599" y="connsiteY599"/>
                      </a:cxn>
                      <a:cxn ang="0">
                        <a:pos x="connsiteX600" y="connsiteY600"/>
                      </a:cxn>
                      <a:cxn ang="0">
                        <a:pos x="connsiteX601" y="connsiteY601"/>
                      </a:cxn>
                      <a:cxn ang="0">
                        <a:pos x="connsiteX602" y="connsiteY602"/>
                      </a:cxn>
                      <a:cxn ang="0">
                        <a:pos x="connsiteX603" y="connsiteY603"/>
                      </a:cxn>
                      <a:cxn ang="0">
                        <a:pos x="connsiteX604" y="connsiteY604"/>
                      </a:cxn>
                      <a:cxn ang="0">
                        <a:pos x="connsiteX605" y="connsiteY605"/>
                      </a:cxn>
                      <a:cxn ang="0">
                        <a:pos x="connsiteX606" y="connsiteY606"/>
                      </a:cxn>
                      <a:cxn ang="0">
                        <a:pos x="connsiteX607" y="connsiteY607"/>
                      </a:cxn>
                      <a:cxn ang="0">
                        <a:pos x="connsiteX608" y="connsiteY608"/>
                      </a:cxn>
                      <a:cxn ang="0">
                        <a:pos x="connsiteX609" y="connsiteY609"/>
                      </a:cxn>
                      <a:cxn ang="0">
                        <a:pos x="connsiteX610" y="connsiteY610"/>
                      </a:cxn>
                      <a:cxn ang="0">
                        <a:pos x="connsiteX611" y="connsiteY611"/>
                      </a:cxn>
                      <a:cxn ang="0">
                        <a:pos x="connsiteX612" y="connsiteY612"/>
                      </a:cxn>
                      <a:cxn ang="0">
                        <a:pos x="connsiteX613" y="connsiteY613"/>
                      </a:cxn>
                      <a:cxn ang="0">
                        <a:pos x="connsiteX614" y="connsiteY614"/>
                      </a:cxn>
                      <a:cxn ang="0">
                        <a:pos x="connsiteX615" y="connsiteY615"/>
                      </a:cxn>
                      <a:cxn ang="0">
                        <a:pos x="connsiteX616" y="connsiteY616"/>
                      </a:cxn>
                      <a:cxn ang="0">
                        <a:pos x="connsiteX617" y="connsiteY617"/>
                      </a:cxn>
                      <a:cxn ang="0">
                        <a:pos x="connsiteX618" y="connsiteY618"/>
                      </a:cxn>
                      <a:cxn ang="0">
                        <a:pos x="connsiteX619" y="connsiteY619"/>
                      </a:cxn>
                      <a:cxn ang="0">
                        <a:pos x="connsiteX620" y="connsiteY620"/>
                      </a:cxn>
                      <a:cxn ang="0">
                        <a:pos x="connsiteX621" y="connsiteY621"/>
                      </a:cxn>
                      <a:cxn ang="0">
                        <a:pos x="connsiteX622" y="connsiteY622"/>
                      </a:cxn>
                      <a:cxn ang="0">
                        <a:pos x="connsiteX623" y="connsiteY623"/>
                      </a:cxn>
                      <a:cxn ang="0">
                        <a:pos x="connsiteX624" y="connsiteY624"/>
                      </a:cxn>
                      <a:cxn ang="0">
                        <a:pos x="connsiteX625" y="connsiteY625"/>
                      </a:cxn>
                      <a:cxn ang="0">
                        <a:pos x="connsiteX626" y="connsiteY626"/>
                      </a:cxn>
                      <a:cxn ang="0">
                        <a:pos x="connsiteX627" y="connsiteY627"/>
                      </a:cxn>
                      <a:cxn ang="0">
                        <a:pos x="connsiteX628" y="connsiteY628"/>
                      </a:cxn>
                      <a:cxn ang="0">
                        <a:pos x="connsiteX629" y="connsiteY629"/>
                      </a:cxn>
                      <a:cxn ang="0">
                        <a:pos x="connsiteX630" y="connsiteY630"/>
                      </a:cxn>
                      <a:cxn ang="0">
                        <a:pos x="connsiteX631" y="connsiteY631"/>
                      </a:cxn>
                      <a:cxn ang="0">
                        <a:pos x="connsiteX632" y="connsiteY632"/>
                      </a:cxn>
                      <a:cxn ang="0">
                        <a:pos x="connsiteX633" y="connsiteY633"/>
                      </a:cxn>
                      <a:cxn ang="0">
                        <a:pos x="connsiteX634" y="connsiteY634"/>
                      </a:cxn>
                      <a:cxn ang="0">
                        <a:pos x="connsiteX635" y="connsiteY635"/>
                      </a:cxn>
                      <a:cxn ang="0">
                        <a:pos x="connsiteX636" y="connsiteY636"/>
                      </a:cxn>
                      <a:cxn ang="0">
                        <a:pos x="connsiteX637" y="connsiteY637"/>
                      </a:cxn>
                      <a:cxn ang="0">
                        <a:pos x="connsiteX638" y="connsiteY638"/>
                      </a:cxn>
                      <a:cxn ang="0">
                        <a:pos x="connsiteX639" y="connsiteY639"/>
                      </a:cxn>
                      <a:cxn ang="0">
                        <a:pos x="connsiteX640" y="connsiteY640"/>
                      </a:cxn>
                      <a:cxn ang="0">
                        <a:pos x="connsiteX641" y="connsiteY641"/>
                      </a:cxn>
                      <a:cxn ang="0">
                        <a:pos x="connsiteX642" y="connsiteY642"/>
                      </a:cxn>
                      <a:cxn ang="0">
                        <a:pos x="connsiteX643" y="connsiteY643"/>
                      </a:cxn>
                      <a:cxn ang="0">
                        <a:pos x="connsiteX644" y="connsiteY644"/>
                      </a:cxn>
                      <a:cxn ang="0">
                        <a:pos x="connsiteX645" y="connsiteY645"/>
                      </a:cxn>
                      <a:cxn ang="0">
                        <a:pos x="connsiteX646" y="connsiteY646"/>
                      </a:cxn>
                      <a:cxn ang="0">
                        <a:pos x="connsiteX647" y="connsiteY647"/>
                      </a:cxn>
                      <a:cxn ang="0">
                        <a:pos x="connsiteX648" y="connsiteY648"/>
                      </a:cxn>
                      <a:cxn ang="0">
                        <a:pos x="connsiteX649" y="connsiteY649"/>
                      </a:cxn>
                      <a:cxn ang="0">
                        <a:pos x="connsiteX650" y="connsiteY650"/>
                      </a:cxn>
                      <a:cxn ang="0">
                        <a:pos x="connsiteX651" y="connsiteY651"/>
                      </a:cxn>
                      <a:cxn ang="0">
                        <a:pos x="connsiteX652" y="connsiteY652"/>
                      </a:cxn>
                      <a:cxn ang="0">
                        <a:pos x="connsiteX653" y="connsiteY653"/>
                      </a:cxn>
                      <a:cxn ang="0">
                        <a:pos x="connsiteX654" y="connsiteY654"/>
                      </a:cxn>
                      <a:cxn ang="0">
                        <a:pos x="connsiteX655" y="connsiteY655"/>
                      </a:cxn>
                      <a:cxn ang="0">
                        <a:pos x="connsiteX656" y="connsiteY656"/>
                      </a:cxn>
                      <a:cxn ang="0">
                        <a:pos x="connsiteX657" y="connsiteY657"/>
                      </a:cxn>
                      <a:cxn ang="0">
                        <a:pos x="connsiteX658" y="connsiteY658"/>
                      </a:cxn>
                      <a:cxn ang="0">
                        <a:pos x="connsiteX659" y="connsiteY659"/>
                      </a:cxn>
                      <a:cxn ang="0">
                        <a:pos x="connsiteX660" y="connsiteY660"/>
                      </a:cxn>
                      <a:cxn ang="0">
                        <a:pos x="connsiteX661" y="connsiteY661"/>
                      </a:cxn>
                      <a:cxn ang="0">
                        <a:pos x="connsiteX662" y="connsiteY662"/>
                      </a:cxn>
                      <a:cxn ang="0">
                        <a:pos x="connsiteX663" y="connsiteY663"/>
                      </a:cxn>
                      <a:cxn ang="0">
                        <a:pos x="connsiteX664" y="connsiteY664"/>
                      </a:cxn>
                      <a:cxn ang="0">
                        <a:pos x="connsiteX665" y="connsiteY665"/>
                      </a:cxn>
                      <a:cxn ang="0">
                        <a:pos x="connsiteX666" y="connsiteY666"/>
                      </a:cxn>
                      <a:cxn ang="0">
                        <a:pos x="connsiteX667" y="connsiteY667"/>
                      </a:cxn>
                      <a:cxn ang="0">
                        <a:pos x="connsiteX668" y="connsiteY668"/>
                      </a:cxn>
                      <a:cxn ang="0">
                        <a:pos x="connsiteX669" y="connsiteY669"/>
                      </a:cxn>
                      <a:cxn ang="0">
                        <a:pos x="connsiteX670" y="connsiteY670"/>
                      </a:cxn>
                      <a:cxn ang="0">
                        <a:pos x="connsiteX671" y="connsiteY671"/>
                      </a:cxn>
                      <a:cxn ang="0">
                        <a:pos x="connsiteX672" y="connsiteY672"/>
                      </a:cxn>
                      <a:cxn ang="0">
                        <a:pos x="connsiteX673" y="connsiteY673"/>
                      </a:cxn>
                      <a:cxn ang="0">
                        <a:pos x="connsiteX674" y="connsiteY674"/>
                      </a:cxn>
                      <a:cxn ang="0">
                        <a:pos x="connsiteX675" y="connsiteY675"/>
                      </a:cxn>
                      <a:cxn ang="0">
                        <a:pos x="connsiteX676" y="connsiteY676"/>
                      </a:cxn>
                      <a:cxn ang="0">
                        <a:pos x="connsiteX677" y="connsiteY677"/>
                      </a:cxn>
                      <a:cxn ang="0">
                        <a:pos x="connsiteX678" y="connsiteY678"/>
                      </a:cxn>
                      <a:cxn ang="0">
                        <a:pos x="connsiteX679" y="connsiteY679"/>
                      </a:cxn>
                      <a:cxn ang="0">
                        <a:pos x="connsiteX680" y="connsiteY680"/>
                      </a:cxn>
                      <a:cxn ang="0">
                        <a:pos x="connsiteX681" y="connsiteY681"/>
                      </a:cxn>
                      <a:cxn ang="0">
                        <a:pos x="connsiteX682" y="connsiteY682"/>
                      </a:cxn>
                      <a:cxn ang="0">
                        <a:pos x="connsiteX683" y="connsiteY683"/>
                      </a:cxn>
                      <a:cxn ang="0">
                        <a:pos x="connsiteX684" y="connsiteY684"/>
                      </a:cxn>
                      <a:cxn ang="0">
                        <a:pos x="connsiteX685" y="connsiteY685"/>
                      </a:cxn>
                      <a:cxn ang="0">
                        <a:pos x="connsiteX686" y="connsiteY686"/>
                      </a:cxn>
                      <a:cxn ang="0">
                        <a:pos x="connsiteX687" y="connsiteY687"/>
                      </a:cxn>
                      <a:cxn ang="0">
                        <a:pos x="connsiteX688" y="connsiteY688"/>
                      </a:cxn>
                      <a:cxn ang="0">
                        <a:pos x="connsiteX689" y="connsiteY689"/>
                      </a:cxn>
                      <a:cxn ang="0">
                        <a:pos x="connsiteX690" y="connsiteY690"/>
                      </a:cxn>
                      <a:cxn ang="0">
                        <a:pos x="connsiteX691" y="connsiteY691"/>
                      </a:cxn>
                      <a:cxn ang="0">
                        <a:pos x="connsiteX692" y="connsiteY692"/>
                      </a:cxn>
                      <a:cxn ang="0">
                        <a:pos x="connsiteX693" y="connsiteY693"/>
                      </a:cxn>
                      <a:cxn ang="0">
                        <a:pos x="connsiteX694" y="connsiteY694"/>
                      </a:cxn>
                      <a:cxn ang="0">
                        <a:pos x="connsiteX695" y="connsiteY695"/>
                      </a:cxn>
                      <a:cxn ang="0">
                        <a:pos x="connsiteX696" y="connsiteY696"/>
                      </a:cxn>
                      <a:cxn ang="0">
                        <a:pos x="connsiteX697" y="connsiteY697"/>
                      </a:cxn>
                      <a:cxn ang="0">
                        <a:pos x="connsiteX698" y="connsiteY698"/>
                      </a:cxn>
                      <a:cxn ang="0">
                        <a:pos x="connsiteX699" y="connsiteY699"/>
                      </a:cxn>
                      <a:cxn ang="0">
                        <a:pos x="connsiteX700" y="connsiteY700"/>
                      </a:cxn>
                      <a:cxn ang="0">
                        <a:pos x="connsiteX701" y="connsiteY701"/>
                      </a:cxn>
                      <a:cxn ang="0">
                        <a:pos x="connsiteX702" y="connsiteY702"/>
                      </a:cxn>
                      <a:cxn ang="0">
                        <a:pos x="connsiteX703" y="connsiteY703"/>
                      </a:cxn>
                      <a:cxn ang="0">
                        <a:pos x="connsiteX704" y="connsiteY704"/>
                      </a:cxn>
                      <a:cxn ang="0">
                        <a:pos x="connsiteX705" y="connsiteY705"/>
                      </a:cxn>
                      <a:cxn ang="0">
                        <a:pos x="connsiteX706" y="connsiteY706"/>
                      </a:cxn>
                      <a:cxn ang="0">
                        <a:pos x="connsiteX707" y="connsiteY707"/>
                      </a:cxn>
                      <a:cxn ang="0">
                        <a:pos x="connsiteX708" y="connsiteY708"/>
                      </a:cxn>
                      <a:cxn ang="0">
                        <a:pos x="connsiteX709" y="connsiteY709"/>
                      </a:cxn>
                      <a:cxn ang="0">
                        <a:pos x="connsiteX710" y="connsiteY710"/>
                      </a:cxn>
                      <a:cxn ang="0">
                        <a:pos x="connsiteX711" y="connsiteY711"/>
                      </a:cxn>
                      <a:cxn ang="0">
                        <a:pos x="connsiteX712" y="connsiteY712"/>
                      </a:cxn>
                      <a:cxn ang="0">
                        <a:pos x="connsiteX713" y="connsiteY713"/>
                      </a:cxn>
                      <a:cxn ang="0">
                        <a:pos x="connsiteX714" y="connsiteY714"/>
                      </a:cxn>
                      <a:cxn ang="0">
                        <a:pos x="connsiteX715" y="connsiteY715"/>
                      </a:cxn>
                      <a:cxn ang="0">
                        <a:pos x="connsiteX716" y="connsiteY716"/>
                      </a:cxn>
                      <a:cxn ang="0">
                        <a:pos x="connsiteX717" y="connsiteY717"/>
                      </a:cxn>
                      <a:cxn ang="0">
                        <a:pos x="connsiteX718" y="connsiteY718"/>
                      </a:cxn>
                    </a:cxnLst>
                    <a:rect l="l" t="t" r="r" b="b"/>
                    <a:pathLst>
                      <a:path w="1550337" h="1722202">
                        <a:moveTo>
                          <a:pt x="1548404" y="236090"/>
                        </a:moveTo>
                        <a:cubicBezTo>
                          <a:pt x="1545826" y="231508"/>
                          <a:pt x="1543535" y="226639"/>
                          <a:pt x="1540671" y="222056"/>
                        </a:cubicBezTo>
                        <a:cubicBezTo>
                          <a:pt x="1477950" y="126686"/>
                          <a:pt x="1388022" y="67689"/>
                          <a:pt x="1281196" y="32748"/>
                        </a:cubicBezTo>
                        <a:cubicBezTo>
                          <a:pt x="1251983" y="23297"/>
                          <a:pt x="1169787" y="6972"/>
                          <a:pt x="1158045" y="5827"/>
                        </a:cubicBezTo>
                        <a:cubicBezTo>
                          <a:pt x="1058379" y="-5343"/>
                          <a:pt x="959286" y="-187"/>
                          <a:pt x="861052" y="19001"/>
                        </a:cubicBezTo>
                        <a:cubicBezTo>
                          <a:pt x="727304" y="45636"/>
                          <a:pt x="601863" y="92892"/>
                          <a:pt x="483294" y="158763"/>
                        </a:cubicBezTo>
                        <a:cubicBezTo>
                          <a:pt x="287685" y="267307"/>
                          <a:pt x="127876" y="413656"/>
                          <a:pt x="7876" y="602391"/>
                        </a:cubicBezTo>
                        <a:cubicBezTo>
                          <a:pt x="3007" y="610410"/>
                          <a:pt x="1002" y="618143"/>
                          <a:pt x="716" y="627594"/>
                        </a:cubicBezTo>
                        <a:cubicBezTo>
                          <a:pt x="-4153" y="785112"/>
                          <a:pt x="17327" y="1059481"/>
                          <a:pt x="19618" y="1086975"/>
                        </a:cubicBezTo>
                        <a:cubicBezTo>
                          <a:pt x="23341" y="1133371"/>
                          <a:pt x="26778" y="1180340"/>
                          <a:pt x="30787" y="1226736"/>
                        </a:cubicBezTo>
                        <a:cubicBezTo>
                          <a:pt x="30787" y="1226736"/>
                          <a:pt x="45107" y="1364493"/>
                          <a:pt x="50262" y="1405161"/>
                        </a:cubicBezTo>
                        <a:cubicBezTo>
                          <a:pt x="62578" y="1503396"/>
                          <a:pt x="83771" y="1644303"/>
                          <a:pt x="96659" y="1722203"/>
                        </a:cubicBezTo>
                        <a:cubicBezTo>
                          <a:pt x="100668" y="1719911"/>
                          <a:pt x="101527" y="1715902"/>
                          <a:pt x="103532" y="1712179"/>
                        </a:cubicBezTo>
                        <a:cubicBezTo>
                          <a:pt x="114702" y="1686976"/>
                          <a:pt x="127017" y="1662632"/>
                          <a:pt x="140477" y="1638288"/>
                        </a:cubicBezTo>
                        <a:cubicBezTo>
                          <a:pt x="170835" y="1583587"/>
                          <a:pt x="206062" y="1532322"/>
                          <a:pt x="245585" y="1483920"/>
                        </a:cubicBezTo>
                        <a:cubicBezTo>
                          <a:pt x="311743" y="1403443"/>
                          <a:pt x="389643" y="1335853"/>
                          <a:pt x="477280" y="1279433"/>
                        </a:cubicBezTo>
                        <a:cubicBezTo>
                          <a:pt x="518808" y="1252798"/>
                          <a:pt x="562053" y="1229314"/>
                          <a:pt x="607304" y="1209266"/>
                        </a:cubicBezTo>
                        <a:cubicBezTo>
                          <a:pt x="656564" y="1187500"/>
                          <a:pt x="707257" y="1169457"/>
                          <a:pt x="759667" y="1155996"/>
                        </a:cubicBezTo>
                        <a:cubicBezTo>
                          <a:pt x="812937" y="1142536"/>
                          <a:pt x="868212" y="1131939"/>
                          <a:pt x="923486" y="1128502"/>
                        </a:cubicBezTo>
                        <a:cubicBezTo>
                          <a:pt x="980193" y="1124779"/>
                          <a:pt x="1033749" y="1131653"/>
                          <a:pt x="1089310" y="1141104"/>
                        </a:cubicBezTo>
                        <a:cubicBezTo>
                          <a:pt x="1136279" y="1149123"/>
                          <a:pt x="1183248" y="1166020"/>
                          <a:pt x="1225348" y="1188359"/>
                        </a:cubicBezTo>
                        <a:cubicBezTo>
                          <a:pt x="1228785" y="1190077"/>
                          <a:pt x="1325587" y="1257667"/>
                          <a:pt x="1359096" y="1303204"/>
                        </a:cubicBezTo>
                        <a:cubicBezTo>
                          <a:pt x="1367688" y="1315233"/>
                          <a:pt x="1375420" y="1328121"/>
                          <a:pt x="1383153" y="1340722"/>
                        </a:cubicBezTo>
                        <a:cubicBezTo>
                          <a:pt x="1384871" y="1343873"/>
                          <a:pt x="1386303" y="1352464"/>
                          <a:pt x="1393177" y="1344732"/>
                        </a:cubicBezTo>
                        <a:cubicBezTo>
                          <a:pt x="1395754" y="1335281"/>
                          <a:pt x="1539525" y="298238"/>
                          <a:pt x="1549263" y="259002"/>
                        </a:cubicBezTo>
                        <a:cubicBezTo>
                          <a:pt x="1550409" y="252128"/>
                          <a:pt x="1551268" y="244395"/>
                          <a:pt x="1548404" y="236090"/>
                        </a:cubicBezTo>
                        <a:close/>
                        <a:moveTo>
                          <a:pt x="1316136" y="300529"/>
                        </a:moveTo>
                        <a:cubicBezTo>
                          <a:pt x="1323296" y="303680"/>
                          <a:pt x="1327306" y="302248"/>
                          <a:pt x="1331029" y="295660"/>
                        </a:cubicBezTo>
                        <a:cubicBezTo>
                          <a:pt x="1334752" y="289360"/>
                          <a:pt x="1338189" y="283059"/>
                          <a:pt x="1345921" y="276185"/>
                        </a:cubicBezTo>
                        <a:cubicBezTo>
                          <a:pt x="1344489" y="305398"/>
                          <a:pt x="1355372" y="327164"/>
                          <a:pt x="1383439" y="343202"/>
                        </a:cubicBezTo>
                        <a:cubicBezTo>
                          <a:pt x="1347640" y="348644"/>
                          <a:pt x="1354227" y="373274"/>
                          <a:pt x="1352795" y="395899"/>
                        </a:cubicBezTo>
                        <a:cubicBezTo>
                          <a:pt x="1347353" y="387880"/>
                          <a:pt x="1342485" y="382439"/>
                          <a:pt x="1339334" y="375565"/>
                        </a:cubicBezTo>
                        <a:cubicBezTo>
                          <a:pt x="1333606" y="363823"/>
                          <a:pt x="1325014" y="361245"/>
                          <a:pt x="1313272" y="364682"/>
                        </a:cubicBezTo>
                        <a:cubicBezTo>
                          <a:pt x="1309263" y="366114"/>
                          <a:pt x="1305253" y="366973"/>
                          <a:pt x="1299811" y="364109"/>
                        </a:cubicBezTo>
                        <a:cubicBezTo>
                          <a:pt x="1313845" y="340338"/>
                          <a:pt x="1312413" y="316854"/>
                          <a:pt x="1292652" y="294801"/>
                        </a:cubicBezTo>
                        <a:cubicBezTo>
                          <a:pt x="1302389" y="293942"/>
                          <a:pt x="1309263" y="297379"/>
                          <a:pt x="1316136" y="300529"/>
                        </a:cubicBezTo>
                        <a:lnTo>
                          <a:pt x="1316136" y="300529"/>
                        </a:lnTo>
                        <a:close/>
                        <a:moveTo>
                          <a:pt x="1302103" y="498429"/>
                        </a:moveTo>
                        <a:cubicBezTo>
                          <a:pt x="1303821" y="493561"/>
                          <a:pt x="1307831" y="488978"/>
                          <a:pt x="1312127" y="482105"/>
                        </a:cubicBezTo>
                        <a:cubicBezTo>
                          <a:pt x="1313559" y="491556"/>
                          <a:pt x="1315277" y="498716"/>
                          <a:pt x="1315850" y="505589"/>
                        </a:cubicBezTo>
                        <a:cubicBezTo>
                          <a:pt x="1316709" y="521341"/>
                          <a:pt x="1326733" y="531651"/>
                          <a:pt x="1338475" y="540243"/>
                        </a:cubicBezTo>
                        <a:cubicBezTo>
                          <a:pt x="1345349" y="545685"/>
                          <a:pt x="1348785" y="550554"/>
                          <a:pt x="1337616" y="554563"/>
                        </a:cubicBezTo>
                        <a:cubicBezTo>
                          <a:pt x="1325874" y="558573"/>
                          <a:pt x="1321864" y="567165"/>
                          <a:pt x="1323582" y="579480"/>
                        </a:cubicBezTo>
                        <a:cubicBezTo>
                          <a:pt x="1324442" y="586640"/>
                          <a:pt x="1323582" y="593799"/>
                          <a:pt x="1323582" y="604396"/>
                        </a:cubicBezTo>
                        <a:cubicBezTo>
                          <a:pt x="1320432" y="599814"/>
                          <a:pt x="1319573" y="598095"/>
                          <a:pt x="1318141" y="595804"/>
                        </a:cubicBezTo>
                        <a:cubicBezTo>
                          <a:pt x="1308690" y="578334"/>
                          <a:pt x="1297807" y="562582"/>
                          <a:pt x="1269740" y="577475"/>
                        </a:cubicBezTo>
                        <a:cubicBezTo>
                          <a:pt x="1283773" y="548262"/>
                          <a:pt x="1282914" y="524205"/>
                          <a:pt x="1263439" y="502725"/>
                        </a:cubicBezTo>
                        <a:cubicBezTo>
                          <a:pt x="1264298" y="501866"/>
                          <a:pt x="1264871" y="501293"/>
                          <a:pt x="1265730" y="500434"/>
                        </a:cubicBezTo>
                        <a:cubicBezTo>
                          <a:pt x="1271172" y="502152"/>
                          <a:pt x="1276900" y="503012"/>
                          <a:pt x="1281482" y="505303"/>
                        </a:cubicBezTo>
                        <a:cubicBezTo>
                          <a:pt x="1291792" y="511890"/>
                          <a:pt x="1298093" y="509312"/>
                          <a:pt x="1302103" y="498429"/>
                        </a:cubicBezTo>
                        <a:lnTo>
                          <a:pt x="1302103" y="498429"/>
                        </a:lnTo>
                        <a:close/>
                        <a:moveTo>
                          <a:pt x="1299239" y="789981"/>
                        </a:moveTo>
                        <a:cubicBezTo>
                          <a:pt x="1300671" y="796855"/>
                          <a:pt x="1299811" y="804015"/>
                          <a:pt x="1299811" y="811461"/>
                        </a:cubicBezTo>
                        <a:cubicBezTo>
                          <a:pt x="1293511" y="808311"/>
                          <a:pt x="1291220" y="802010"/>
                          <a:pt x="1288642" y="797141"/>
                        </a:cubicBezTo>
                        <a:cubicBezTo>
                          <a:pt x="1281768" y="783967"/>
                          <a:pt x="1272890" y="779671"/>
                          <a:pt x="1258857" y="784540"/>
                        </a:cubicBezTo>
                        <a:cubicBezTo>
                          <a:pt x="1254847" y="785972"/>
                          <a:pt x="1249692" y="787117"/>
                          <a:pt x="1251983" y="779671"/>
                        </a:cubicBezTo>
                        <a:cubicBezTo>
                          <a:pt x="1254561" y="768501"/>
                          <a:pt x="1260575" y="757046"/>
                          <a:pt x="1256852" y="745017"/>
                        </a:cubicBezTo>
                        <a:cubicBezTo>
                          <a:pt x="1253702" y="733847"/>
                          <a:pt x="1246542" y="723824"/>
                          <a:pt x="1241100" y="712081"/>
                        </a:cubicBezTo>
                        <a:cubicBezTo>
                          <a:pt x="1252270" y="713513"/>
                          <a:pt x="1262293" y="722964"/>
                          <a:pt x="1270885" y="717523"/>
                        </a:cubicBezTo>
                        <a:cubicBezTo>
                          <a:pt x="1277759" y="712940"/>
                          <a:pt x="1280909" y="702630"/>
                          <a:pt x="1285205" y="694611"/>
                        </a:cubicBezTo>
                        <a:cubicBezTo>
                          <a:pt x="1288356" y="696329"/>
                          <a:pt x="1288356" y="699193"/>
                          <a:pt x="1288356" y="701771"/>
                        </a:cubicBezTo>
                        <a:cubicBezTo>
                          <a:pt x="1289788" y="722392"/>
                          <a:pt x="1296088" y="740148"/>
                          <a:pt x="1314131" y="752177"/>
                        </a:cubicBezTo>
                        <a:cubicBezTo>
                          <a:pt x="1320432" y="756186"/>
                          <a:pt x="1322723" y="760769"/>
                          <a:pt x="1313272" y="764205"/>
                        </a:cubicBezTo>
                        <a:cubicBezTo>
                          <a:pt x="1301530" y="768788"/>
                          <a:pt x="1296661" y="776234"/>
                          <a:pt x="1299239" y="789981"/>
                        </a:cubicBezTo>
                        <a:lnTo>
                          <a:pt x="1299239" y="789981"/>
                        </a:lnTo>
                        <a:close/>
                        <a:moveTo>
                          <a:pt x="1206446" y="147880"/>
                        </a:moveTo>
                        <a:cubicBezTo>
                          <a:pt x="1218761" y="151889"/>
                          <a:pt x="1225062" y="147307"/>
                          <a:pt x="1229931" y="136997"/>
                        </a:cubicBezTo>
                        <a:cubicBezTo>
                          <a:pt x="1233081" y="131269"/>
                          <a:pt x="1237950" y="125827"/>
                          <a:pt x="1242246" y="119813"/>
                        </a:cubicBezTo>
                        <a:cubicBezTo>
                          <a:pt x="1243105" y="119240"/>
                          <a:pt x="1244537" y="119240"/>
                          <a:pt x="1245396" y="118954"/>
                        </a:cubicBezTo>
                        <a:cubicBezTo>
                          <a:pt x="1243964" y="148739"/>
                          <a:pt x="1257998" y="166209"/>
                          <a:pt x="1286924" y="174228"/>
                        </a:cubicBezTo>
                        <a:cubicBezTo>
                          <a:pt x="1257998" y="183679"/>
                          <a:pt x="1250838" y="204013"/>
                          <a:pt x="1257711" y="230935"/>
                        </a:cubicBezTo>
                        <a:cubicBezTo>
                          <a:pt x="1256852" y="230935"/>
                          <a:pt x="1255420" y="231508"/>
                          <a:pt x="1254561" y="231508"/>
                        </a:cubicBezTo>
                        <a:cubicBezTo>
                          <a:pt x="1250838" y="227498"/>
                          <a:pt x="1246542" y="223775"/>
                          <a:pt x="1243678" y="218906"/>
                        </a:cubicBezTo>
                        <a:cubicBezTo>
                          <a:pt x="1235086" y="205445"/>
                          <a:pt x="1223916" y="203154"/>
                          <a:pt x="1209883" y="210314"/>
                        </a:cubicBezTo>
                        <a:cubicBezTo>
                          <a:pt x="1205873" y="212605"/>
                          <a:pt x="1200718" y="212892"/>
                          <a:pt x="1191840" y="215183"/>
                        </a:cubicBezTo>
                        <a:cubicBezTo>
                          <a:pt x="1208451" y="189121"/>
                          <a:pt x="1207592" y="166209"/>
                          <a:pt x="1181530" y="145302"/>
                        </a:cubicBezTo>
                        <a:cubicBezTo>
                          <a:pt x="1192699" y="146448"/>
                          <a:pt x="1200145" y="145589"/>
                          <a:pt x="1206446" y="147880"/>
                        </a:cubicBezTo>
                        <a:lnTo>
                          <a:pt x="1206446" y="147880"/>
                        </a:lnTo>
                        <a:close/>
                        <a:moveTo>
                          <a:pt x="1210742" y="326305"/>
                        </a:moveTo>
                        <a:cubicBezTo>
                          <a:pt x="1213892" y="338047"/>
                          <a:pt x="1214752" y="350649"/>
                          <a:pt x="1220766" y="360959"/>
                        </a:cubicBezTo>
                        <a:cubicBezTo>
                          <a:pt x="1226494" y="371842"/>
                          <a:pt x="1241959" y="372128"/>
                          <a:pt x="1251983" y="380720"/>
                        </a:cubicBezTo>
                        <a:cubicBezTo>
                          <a:pt x="1245682" y="390744"/>
                          <a:pt x="1230217" y="391031"/>
                          <a:pt x="1226208" y="403346"/>
                        </a:cubicBezTo>
                        <a:cubicBezTo>
                          <a:pt x="1222484" y="414229"/>
                          <a:pt x="1226208" y="425971"/>
                          <a:pt x="1225348" y="439432"/>
                        </a:cubicBezTo>
                        <a:cubicBezTo>
                          <a:pt x="1210456" y="415088"/>
                          <a:pt x="1191554" y="407355"/>
                          <a:pt x="1164919" y="423680"/>
                        </a:cubicBezTo>
                        <a:cubicBezTo>
                          <a:pt x="1178093" y="397045"/>
                          <a:pt x="1178952" y="373560"/>
                          <a:pt x="1152604" y="352940"/>
                        </a:cubicBezTo>
                        <a:cubicBezTo>
                          <a:pt x="1182962" y="361818"/>
                          <a:pt x="1200432" y="351508"/>
                          <a:pt x="1210742" y="326305"/>
                        </a:cubicBezTo>
                        <a:lnTo>
                          <a:pt x="1210742" y="326305"/>
                        </a:lnTo>
                        <a:close/>
                        <a:moveTo>
                          <a:pt x="1064966" y="238381"/>
                        </a:moveTo>
                        <a:cubicBezTo>
                          <a:pt x="1073558" y="238954"/>
                          <a:pt x="1078427" y="235231"/>
                          <a:pt x="1082436" y="228071"/>
                        </a:cubicBezTo>
                        <a:cubicBezTo>
                          <a:pt x="1087019" y="220052"/>
                          <a:pt x="1091887" y="212319"/>
                          <a:pt x="1098761" y="203727"/>
                        </a:cubicBezTo>
                        <a:cubicBezTo>
                          <a:pt x="1100479" y="233799"/>
                          <a:pt x="1116804" y="248691"/>
                          <a:pt x="1149740" y="248691"/>
                        </a:cubicBezTo>
                        <a:cubicBezTo>
                          <a:pt x="1141148" y="255565"/>
                          <a:pt x="1136565" y="259861"/>
                          <a:pt x="1131124" y="262725"/>
                        </a:cubicBezTo>
                        <a:cubicBezTo>
                          <a:pt x="1116231" y="269026"/>
                          <a:pt x="1113081" y="279909"/>
                          <a:pt x="1116804" y="294801"/>
                        </a:cubicBezTo>
                        <a:cubicBezTo>
                          <a:pt x="1118236" y="300243"/>
                          <a:pt x="1117377" y="305971"/>
                          <a:pt x="1117663" y="313703"/>
                        </a:cubicBezTo>
                        <a:cubicBezTo>
                          <a:pt x="1108498" y="307403"/>
                          <a:pt x="1101339" y="302534"/>
                          <a:pt x="1094751" y="296520"/>
                        </a:cubicBezTo>
                        <a:cubicBezTo>
                          <a:pt x="1089023" y="291651"/>
                          <a:pt x="1083582" y="291078"/>
                          <a:pt x="1076708" y="294801"/>
                        </a:cubicBezTo>
                        <a:cubicBezTo>
                          <a:pt x="1068689" y="299384"/>
                          <a:pt x="1060097" y="302820"/>
                          <a:pt x="1048642" y="307975"/>
                        </a:cubicBezTo>
                        <a:cubicBezTo>
                          <a:pt x="1051219" y="299384"/>
                          <a:pt x="1052651" y="292224"/>
                          <a:pt x="1055515" y="285923"/>
                        </a:cubicBezTo>
                        <a:cubicBezTo>
                          <a:pt x="1061243" y="273894"/>
                          <a:pt x="1059238" y="264443"/>
                          <a:pt x="1048642" y="255851"/>
                        </a:cubicBezTo>
                        <a:cubicBezTo>
                          <a:pt x="1044059" y="252128"/>
                          <a:pt x="1040622" y="246973"/>
                          <a:pt x="1035181" y="240959"/>
                        </a:cubicBezTo>
                        <a:cubicBezTo>
                          <a:pt x="1046637" y="239813"/>
                          <a:pt x="1055515" y="238381"/>
                          <a:pt x="1064966" y="238381"/>
                        </a:cubicBezTo>
                        <a:lnTo>
                          <a:pt x="1064966" y="238381"/>
                        </a:lnTo>
                        <a:close/>
                        <a:moveTo>
                          <a:pt x="1051506" y="443441"/>
                        </a:moveTo>
                        <a:cubicBezTo>
                          <a:pt x="1060097" y="435708"/>
                          <a:pt x="1064680" y="423107"/>
                          <a:pt x="1071840" y="411365"/>
                        </a:cubicBezTo>
                        <a:cubicBezTo>
                          <a:pt x="1076708" y="424539"/>
                          <a:pt x="1078713" y="437427"/>
                          <a:pt x="1085873" y="446019"/>
                        </a:cubicBezTo>
                        <a:cubicBezTo>
                          <a:pt x="1093033" y="454897"/>
                          <a:pt x="1107926" y="452319"/>
                          <a:pt x="1119382" y="458620"/>
                        </a:cubicBezTo>
                        <a:cubicBezTo>
                          <a:pt x="1114513" y="465780"/>
                          <a:pt x="1106780" y="470362"/>
                          <a:pt x="1099620" y="475231"/>
                        </a:cubicBezTo>
                        <a:cubicBezTo>
                          <a:pt x="1092747" y="480100"/>
                          <a:pt x="1090455" y="486114"/>
                          <a:pt x="1091887" y="494133"/>
                        </a:cubicBezTo>
                        <a:cubicBezTo>
                          <a:pt x="1093319" y="502152"/>
                          <a:pt x="1093319" y="510744"/>
                          <a:pt x="1094179" y="520195"/>
                        </a:cubicBezTo>
                        <a:cubicBezTo>
                          <a:pt x="1081577" y="514468"/>
                          <a:pt x="1074417" y="500720"/>
                          <a:pt x="1062102" y="500434"/>
                        </a:cubicBezTo>
                        <a:cubicBezTo>
                          <a:pt x="1050933" y="499861"/>
                          <a:pt x="1041195" y="511317"/>
                          <a:pt x="1029167" y="513895"/>
                        </a:cubicBezTo>
                        <a:cubicBezTo>
                          <a:pt x="1029167" y="500720"/>
                          <a:pt x="1038618" y="490124"/>
                          <a:pt x="1036326" y="477809"/>
                        </a:cubicBezTo>
                        <a:cubicBezTo>
                          <a:pt x="1034035" y="465780"/>
                          <a:pt x="1020002" y="460339"/>
                          <a:pt x="1014274" y="448596"/>
                        </a:cubicBezTo>
                        <a:cubicBezTo>
                          <a:pt x="1026589" y="445159"/>
                          <a:pt x="1042054" y="451460"/>
                          <a:pt x="1051506" y="443441"/>
                        </a:cubicBezTo>
                        <a:lnTo>
                          <a:pt x="1051506" y="443441"/>
                        </a:lnTo>
                        <a:close/>
                        <a:moveTo>
                          <a:pt x="925491" y="135851"/>
                        </a:moveTo>
                        <a:cubicBezTo>
                          <a:pt x="936660" y="134992"/>
                          <a:pt x="942961" y="128978"/>
                          <a:pt x="947543" y="119526"/>
                        </a:cubicBezTo>
                        <a:cubicBezTo>
                          <a:pt x="951553" y="111507"/>
                          <a:pt x="956995" y="104634"/>
                          <a:pt x="962436" y="95755"/>
                        </a:cubicBezTo>
                        <a:cubicBezTo>
                          <a:pt x="969310" y="125541"/>
                          <a:pt x="987353" y="136424"/>
                          <a:pt x="1015133" y="134133"/>
                        </a:cubicBezTo>
                        <a:cubicBezTo>
                          <a:pt x="1014274" y="134992"/>
                          <a:pt x="1012842" y="135851"/>
                          <a:pt x="1011983" y="137283"/>
                        </a:cubicBezTo>
                        <a:cubicBezTo>
                          <a:pt x="984775" y="159336"/>
                          <a:pt x="984775" y="159336"/>
                          <a:pt x="984489" y="200290"/>
                        </a:cubicBezTo>
                        <a:cubicBezTo>
                          <a:pt x="958713" y="176806"/>
                          <a:pt x="935801" y="187689"/>
                          <a:pt x="912317" y="202868"/>
                        </a:cubicBezTo>
                        <a:cubicBezTo>
                          <a:pt x="914035" y="195994"/>
                          <a:pt x="915467" y="189407"/>
                          <a:pt x="918617" y="183393"/>
                        </a:cubicBezTo>
                        <a:cubicBezTo>
                          <a:pt x="925491" y="170791"/>
                          <a:pt x="922341" y="162200"/>
                          <a:pt x="910598" y="155040"/>
                        </a:cubicBezTo>
                        <a:cubicBezTo>
                          <a:pt x="906016" y="152462"/>
                          <a:pt x="902579" y="148166"/>
                          <a:pt x="896565" y="143297"/>
                        </a:cubicBezTo>
                        <a:cubicBezTo>
                          <a:pt x="907448" y="139861"/>
                          <a:pt x="916613" y="136710"/>
                          <a:pt x="925491" y="135851"/>
                        </a:cubicBezTo>
                        <a:lnTo>
                          <a:pt x="925491" y="135851"/>
                        </a:lnTo>
                        <a:close/>
                        <a:moveTo>
                          <a:pt x="803772" y="225780"/>
                        </a:moveTo>
                        <a:cubicBezTo>
                          <a:pt x="804631" y="226352"/>
                          <a:pt x="806063" y="226639"/>
                          <a:pt x="806923" y="227212"/>
                        </a:cubicBezTo>
                        <a:cubicBezTo>
                          <a:pt x="810073" y="232940"/>
                          <a:pt x="813796" y="238381"/>
                          <a:pt x="815515" y="244395"/>
                        </a:cubicBezTo>
                        <a:cubicBezTo>
                          <a:pt x="819238" y="255278"/>
                          <a:pt x="825825" y="257856"/>
                          <a:pt x="836422" y="256424"/>
                        </a:cubicBezTo>
                        <a:cubicBezTo>
                          <a:pt x="844441" y="255565"/>
                          <a:pt x="852173" y="255565"/>
                          <a:pt x="863056" y="254706"/>
                        </a:cubicBezTo>
                        <a:cubicBezTo>
                          <a:pt x="854464" y="263298"/>
                          <a:pt x="848164" y="269885"/>
                          <a:pt x="841290" y="275899"/>
                        </a:cubicBezTo>
                        <a:cubicBezTo>
                          <a:pt x="833271" y="282773"/>
                          <a:pt x="828975" y="290792"/>
                          <a:pt x="831266" y="301675"/>
                        </a:cubicBezTo>
                        <a:cubicBezTo>
                          <a:pt x="832698" y="308548"/>
                          <a:pt x="832698" y="315708"/>
                          <a:pt x="832985" y="323155"/>
                        </a:cubicBezTo>
                        <a:cubicBezTo>
                          <a:pt x="819524" y="322295"/>
                          <a:pt x="807209" y="311412"/>
                          <a:pt x="794608" y="316854"/>
                        </a:cubicBezTo>
                        <a:cubicBezTo>
                          <a:pt x="782293" y="322295"/>
                          <a:pt x="771982" y="331746"/>
                          <a:pt x="758522" y="340625"/>
                        </a:cubicBezTo>
                        <a:cubicBezTo>
                          <a:pt x="761672" y="329742"/>
                          <a:pt x="763963" y="321723"/>
                          <a:pt x="766254" y="313703"/>
                        </a:cubicBezTo>
                        <a:cubicBezTo>
                          <a:pt x="768832" y="304825"/>
                          <a:pt x="767686" y="297952"/>
                          <a:pt x="758235" y="293942"/>
                        </a:cubicBezTo>
                        <a:cubicBezTo>
                          <a:pt x="752507" y="291364"/>
                          <a:pt x="747352" y="286782"/>
                          <a:pt x="738474" y="280768"/>
                        </a:cubicBezTo>
                        <a:cubicBezTo>
                          <a:pt x="773414" y="275326"/>
                          <a:pt x="796040" y="259288"/>
                          <a:pt x="803772" y="225780"/>
                        </a:cubicBezTo>
                        <a:lnTo>
                          <a:pt x="803772" y="225780"/>
                        </a:lnTo>
                        <a:close/>
                        <a:moveTo>
                          <a:pt x="658283" y="661389"/>
                        </a:moveTo>
                        <a:cubicBezTo>
                          <a:pt x="662292" y="672559"/>
                          <a:pt x="658283" y="676282"/>
                          <a:pt x="647113" y="672559"/>
                        </a:cubicBezTo>
                        <a:cubicBezTo>
                          <a:pt x="631648" y="667690"/>
                          <a:pt x="619046" y="671127"/>
                          <a:pt x="608736" y="683728"/>
                        </a:cubicBezTo>
                        <a:cubicBezTo>
                          <a:pt x="603295" y="690029"/>
                          <a:pt x="596421" y="695470"/>
                          <a:pt x="587829" y="703203"/>
                        </a:cubicBezTo>
                        <a:cubicBezTo>
                          <a:pt x="590120" y="692034"/>
                          <a:pt x="590407" y="682869"/>
                          <a:pt x="593271" y="674850"/>
                        </a:cubicBezTo>
                        <a:cubicBezTo>
                          <a:pt x="596421" y="663967"/>
                          <a:pt x="593271" y="657666"/>
                          <a:pt x="582960" y="654516"/>
                        </a:cubicBezTo>
                        <a:cubicBezTo>
                          <a:pt x="578092" y="652797"/>
                          <a:pt x="573509" y="649933"/>
                          <a:pt x="564917" y="645637"/>
                        </a:cubicBezTo>
                        <a:cubicBezTo>
                          <a:pt x="599285" y="635327"/>
                          <a:pt x="618760" y="614134"/>
                          <a:pt x="625347" y="578907"/>
                        </a:cubicBezTo>
                        <a:cubicBezTo>
                          <a:pt x="629929" y="585208"/>
                          <a:pt x="631648" y="588358"/>
                          <a:pt x="633939" y="591508"/>
                        </a:cubicBezTo>
                        <a:cubicBezTo>
                          <a:pt x="645681" y="609838"/>
                          <a:pt x="645681" y="609838"/>
                          <a:pt x="666875" y="604969"/>
                        </a:cubicBezTo>
                        <a:cubicBezTo>
                          <a:pt x="671457" y="604110"/>
                          <a:pt x="675467" y="601246"/>
                          <a:pt x="680335" y="603537"/>
                        </a:cubicBezTo>
                        <a:cubicBezTo>
                          <a:pt x="678903" y="610410"/>
                          <a:pt x="673462" y="614706"/>
                          <a:pt x="669452" y="619289"/>
                        </a:cubicBezTo>
                        <a:cubicBezTo>
                          <a:pt x="656851" y="631604"/>
                          <a:pt x="652555" y="645351"/>
                          <a:pt x="658283" y="661389"/>
                        </a:cubicBezTo>
                        <a:lnTo>
                          <a:pt x="658283" y="661389"/>
                        </a:lnTo>
                        <a:close/>
                        <a:moveTo>
                          <a:pt x="351838" y="328882"/>
                        </a:moveTo>
                        <a:cubicBezTo>
                          <a:pt x="354416" y="329455"/>
                          <a:pt x="355561" y="328882"/>
                          <a:pt x="355848" y="329455"/>
                        </a:cubicBezTo>
                        <a:cubicBezTo>
                          <a:pt x="361576" y="335183"/>
                          <a:pt x="363867" y="346639"/>
                          <a:pt x="370740" y="347498"/>
                        </a:cubicBezTo>
                        <a:cubicBezTo>
                          <a:pt x="377614" y="348071"/>
                          <a:pt x="384774" y="340338"/>
                          <a:pt x="392507" y="336615"/>
                        </a:cubicBezTo>
                        <a:cubicBezTo>
                          <a:pt x="396516" y="334897"/>
                          <a:pt x="399666" y="331746"/>
                          <a:pt x="406826" y="331746"/>
                        </a:cubicBezTo>
                        <a:cubicBezTo>
                          <a:pt x="400526" y="341197"/>
                          <a:pt x="395657" y="350076"/>
                          <a:pt x="389356" y="357809"/>
                        </a:cubicBezTo>
                        <a:cubicBezTo>
                          <a:pt x="380192" y="368119"/>
                          <a:pt x="379046" y="378429"/>
                          <a:pt x="382483" y="391603"/>
                        </a:cubicBezTo>
                        <a:cubicBezTo>
                          <a:pt x="387351" y="407928"/>
                          <a:pt x="386206" y="409074"/>
                          <a:pt x="369022" y="409933"/>
                        </a:cubicBezTo>
                        <a:cubicBezTo>
                          <a:pt x="355848" y="410792"/>
                          <a:pt x="345537" y="414515"/>
                          <a:pt x="338378" y="426544"/>
                        </a:cubicBezTo>
                        <a:cubicBezTo>
                          <a:pt x="332650" y="435995"/>
                          <a:pt x="324344" y="444014"/>
                          <a:pt x="317471" y="453179"/>
                        </a:cubicBezTo>
                        <a:cubicBezTo>
                          <a:pt x="316611" y="452606"/>
                          <a:pt x="315752" y="452319"/>
                          <a:pt x="314893" y="451747"/>
                        </a:cubicBezTo>
                        <a:cubicBezTo>
                          <a:pt x="316611" y="442296"/>
                          <a:pt x="318043" y="432272"/>
                          <a:pt x="320335" y="423393"/>
                        </a:cubicBezTo>
                        <a:cubicBezTo>
                          <a:pt x="322053" y="416233"/>
                          <a:pt x="320335" y="413369"/>
                          <a:pt x="313175" y="413083"/>
                        </a:cubicBezTo>
                        <a:cubicBezTo>
                          <a:pt x="307733" y="412510"/>
                          <a:pt x="302292" y="411365"/>
                          <a:pt x="292841" y="409360"/>
                        </a:cubicBezTo>
                        <a:cubicBezTo>
                          <a:pt x="324631" y="389026"/>
                          <a:pt x="345537" y="363250"/>
                          <a:pt x="351838" y="328882"/>
                        </a:cubicBezTo>
                        <a:lnTo>
                          <a:pt x="351838" y="328882"/>
                        </a:lnTo>
                        <a:close/>
                        <a:moveTo>
                          <a:pt x="343533" y="533942"/>
                        </a:moveTo>
                        <a:cubicBezTo>
                          <a:pt x="346110" y="534802"/>
                          <a:pt x="347256" y="534515"/>
                          <a:pt x="347542" y="535374"/>
                        </a:cubicBezTo>
                        <a:cubicBezTo>
                          <a:pt x="353270" y="541102"/>
                          <a:pt x="355561" y="552845"/>
                          <a:pt x="363008" y="553417"/>
                        </a:cubicBezTo>
                        <a:cubicBezTo>
                          <a:pt x="369881" y="553990"/>
                          <a:pt x="377328" y="546544"/>
                          <a:pt x="384774" y="542534"/>
                        </a:cubicBezTo>
                        <a:cubicBezTo>
                          <a:pt x="388783" y="540243"/>
                          <a:pt x="393366" y="538525"/>
                          <a:pt x="401098" y="534515"/>
                        </a:cubicBezTo>
                        <a:cubicBezTo>
                          <a:pt x="394225" y="545398"/>
                          <a:pt x="390215" y="553417"/>
                          <a:pt x="384487" y="560577"/>
                        </a:cubicBezTo>
                        <a:cubicBezTo>
                          <a:pt x="374464" y="573179"/>
                          <a:pt x="370454" y="586353"/>
                          <a:pt x="376468" y="601532"/>
                        </a:cubicBezTo>
                        <a:cubicBezTo>
                          <a:pt x="380478" y="611842"/>
                          <a:pt x="377328" y="616711"/>
                          <a:pt x="366158" y="616425"/>
                        </a:cubicBezTo>
                        <a:cubicBezTo>
                          <a:pt x="349833" y="615852"/>
                          <a:pt x="338664" y="624444"/>
                          <a:pt x="330358" y="637905"/>
                        </a:cubicBezTo>
                        <a:cubicBezTo>
                          <a:pt x="325490" y="645924"/>
                          <a:pt x="318616" y="653084"/>
                          <a:pt x="310883" y="663680"/>
                        </a:cubicBezTo>
                        <a:cubicBezTo>
                          <a:pt x="312602" y="651079"/>
                          <a:pt x="313175" y="641628"/>
                          <a:pt x="315466" y="632463"/>
                        </a:cubicBezTo>
                        <a:cubicBezTo>
                          <a:pt x="318043" y="623012"/>
                          <a:pt x="315466" y="619002"/>
                          <a:pt x="305442" y="618143"/>
                        </a:cubicBezTo>
                        <a:cubicBezTo>
                          <a:pt x="301432" y="617570"/>
                          <a:pt x="296277" y="618143"/>
                          <a:pt x="290549" y="613274"/>
                        </a:cubicBezTo>
                        <a:cubicBezTo>
                          <a:pt x="319189" y="594372"/>
                          <a:pt x="338664" y="568597"/>
                          <a:pt x="343533" y="533942"/>
                        </a:cubicBezTo>
                        <a:lnTo>
                          <a:pt x="343533" y="533942"/>
                        </a:lnTo>
                        <a:close/>
                        <a:moveTo>
                          <a:pt x="222673" y="536806"/>
                        </a:moveTo>
                        <a:cubicBezTo>
                          <a:pt x="232984" y="540816"/>
                          <a:pt x="233556" y="555136"/>
                          <a:pt x="243007" y="553131"/>
                        </a:cubicBezTo>
                        <a:cubicBezTo>
                          <a:pt x="250167" y="551699"/>
                          <a:pt x="256182" y="543680"/>
                          <a:pt x="262769" y="539098"/>
                        </a:cubicBezTo>
                        <a:cubicBezTo>
                          <a:pt x="265346" y="537379"/>
                          <a:pt x="267638" y="533370"/>
                          <a:pt x="273652" y="534515"/>
                        </a:cubicBezTo>
                        <a:cubicBezTo>
                          <a:pt x="268210" y="544539"/>
                          <a:pt x="264201" y="554277"/>
                          <a:pt x="257900" y="563441"/>
                        </a:cubicBezTo>
                        <a:cubicBezTo>
                          <a:pt x="250167" y="574324"/>
                          <a:pt x="248735" y="584921"/>
                          <a:pt x="253891" y="596663"/>
                        </a:cubicBezTo>
                        <a:cubicBezTo>
                          <a:pt x="258473" y="607546"/>
                          <a:pt x="256182" y="614134"/>
                          <a:pt x="243007" y="616138"/>
                        </a:cubicBezTo>
                        <a:cubicBezTo>
                          <a:pt x="229547" y="618430"/>
                          <a:pt x="219523" y="625589"/>
                          <a:pt x="213222" y="638764"/>
                        </a:cubicBezTo>
                        <a:cubicBezTo>
                          <a:pt x="208353" y="649074"/>
                          <a:pt x="201480" y="658239"/>
                          <a:pt x="193461" y="667690"/>
                        </a:cubicBezTo>
                        <a:cubicBezTo>
                          <a:pt x="194320" y="658239"/>
                          <a:pt x="194893" y="648788"/>
                          <a:pt x="197184" y="639623"/>
                        </a:cubicBezTo>
                        <a:cubicBezTo>
                          <a:pt x="199762" y="629599"/>
                          <a:pt x="196611" y="626162"/>
                          <a:pt x="186874" y="627594"/>
                        </a:cubicBezTo>
                        <a:cubicBezTo>
                          <a:pt x="183151" y="628167"/>
                          <a:pt x="179714" y="627594"/>
                          <a:pt x="171408" y="627594"/>
                        </a:cubicBezTo>
                        <a:cubicBezTo>
                          <a:pt x="199189" y="600959"/>
                          <a:pt x="218091" y="573179"/>
                          <a:pt x="222673" y="536806"/>
                        </a:cubicBezTo>
                        <a:lnTo>
                          <a:pt x="222673" y="536806"/>
                        </a:lnTo>
                        <a:close/>
                        <a:moveTo>
                          <a:pt x="255609" y="806019"/>
                        </a:moveTo>
                        <a:cubicBezTo>
                          <a:pt x="259618" y="814898"/>
                          <a:pt x="258759" y="821198"/>
                          <a:pt x="247017" y="823203"/>
                        </a:cubicBezTo>
                        <a:cubicBezTo>
                          <a:pt x="232124" y="825494"/>
                          <a:pt x="221814" y="833513"/>
                          <a:pt x="215800" y="847547"/>
                        </a:cubicBezTo>
                        <a:cubicBezTo>
                          <a:pt x="211790" y="856998"/>
                          <a:pt x="205489" y="865590"/>
                          <a:pt x="198616" y="876759"/>
                        </a:cubicBezTo>
                        <a:cubicBezTo>
                          <a:pt x="197184" y="865876"/>
                          <a:pt x="198616" y="857284"/>
                          <a:pt x="200334" y="848692"/>
                        </a:cubicBezTo>
                        <a:cubicBezTo>
                          <a:pt x="202626" y="837523"/>
                          <a:pt x="198902" y="832941"/>
                          <a:pt x="187160" y="834373"/>
                        </a:cubicBezTo>
                        <a:cubicBezTo>
                          <a:pt x="184583" y="834945"/>
                          <a:pt x="181719" y="833800"/>
                          <a:pt x="174559" y="833800"/>
                        </a:cubicBezTo>
                        <a:cubicBezTo>
                          <a:pt x="202053" y="807738"/>
                          <a:pt x="219237" y="779385"/>
                          <a:pt x="222387" y="744158"/>
                        </a:cubicBezTo>
                        <a:cubicBezTo>
                          <a:pt x="224678" y="744731"/>
                          <a:pt x="226110" y="744731"/>
                          <a:pt x="226396" y="745017"/>
                        </a:cubicBezTo>
                        <a:cubicBezTo>
                          <a:pt x="231265" y="750458"/>
                          <a:pt x="235561" y="759910"/>
                          <a:pt x="240716" y="760196"/>
                        </a:cubicBezTo>
                        <a:cubicBezTo>
                          <a:pt x="246158" y="760769"/>
                          <a:pt x="252459" y="752463"/>
                          <a:pt x="258186" y="748454"/>
                        </a:cubicBezTo>
                        <a:cubicBezTo>
                          <a:pt x="262769" y="745303"/>
                          <a:pt x="266778" y="742153"/>
                          <a:pt x="271361" y="739003"/>
                        </a:cubicBezTo>
                        <a:cubicBezTo>
                          <a:pt x="271934" y="739575"/>
                          <a:pt x="272793" y="740435"/>
                          <a:pt x="273079" y="740721"/>
                        </a:cubicBezTo>
                        <a:cubicBezTo>
                          <a:pt x="268497" y="749599"/>
                          <a:pt x="265060" y="759623"/>
                          <a:pt x="259618" y="767642"/>
                        </a:cubicBezTo>
                        <a:cubicBezTo>
                          <a:pt x="251599" y="780244"/>
                          <a:pt x="249881" y="792559"/>
                          <a:pt x="255609" y="806019"/>
                        </a:cubicBezTo>
                        <a:lnTo>
                          <a:pt x="255609" y="806019"/>
                        </a:lnTo>
                        <a:close/>
                        <a:moveTo>
                          <a:pt x="79475" y="624444"/>
                        </a:moveTo>
                        <a:cubicBezTo>
                          <a:pt x="85776" y="608119"/>
                          <a:pt x="89499" y="590649"/>
                          <a:pt x="93795" y="574038"/>
                        </a:cubicBezTo>
                        <a:cubicBezTo>
                          <a:pt x="94654" y="574038"/>
                          <a:pt x="96086" y="573465"/>
                          <a:pt x="96086" y="573465"/>
                        </a:cubicBezTo>
                        <a:cubicBezTo>
                          <a:pt x="109260" y="586926"/>
                          <a:pt x="109260" y="586926"/>
                          <a:pt x="121862" y="573465"/>
                        </a:cubicBezTo>
                        <a:cubicBezTo>
                          <a:pt x="125871" y="568883"/>
                          <a:pt x="129881" y="564587"/>
                          <a:pt x="135322" y="560291"/>
                        </a:cubicBezTo>
                        <a:cubicBezTo>
                          <a:pt x="135322" y="572033"/>
                          <a:pt x="129881" y="581484"/>
                          <a:pt x="125012" y="590363"/>
                        </a:cubicBezTo>
                        <a:cubicBezTo>
                          <a:pt x="118138" y="602391"/>
                          <a:pt x="115847" y="614706"/>
                          <a:pt x="121002" y="627881"/>
                        </a:cubicBezTo>
                        <a:cubicBezTo>
                          <a:pt x="124153" y="636473"/>
                          <a:pt x="121862" y="643060"/>
                          <a:pt x="112983" y="646210"/>
                        </a:cubicBezTo>
                        <a:cubicBezTo>
                          <a:pt x="96372" y="652511"/>
                          <a:pt x="88926" y="666544"/>
                          <a:pt x="82625" y="681437"/>
                        </a:cubicBezTo>
                        <a:cubicBezTo>
                          <a:pt x="78902" y="690029"/>
                          <a:pt x="74606" y="698048"/>
                          <a:pt x="70310" y="706640"/>
                        </a:cubicBezTo>
                        <a:cubicBezTo>
                          <a:pt x="69737" y="706640"/>
                          <a:pt x="68878" y="706067"/>
                          <a:pt x="68592" y="706067"/>
                        </a:cubicBezTo>
                        <a:cubicBezTo>
                          <a:pt x="69451" y="697189"/>
                          <a:pt x="69451" y="688024"/>
                          <a:pt x="71169" y="679146"/>
                        </a:cubicBezTo>
                        <a:cubicBezTo>
                          <a:pt x="73461" y="668835"/>
                          <a:pt x="70310" y="665971"/>
                          <a:pt x="60859" y="668263"/>
                        </a:cubicBezTo>
                        <a:cubicBezTo>
                          <a:pt x="58568" y="668835"/>
                          <a:pt x="55990" y="668835"/>
                          <a:pt x="52840" y="669122"/>
                        </a:cubicBezTo>
                        <a:cubicBezTo>
                          <a:pt x="59141" y="652797"/>
                          <a:pt x="72888" y="640768"/>
                          <a:pt x="79475" y="624444"/>
                        </a:cubicBezTo>
                        <a:lnTo>
                          <a:pt x="79475" y="624444"/>
                        </a:lnTo>
                        <a:close/>
                        <a:moveTo>
                          <a:pt x="54845" y="876759"/>
                        </a:moveTo>
                        <a:cubicBezTo>
                          <a:pt x="77757" y="846115"/>
                          <a:pt x="92649" y="814611"/>
                          <a:pt x="94940" y="778239"/>
                        </a:cubicBezTo>
                        <a:cubicBezTo>
                          <a:pt x="104105" y="781389"/>
                          <a:pt x="105251" y="793418"/>
                          <a:pt x="112411" y="791413"/>
                        </a:cubicBezTo>
                        <a:cubicBezTo>
                          <a:pt x="118711" y="789695"/>
                          <a:pt x="122721" y="781389"/>
                          <a:pt x="127876" y="776234"/>
                        </a:cubicBezTo>
                        <a:cubicBezTo>
                          <a:pt x="131886" y="772225"/>
                          <a:pt x="135609" y="768215"/>
                          <a:pt x="141050" y="765065"/>
                        </a:cubicBezTo>
                        <a:cubicBezTo>
                          <a:pt x="137327" y="774516"/>
                          <a:pt x="134177" y="783967"/>
                          <a:pt x="129308" y="793132"/>
                        </a:cubicBezTo>
                        <a:cubicBezTo>
                          <a:pt x="121289" y="808311"/>
                          <a:pt x="119284" y="823776"/>
                          <a:pt x="125298" y="840101"/>
                        </a:cubicBezTo>
                        <a:cubicBezTo>
                          <a:pt x="126730" y="843824"/>
                          <a:pt x="128449" y="848692"/>
                          <a:pt x="123007" y="850411"/>
                        </a:cubicBezTo>
                        <a:cubicBezTo>
                          <a:pt x="94081" y="860435"/>
                          <a:pt x="88640" y="887929"/>
                          <a:pt x="77184" y="911413"/>
                        </a:cubicBezTo>
                        <a:cubicBezTo>
                          <a:pt x="76611" y="911986"/>
                          <a:pt x="76325" y="912845"/>
                          <a:pt x="74893" y="915137"/>
                        </a:cubicBezTo>
                        <a:cubicBezTo>
                          <a:pt x="74893" y="908836"/>
                          <a:pt x="74893" y="904254"/>
                          <a:pt x="74893" y="899958"/>
                        </a:cubicBezTo>
                        <a:cubicBezTo>
                          <a:pt x="75465" y="895375"/>
                          <a:pt x="75465" y="891079"/>
                          <a:pt x="76325" y="886497"/>
                        </a:cubicBezTo>
                        <a:cubicBezTo>
                          <a:pt x="78616" y="875614"/>
                          <a:pt x="75465" y="870745"/>
                          <a:pt x="64009" y="874755"/>
                        </a:cubicBezTo>
                        <a:cubicBezTo>
                          <a:pt x="62291" y="876187"/>
                          <a:pt x="60286" y="876187"/>
                          <a:pt x="54845" y="876759"/>
                        </a:cubicBezTo>
                        <a:lnTo>
                          <a:pt x="54845" y="876759"/>
                        </a:lnTo>
                        <a:close/>
                        <a:moveTo>
                          <a:pt x="77184" y="1082965"/>
                        </a:moveTo>
                        <a:cubicBezTo>
                          <a:pt x="74893" y="1083824"/>
                          <a:pt x="72315" y="1083538"/>
                          <a:pt x="66873" y="1083824"/>
                        </a:cubicBezTo>
                        <a:cubicBezTo>
                          <a:pt x="88067" y="1052607"/>
                          <a:pt x="102959" y="1021676"/>
                          <a:pt x="103819" y="985304"/>
                        </a:cubicBezTo>
                        <a:cubicBezTo>
                          <a:pt x="112411" y="988454"/>
                          <a:pt x="113843" y="1000483"/>
                          <a:pt x="121289" y="998478"/>
                        </a:cubicBezTo>
                        <a:cubicBezTo>
                          <a:pt x="127017" y="996760"/>
                          <a:pt x="130740" y="989027"/>
                          <a:pt x="135609" y="983585"/>
                        </a:cubicBezTo>
                        <a:cubicBezTo>
                          <a:pt x="137327" y="981294"/>
                          <a:pt x="139618" y="979576"/>
                          <a:pt x="141337" y="977857"/>
                        </a:cubicBezTo>
                        <a:cubicBezTo>
                          <a:pt x="142769" y="974707"/>
                          <a:pt x="144487" y="972416"/>
                          <a:pt x="148210" y="970984"/>
                        </a:cubicBezTo>
                        <a:cubicBezTo>
                          <a:pt x="148783" y="975566"/>
                          <a:pt x="146492" y="979576"/>
                          <a:pt x="144201" y="982726"/>
                        </a:cubicBezTo>
                        <a:cubicBezTo>
                          <a:pt x="142482" y="988454"/>
                          <a:pt x="141050" y="994468"/>
                          <a:pt x="138473" y="1000196"/>
                        </a:cubicBezTo>
                        <a:cubicBezTo>
                          <a:pt x="131599" y="1014516"/>
                          <a:pt x="128162" y="1029122"/>
                          <a:pt x="135895" y="1044874"/>
                        </a:cubicBezTo>
                        <a:cubicBezTo>
                          <a:pt x="138473" y="1050316"/>
                          <a:pt x="138473" y="1056903"/>
                          <a:pt x="131313" y="1059194"/>
                        </a:cubicBezTo>
                        <a:cubicBezTo>
                          <a:pt x="110119" y="1066068"/>
                          <a:pt x="104678" y="1085256"/>
                          <a:pt x="97518" y="1102440"/>
                        </a:cubicBezTo>
                        <a:cubicBezTo>
                          <a:pt x="94940" y="1108741"/>
                          <a:pt x="92076" y="1115041"/>
                          <a:pt x="87494" y="1120483"/>
                        </a:cubicBezTo>
                        <a:cubicBezTo>
                          <a:pt x="88067" y="1111605"/>
                          <a:pt x="88067" y="1102154"/>
                          <a:pt x="89212" y="1092989"/>
                        </a:cubicBezTo>
                        <a:cubicBezTo>
                          <a:pt x="90358" y="1084111"/>
                          <a:pt x="87780" y="1079815"/>
                          <a:pt x="77184" y="1082965"/>
                        </a:cubicBezTo>
                        <a:lnTo>
                          <a:pt x="77184" y="1082965"/>
                        </a:lnTo>
                        <a:close/>
                        <a:moveTo>
                          <a:pt x="106969" y="1301486"/>
                        </a:moveTo>
                        <a:cubicBezTo>
                          <a:pt x="107542" y="1292607"/>
                          <a:pt x="106110" y="1287166"/>
                          <a:pt x="95227" y="1290603"/>
                        </a:cubicBezTo>
                        <a:cubicBezTo>
                          <a:pt x="92936" y="1291462"/>
                          <a:pt x="90358" y="1291175"/>
                          <a:pt x="87208" y="1291462"/>
                        </a:cubicBezTo>
                        <a:cubicBezTo>
                          <a:pt x="92936" y="1274278"/>
                          <a:pt x="104678" y="1260817"/>
                          <a:pt x="110119" y="1245066"/>
                        </a:cubicBezTo>
                        <a:cubicBezTo>
                          <a:pt x="115847" y="1228741"/>
                          <a:pt x="115847" y="1211271"/>
                          <a:pt x="119570" y="1194660"/>
                        </a:cubicBezTo>
                        <a:cubicBezTo>
                          <a:pt x="120430" y="1194660"/>
                          <a:pt x="121289" y="1194087"/>
                          <a:pt x="121862" y="1194660"/>
                        </a:cubicBezTo>
                        <a:cubicBezTo>
                          <a:pt x="135895" y="1208120"/>
                          <a:pt x="135895" y="1208120"/>
                          <a:pt x="149069" y="1193228"/>
                        </a:cubicBezTo>
                        <a:cubicBezTo>
                          <a:pt x="151361" y="1190650"/>
                          <a:pt x="153938" y="1187786"/>
                          <a:pt x="156802" y="1185209"/>
                        </a:cubicBezTo>
                        <a:cubicBezTo>
                          <a:pt x="161384" y="1184636"/>
                          <a:pt x="160525" y="1187500"/>
                          <a:pt x="159380" y="1190650"/>
                        </a:cubicBezTo>
                        <a:cubicBezTo>
                          <a:pt x="157661" y="1195519"/>
                          <a:pt x="156802" y="1200960"/>
                          <a:pt x="154511" y="1205829"/>
                        </a:cubicBezTo>
                        <a:cubicBezTo>
                          <a:pt x="148210" y="1222154"/>
                          <a:pt x="143341" y="1238192"/>
                          <a:pt x="152792" y="1254803"/>
                        </a:cubicBezTo>
                        <a:cubicBezTo>
                          <a:pt x="155370" y="1259672"/>
                          <a:pt x="154511" y="1265113"/>
                          <a:pt x="149069" y="1266832"/>
                        </a:cubicBezTo>
                        <a:cubicBezTo>
                          <a:pt x="127303" y="1273992"/>
                          <a:pt x="122434" y="1293753"/>
                          <a:pt x="115561" y="1311796"/>
                        </a:cubicBezTo>
                        <a:cubicBezTo>
                          <a:pt x="113270" y="1317524"/>
                          <a:pt x="110979" y="1322966"/>
                          <a:pt x="106969" y="1328980"/>
                        </a:cubicBezTo>
                        <a:cubicBezTo>
                          <a:pt x="106683" y="1320102"/>
                          <a:pt x="106110" y="1310650"/>
                          <a:pt x="106969" y="1301486"/>
                        </a:cubicBezTo>
                        <a:lnTo>
                          <a:pt x="106969" y="1301486"/>
                        </a:lnTo>
                        <a:close/>
                        <a:moveTo>
                          <a:pt x="173986" y="1461009"/>
                        </a:moveTo>
                        <a:cubicBezTo>
                          <a:pt x="177709" y="1467309"/>
                          <a:pt x="175704" y="1472751"/>
                          <a:pt x="169403" y="1475042"/>
                        </a:cubicBezTo>
                        <a:cubicBezTo>
                          <a:pt x="152220" y="1481343"/>
                          <a:pt x="145919" y="1495376"/>
                          <a:pt x="141337" y="1511128"/>
                        </a:cubicBezTo>
                        <a:cubicBezTo>
                          <a:pt x="139045" y="1519720"/>
                          <a:pt x="135609" y="1527739"/>
                          <a:pt x="130167" y="1536045"/>
                        </a:cubicBezTo>
                        <a:cubicBezTo>
                          <a:pt x="130167" y="1527166"/>
                          <a:pt x="129594" y="1517715"/>
                          <a:pt x="130167" y="1508551"/>
                        </a:cubicBezTo>
                        <a:cubicBezTo>
                          <a:pt x="131026" y="1498527"/>
                          <a:pt x="127876" y="1494517"/>
                          <a:pt x="117852" y="1498240"/>
                        </a:cubicBezTo>
                        <a:cubicBezTo>
                          <a:pt x="115561" y="1499100"/>
                          <a:pt x="112983" y="1498813"/>
                          <a:pt x="108401" y="1498813"/>
                        </a:cubicBezTo>
                        <a:cubicBezTo>
                          <a:pt x="128162" y="1468741"/>
                          <a:pt x="139618" y="1437238"/>
                          <a:pt x="138759" y="1402297"/>
                        </a:cubicBezTo>
                        <a:cubicBezTo>
                          <a:pt x="141337" y="1402297"/>
                          <a:pt x="142482" y="1402297"/>
                          <a:pt x="142769" y="1402870"/>
                        </a:cubicBezTo>
                        <a:cubicBezTo>
                          <a:pt x="155943" y="1416331"/>
                          <a:pt x="155943" y="1416331"/>
                          <a:pt x="168544" y="1402011"/>
                        </a:cubicBezTo>
                        <a:cubicBezTo>
                          <a:pt x="172267" y="1398002"/>
                          <a:pt x="174845" y="1392560"/>
                          <a:pt x="182005" y="1389410"/>
                        </a:cubicBezTo>
                        <a:cubicBezTo>
                          <a:pt x="178855" y="1399433"/>
                          <a:pt x="177136" y="1407453"/>
                          <a:pt x="173986" y="1415185"/>
                        </a:cubicBezTo>
                        <a:cubicBezTo>
                          <a:pt x="167972" y="1430364"/>
                          <a:pt x="165394" y="1445830"/>
                          <a:pt x="173986" y="1461009"/>
                        </a:cubicBezTo>
                        <a:lnTo>
                          <a:pt x="173986" y="1461009"/>
                        </a:lnTo>
                        <a:close/>
                        <a:moveTo>
                          <a:pt x="184296" y="1041151"/>
                        </a:moveTo>
                        <a:cubicBezTo>
                          <a:pt x="211504" y="1015089"/>
                          <a:pt x="226683" y="986163"/>
                          <a:pt x="228974" y="950650"/>
                        </a:cubicBezTo>
                        <a:cubicBezTo>
                          <a:pt x="238998" y="955519"/>
                          <a:pt x="240716" y="968979"/>
                          <a:pt x="248735" y="968120"/>
                        </a:cubicBezTo>
                        <a:cubicBezTo>
                          <a:pt x="255895" y="967261"/>
                          <a:pt x="262196" y="958669"/>
                          <a:pt x="269642" y="953227"/>
                        </a:cubicBezTo>
                        <a:cubicBezTo>
                          <a:pt x="272793" y="950936"/>
                          <a:pt x="275943" y="948645"/>
                          <a:pt x="282244" y="943776"/>
                        </a:cubicBezTo>
                        <a:cubicBezTo>
                          <a:pt x="275943" y="957237"/>
                          <a:pt x="271934" y="968120"/>
                          <a:pt x="265919" y="977571"/>
                        </a:cubicBezTo>
                        <a:cubicBezTo>
                          <a:pt x="258759" y="989313"/>
                          <a:pt x="258759" y="1000196"/>
                          <a:pt x="263342" y="1012798"/>
                        </a:cubicBezTo>
                        <a:cubicBezTo>
                          <a:pt x="269070" y="1027977"/>
                          <a:pt x="268210" y="1029122"/>
                          <a:pt x="253031" y="1032559"/>
                        </a:cubicBezTo>
                        <a:cubicBezTo>
                          <a:pt x="240716" y="1035137"/>
                          <a:pt x="232697" y="1040578"/>
                          <a:pt x="227256" y="1052893"/>
                        </a:cubicBezTo>
                        <a:cubicBezTo>
                          <a:pt x="222673" y="1063204"/>
                          <a:pt x="216373" y="1073228"/>
                          <a:pt x="210645" y="1082965"/>
                        </a:cubicBezTo>
                        <a:cubicBezTo>
                          <a:pt x="209785" y="1082965"/>
                          <a:pt x="208926" y="1082965"/>
                          <a:pt x="208353" y="1082392"/>
                        </a:cubicBezTo>
                        <a:cubicBezTo>
                          <a:pt x="209213" y="1073514"/>
                          <a:pt x="209213" y="1064063"/>
                          <a:pt x="210645" y="1054898"/>
                        </a:cubicBezTo>
                        <a:cubicBezTo>
                          <a:pt x="212077" y="1046020"/>
                          <a:pt x="210645" y="1040578"/>
                          <a:pt x="199762" y="1041724"/>
                        </a:cubicBezTo>
                        <a:cubicBezTo>
                          <a:pt x="196038" y="1042583"/>
                          <a:pt x="192315" y="1042010"/>
                          <a:pt x="184296" y="1041151"/>
                        </a:cubicBezTo>
                        <a:lnTo>
                          <a:pt x="184296" y="1041151"/>
                        </a:lnTo>
                        <a:close/>
                        <a:moveTo>
                          <a:pt x="278521" y="1186354"/>
                        </a:moveTo>
                        <a:cubicBezTo>
                          <a:pt x="271647" y="1198097"/>
                          <a:pt x="271361" y="1209266"/>
                          <a:pt x="277089" y="1221581"/>
                        </a:cubicBezTo>
                        <a:cubicBezTo>
                          <a:pt x="281957" y="1231605"/>
                          <a:pt x="280812" y="1239051"/>
                          <a:pt x="267924" y="1241056"/>
                        </a:cubicBezTo>
                        <a:cubicBezTo>
                          <a:pt x="254463" y="1242774"/>
                          <a:pt x="246158" y="1251080"/>
                          <a:pt x="241289" y="1263681"/>
                        </a:cubicBezTo>
                        <a:cubicBezTo>
                          <a:pt x="237280" y="1273705"/>
                          <a:pt x="231838" y="1282584"/>
                          <a:pt x="225537" y="1294326"/>
                        </a:cubicBezTo>
                        <a:cubicBezTo>
                          <a:pt x="225537" y="1282584"/>
                          <a:pt x="224678" y="1273133"/>
                          <a:pt x="226110" y="1264541"/>
                        </a:cubicBezTo>
                        <a:cubicBezTo>
                          <a:pt x="227828" y="1253371"/>
                          <a:pt x="224392" y="1249362"/>
                          <a:pt x="213509" y="1250507"/>
                        </a:cubicBezTo>
                        <a:cubicBezTo>
                          <a:pt x="210931" y="1251080"/>
                          <a:pt x="207781" y="1249934"/>
                          <a:pt x="201194" y="1249934"/>
                        </a:cubicBezTo>
                        <a:cubicBezTo>
                          <a:pt x="226110" y="1223872"/>
                          <a:pt x="241289" y="1195519"/>
                          <a:pt x="241862" y="1160292"/>
                        </a:cubicBezTo>
                        <a:cubicBezTo>
                          <a:pt x="244439" y="1161151"/>
                          <a:pt x="245585" y="1161724"/>
                          <a:pt x="246444" y="1162011"/>
                        </a:cubicBezTo>
                        <a:cubicBezTo>
                          <a:pt x="252745" y="1166593"/>
                          <a:pt x="254463" y="1177762"/>
                          <a:pt x="262196" y="1177190"/>
                        </a:cubicBezTo>
                        <a:cubicBezTo>
                          <a:pt x="268497" y="1176617"/>
                          <a:pt x="273938" y="1168598"/>
                          <a:pt x="279666" y="1164015"/>
                        </a:cubicBezTo>
                        <a:cubicBezTo>
                          <a:pt x="282817" y="1161438"/>
                          <a:pt x="285967" y="1159147"/>
                          <a:pt x="291409" y="1155137"/>
                        </a:cubicBezTo>
                        <a:cubicBezTo>
                          <a:pt x="288545" y="1167452"/>
                          <a:pt x="283676" y="1177190"/>
                          <a:pt x="278521" y="1186354"/>
                        </a:cubicBezTo>
                        <a:lnTo>
                          <a:pt x="278521" y="1186354"/>
                        </a:lnTo>
                        <a:close/>
                        <a:moveTo>
                          <a:pt x="290263" y="822630"/>
                        </a:moveTo>
                        <a:cubicBezTo>
                          <a:pt x="320048" y="801437"/>
                          <a:pt x="339523" y="775661"/>
                          <a:pt x="341814" y="741007"/>
                        </a:cubicBezTo>
                        <a:cubicBezTo>
                          <a:pt x="344965" y="741867"/>
                          <a:pt x="345824" y="741580"/>
                          <a:pt x="346397" y="741867"/>
                        </a:cubicBezTo>
                        <a:cubicBezTo>
                          <a:pt x="352125" y="748167"/>
                          <a:pt x="354989" y="759910"/>
                          <a:pt x="362721" y="760196"/>
                        </a:cubicBezTo>
                        <a:cubicBezTo>
                          <a:pt x="369595" y="760769"/>
                          <a:pt x="376755" y="753036"/>
                          <a:pt x="383915" y="749026"/>
                        </a:cubicBezTo>
                        <a:cubicBezTo>
                          <a:pt x="387924" y="746735"/>
                          <a:pt x="392507" y="744444"/>
                          <a:pt x="398807" y="741294"/>
                        </a:cubicBezTo>
                        <a:cubicBezTo>
                          <a:pt x="393939" y="749886"/>
                          <a:pt x="391075" y="756186"/>
                          <a:pt x="387065" y="761055"/>
                        </a:cubicBezTo>
                        <a:cubicBezTo>
                          <a:pt x="374750" y="776807"/>
                          <a:pt x="369022" y="793418"/>
                          <a:pt x="377614" y="813179"/>
                        </a:cubicBezTo>
                        <a:cubicBezTo>
                          <a:pt x="380192" y="819480"/>
                          <a:pt x="377614" y="823203"/>
                          <a:pt x="371313" y="822630"/>
                        </a:cubicBezTo>
                        <a:cubicBezTo>
                          <a:pt x="350120" y="821771"/>
                          <a:pt x="337805" y="833800"/>
                          <a:pt x="328067" y="850984"/>
                        </a:cubicBezTo>
                        <a:cubicBezTo>
                          <a:pt x="324917" y="856712"/>
                          <a:pt x="320048" y="862153"/>
                          <a:pt x="315752" y="867595"/>
                        </a:cubicBezTo>
                        <a:cubicBezTo>
                          <a:pt x="314893" y="867022"/>
                          <a:pt x="314320" y="867022"/>
                          <a:pt x="313461" y="866736"/>
                        </a:cubicBezTo>
                        <a:cubicBezTo>
                          <a:pt x="314320" y="856712"/>
                          <a:pt x="315179" y="846974"/>
                          <a:pt x="317184" y="837523"/>
                        </a:cubicBezTo>
                        <a:cubicBezTo>
                          <a:pt x="318616" y="829790"/>
                          <a:pt x="317184" y="825781"/>
                          <a:pt x="308592" y="825494"/>
                        </a:cubicBezTo>
                        <a:cubicBezTo>
                          <a:pt x="304010" y="826640"/>
                          <a:pt x="298855" y="824922"/>
                          <a:pt x="290263" y="822630"/>
                        </a:cubicBezTo>
                        <a:lnTo>
                          <a:pt x="290263" y="822630"/>
                        </a:lnTo>
                        <a:close/>
                        <a:moveTo>
                          <a:pt x="302578" y="1032559"/>
                        </a:moveTo>
                        <a:cubicBezTo>
                          <a:pt x="301719" y="1031700"/>
                          <a:pt x="300860" y="1030841"/>
                          <a:pt x="300000" y="1029409"/>
                        </a:cubicBezTo>
                        <a:cubicBezTo>
                          <a:pt x="328926" y="1010507"/>
                          <a:pt x="343819" y="983585"/>
                          <a:pt x="347542" y="949791"/>
                        </a:cubicBezTo>
                        <a:cubicBezTo>
                          <a:pt x="358425" y="954659"/>
                          <a:pt x="358712" y="970411"/>
                          <a:pt x="369308" y="969266"/>
                        </a:cubicBezTo>
                        <a:cubicBezTo>
                          <a:pt x="377900" y="968406"/>
                          <a:pt x="385633" y="960674"/>
                          <a:pt x="394225" y="955805"/>
                        </a:cubicBezTo>
                        <a:cubicBezTo>
                          <a:pt x="395943" y="954373"/>
                          <a:pt x="398235" y="953514"/>
                          <a:pt x="403676" y="950936"/>
                        </a:cubicBezTo>
                        <a:cubicBezTo>
                          <a:pt x="396516" y="964110"/>
                          <a:pt x="391934" y="975280"/>
                          <a:pt x="385060" y="984158"/>
                        </a:cubicBezTo>
                        <a:cubicBezTo>
                          <a:pt x="375609" y="997619"/>
                          <a:pt x="382483" y="1010220"/>
                          <a:pt x="384487" y="1022822"/>
                        </a:cubicBezTo>
                        <a:cubicBezTo>
                          <a:pt x="385347" y="1026831"/>
                          <a:pt x="387638" y="1031700"/>
                          <a:pt x="380764" y="1031700"/>
                        </a:cubicBezTo>
                        <a:cubicBezTo>
                          <a:pt x="352697" y="1030268"/>
                          <a:pt x="342387" y="1051461"/>
                          <a:pt x="330072" y="1070077"/>
                        </a:cubicBezTo>
                        <a:cubicBezTo>
                          <a:pt x="328640" y="1072368"/>
                          <a:pt x="326922" y="1074946"/>
                          <a:pt x="325203" y="1077237"/>
                        </a:cubicBezTo>
                        <a:cubicBezTo>
                          <a:pt x="325203" y="1077237"/>
                          <a:pt x="324344" y="1077237"/>
                          <a:pt x="322912" y="1077237"/>
                        </a:cubicBezTo>
                        <a:cubicBezTo>
                          <a:pt x="323771" y="1067786"/>
                          <a:pt x="323485" y="1058908"/>
                          <a:pt x="325203" y="1049743"/>
                        </a:cubicBezTo>
                        <a:cubicBezTo>
                          <a:pt x="327495" y="1039433"/>
                          <a:pt x="323771" y="1035423"/>
                          <a:pt x="314034" y="1034564"/>
                        </a:cubicBezTo>
                        <a:cubicBezTo>
                          <a:pt x="310597" y="1034850"/>
                          <a:pt x="306588" y="1033418"/>
                          <a:pt x="302578" y="1032559"/>
                        </a:cubicBezTo>
                        <a:lnTo>
                          <a:pt x="302578" y="1032559"/>
                        </a:lnTo>
                        <a:close/>
                        <a:moveTo>
                          <a:pt x="401958" y="1182058"/>
                        </a:moveTo>
                        <a:cubicBezTo>
                          <a:pt x="390788" y="1197810"/>
                          <a:pt x="389643" y="1214421"/>
                          <a:pt x="397089" y="1232178"/>
                        </a:cubicBezTo>
                        <a:cubicBezTo>
                          <a:pt x="398807" y="1236187"/>
                          <a:pt x="400239" y="1241056"/>
                          <a:pt x="393366" y="1240770"/>
                        </a:cubicBezTo>
                        <a:cubicBezTo>
                          <a:pt x="369022" y="1239338"/>
                          <a:pt x="358139" y="1256522"/>
                          <a:pt x="348115" y="1273992"/>
                        </a:cubicBezTo>
                        <a:cubicBezTo>
                          <a:pt x="345824" y="1278001"/>
                          <a:pt x="343246" y="1282011"/>
                          <a:pt x="338091" y="1288884"/>
                        </a:cubicBezTo>
                        <a:cubicBezTo>
                          <a:pt x="338664" y="1280865"/>
                          <a:pt x="338664" y="1276856"/>
                          <a:pt x="338950" y="1272560"/>
                        </a:cubicBezTo>
                        <a:cubicBezTo>
                          <a:pt x="339810" y="1246784"/>
                          <a:pt x="339810" y="1246784"/>
                          <a:pt x="313175" y="1238765"/>
                        </a:cubicBezTo>
                        <a:cubicBezTo>
                          <a:pt x="341242" y="1218431"/>
                          <a:pt x="356421" y="1192369"/>
                          <a:pt x="358425" y="1159147"/>
                        </a:cubicBezTo>
                        <a:cubicBezTo>
                          <a:pt x="360717" y="1159719"/>
                          <a:pt x="361576" y="1159147"/>
                          <a:pt x="362435" y="1159719"/>
                        </a:cubicBezTo>
                        <a:cubicBezTo>
                          <a:pt x="368736" y="1165161"/>
                          <a:pt x="371600" y="1177190"/>
                          <a:pt x="379619" y="1177190"/>
                        </a:cubicBezTo>
                        <a:cubicBezTo>
                          <a:pt x="387351" y="1177190"/>
                          <a:pt x="394511" y="1169457"/>
                          <a:pt x="402244" y="1165447"/>
                        </a:cubicBezTo>
                        <a:cubicBezTo>
                          <a:pt x="404535" y="1164015"/>
                          <a:pt x="407113" y="1163156"/>
                          <a:pt x="413414" y="1160579"/>
                        </a:cubicBezTo>
                        <a:cubicBezTo>
                          <a:pt x="408258" y="1170030"/>
                          <a:pt x="405967" y="1176903"/>
                          <a:pt x="401958" y="1182058"/>
                        </a:cubicBezTo>
                        <a:lnTo>
                          <a:pt x="401958" y="1182058"/>
                        </a:lnTo>
                        <a:close/>
                        <a:moveTo>
                          <a:pt x="522817" y="824635"/>
                        </a:moveTo>
                        <a:cubicBezTo>
                          <a:pt x="524535" y="830936"/>
                          <a:pt x="528545" y="837809"/>
                          <a:pt x="524249" y="844397"/>
                        </a:cubicBezTo>
                        <a:cubicBezTo>
                          <a:pt x="513939" y="849838"/>
                          <a:pt x="503342" y="848406"/>
                          <a:pt x="493032" y="845256"/>
                        </a:cubicBezTo>
                        <a:cubicBezTo>
                          <a:pt x="479571" y="854134"/>
                          <a:pt x="472125" y="868740"/>
                          <a:pt x="458378" y="880483"/>
                        </a:cubicBezTo>
                        <a:cubicBezTo>
                          <a:pt x="459810" y="869313"/>
                          <a:pt x="460669" y="860148"/>
                          <a:pt x="462387" y="851270"/>
                        </a:cubicBezTo>
                        <a:cubicBezTo>
                          <a:pt x="464106" y="842678"/>
                          <a:pt x="462387" y="837237"/>
                          <a:pt x="452936" y="834945"/>
                        </a:cubicBezTo>
                        <a:cubicBezTo>
                          <a:pt x="447495" y="833513"/>
                          <a:pt x="442626" y="830936"/>
                          <a:pt x="433461" y="827786"/>
                        </a:cubicBezTo>
                        <a:cubicBezTo>
                          <a:pt x="466397" y="812893"/>
                          <a:pt x="484154" y="788549"/>
                          <a:pt x="489309" y="755327"/>
                        </a:cubicBezTo>
                        <a:cubicBezTo>
                          <a:pt x="491886" y="757046"/>
                          <a:pt x="493032" y="757046"/>
                          <a:pt x="493318" y="757905"/>
                        </a:cubicBezTo>
                        <a:cubicBezTo>
                          <a:pt x="509929" y="779385"/>
                          <a:pt x="509929" y="779385"/>
                          <a:pt x="535419" y="770506"/>
                        </a:cubicBezTo>
                        <a:cubicBezTo>
                          <a:pt x="538569" y="769647"/>
                          <a:pt x="541719" y="768215"/>
                          <a:pt x="547734" y="765924"/>
                        </a:cubicBezTo>
                        <a:cubicBezTo>
                          <a:pt x="540574" y="776807"/>
                          <a:pt x="535419" y="785685"/>
                          <a:pt x="528831" y="793418"/>
                        </a:cubicBezTo>
                        <a:cubicBezTo>
                          <a:pt x="521099" y="802869"/>
                          <a:pt x="519380" y="812893"/>
                          <a:pt x="522817" y="824635"/>
                        </a:cubicBezTo>
                        <a:lnTo>
                          <a:pt x="522817" y="824635"/>
                        </a:lnTo>
                        <a:close/>
                        <a:moveTo>
                          <a:pt x="535419" y="998478"/>
                        </a:moveTo>
                        <a:cubicBezTo>
                          <a:pt x="524249" y="1011652"/>
                          <a:pt x="523103" y="1025399"/>
                          <a:pt x="529118" y="1040865"/>
                        </a:cubicBezTo>
                        <a:cubicBezTo>
                          <a:pt x="532841" y="1049743"/>
                          <a:pt x="530836" y="1054325"/>
                          <a:pt x="519953" y="1052893"/>
                        </a:cubicBezTo>
                        <a:cubicBezTo>
                          <a:pt x="513080" y="1052321"/>
                          <a:pt x="505920" y="1051175"/>
                          <a:pt x="499046" y="1053753"/>
                        </a:cubicBezTo>
                        <a:cubicBezTo>
                          <a:pt x="509070" y="1053753"/>
                          <a:pt x="519380" y="1053753"/>
                          <a:pt x="529404" y="1053753"/>
                        </a:cubicBezTo>
                        <a:cubicBezTo>
                          <a:pt x="519094" y="1055471"/>
                          <a:pt x="508497" y="1058621"/>
                          <a:pt x="498760" y="1054612"/>
                        </a:cubicBezTo>
                        <a:cubicBezTo>
                          <a:pt x="498187" y="1054612"/>
                          <a:pt x="497901" y="1054612"/>
                          <a:pt x="497328" y="1054039"/>
                        </a:cubicBezTo>
                        <a:cubicBezTo>
                          <a:pt x="484726" y="1062917"/>
                          <a:pt x="477853" y="1076951"/>
                          <a:pt x="465251" y="1088693"/>
                        </a:cubicBezTo>
                        <a:cubicBezTo>
                          <a:pt x="466111" y="1077810"/>
                          <a:pt x="466683" y="1068932"/>
                          <a:pt x="467829" y="1060340"/>
                        </a:cubicBezTo>
                        <a:cubicBezTo>
                          <a:pt x="469547" y="1050889"/>
                          <a:pt x="467256" y="1045447"/>
                          <a:pt x="457519" y="1043729"/>
                        </a:cubicBezTo>
                        <a:cubicBezTo>
                          <a:pt x="452650" y="1042870"/>
                          <a:pt x="447495" y="1040006"/>
                          <a:pt x="438903" y="1036855"/>
                        </a:cubicBezTo>
                        <a:cubicBezTo>
                          <a:pt x="470979" y="1021676"/>
                          <a:pt x="487590" y="997619"/>
                          <a:pt x="491600" y="964683"/>
                        </a:cubicBezTo>
                        <a:cubicBezTo>
                          <a:pt x="503342" y="970411"/>
                          <a:pt x="502483" y="988168"/>
                          <a:pt x="515657" y="987309"/>
                        </a:cubicBezTo>
                        <a:cubicBezTo>
                          <a:pt x="525967" y="986449"/>
                          <a:pt x="536564" y="980149"/>
                          <a:pt x="550025" y="975566"/>
                        </a:cubicBezTo>
                        <a:cubicBezTo>
                          <a:pt x="544583" y="985017"/>
                          <a:pt x="540860" y="992464"/>
                          <a:pt x="535419" y="998478"/>
                        </a:cubicBezTo>
                        <a:lnTo>
                          <a:pt x="535419" y="998478"/>
                        </a:lnTo>
                        <a:close/>
                        <a:moveTo>
                          <a:pt x="529691" y="586640"/>
                        </a:moveTo>
                        <a:cubicBezTo>
                          <a:pt x="522817" y="594659"/>
                          <a:pt x="521671" y="602964"/>
                          <a:pt x="523963" y="612702"/>
                        </a:cubicBezTo>
                        <a:cubicBezTo>
                          <a:pt x="525395" y="619575"/>
                          <a:pt x="530836" y="627021"/>
                          <a:pt x="524535" y="634754"/>
                        </a:cubicBezTo>
                        <a:cubicBezTo>
                          <a:pt x="514225" y="640196"/>
                          <a:pt x="503628" y="637905"/>
                          <a:pt x="493032" y="635613"/>
                        </a:cubicBezTo>
                        <a:cubicBezTo>
                          <a:pt x="479571" y="645064"/>
                          <a:pt x="470979" y="659098"/>
                          <a:pt x="456946" y="671699"/>
                        </a:cubicBezTo>
                        <a:cubicBezTo>
                          <a:pt x="458664" y="659957"/>
                          <a:pt x="459523" y="651079"/>
                          <a:pt x="461815" y="641914"/>
                        </a:cubicBezTo>
                        <a:cubicBezTo>
                          <a:pt x="464392" y="631890"/>
                          <a:pt x="461815" y="627594"/>
                          <a:pt x="451791" y="625303"/>
                        </a:cubicBezTo>
                        <a:cubicBezTo>
                          <a:pt x="446922" y="624444"/>
                          <a:pt x="441767" y="621580"/>
                          <a:pt x="433175" y="618430"/>
                        </a:cubicBezTo>
                        <a:cubicBezTo>
                          <a:pt x="466683" y="603251"/>
                          <a:pt x="486445" y="579766"/>
                          <a:pt x="492173" y="545398"/>
                        </a:cubicBezTo>
                        <a:cubicBezTo>
                          <a:pt x="498473" y="549122"/>
                          <a:pt x="500765" y="553131"/>
                          <a:pt x="502196" y="557141"/>
                        </a:cubicBezTo>
                        <a:cubicBezTo>
                          <a:pt x="507065" y="570601"/>
                          <a:pt x="515657" y="570315"/>
                          <a:pt x="527113" y="565160"/>
                        </a:cubicBezTo>
                        <a:cubicBezTo>
                          <a:pt x="533987" y="562009"/>
                          <a:pt x="541433" y="559718"/>
                          <a:pt x="551457" y="556281"/>
                        </a:cubicBezTo>
                        <a:cubicBezTo>
                          <a:pt x="542865" y="568597"/>
                          <a:pt x="536851" y="578048"/>
                          <a:pt x="529691" y="586640"/>
                        </a:cubicBezTo>
                        <a:lnTo>
                          <a:pt x="529691" y="586640"/>
                        </a:lnTo>
                        <a:close/>
                        <a:moveTo>
                          <a:pt x="542865" y="373274"/>
                        </a:moveTo>
                        <a:cubicBezTo>
                          <a:pt x="531982" y="384443"/>
                          <a:pt x="527972" y="397045"/>
                          <a:pt x="532841" y="412510"/>
                        </a:cubicBezTo>
                        <a:cubicBezTo>
                          <a:pt x="535991" y="422534"/>
                          <a:pt x="534273" y="427689"/>
                          <a:pt x="521958" y="425971"/>
                        </a:cubicBezTo>
                        <a:cubicBezTo>
                          <a:pt x="505633" y="423393"/>
                          <a:pt x="493605" y="429121"/>
                          <a:pt x="483008" y="441723"/>
                        </a:cubicBezTo>
                        <a:cubicBezTo>
                          <a:pt x="477280" y="448883"/>
                          <a:pt x="468974" y="454324"/>
                          <a:pt x="461815" y="460625"/>
                        </a:cubicBezTo>
                        <a:cubicBezTo>
                          <a:pt x="463533" y="452033"/>
                          <a:pt x="464392" y="442296"/>
                          <a:pt x="467543" y="432558"/>
                        </a:cubicBezTo>
                        <a:cubicBezTo>
                          <a:pt x="470120" y="423966"/>
                          <a:pt x="466970" y="420529"/>
                          <a:pt x="459523" y="418525"/>
                        </a:cubicBezTo>
                        <a:cubicBezTo>
                          <a:pt x="454082" y="417093"/>
                          <a:pt x="448640" y="414801"/>
                          <a:pt x="439189" y="411365"/>
                        </a:cubicBezTo>
                        <a:cubicBezTo>
                          <a:pt x="473557" y="396472"/>
                          <a:pt x="494177" y="372988"/>
                          <a:pt x="501624" y="338906"/>
                        </a:cubicBezTo>
                        <a:cubicBezTo>
                          <a:pt x="502483" y="338906"/>
                          <a:pt x="503915" y="338906"/>
                          <a:pt x="504774" y="338906"/>
                        </a:cubicBezTo>
                        <a:cubicBezTo>
                          <a:pt x="505633" y="340338"/>
                          <a:pt x="506206" y="342057"/>
                          <a:pt x="507065" y="342916"/>
                        </a:cubicBezTo>
                        <a:cubicBezTo>
                          <a:pt x="520526" y="362677"/>
                          <a:pt x="520526" y="362677"/>
                          <a:pt x="544583" y="354658"/>
                        </a:cubicBezTo>
                        <a:cubicBezTo>
                          <a:pt x="548593" y="353226"/>
                          <a:pt x="552602" y="350649"/>
                          <a:pt x="558903" y="352081"/>
                        </a:cubicBezTo>
                        <a:cubicBezTo>
                          <a:pt x="553462" y="359527"/>
                          <a:pt x="548593" y="366973"/>
                          <a:pt x="542865" y="373274"/>
                        </a:cubicBezTo>
                        <a:lnTo>
                          <a:pt x="542865" y="373274"/>
                        </a:lnTo>
                        <a:close/>
                        <a:moveTo>
                          <a:pt x="620478" y="790840"/>
                        </a:moveTo>
                        <a:cubicBezTo>
                          <a:pt x="628211" y="796568"/>
                          <a:pt x="631361" y="802869"/>
                          <a:pt x="633939" y="808883"/>
                        </a:cubicBezTo>
                        <a:cubicBezTo>
                          <a:pt x="637949" y="817762"/>
                          <a:pt x="644249" y="819766"/>
                          <a:pt x="652841" y="817475"/>
                        </a:cubicBezTo>
                        <a:cubicBezTo>
                          <a:pt x="660574" y="815757"/>
                          <a:pt x="668593" y="813466"/>
                          <a:pt x="680049" y="810602"/>
                        </a:cubicBezTo>
                        <a:cubicBezTo>
                          <a:pt x="674607" y="818335"/>
                          <a:pt x="670884" y="823776"/>
                          <a:pt x="666588" y="828072"/>
                        </a:cubicBezTo>
                        <a:cubicBezTo>
                          <a:pt x="653987" y="840673"/>
                          <a:pt x="650264" y="854134"/>
                          <a:pt x="655705" y="871318"/>
                        </a:cubicBezTo>
                        <a:cubicBezTo>
                          <a:pt x="659715" y="884492"/>
                          <a:pt x="657996" y="885638"/>
                          <a:pt x="644822" y="882201"/>
                        </a:cubicBezTo>
                        <a:cubicBezTo>
                          <a:pt x="629070" y="877619"/>
                          <a:pt x="616755" y="881628"/>
                          <a:pt x="607018" y="894230"/>
                        </a:cubicBezTo>
                        <a:cubicBezTo>
                          <a:pt x="602149" y="899958"/>
                          <a:pt x="596994" y="905972"/>
                          <a:pt x="592125" y="911700"/>
                        </a:cubicBezTo>
                        <a:cubicBezTo>
                          <a:pt x="591266" y="910841"/>
                          <a:pt x="589834" y="909981"/>
                          <a:pt x="588975" y="909409"/>
                        </a:cubicBezTo>
                        <a:cubicBezTo>
                          <a:pt x="590407" y="900530"/>
                          <a:pt x="590693" y="891079"/>
                          <a:pt x="592984" y="881915"/>
                        </a:cubicBezTo>
                        <a:cubicBezTo>
                          <a:pt x="595275" y="873036"/>
                          <a:pt x="592411" y="867881"/>
                          <a:pt x="583820" y="864731"/>
                        </a:cubicBezTo>
                        <a:cubicBezTo>
                          <a:pt x="578092" y="862440"/>
                          <a:pt x="572937" y="859289"/>
                          <a:pt x="564345" y="854707"/>
                        </a:cubicBezTo>
                        <a:cubicBezTo>
                          <a:pt x="596994" y="844683"/>
                          <a:pt x="616755" y="824922"/>
                          <a:pt x="620478" y="790840"/>
                        </a:cubicBezTo>
                        <a:lnTo>
                          <a:pt x="620478" y="790840"/>
                        </a:lnTo>
                        <a:close/>
                        <a:moveTo>
                          <a:pt x="667734" y="1040292"/>
                        </a:moveTo>
                        <a:cubicBezTo>
                          <a:pt x="655992" y="1052034"/>
                          <a:pt x="654273" y="1065208"/>
                          <a:pt x="659142" y="1080960"/>
                        </a:cubicBezTo>
                        <a:cubicBezTo>
                          <a:pt x="663724" y="1095280"/>
                          <a:pt x="662865" y="1095280"/>
                          <a:pt x="647972" y="1092989"/>
                        </a:cubicBezTo>
                        <a:cubicBezTo>
                          <a:pt x="643104" y="1092130"/>
                          <a:pt x="637949" y="1092130"/>
                          <a:pt x="633653" y="1091557"/>
                        </a:cubicBezTo>
                        <a:cubicBezTo>
                          <a:pt x="624488" y="1100149"/>
                          <a:pt x="615610" y="1109027"/>
                          <a:pt x="606159" y="1117619"/>
                        </a:cubicBezTo>
                        <a:cubicBezTo>
                          <a:pt x="604440" y="1119337"/>
                          <a:pt x="603008" y="1124493"/>
                          <a:pt x="598999" y="1120197"/>
                        </a:cubicBezTo>
                        <a:cubicBezTo>
                          <a:pt x="597567" y="1119624"/>
                          <a:pt x="595275" y="1121056"/>
                          <a:pt x="595275" y="1118478"/>
                        </a:cubicBezTo>
                        <a:cubicBezTo>
                          <a:pt x="595275" y="1116187"/>
                          <a:pt x="595848" y="1113609"/>
                          <a:pt x="596135" y="1111318"/>
                        </a:cubicBezTo>
                        <a:cubicBezTo>
                          <a:pt x="599285" y="1081247"/>
                          <a:pt x="599285" y="1081247"/>
                          <a:pt x="571791" y="1066354"/>
                        </a:cubicBezTo>
                        <a:cubicBezTo>
                          <a:pt x="580956" y="1060913"/>
                          <a:pt x="588402" y="1055471"/>
                          <a:pt x="596994" y="1051461"/>
                        </a:cubicBezTo>
                        <a:cubicBezTo>
                          <a:pt x="607018" y="1046879"/>
                          <a:pt x="612459" y="1040292"/>
                          <a:pt x="615037" y="1029982"/>
                        </a:cubicBezTo>
                        <a:cubicBezTo>
                          <a:pt x="617328" y="1021103"/>
                          <a:pt x="621338" y="1011939"/>
                          <a:pt x="624488" y="1002488"/>
                        </a:cubicBezTo>
                        <a:cubicBezTo>
                          <a:pt x="630789" y="1007356"/>
                          <a:pt x="634512" y="1014230"/>
                          <a:pt x="637662" y="1020531"/>
                        </a:cubicBezTo>
                        <a:cubicBezTo>
                          <a:pt x="641672" y="1028263"/>
                          <a:pt x="646827" y="1029982"/>
                          <a:pt x="654846" y="1028263"/>
                        </a:cubicBezTo>
                        <a:cubicBezTo>
                          <a:pt x="662865" y="1025972"/>
                          <a:pt x="671457" y="1024540"/>
                          <a:pt x="682340" y="1021963"/>
                        </a:cubicBezTo>
                        <a:cubicBezTo>
                          <a:pt x="676039" y="1028550"/>
                          <a:pt x="672889" y="1035423"/>
                          <a:pt x="667734" y="1040292"/>
                        </a:cubicBezTo>
                        <a:lnTo>
                          <a:pt x="667734" y="1040292"/>
                        </a:lnTo>
                        <a:close/>
                        <a:moveTo>
                          <a:pt x="677758" y="412224"/>
                        </a:moveTo>
                        <a:cubicBezTo>
                          <a:pt x="666015" y="423107"/>
                          <a:pt x="662292" y="435136"/>
                          <a:pt x="666588" y="450601"/>
                        </a:cubicBezTo>
                        <a:cubicBezTo>
                          <a:pt x="670311" y="465494"/>
                          <a:pt x="668879" y="466926"/>
                          <a:pt x="654846" y="463202"/>
                        </a:cubicBezTo>
                        <a:cubicBezTo>
                          <a:pt x="639381" y="459479"/>
                          <a:pt x="627352" y="462343"/>
                          <a:pt x="615896" y="474372"/>
                        </a:cubicBezTo>
                        <a:cubicBezTo>
                          <a:pt x="610454" y="480100"/>
                          <a:pt x="605013" y="487546"/>
                          <a:pt x="594989" y="489551"/>
                        </a:cubicBezTo>
                        <a:cubicBezTo>
                          <a:pt x="596707" y="480673"/>
                          <a:pt x="598139" y="472367"/>
                          <a:pt x="600717" y="464348"/>
                        </a:cubicBezTo>
                        <a:cubicBezTo>
                          <a:pt x="604440" y="454324"/>
                          <a:pt x="600717" y="449169"/>
                          <a:pt x="591266" y="446019"/>
                        </a:cubicBezTo>
                        <a:cubicBezTo>
                          <a:pt x="585824" y="444300"/>
                          <a:pt x="581242" y="441150"/>
                          <a:pt x="572650" y="437140"/>
                        </a:cubicBezTo>
                        <a:cubicBezTo>
                          <a:pt x="606159" y="426257"/>
                          <a:pt x="628211" y="406496"/>
                          <a:pt x="635371" y="371842"/>
                        </a:cubicBezTo>
                        <a:cubicBezTo>
                          <a:pt x="643104" y="378715"/>
                          <a:pt x="645681" y="385875"/>
                          <a:pt x="649404" y="392463"/>
                        </a:cubicBezTo>
                        <a:cubicBezTo>
                          <a:pt x="652555" y="397904"/>
                          <a:pt x="655705" y="400195"/>
                          <a:pt x="662006" y="398190"/>
                        </a:cubicBezTo>
                        <a:cubicBezTo>
                          <a:pt x="672030" y="395613"/>
                          <a:pt x="681767" y="394181"/>
                          <a:pt x="694942" y="391317"/>
                        </a:cubicBezTo>
                        <a:cubicBezTo>
                          <a:pt x="688068" y="400195"/>
                          <a:pt x="683486" y="407069"/>
                          <a:pt x="677758" y="412224"/>
                        </a:cubicBezTo>
                        <a:lnTo>
                          <a:pt x="677758" y="412224"/>
                        </a:lnTo>
                        <a:close/>
                        <a:moveTo>
                          <a:pt x="692650" y="207737"/>
                        </a:moveTo>
                        <a:cubicBezTo>
                          <a:pt x="681767" y="217188"/>
                          <a:pt x="678617" y="227498"/>
                          <a:pt x="681481" y="241531"/>
                        </a:cubicBezTo>
                        <a:cubicBezTo>
                          <a:pt x="684631" y="257856"/>
                          <a:pt x="683772" y="258715"/>
                          <a:pt x="666588" y="255565"/>
                        </a:cubicBezTo>
                        <a:cubicBezTo>
                          <a:pt x="653128" y="253274"/>
                          <a:pt x="641672" y="255565"/>
                          <a:pt x="631934" y="265875"/>
                        </a:cubicBezTo>
                        <a:cubicBezTo>
                          <a:pt x="625061" y="273035"/>
                          <a:pt x="617042" y="278477"/>
                          <a:pt x="607018" y="287069"/>
                        </a:cubicBezTo>
                        <a:cubicBezTo>
                          <a:pt x="610168" y="274467"/>
                          <a:pt x="611886" y="265016"/>
                          <a:pt x="614750" y="256424"/>
                        </a:cubicBezTo>
                        <a:cubicBezTo>
                          <a:pt x="617328" y="248691"/>
                          <a:pt x="615610" y="244395"/>
                          <a:pt x="607877" y="241245"/>
                        </a:cubicBezTo>
                        <a:cubicBezTo>
                          <a:pt x="602149" y="238954"/>
                          <a:pt x="596135" y="235804"/>
                          <a:pt x="589261" y="232367"/>
                        </a:cubicBezTo>
                        <a:cubicBezTo>
                          <a:pt x="603581" y="224348"/>
                          <a:pt x="618474" y="218047"/>
                          <a:pt x="630216" y="208023"/>
                        </a:cubicBezTo>
                        <a:cubicBezTo>
                          <a:pt x="641958" y="197999"/>
                          <a:pt x="644536" y="181102"/>
                          <a:pt x="654273" y="168500"/>
                        </a:cubicBezTo>
                        <a:cubicBezTo>
                          <a:pt x="657996" y="169073"/>
                          <a:pt x="658283" y="172510"/>
                          <a:pt x="659715" y="174801"/>
                        </a:cubicBezTo>
                        <a:cubicBezTo>
                          <a:pt x="670884" y="193703"/>
                          <a:pt x="670884" y="193703"/>
                          <a:pt x="692078" y="189121"/>
                        </a:cubicBezTo>
                        <a:cubicBezTo>
                          <a:pt x="697805" y="187689"/>
                          <a:pt x="704393" y="186830"/>
                          <a:pt x="712985" y="185398"/>
                        </a:cubicBezTo>
                        <a:cubicBezTo>
                          <a:pt x="705252" y="194276"/>
                          <a:pt x="699810" y="202009"/>
                          <a:pt x="692650" y="207737"/>
                        </a:cubicBezTo>
                        <a:lnTo>
                          <a:pt x="692650" y="207737"/>
                        </a:lnTo>
                        <a:close/>
                        <a:moveTo>
                          <a:pt x="806350" y="955232"/>
                        </a:moveTo>
                        <a:cubicBezTo>
                          <a:pt x="777137" y="935757"/>
                          <a:pt x="757090" y="949791"/>
                          <a:pt x="737328" y="969552"/>
                        </a:cubicBezTo>
                        <a:cubicBezTo>
                          <a:pt x="745061" y="943776"/>
                          <a:pt x="747352" y="921437"/>
                          <a:pt x="713271" y="912273"/>
                        </a:cubicBezTo>
                        <a:cubicBezTo>
                          <a:pt x="716994" y="909695"/>
                          <a:pt x="717280" y="909122"/>
                          <a:pt x="718140" y="908549"/>
                        </a:cubicBezTo>
                        <a:cubicBezTo>
                          <a:pt x="746207" y="901390"/>
                          <a:pt x="765109" y="885065"/>
                          <a:pt x="768832" y="853275"/>
                        </a:cubicBezTo>
                        <a:cubicBezTo>
                          <a:pt x="776851" y="861294"/>
                          <a:pt x="779715" y="869600"/>
                          <a:pt x="783152" y="876759"/>
                        </a:cubicBezTo>
                        <a:cubicBezTo>
                          <a:pt x="786875" y="884492"/>
                          <a:pt x="791744" y="886783"/>
                          <a:pt x="799763" y="885351"/>
                        </a:cubicBezTo>
                        <a:cubicBezTo>
                          <a:pt x="807782" y="883919"/>
                          <a:pt x="816087" y="883919"/>
                          <a:pt x="825825" y="884492"/>
                        </a:cubicBezTo>
                        <a:cubicBezTo>
                          <a:pt x="804918" y="903394"/>
                          <a:pt x="790598" y="924015"/>
                          <a:pt x="806350" y="955232"/>
                        </a:cubicBezTo>
                        <a:lnTo>
                          <a:pt x="806350" y="955232"/>
                        </a:lnTo>
                        <a:close/>
                        <a:moveTo>
                          <a:pt x="813223" y="693752"/>
                        </a:moveTo>
                        <a:cubicBezTo>
                          <a:pt x="805204" y="701485"/>
                          <a:pt x="802340" y="709504"/>
                          <a:pt x="805204" y="720387"/>
                        </a:cubicBezTo>
                        <a:cubicBezTo>
                          <a:pt x="806923" y="727547"/>
                          <a:pt x="807495" y="734707"/>
                          <a:pt x="809214" y="745590"/>
                        </a:cubicBezTo>
                        <a:cubicBezTo>
                          <a:pt x="780001" y="724396"/>
                          <a:pt x="759667" y="739289"/>
                          <a:pt x="738760" y="757332"/>
                        </a:cubicBezTo>
                        <a:cubicBezTo>
                          <a:pt x="740479" y="748740"/>
                          <a:pt x="741911" y="740148"/>
                          <a:pt x="744202" y="731556"/>
                        </a:cubicBezTo>
                        <a:cubicBezTo>
                          <a:pt x="746493" y="722105"/>
                          <a:pt x="744202" y="715804"/>
                          <a:pt x="735610" y="711222"/>
                        </a:cubicBezTo>
                        <a:cubicBezTo>
                          <a:pt x="729882" y="708072"/>
                          <a:pt x="724727" y="704062"/>
                          <a:pt x="718426" y="699480"/>
                        </a:cubicBezTo>
                        <a:cubicBezTo>
                          <a:pt x="727591" y="694038"/>
                          <a:pt x="735896" y="690602"/>
                          <a:pt x="745634" y="687738"/>
                        </a:cubicBezTo>
                        <a:cubicBezTo>
                          <a:pt x="755085" y="685160"/>
                          <a:pt x="761099" y="679718"/>
                          <a:pt x="764536" y="670267"/>
                        </a:cubicBezTo>
                        <a:cubicBezTo>
                          <a:pt x="767686" y="661389"/>
                          <a:pt x="772555" y="652797"/>
                          <a:pt x="776851" y="643346"/>
                        </a:cubicBezTo>
                        <a:cubicBezTo>
                          <a:pt x="781720" y="645924"/>
                          <a:pt x="783725" y="651079"/>
                          <a:pt x="784584" y="655088"/>
                        </a:cubicBezTo>
                        <a:cubicBezTo>
                          <a:pt x="789452" y="672559"/>
                          <a:pt x="801768" y="676282"/>
                          <a:pt x="817519" y="673418"/>
                        </a:cubicBezTo>
                        <a:cubicBezTo>
                          <a:pt x="822102" y="672559"/>
                          <a:pt x="826684" y="672559"/>
                          <a:pt x="832412" y="671699"/>
                        </a:cubicBezTo>
                        <a:cubicBezTo>
                          <a:pt x="826111" y="681723"/>
                          <a:pt x="819524" y="688024"/>
                          <a:pt x="813223" y="693752"/>
                        </a:cubicBezTo>
                        <a:lnTo>
                          <a:pt x="813223" y="693752"/>
                        </a:lnTo>
                        <a:close/>
                        <a:moveTo>
                          <a:pt x="822961" y="484396"/>
                        </a:moveTo>
                        <a:cubicBezTo>
                          <a:pt x="814369" y="491556"/>
                          <a:pt x="812078" y="500148"/>
                          <a:pt x="814369" y="510458"/>
                        </a:cubicBezTo>
                        <a:cubicBezTo>
                          <a:pt x="815801" y="517332"/>
                          <a:pt x="816087" y="523919"/>
                          <a:pt x="817519" y="534802"/>
                        </a:cubicBezTo>
                        <a:cubicBezTo>
                          <a:pt x="787161" y="513608"/>
                          <a:pt x="765968" y="530219"/>
                          <a:pt x="743915" y="551413"/>
                        </a:cubicBezTo>
                        <a:cubicBezTo>
                          <a:pt x="747066" y="539384"/>
                          <a:pt x="748784" y="530792"/>
                          <a:pt x="751075" y="522487"/>
                        </a:cubicBezTo>
                        <a:cubicBezTo>
                          <a:pt x="753653" y="513036"/>
                          <a:pt x="751935" y="505876"/>
                          <a:pt x="742483" y="501293"/>
                        </a:cubicBezTo>
                        <a:cubicBezTo>
                          <a:pt x="736755" y="498716"/>
                          <a:pt x="731600" y="494133"/>
                          <a:pt x="722722" y="488119"/>
                        </a:cubicBezTo>
                        <a:cubicBezTo>
                          <a:pt x="757090" y="483250"/>
                          <a:pt x="778283" y="466066"/>
                          <a:pt x="785157" y="433131"/>
                        </a:cubicBezTo>
                        <a:cubicBezTo>
                          <a:pt x="786589" y="433704"/>
                          <a:pt x="787448" y="434563"/>
                          <a:pt x="788880" y="434849"/>
                        </a:cubicBezTo>
                        <a:cubicBezTo>
                          <a:pt x="790598" y="438000"/>
                          <a:pt x="792603" y="441150"/>
                          <a:pt x="793748" y="444873"/>
                        </a:cubicBezTo>
                        <a:cubicBezTo>
                          <a:pt x="804918" y="466926"/>
                          <a:pt x="804918" y="466926"/>
                          <a:pt x="829548" y="463202"/>
                        </a:cubicBezTo>
                        <a:cubicBezTo>
                          <a:pt x="833558" y="462630"/>
                          <a:pt x="837567" y="462343"/>
                          <a:pt x="845013" y="461484"/>
                        </a:cubicBezTo>
                        <a:cubicBezTo>
                          <a:pt x="836708" y="470935"/>
                          <a:pt x="830407" y="478668"/>
                          <a:pt x="822961" y="484396"/>
                        </a:cubicBezTo>
                        <a:lnTo>
                          <a:pt x="822961" y="484396"/>
                        </a:lnTo>
                        <a:close/>
                        <a:moveTo>
                          <a:pt x="934942" y="990173"/>
                        </a:moveTo>
                        <a:cubicBezTo>
                          <a:pt x="927209" y="996473"/>
                          <a:pt x="925777" y="1003633"/>
                          <a:pt x="928068" y="1013084"/>
                        </a:cubicBezTo>
                        <a:cubicBezTo>
                          <a:pt x="930360" y="1020817"/>
                          <a:pt x="931219" y="1028836"/>
                          <a:pt x="932651" y="1037428"/>
                        </a:cubicBezTo>
                        <a:cubicBezTo>
                          <a:pt x="919190" y="1035137"/>
                          <a:pt x="910025" y="1021676"/>
                          <a:pt x="897997" y="1024826"/>
                        </a:cubicBezTo>
                        <a:cubicBezTo>
                          <a:pt x="887114" y="1027404"/>
                          <a:pt x="878235" y="1036855"/>
                          <a:pt x="866780" y="1044302"/>
                        </a:cubicBezTo>
                        <a:cubicBezTo>
                          <a:pt x="872221" y="1005924"/>
                          <a:pt x="872221" y="1005924"/>
                          <a:pt x="847018" y="981294"/>
                        </a:cubicBezTo>
                        <a:cubicBezTo>
                          <a:pt x="855037" y="976712"/>
                          <a:pt x="863629" y="974993"/>
                          <a:pt x="872221" y="973561"/>
                        </a:cubicBezTo>
                        <a:cubicBezTo>
                          <a:pt x="881386" y="972129"/>
                          <a:pt x="885682" y="967834"/>
                          <a:pt x="888832" y="959528"/>
                        </a:cubicBezTo>
                        <a:cubicBezTo>
                          <a:pt x="891410" y="950936"/>
                          <a:pt x="895706" y="942917"/>
                          <a:pt x="899715" y="933466"/>
                        </a:cubicBezTo>
                        <a:cubicBezTo>
                          <a:pt x="906589" y="941485"/>
                          <a:pt x="909166" y="950650"/>
                          <a:pt x="912317" y="958669"/>
                        </a:cubicBezTo>
                        <a:cubicBezTo>
                          <a:pt x="914894" y="965542"/>
                          <a:pt x="918617" y="968120"/>
                          <a:pt x="925777" y="968693"/>
                        </a:cubicBezTo>
                        <a:cubicBezTo>
                          <a:pt x="934369" y="968693"/>
                          <a:pt x="942961" y="970125"/>
                          <a:pt x="954131" y="970984"/>
                        </a:cubicBezTo>
                        <a:cubicBezTo>
                          <a:pt x="946684" y="978717"/>
                          <a:pt x="941243" y="985017"/>
                          <a:pt x="934942" y="990173"/>
                        </a:cubicBezTo>
                        <a:lnTo>
                          <a:pt x="934942" y="990173"/>
                        </a:lnTo>
                        <a:close/>
                        <a:moveTo>
                          <a:pt x="958427" y="761055"/>
                        </a:moveTo>
                        <a:cubicBezTo>
                          <a:pt x="952126" y="767356"/>
                          <a:pt x="945825" y="774229"/>
                          <a:pt x="938665" y="779957"/>
                        </a:cubicBezTo>
                        <a:cubicBezTo>
                          <a:pt x="932364" y="785399"/>
                          <a:pt x="930073" y="791127"/>
                          <a:pt x="932364" y="799432"/>
                        </a:cubicBezTo>
                        <a:cubicBezTo>
                          <a:pt x="934656" y="808024"/>
                          <a:pt x="936374" y="816616"/>
                          <a:pt x="934942" y="828645"/>
                        </a:cubicBezTo>
                        <a:cubicBezTo>
                          <a:pt x="910885" y="805160"/>
                          <a:pt x="890264" y="813466"/>
                          <a:pt x="869930" y="834086"/>
                        </a:cubicBezTo>
                        <a:cubicBezTo>
                          <a:pt x="869357" y="833227"/>
                          <a:pt x="869071" y="832368"/>
                          <a:pt x="868212" y="831509"/>
                        </a:cubicBezTo>
                        <a:cubicBezTo>
                          <a:pt x="869930" y="822917"/>
                          <a:pt x="870789" y="814325"/>
                          <a:pt x="873653" y="805733"/>
                        </a:cubicBezTo>
                        <a:cubicBezTo>
                          <a:pt x="876231" y="797141"/>
                          <a:pt x="874512" y="790840"/>
                          <a:pt x="867352" y="785399"/>
                        </a:cubicBezTo>
                        <a:cubicBezTo>
                          <a:pt x="861052" y="780817"/>
                          <a:pt x="855610" y="775375"/>
                          <a:pt x="849882" y="770506"/>
                        </a:cubicBezTo>
                        <a:cubicBezTo>
                          <a:pt x="849309" y="769074"/>
                          <a:pt x="849023" y="768215"/>
                          <a:pt x="848450" y="766783"/>
                        </a:cubicBezTo>
                        <a:cubicBezTo>
                          <a:pt x="881386" y="768501"/>
                          <a:pt x="897138" y="750172"/>
                          <a:pt x="904870" y="719528"/>
                        </a:cubicBezTo>
                        <a:cubicBezTo>
                          <a:pt x="914321" y="747022"/>
                          <a:pt x="926064" y="766497"/>
                          <a:pt x="958713" y="757046"/>
                        </a:cubicBezTo>
                        <a:cubicBezTo>
                          <a:pt x="958999" y="758191"/>
                          <a:pt x="958427" y="759623"/>
                          <a:pt x="958427" y="761055"/>
                        </a:cubicBezTo>
                        <a:lnTo>
                          <a:pt x="958427" y="761055"/>
                        </a:lnTo>
                        <a:close/>
                        <a:moveTo>
                          <a:pt x="950980" y="568597"/>
                        </a:moveTo>
                        <a:cubicBezTo>
                          <a:pt x="943820" y="574324"/>
                          <a:pt x="941816" y="581771"/>
                          <a:pt x="943247" y="590076"/>
                        </a:cubicBezTo>
                        <a:cubicBezTo>
                          <a:pt x="944679" y="598095"/>
                          <a:pt x="945539" y="606401"/>
                          <a:pt x="946398" y="614420"/>
                        </a:cubicBezTo>
                        <a:cubicBezTo>
                          <a:pt x="933224" y="612129"/>
                          <a:pt x="923486" y="599241"/>
                          <a:pt x="911171" y="602391"/>
                        </a:cubicBezTo>
                        <a:cubicBezTo>
                          <a:pt x="899429" y="605542"/>
                          <a:pt x="889119" y="614134"/>
                          <a:pt x="876517" y="621293"/>
                        </a:cubicBezTo>
                        <a:cubicBezTo>
                          <a:pt x="878808" y="611270"/>
                          <a:pt x="880240" y="603823"/>
                          <a:pt x="882818" y="596091"/>
                        </a:cubicBezTo>
                        <a:cubicBezTo>
                          <a:pt x="886541" y="586067"/>
                          <a:pt x="884250" y="578907"/>
                          <a:pt x="875658" y="572606"/>
                        </a:cubicBezTo>
                        <a:cubicBezTo>
                          <a:pt x="869930" y="568597"/>
                          <a:pt x="864775" y="563728"/>
                          <a:pt x="859047" y="558573"/>
                        </a:cubicBezTo>
                        <a:cubicBezTo>
                          <a:pt x="868498" y="553990"/>
                          <a:pt x="878522" y="552272"/>
                          <a:pt x="887973" y="550840"/>
                        </a:cubicBezTo>
                        <a:cubicBezTo>
                          <a:pt x="895992" y="549408"/>
                          <a:pt x="901147" y="545971"/>
                          <a:pt x="904584" y="538238"/>
                        </a:cubicBezTo>
                        <a:cubicBezTo>
                          <a:pt x="908593" y="529360"/>
                          <a:pt x="913176" y="520768"/>
                          <a:pt x="918904" y="509885"/>
                        </a:cubicBezTo>
                        <a:cubicBezTo>
                          <a:pt x="922913" y="519336"/>
                          <a:pt x="926637" y="527069"/>
                          <a:pt x="929787" y="534802"/>
                        </a:cubicBezTo>
                        <a:cubicBezTo>
                          <a:pt x="932364" y="542821"/>
                          <a:pt x="937520" y="546830"/>
                          <a:pt x="946398" y="545971"/>
                        </a:cubicBezTo>
                        <a:cubicBezTo>
                          <a:pt x="954417" y="545398"/>
                          <a:pt x="962723" y="546830"/>
                          <a:pt x="972460" y="549122"/>
                        </a:cubicBezTo>
                        <a:cubicBezTo>
                          <a:pt x="964441" y="556568"/>
                          <a:pt x="958140" y="562869"/>
                          <a:pt x="950980" y="568597"/>
                        </a:cubicBezTo>
                        <a:lnTo>
                          <a:pt x="950980" y="568597"/>
                        </a:lnTo>
                        <a:close/>
                        <a:moveTo>
                          <a:pt x="970742" y="357522"/>
                        </a:moveTo>
                        <a:cubicBezTo>
                          <a:pt x="961577" y="364396"/>
                          <a:pt x="958427" y="371842"/>
                          <a:pt x="960718" y="383298"/>
                        </a:cubicBezTo>
                        <a:cubicBezTo>
                          <a:pt x="962150" y="390458"/>
                          <a:pt x="962150" y="397618"/>
                          <a:pt x="963009" y="409933"/>
                        </a:cubicBezTo>
                        <a:cubicBezTo>
                          <a:pt x="935801" y="383871"/>
                          <a:pt x="913749" y="394754"/>
                          <a:pt x="891123" y="413942"/>
                        </a:cubicBezTo>
                        <a:cubicBezTo>
                          <a:pt x="891982" y="401914"/>
                          <a:pt x="894846" y="393322"/>
                          <a:pt x="897997" y="385016"/>
                        </a:cubicBezTo>
                        <a:cubicBezTo>
                          <a:pt x="901720" y="376424"/>
                          <a:pt x="899715" y="370124"/>
                          <a:pt x="892269" y="364682"/>
                        </a:cubicBezTo>
                        <a:cubicBezTo>
                          <a:pt x="886541" y="360672"/>
                          <a:pt x="881099" y="355231"/>
                          <a:pt x="874799" y="349789"/>
                        </a:cubicBezTo>
                        <a:cubicBezTo>
                          <a:pt x="884823" y="344921"/>
                          <a:pt x="894560" y="342916"/>
                          <a:pt x="904584" y="341770"/>
                        </a:cubicBezTo>
                        <a:cubicBezTo>
                          <a:pt x="912603" y="340338"/>
                          <a:pt x="918045" y="336902"/>
                          <a:pt x="921768" y="329742"/>
                        </a:cubicBezTo>
                        <a:cubicBezTo>
                          <a:pt x="926350" y="320863"/>
                          <a:pt x="931792" y="311699"/>
                          <a:pt x="936660" y="302248"/>
                        </a:cubicBezTo>
                        <a:cubicBezTo>
                          <a:pt x="942102" y="309980"/>
                          <a:pt x="944679" y="317999"/>
                          <a:pt x="947543" y="326018"/>
                        </a:cubicBezTo>
                        <a:cubicBezTo>
                          <a:pt x="950121" y="333751"/>
                          <a:pt x="954703" y="337761"/>
                          <a:pt x="963009" y="336902"/>
                        </a:cubicBezTo>
                        <a:cubicBezTo>
                          <a:pt x="971601" y="336042"/>
                          <a:pt x="980193" y="338334"/>
                          <a:pt x="989644" y="339479"/>
                        </a:cubicBezTo>
                        <a:cubicBezTo>
                          <a:pt x="984202" y="346925"/>
                          <a:pt x="977615" y="352367"/>
                          <a:pt x="970742" y="357522"/>
                        </a:cubicBezTo>
                        <a:lnTo>
                          <a:pt x="970742" y="357522"/>
                        </a:lnTo>
                        <a:close/>
                        <a:moveTo>
                          <a:pt x="1068117" y="942917"/>
                        </a:moveTo>
                        <a:cubicBezTo>
                          <a:pt x="1067257" y="942917"/>
                          <a:pt x="1066398" y="943490"/>
                          <a:pt x="1064966" y="943490"/>
                        </a:cubicBezTo>
                        <a:cubicBezTo>
                          <a:pt x="1058093" y="938621"/>
                          <a:pt x="1051506" y="933466"/>
                          <a:pt x="1045205" y="928311"/>
                        </a:cubicBezTo>
                        <a:cubicBezTo>
                          <a:pt x="1039477" y="923442"/>
                          <a:pt x="1034322" y="922583"/>
                          <a:pt x="1027735" y="926879"/>
                        </a:cubicBezTo>
                        <a:cubicBezTo>
                          <a:pt x="1020861" y="931461"/>
                          <a:pt x="1013415" y="934612"/>
                          <a:pt x="1003677" y="940053"/>
                        </a:cubicBezTo>
                        <a:cubicBezTo>
                          <a:pt x="1005968" y="929743"/>
                          <a:pt x="1006828" y="921151"/>
                          <a:pt x="1009405" y="913418"/>
                        </a:cubicBezTo>
                        <a:cubicBezTo>
                          <a:pt x="1013128" y="903394"/>
                          <a:pt x="1010264" y="896234"/>
                          <a:pt x="1002532" y="889647"/>
                        </a:cubicBezTo>
                        <a:cubicBezTo>
                          <a:pt x="997090" y="884778"/>
                          <a:pt x="992508" y="878764"/>
                          <a:pt x="986780" y="873036"/>
                        </a:cubicBezTo>
                        <a:cubicBezTo>
                          <a:pt x="995372" y="869313"/>
                          <a:pt x="1003104" y="869313"/>
                          <a:pt x="1011124" y="869886"/>
                        </a:cubicBezTo>
                        <a:cubicBezTo>
                          <a:pt x="1019715" y="869886"/>
                          <a:pt x="1025157" y="867308"/>
                          <a:pt x="1027735" y="858716"/>
                        </a:cubicBezTo>
                        <a:cubicBezTo>
                          <a:pt x="1030312" y="850697"/>
                          <a:pt x="1034035" y="842965"/>
                          <a:pt x="1041195" y="833513"/>
                        </a:cubicBezTo>
                        <a:cubicBezTo>
                          <a:pt x="1045205" y="861867"/>
                          <a:pt x="1057806" y="880483"/>
                          <a:pt x="1089023" y="881628"/>
                        </a:cubicBezTo>
                        <a:cubicBezTo>
                          <a:pt x="1063248" y="895662"/>
                          <a:pt x="1057806" y="916282"/>
                          <a:pt x="1068117" y="942917"/>
                        </a:cubicBezTo>
                        <a:lnTo>
                          <a:pt x="1068117" y="942917"/>
                        </a:lnTo>
                        <a:close/>
                        <a:moveTo>
                          <a:pt x="1074990" y="695184"/>
                        </a:moveTo>
                        <a:cubicBezTo>
                          <a:pt x="1072412" y="706067"/>
                          <a:pt x="1075849" y="718668"/>
                          <a:pt x="1077281" y="732988"/>
                        </a:cubicBezTo>
                        <a:cubicBezTo>
                          <a:pt x="1070121" y="727547"/>
                          <a:pt x="1064107" y="724110"/>
                          <a:pt x="1059238" y="718955"/>
                        </a:cubicBezTo>
                        <a:cubicBezTo>
                          <a:pt x="1050646" y="710363"/>
                          <a:pt x="1042914" y="710076"/>
                          <a:pt x="1033176" y="716664"/>
                        </a:cubicBezTo>
                        <a:cubicBezTo>
                          <a:pt x="1027735" y="720673"/>
                          <a:pt x="1020861" y="722964"/>
                          <a:pt x="1014274" y="726688"/>
                        </a:cubicBezTo>
                        <a:cubicBezTo>
                          <a:pt x="1013701" y="712654"/>
                          <a:pt x="1022293" y="700912"/>
                          <a:pt x="1020002" y="689170"/>
                        </a:cubicBezTo>
                        <a:cubicBezTo>
                          <a:pt x="1017711" y="677141"/>
                          <a:pt x="1004250" y="671127"/>
                          <a:pt x="995658" y="657093"/>
                        </a:cubicBezTo>
                        <a:cubicBezTo>
                          <a:pt x="1026875" y="663394"/>
                          <a:pt x="1043486" y="649074"/>
                          <a:pt x="1052651" y="621007"/>
                        </a:cubicBezTo>
                        <a:cubicBezTo>
                          <a:pt x="1058093" y="649074"/>
                          <a:pt x="1070694" y="667976"/>
                          <a:pt x="1102198" y="666544"/>
                        </a:cubicBezTo>
                        <a:cubicBezTo>
                          <a:pt x="1093033" y="679432"/>
                          <a:pt x="1077568" y="683442"/>
                          <a:pt x="1074990" y="695184"/>
                        </a:cubicBezTo>
                        <a:lnTo>
                          <a:pt x="1074990" y="695184"/>
                        </a:lnTo>
                        <a:close/>
                        <a:moveTo>
                          <a:pt x="1173797" y="1070364"/>
                        </a:moveTo>
                        <a:cubicBezTo>
                          <a:pt x="1173224" y="1069791"/>
                          <a:pt x="1172365" y="1069791"/>
                          <a:pt x="1172078" y="1069504"/>
                        </a:cubicBezTo>
                        <a:cubicBezTo>
                          <a:pt x="1164919" y="1062344"/>
                          <a:pt x="1158904" y="1052893"/>
                          <a:pt x="1150312" y="1048311"/>
                        </a:cubicBezTo>
                        <a:cubicBezTo>
                          <a:pt x="1140861" y="1043442"/>
                          <a:pt x="1131697" y="1054039"/>
                          <a:pt x="1118809" y="1055185"/>
                        </a:cubicBezTo>
                        <a:cubicBezTo>
                          <a:pt x="1129119" y="1029409"/>
                          <a:pt x="1126541" y="1006211"/>
                          <a:pt x="1103057" y="988168"/>
                        </a:cubicBezTo>
                        <a:cubicBezTo>
                          <a:pt x="1103916" y="987309"/>
                          <a:pt x="1104775" y="986736"/>
                          <a:pt x="1105635" y="985877"/>
                        </a:cubicBezTo>
                        <a:cubicBezTo>
                          <a:pt x="1111935" y="986449"/>
                          <a:pt x="1118236" y="985304"/>
                          <a:pt x="1124250" y="987309"/>
                        </a:cubicBezTo>
                        <a:cubicBezTo>
                          <a:pt x="1134561" y="989886"/>
                          <a:pt x="1139716" y="985877"/>
                          <a:pt x="1142866" y="976998"/>
                        </a:cubicBezTo>
                        <a:cubicBezTo>
                          <a:pt x="1145157" y="970698"/>
                          <a:pt x="1148594" y="964397"/>
                          <a:pt x="1152890" y="954946"/>
                        </a:cubicBezTo>
                        <a:cubicBezTo>
                          <a:pt x="1158618" y="981867"/>
                          <a:pt x="1165205" y="1005924"/>
                          <a:pt x="1195277" y="1010793"/>
                        </a:cubicBezTo>
                        <a:cubicBezTo>
                          <a:pt x="1192699" y="1012798"/>
                          <a:pt x="1174370" y="1068645"/>
                          <a:pt x="1173797" y="1070364"/>
                        </a:cubicBezTo>
                        <a:lnTo>
                          <a:pt x="1173797" y="1070364"/>
                        </a:lnTo>
                        <a:close/>
                        <a:moveTo>
                          <a:pt x="1184107" y="824635"/>
                        </a:moveTo>
                        <a:cubicBezTo>
                          <a:pt x="1183248" y="835805"/>
                          <a:pt x="1184966" y="847261"/>
                          <a:pt x="1185539" y="858430"/>
                        </a:cubicBezTo>
                        <a:cubicBezTo>
                          <a:pt x="1169787" y="839528"/>
                          <a:pt x="1154322" y="825494"/>
                          <a:pt x="1128260" y="844969"/>
                        </a:cubicBezTo>
                        <a:cubicBezTo>
                          <a:pt x="1139143" y="817475"/>
                          <a:pt x="1137425" y="793991"/>
                          <a:pt x="1112794" y="775089"/>
                        </a:cubicBezTo>
                        <a:cubicBezTo>
                          <a:pt x="1113654" y="774516"/>
                          <a:pt x="1114513" y="773657"/>
                          <a:pt x="1115372" y="773370"/>
                        </a:cubicBezTo>
                        <a:cubicBezTo>
                          <a:pt x="1121673" y="773943"/>
                          <a:pt x="1127973" y="772797"/>
                          <a:pt x="1134274" y="774802"/>
                        </a:cubicBezTo>
                        <a:cubicBezTo>
                          <a:pt x="1144584" y="777380"/>
                          <a:pt x="1150599" y="773084"/>
                          <a:pt x="1154036" y="763919"/>
                        </a:cubicBezTo>
                        <a:cubicBezTo>
                          <a:pt x="1156327" y="758191"/>
                          <a:pt x="1159763" y="752177"/>
                          <a:pt x="1163487" y="745017"/>
                        </a:cubicBezTo>
                        <a:cubicBezTo>
                          <a:pt x="1169215" y="757046"/>
                          <a:pt x="1168355" y="770793"/>
                          <a:pt x="1175802" y="781103"/>
                        </a:cubicBezTo>
                        <a:cubicBezTo>
                          <a:pt x="1182962" y="791413"/>
                          <a:pt x="1196995" y="793132"/>
                          <a:pt x="1206160" y="801437"/>
                        </a:cubicBezTo>
                        <a:cubicBezTo>
                          <a:pt x="1201005" y="810029"/>
                          <a:pt x="1185539" y="812034"/>
                          <a:pt x="1184107" y="824635"/>
                        </a:cubicBezTo>
                        <a:lnTo>
                          <a:pt x="1184107" y="824635"/>
                        </a:lnTo>
                        <a:close/>
                        <a:moveTo>
                          <a:pt x="1201864" y="648501"/>
                        </a:moveTo>
                        <a:cubicBezTo>
                          <a:pt x="1186971" y="625589"/>
                          <a:pt x="1168928" y="616425"/>
                          <a:pt x="1143152" y="635041"/>
                        </a:cubicBezTo>
                        <a:cubicBezTo>
                          <a:pt x="1146876" y="619289"/>
                          <a:pt x="1153463" y="606115"/>
                          <a:pt x="1151744" y="594945"/>
                        </a:cubicBezTo>
                        <a:cubicBezTo>
                          <a:pt x="1149453" y="583776"/>
                          <a:pt x="1139143" y="573752"/>
                          <a:pt x="1129692" y="559432"/>
                        </a:cubicBezTo>
                        <a:cubicBezTo>
                          <a:pt x="1159477" y="570601"/>
                          <a:pt x="1175802" y="560291"/>
                          <a:pt x="1184394" y="532797"/>
                        </a:cubicBezTo>
                        <a:cubicBezTo>
                          <a:pt x="1189262" y="559718"/>
                          <a:pt x="1197568" y="582344"/>
                          <a:pt x="1228499" y="589503"/>
                        </a:cubicBezTo>
                        <a:cubicBezTo>
                          <a:pt x="1196995" y="600100"/>
                          <a:pt x="1200432" y="623585"/>
                          <a:pt x="1201864" y="648501"/>
                        </a:cubicBezTo>
                        <a:lnTo>
                          <a:pt x="1201864" y="648501"/>
                        </a:lnTo>
                        <a:close/>
                        <a:moveTo>
                          <a:pt x="1283200" y="1025113"/>
                        </a:moveTo>
                        <a:cubicBezTo>
                          <a:pt x="1278618" y="1018239"/>
                          <a:pt x="1274609" y="1013943"/>
                          <a:pt x="1272031" y="1007929"/>
                        </a:cubicBezTo>
                        <a:cubicBezTo>
                          <a:pt x="1266303" y="995900"/>
                          <a:pt x="1258570" y="989600"/>
                          <a:pt x="1244537" y="995900"/>
                        </a:cubicBezTo>
                        <a:cubicBezTo>
                          <a:pt x="1239668" y="998192"/>
                          <a:pt x="1234513" y="997332"/>
                          <a:pt x="1237663" y="990459"/>
                        </a:cubicBezTo>
                        <a:cubicBezTo>
                          <a:pt x="1247974" y="965542"/>
                          <a:pt x="1238236" y="944922"/>
                          <a:pt x="1224203" y="924301"/>
                        </a:cubicBezTo>
                        <a:cubicBezTo>
                          <a:pt x="1235945" y="923442"/>
                          <a:pt x="1245396" y="934325"/>
                          <a:pt x="1252556" y="929743"/>
                        </a:cubicBezTo>
                        <a:cubicBezTo>
                          <a:pt x="1259429" y="925160"/>
                          <a:pt x="1262007" y="913991"/>
                          <a:pt x="1268021" y="902249"/>
                        </a:cubicBezTo>
                        <a:cubicBezTo>
                          <a:pt x="1271172" y="931175"/>
                          <a:pt x="1277186" y="955519"/>
                          <a:pt x="1305826" y="970411"/>
                        </a:cubicBezTo>
                        <a:cubicBezTo>
                          <a:pt x="1270885" y="979576"/>
                          <a:pt x="1285492" y="1003920"/>
                          <a:pt x="1283200" y="1025113"/>
                        </a:cubicBezTo>
                        <a:lnTo>
                          <a:pt x="1283200" y="1025113"/>
                        </a:lnTo>
                        <a:close/>
                        <a:moveTo>
                          <a:pt x="1365683" y="1151127"/>
                        </a:moveTo>
                        <a:cubicBezTo>
                          <a:pt x="1355659" y="1155137"/>
                          <a:pt x="1354513" y="1162870"/>
                          <a:pt x="1355372" y="1171748"/>
                        </a:cubicBezTo>
                        <a:cubicBezTo>
                          <a:pt x="1355945" y="1178908"/>
                          <a:pt x="1355372" y="1186641"/>
                          <a:pt x="1353940" y="1194660"/>
                        </a:cubicBezTo>
                        <a:cubicBezTo>
                          <a:pt x="1350790" y="1187500"/>
                          <a:pt x="1347067" y="1179767"/>
                          <a:pt x="1344489" y="1172607"/>
                        </a:cubicBezTo>
                        <a:cubicBezTo>
                          <a:pt x="1341912" y="1164015"/>
                          <a:pt x="1336757" y="1160006"/>
                          <a:pt x="1327306" y="1160579"/>
                        </a:cubicBezTo>
                        <a:cubicBezTo>
                          <a:pt x="1324155" y="1161151"/>
                          <a:pt x="1317282" y="1162870"/>
                          <a:pt x="1320146" y="1155137"/>
                        </a:cubicBezTo>
                        <a:cubicBezTo>
                          <a:pt x="1329310" y="1129934"/>
                          <a:pt x="1319573" y="1107022"/>
                          <a:pt x="1309835" y="1082679"/>
                        </a:cubicBezTo>
                        <a:cubicBezTo>
                          <a:pt x="1319859" y="1086402"/>
                          <a:pt x="1326446" y="1096712"/>
                          <a:pt x="1332747" y="1094421"/>
                        </a:cubicBezTo>
                        <a:cubicBezTo>
                          <a:pt x="1338475" y="1092130"/>
                          <a:pt x="1340766" y="1081247"/>
                          <a:pt x="1344489" y="1073800"/>
                        </a:cubicBezTo>
                        <a:cubicBezTo>
                          <a:pt x="1347067" y="1079242"/>
                          <a:pt x="1347640" y="1084970"/>
                          <a:pt x="1348212" y="1090984"/>
                        </a:cubicBezTo>
                        <a:cubicBezTo>
                          <a:pt x="1349644" y="1109314"/>
                          <a:pt x="1355945" y="1126211"/>
                          <a:pt x="1367115" y="1140531"/>
                        </a:cubicBezTo>
                        <a:cubicBezTo>
                          <a:pt x="1370265" y="1143968"/>
                          <a:pt x="1372556" y="1148264"/>
                          <a:pt x="1365683" y="1151127"/>
                        </a:cubicBezTo>
                        <a:lnTo>
                          <a:pt x="1365683" y="1151127"/>
                        </a:lnTo>
                        <a:close/>
                        <a:moveTo>
                          <a:pt x="1383439" y="940339"/>
                        </a:moveTo>
                        <a:cubicBezTo>
                          <a:pt x="1373988" y="943490"/>
                          <a:pt x="1371124" y="949791"/>
                          <a:pt x="1372270" y="959242"/>
                        </a:cubicBezTo>
                        <a:cubicBezTo>
                          <a:pt x="1373129" y="967834"/>
                          <a:pt x="1372270" y="976425"/>
                          <a:pt x="1370838" y="985877"/>
                        </a:cubicBezTo>
                        <a:cubicBezTo>
                          <a:pt x="1367115" y="977857"/>
                          <a:pt x="1363105" y="970125"/>
                          <a:pt x="1360528" y="962106"/>
                        </a:cubicBezTo>
                        <a:cubicBezTo>
                          <a:pt x="1357950" y="952655"/>
                          <a:pt x="1352508" y="948645"/>
                          <a:pt x="1343057" y="948931"/>
                        </a:cubicBezTo>
                        <a:cubicBezTo>
                          <a:pt x="1340480" y="948931"/>
                          <a:pt x="1332174" y="951223"/>
                          <a:pt x="1335038" y="944349"/>
                        </a:cubicBezTo>
                        <a:cubicBezTo>
                          <a:pt x="1345062" y="919146"/>
                          <a:pt x="1336757" y="896234"/>
                          <a:pt x="1325874" y="871318"/>
                        </a:cubicBezTo>
                        <a:cubicBezTo>
                          <a:pt x="1336757" y="873895"/>
                          <a:pt x="1343057" y="885351"/>
                          <a:pt x="1350217" y="882487"/>
                        </a:cubicBezTo>
                        <a:cubicBezTo>
                          <a:pt x="1355945" y="880196"/>
                          <a:pt x="1358809" y="869313"/>
                          <a:pt x="1363678" y="860435"/>
                        </a:cubicBezTo>
                        <a:cubicBezTo>
                          <a:pt x="1365110" y="871604"/>
                          <a:pt x="1366828" y="880196"/>
                          <a:pt x="1366828" y="888788"/>
                        </a:cubicBezTo>
                        <a:cubicBezTo>
                          <a:pt x="1367401" y="905113"/>
                          <a:pt x="1377139" y="916855"/>
                          <a:pt x="1385444" y="929743"/>
                        </a:cubicBezTo>
                        <a:cubicBezTo>
                          <a:pt x="1389167" y="935471"/>
                          <a:pt x="1389740" y="938621"/>
                          <a:pt x="1383439" y="940339"/>
                        </a:cubicBezTo>
                        <a:lnTo>
                          <a:pt x="1383439" y="940339"/>
                        </a:lnTo>
                        <a:close/>
                        <a:moveTo>
                          <a:pt x="1408642" y="730697"/>
                        </a:moveTo>
                        <a:cubicBezTo>
                          <a:pt x="1398332" y="733275"/>
                          <a:pt x="1394609" y="740148"/>
                          <a:pt x="1395468" y="751031"/>
                        </a:cubicBezTo>
                        <a:cubicBezTo>
                          <a:pt x="1396327" y="759050"/>
                          <a:pt x="1394895" y="767356"/>
                          <a:pt x="1394609" y="778525"/>
                        </a:cubicBezTo>
                        <a:cubicBezTo>
                          <a:pt x="1391458" y="770793"/>
                          <a:pt x="1389740" y="766497"/>
                          <a:pt x="1387449" y="761914"/>
                        </a:cubicBezTo>
                        <a:cubicBezTo>
                          <a:pt x="1378284" y="740435"/>
                          <a:pt x="1378284" y="740435"/>
                          <a:pt x="1353654" y="736998"/>
                        </a:cubicBezTo>
                        <a:cubicBezTo>
                          <a:pt x="1369406" y="711222"/>
                          <a:pt x="1359382" y="686592"/>
                          <a:pt x="1349072" y="661389"/>
                        </a:cubicBezTo>
                        <a:cubicBezTo>
                          <a:pt x="1357091" y="663107"/>
                          <a:pt x="1362246" y="666831"/>
                          <a:pt x="1366542" y="670840"/>
                        </a:cubicBezTo>
                        <a:cubicBezTo>
                          <a:pt x="1372843" y="676282"/>
                          <a:pt x="1375993" y="673991"/>
                          <a:pt x="1379143" y="667690"/>
                        </a:cubicBezTo>
                        <a:cubicBezTo>
                          <a:pt x="1381721" y="662821"/>
                          <a:pt x="1384871" y="658239"/>
                          <a:pt x="1388594" y="651938"/>
                        </a:cubicBezTo>
                        <a:cubicBezTo>
                          <a:pt x="1389454" y="657380"/>
                          <a:pt x="1390886" y="660816"/>
                          <a:pt x="1390886" y="665112"/>
                        </a:cubicBezTo>
                        <a:cubicBezTo>
                          <a:pt x="1391458" y="686306"/>
                          <a:pt x="1396614" y="705208"/>
                          <a:pt x="1410647" y="721819"/>
                        </a:cubicBezTo>
                        <a:cubicBezTo>
                          <a:pt x="1415229" y="725828"/>
                          <a:pt x="1414370" y="728979"/>
                          <a:pt x="1408642" y="730697"/>
                        </a:cubicBezTo>
                        <a:lnTo>
                          <a:pt x="1408642" y="730697"/>
                        </a:lnTo>
                        <a:close/>
                        <a:moveTo>
                          <a:pt x="1423535" y="568310"/>
                        </a:moveTo>
                        <a:cubicBezTo>
                          <a:pt x="1420957" y="562009"/>
                          <a:pt x="1417807" y="556281"/>
                          <a:pt x="1415802" y="550267"/>
                        </a:cubicBezTo>
                        <a:cubicBezTo>
                          <a:pt x="1411793" y="537666"/>
                          <a:pt x="1406351" y="527642"/>
                          <a:pt x="1390599" y="529933"/>
                        </a:cubicBezTo>
                        <a:cubicBezTo>
                          <a:pt x="1385730" y="530792"/>
                          <a:pt x="1382007" y="528501"/>
                          <a:pt x="1385158" y="523059"/>
                        </a:cubicBezTo>
                        <a:cubicBezTo>
                          <a:pt x="1396327" y="502439"/>
                          <a:pt x="1390886" y="482964"/>
                          <a:pt x="1382867" y="463202"/>
                        </a:cubicBezTo>
                        <a:cubicBezTo>
                          <a:pt x="1381435" y="460625"/>
                          <a:pt x="1381148" y="457475"/>
                          <a:pt x="1380289" y="453751"/>
                        </a:cubicBezTo>
                        <a:cubicBezTo>
                          <a:pt x="1381721" y="453751"/>
                          <a:pt x="1382580" y="453751"/>
                          <a:pt x="1382867" y="453751"/>
                        </a:cubicBezTo>
                        <a:cubicBezTo>
                          <a:pt x="1390886" y="457475"/>
                          <a:pt x="1398332" y="467785"/>
                          <a:pt x="1405778" y="465494"/>
                        </a:cubicBezTo>
                        <a:cubicBezTo>
                          <a:pt x="1412079" y="463775"/>
                          <a:pt x="1415802" y="452892"/>
                          <a:pt x="1422389" y="443441"/>
                        </a:cubicBezTo>
                        <a:cubicBezTo>
                          <a:pt x="1423248" y="472654"/>
                          <a:pt x="1426112" y="499289"/>
                          <a:pt x="1450456" y="520482"/>
                        </a:cubicBezTo>
                        <a:cubicBezTo>
                          <a:pt x="1415229" y="524491"/>
                          <a:pt x="1429836" y="550554"/>
                          <a:pt x="1423535" y="568310"/>
                        </a:cubicBezTo>
                        <a:lnTo>
                          <a:pt x="1423535" y="568310"/>
                        </a:lnTo>
                        <a:close/>
                        <a:moveTo>
                          <a:pt x="1463630" y="332606"/>
                        </a:moveTo>
                        <a:cubicBezTo>
                          <a:pt x="1463630" y="342629"/>
                          <a:pt x="1461912" y="352367"/>
                          <a:pt x="1461053" y="364968"/>
                        </a:cubicBezTo>
                        <a:cubicBezTo>
                          <a:pt x="1456471" y="354658"/>
                          <a:pt x="1451888" y="347498"/>
                          <a:pt x="1449883" y="339193"/>
                        </a:cubicBezTo>
                        <a:cubicBezTo>
                          <a:pt x="1446733" y="327164"/>
                          <a:pt x="1439573" y="324014"/>
                          <a:pt x="1428117" y="324300"/>
                        </a:cubicBezTo>
                        <a:cubicBezTo>
                          <a:pt x="1425540" y="324300"/>
                          <a:pt x="1422389" y="323727"/>
                          <a:pt x="1416948" y="323441"/>
                        </a:cubicBezTo>
                        <a:cubicBezTo>
                          <a:pt x="1434991" y="298238"/>
                          <a:pt x="1426399" y="273894"/>
                          <a:pt x="1415229" y="246973"/>
                        </a:cubicBezTo>
                        <a:cubicBezTo>
                          <a:pt x="1420098" y="249551"/>
                          <a:pt x="1422962" y="250983"/>
                          <a:pt x="1425540" y="252414"/>
                        </a:cubicBezTo>
                        <a:cubicBezTo>
                          <a:pt x="1428117" y="254133"/>
                          <a:pt x="1431268" y="255565"/>
                          <a:pt x="1433559" y="257856"/>
                        </a:cubicBezTo>
                        <a:cubicBezTo>
                          <a:pt x="1440432" y="264730"/>
                          <a:pt x="1445301" y="262725"/>
                          <a:pt x="1450170" y="255565"/>
                        </a:cubicBezTo>
                        <a:cubicBezTo>
                          <a:pt x="1452747" y="250983"/>
                          <a:pt x="1456471" y="246973"/>
                          <a:pt x="1461912" y="239813"/>
                        </a:cubicBezTo>
                        <a:cubicBezTo>
                          <a:pt x="1460194" y="269885"/>
                          <a:pt x="1465922" y="294801"/>
                          <a:pt x="1486256" y="314563"/>
                        </a:cubicBezTo>
                        <a:cubicBezTo>
                          <a:pt x="1479955" y="323727"/>
                          <a:pt x="1463630" y="317427"/>
                          <a:pt x="1463630" y="332606"/>
                        </a:cubicBezTo>
                        <a:lnTo>
                          <a:pt x="1463630" y="332606"/>
                        </a:lnTo>
                        <a:close/>
                      </a:path>
                    </a:pathLst>
                  </a:custGeom>
                  <a:solidFill>
                    <a:srgbClr val="091066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66" name="Rectangle: Rounded Corners 144">
                  <a:extLst>
                    <a:ext uri="{FF2B5EF4-FFF2-40B4-BE49-F238E27FC236}">
                      <a16:creationId xmlns:a16="http://schemas.microsoft.com/office/drawing/2014/main" id="{3411C6D5-C349-4423-BC5B-37DEF7ED8332}"/>
                    </a:ext>
                  </a:extLst>
                </p:cNvPr>
                <p:cNvSpPr/>
                <p:nvPr/>
              </p:nvSpPr>
              <p:spPr>
                <a:xfrm rot="1322344">
                  <a:off x="4241764" y="1834728"/>
                  <a:ext cx="91546" cy="432100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2" name="그룹 1551">
                <a:extLst>
                  <a:ext uri="{FF2B5EF4-FFF2-40B4-BE49-F238E27FC236}">
                    <a16:creationId xmlns:a16="http://schemas.microsoft.com/office/drawing/2014/main" id="{890F3643-42D2-41D8-B6C1-4B2A99EE06FE}"/>
                  </a:ext>
                </a:extLst>
              </p:cNvPr>
              <p:cNvGrpSpPr/>
              <p:nvPr/>
            </p:nvGrpSpPr>
            <p:grpSpPr>
              <a:xfrm rot="20705080" flipH="1">
                <a:off x="675276" y="1625178"/>
                <a:ext cx="3123873" cy="4321002"/>
                <a:chOff x="4241764" y="1834728"/>
                <a:chExt cx="3123873" cy="4321002"/>
              </a:xfrm>
            </p:grpSpPr>
            <p:grpSp>
              <p:nvGrpSpPr>
                <p:cNvPr id="1553" name="Graphic 1">
                  <a:extLst>
                    <a:ext uri="{FF2B5EF4-FFF2-40B4-BE49-F238E27FC236}">
                      <a16:creationId xmlns:a16="http://schemas.microsoft.com/office/drawing/2014/main" id="{5EEE92CD-9D12-4BD3-BDA0-58C4B7B53076}"/>
                    </a:ext>
                  </a:extLst>
                </p:cNvPr>
                <p:cNvGrpSpPr/>
                <p:nvPr/>
              </p:nvGrpSpPr>
              <p:grpSpPr>
                <a:xfrm rot="1823765">
                  <a:off x="4601098" y="2299582"/>
                  <a:ext cx="2764539" cy="2006288"/>
                  <a:chOff x="7524039" y="327994"/>
                  <a:chExt cx="3863492" cy="2803824"/>
                </a:xfrm>
              </p:grpSpPr>
              <p:sp>
                <p:nvSpPr>
                  <p:cNvPr id="1555" name="Freeform: Shape 47">
                    <a:extLst>
                      <a:ext uri="{FF2B5EF4-FFF2-40B4-BE49-F238E27FC236}">
                        <a16:creationId xmlns:a16="http://schemas.microsoft.com/office/drawing/2014/main" id="{17E89045-176F-413F-A33E-AEA99C49E43E}"/>
                      </a:ext>
                    </a:extLst>
                  </p:cNvPr>
                  <p:cNvSpPr/>
                  <p:nvPr/>
                </p:nvSpPr>
                <p:spPr>
                  <a:xfrm>
                    <a:off x="7524825" y="330390"/>
                    <a:ext cx="3860887" cy="2800264"/>
                  </a:xfrm>
                  <a:custGeom>
                    <a:avLst/>
                    <a:gdLst>
                      <a:gd name="connsiteX0" fmla="*/ 3852109 w 3860887"/>
                      <a:gd name="connsiteY0" fmla="*/ 330683 h 2800264"/>
                      <a:gd name="connsiteX1" fmla="*/ 3051916 w 3860887"/>
                      <a:gd name="connsiteY1" fmla="*/ 302616 h 2800264"/>
                      <a:gd name="connsiteX2" fmla="*/ 2602846 w 3860887"/>
                      <a:gd name="connsiteY2" fmla="*/ 523141 h 2800264"/>
                      <a:gd name="connsiteX3" fmla="*/ 2312153 w 3860887"/>
                      <a:gd name="connsiteY3" fmla="*/ 694406 h 2800264"/>
                      <a:gd name="connsiteX4" fmla="*/ 2028048 w 3860887"/>
                      <a:gd name="connsiteY4" fmla="*/ 823285 h 2800264"/>
                      <a:gd name="connsiteX5" fmla="*/ 1726758 w 3860887"/>
                      <a:gd name="connsiteY5" fmla="*/ 801232 h 2800264"/>
                      <a:gd name="connsiteX6" fmla="*/ 1644563 w 3860887"/>
                      <a:gd name="connsiteY6" fmla="*/ 673500 h 2800264"/>
                      <a:gd name="connsiteX7" fmla="*/ 1612200 w 3860887"/>
                      <a:gd name="connsiteY7" fmla="*/ 439227 h 2800264"/>
                      <a:gd name="connsiteX8" fmla="*/ 1545183 w 3860887"/>
                      <a:gd name="connsiteY8" fmla="*/ 235599 h 2800264"/>
                      <a:gd name="connsiteX9" fmla="*/ 1537450 w 3860887"/>
                      <a:gd name="connsiteY9" fmla="*/ 221565 h 2800264"/>
                      <a:gd name="connsiteX10" fmla="*/ 1278548 w 3860887"/>
                      <a:gd name="connsiteY10" fmla="*/ 32830 h 2800264"/>
                      <a:gd name="connsiteX11" fmla="*/ 1189765 w 3860887"/>
                      <a:gd name="connsiteY11" fmla="*/ 10491 h 2800264"/>
                      <a:gd name="connsiteX12" fmla="*/ 1155397 w 3860887"/>
                      <a:gd name="connsiteY12" fmla="*/ 5909 h 2800264"/>
                      <a:gd name="connsiteX13" fmla="*/ 858976 w 3860887"/>
                      <a:gd name="connsiteY13" fmla="*/ 18797 h 2800264"/>
                      <a:gd name="connsiteX14" fmla="*/ 481505 w 3860887"/>
                      <a:gd name="connsiteY14" fmla="*/ 157985 h 2800264"/>
                      <a:gd name="connsiteX15" fmla="*/ 7232 w 3860887"/>
                      <a:gd name="connsiteY15" fmla="*/ 601328 h 2800264"/>
                      <a:gd name="connsiteX16" fmla="*/ 72 w 3860887"/>
                      <a:gd name="connsiteY16" fmla="*/ 626530 h 2800264"/>
                      <a:gd name="connsiteX17" fmla="*/ 33008 w 3860887"/>
                      <a:gd name="connsiteY17" fmla="*/ 1249730 h 2800264"/>
                      <a:gd name="connsiteX18" fmla="*/ 182507 w 3860887"/>
                      <a:gd name="connsiteY18" fmla="*/ 2171927 h 2800264"/>
                      <a:gd name="connsiteX19" fmla="*/ 185371 w 3860887"/>
                      <a:gd name="connsiteY19" fmla="*/ 2185961 h 2800264"/>
                      <a:gd name="connsiteX20" fmla="*/ 236923 w 3860887"/>
                      <a:gd name="connsiteY20" fmla="*/ 2414219 h 2800264"/>
                      <a:gd name="connsiteX21" fmla="*/ 286183 w 3860887"/>
                      <a:gd name="connsiteY21" fmla="*/ 2592644 h 2800264"/>
                      <a:gd name="connsiteX22" fmla="*/ 289047 w 3860887"/>
                      <a:gd name="connsiteY22" fmla="*/ 2596367 h 2800264"/>
                      <a:gd name="connsiteX23" fmla="*/ 290479 w 3860887"/>
                      <a:gd name="connsiteY23" fmla="*/ 2595508 h 2800264"/>
                      <a:gd name="connsiteX24" fmla="*/ 295061 w 3860887"/>
                      <a:gd name="connsiteY24" fmla="*/ 2585484 h 2800264"/>
                      <a:gd name="connsiteX25" fmla="*/ 371529 w 3860887"/>
                      <a:gd name="connsiteY25" fmla="*/ 2425961 h 2800264"/>
                      <a:gd name="connsiteX26" fmla="*/ 482937 w 3860887"/>
                      <a:gd name="connsiteY26" fmla="*/ 2278180 h 2800264"/>
                      <a:gd name="connsiteX27" fmla="*/ 716637 w 3860887"/>
                      <a:gd name="connsiteY27" fmla="*/ 2122381 h 2800264"/>
                      <a:gd name="connsiteX28" fmla="*/ 1043129 w 3860887"/>
                      <a:gd name="connsiteY28" fmla="*/ 2069397 h 2800264"/>
                      <a:gd name="connsiteX29" fmla="*/ 1296877 w 3860887"/>
                      <a:gd name="connsiteY29" fmla="*/ 2168777 h 2800264"/>
                      <a:gd name="connsiteX30" fmla="*/ 1434634 w 3860887"/>
                      <a:gd name="connsiteY30" fmla="*/ 2439708 h 2800264"/>
                      <a:gd name="connsiteX31" fmla="*/ 1438643 w 3860887"/>
                      <a:gd name="connsiteY31" fmla="*/ 2538515 h 2800264"/>
                      <a:gd name="connsiteX32" fmla="*/ 1465851 w 3860887"/>
                      <a:gd name="connsiteY32" fmla="*/ 2640759 h 2800264"/>
                      <a:gd name="connsiteX33" fmla="*/ 1971055 w 3860887"/>
                      <a:gd name="connsiteY33" fmla="*/ 2779661 h 2800264"/>
                      <a:gd name="connsiteX34" fmla="*/ 2224516 w 3860887"/>
                      <a:gd name="connsiteY34" fmla="*/ 2716654 h 2800264"/>
                      <a:gd name="connsiteX35" fmla="*/ 2348526 w 3860887"/>
                      <a:gd name="connsiteY35" fmla="*/ 2675126 h 2800264"/>
                      <a:gd name="connsiteX36" fmla="*/ 2407524 w 3860887"/>
                      <a:gd name="connsiteY36" fmla="*/ 2652787 h 2800264"/>
                      <a:gd name="connsiteX37" fmla="*/ 2459075 w 3860887"/>
                      <a:gd name="connsiteY37" fmla="*/ 2632167 h 2800264"/>
                      <a:gd name="connsiteX38" fmla="*/ 2464516 w 3860887"/>
                      <a:gd name="connsiteY38" fmla="*/ 2627584 h 2800264"/>
                      <a:gd name="connsiteX39" fmla="*/ 2865758 w 3860887"/>
                      <a:gd name="connsiteY39" fmla="*/ 2546534 h 2800264"/>
                      <a:gd name="connsiteX40" fmla="*/ 3074828 w 3860887"/>
                      <a:gd name="connsiteY40" fmla="*/ 2562572 h 2800264"/>
                      <a:gd name="connsiteX41" fmla="*/ 3267573 w 3860887"/>
                      <a:gd name="connsiteY41" fmla="*/ 2620138 h 2800264"/>
                      <a:gd name="connsiteX42" fmla="*/ 3287048 w 3860887"/>
                      <a:gd name="connsiteY42" fmla="*/ 2630162 h 2800264"/>
                      <a:gd name="connsiteX43" fmla="*/ 3456595 w 3860887"/>
                      <a:gd name="connsiteY43" fmla="*/ 2779375 h 2800264"/>
                      <a:gd name="connsiteX44" fmla="*/ 3456022 w 3860887"/>
                      <a:gd name="connsiteY44" fmla="*/ 2258419 h 2800264"/>
                      <a:gd name="connsiteX45" fmla="*/ 3457454 w 3860887"/>
                      <a:gd name="connsiteY45" fmla="*/ 2267870 h 2800264"/>
                      <a:gd name="connsiteX46" fmla="*/ 3477502 w 3860887"/>
                      <a:gd name="connsiteY46" fmla="*/ 1978323 h 2800264"/>
                      <a:gd name="connsiteX47" fmla="*/ 3479793 w 3860887"/>
                      <a:gd name="connsiteY47" fmla="*/ 1966581 h 2800264"/>
                      <a:gd name="connsiteX48" fmla="*/ 3545378 w 3860887"/>
                      <a:gd name="connsiteY48" fmla="*/ 1495745 h 2800264"/>
                      <a:gd name="connsiteX49" fmla="*/ 3640748 w 3860887"/>
                      <a:gd name="connsiteY49" fmla="*/ 1054407 h 2800264"/>
                      <a:gd name="connsiteX50" fmla="*/ 3816309 w 3860887"/>
                      <a:gd name="connsiteY50" fmla="*/ 462998 h 2800264"/>
                      <a:gd name="connsiteX51" fmla="*/ 3859555 w 3860887"/>
                      <a:gd name="connsiteY51" fmla="*/ 351017 h 2800264"/>
                      <a:gd name="connsiteX52" fmla="*/ 3852109 w 3860887"/>
                      <a:gd name="connsiteY52" fmla="*/ 330683 h 2800264"/>
                      <a:gd name="connsiteX53" fmla="*/ 1510815 w 3860887"/>
                      <a:gd name="connsiteY53" fmla="*/ 392258 h 2800264"/>
                      <a:gd name="connsiteX54" fmla="*/ 1510815 w 3860887"/>
                      <a:gd name="connsiteY54" fmla="*/ 392258 h 2800264"/>
                      <a:gd name="connsiteX55" fmla="*/ 1510815 w 3860887"/>
                      <a:gd name="connsiteY55" fmla="*/ 392258 h 2800264"/>
                      <a:gd name="connsiteX56" fmla="*/ 1510815 w 3860887"/>
                      <a:gd name="connsiteY56" fmla="*/ 392258 h 2800264"/>
                      <a:gd name="connsiteX57" fmla="*/ 1510815 w 3860887"/>
                      <a:gd name="connsiteY57" fmla="*/ 392258 h 28002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</a:cxnLst>
                    <a:rect l="l" t="t" r="r" b="b"/>
                    <a:pathLst>
                      <a:path w="3860887" h="2800264">
                        <a:moveTo>
                          <a:pt x="3852109" y="330683"/>
                        </a:moveTo>
                        <a:cubicBezTo>
                          <a:pt x="3606953" y="196363"/>
                          <a:pt x="3309387" y="216697"/>
                          <a:pt x="3051916" y="302616"/>
                        </a:cubicBezTo>
                        <a:cubicBezTo>
                          <a:pt x="2893252" y="355599"/>
                          <a:pt x="2744326" y="434645"/>
                          <a:pt x="2602846" y="523141"/>
                        </a:cubicBezTo>
                        <a:cubicBezTo>
                          <a:pt x="2507476" y="582712"/>
                          <a:pt x="2411533" y="641709"/>
                          <a:pt x="2312153" y="694406"/>
                        </a:cubicBezTo>
                        <a:cubicBezTo>
                          <a:pt x="2221366" y="742521"/>
                          <a:pt x="2128287" y="794359"/>
                          <a:pt x="2028048" y="823285"/>
                        </a:cubicBezTo>
                        <a:cubicBezTo>
                          <a:pt x="1934396" y="850206"/>
                          <a:pt x="1809241" y="864813"/>
                          <a:pt x="1726758" y="801232"/>
                        </a:cubicBezTo>
                        <a:cubicBezTo>
                          <a:pt x="1684085" y="768297"/>
                          <a:pt x="1661174" y="723619"/>
                          <a:pt x="1644563" y="673500"/>
                        </a:cubicBezTo>
                        <a:cubicBezTo>
                          <a:pt x="1619073" y="597032"/>
                          <a:pt x="1622797" y="517986"/>
                          <a:pt x="1612200" y="439227"/>
                        </a:cubicBezTo>
                        <a:cubicBezTo>
                          <a:pt x="1602462" y="367914"/>
                          <a:pt x="1582414" y="297461"/>
                          <a:pt x="1545183" y="235599"/>
                        </a:cubicBezTo>
                        <a:cubicBezTo>
                          <a:pt x="1542605" y="231017"/>
                          <a:pt x="1540314" y="226148"/>
                          <a:pt x="1537450" y="221565"/>
                        </a:cubicBezTo>
                        <a:cubicBezTo>
                          <a:pt x="1474729" y="126195"/>
                          <a:pt x="1385087" y="67484"/>
                          <a:pt x="1278548" y="32830"/>
                        </a:cubicBezTo>
                        <a:cubicBezTo>
                          <a:pt x="1249335" y="23379"/>
                          <a:pt x="1219550" y="17651"/>
                          <a:pt x="1189765" y="10491"/>
                        </a:cubicBezTo>
                        <a:cubicBezTo>
                          <a:pt x="1178595" y="9059"/>
                          <a:pt x="1167139" y="7341"/>
                          <a:pt x="1155397" y="5909"/>
                        </a:cubicBezTo>
                        <a:cubicBezTo>
                          <a:pt x="1055731" y="-5261"/>
                          <a:pt x="957210" y="-392"/>
                          <a:pt x="858976" y="18797"/>
                        </a:cubicBezTo>
                        <a:cubicBezTo>
                          <a:pt x="725229" y="45431"/>
                          <a:pt x="600074" y="92114"/>
                          <a:pt x="481505" y="157985"/>
                        </a:cubicBezTo>
                        <a:cubicBezTo>
                          <a:pt x="286469" y="266816"/>
                          <a:pt x="126946" y="412878"/>
                          <a:pt x="7232" y="601328"/>
                        </a:cubicBezTo>
                        <a:cubicBezTo>
                          <a:pt x="2364" y="609347"/>
                          <a:pt x="-500" y="617079"/>
                          <a:pt x="72" y="626530"/>
                        </a:cubicBezTo>
                        <a:cubicBezTo>
                          <a:pt x="2936" y="833882"/>
                          <a:pt x="13533" y="1043238"/>
                          <a:pt x="33008" y="1249730"/>
                        </a:cubicBezTo>
                        <a:cubicBezTo>
                          <a:pt x="62507" y="1560757"/>
                          <a:pt x="118641" y="1866342"/>
                          <a:pt x="182507" y="2171927"/>
                        </a:cubicBezTo>
                        <a:cubicBezTo>
                          <a:pt x="183366" y="2176510"/>
                          <a:pt x="184512" y="2181092"/>
                          <a:pt x="185371" y="2185961"/>
                        </a:cubicBezTo>
                        <a:cubicBezTo>
                          <a:pt x="201409" y="2262429"/>
                          <a:pt x="218307" y="2338610"/>
                          <a:pt x="236923" y="2414219"/>
                        </a:cubicBezTo>
                        <a:cubicBezTo>
                          <a:pt x="250383" y="2468921"/>
                          <a:pt x="257543" y="2543097"/>
                          <a:pt x="286183" y="2592644"/>
                        </a:cubicBezTo>
                        <a:cubicBezTo>
                          <a:pt x="287042" y="2594076"/>
                          <a:pt x="287615" y="2595508"/>
                          <a:pt x="289047" y="2596367"/>
                        </a:cubicBezTo>
                        <a:cubicBezTo>
                          <a:pt x="289620" y="2595795"/>
                          <a:pt x="289906" y="2595508"/>
                          <a:pt x="290479" y="2595508"/>
                        </a:cubicBezTo>
                        <a:cubicBezTo>
                          <a:pt x="292770" y="2592358"/>
                          <a:pt x="294202" y="2589207"/>
                          <a:pt x="295061" y="2585484"/>
                        </a:cubicBezTo>
                        <a:cubicBezTo>
                          <a:pt x="308808" y="2530782"/>
                          <a:pt x="340312" y="2473503"/>
                          <a:pt x="371529" y="2425961"/>
                        </a:cubicBezTo>
                        <a:cubicBezTo>
                          <a:pt x="405324" y="2374123"/>
                          <a:pt x="438546" y="2321713"/>
                          <a:pt x="482937" y="2278180"/>
                        </a:cubicBezTo>
                        <a:cubicBezTo>
                          <a:pt x="550527" y="2211450"/>
                          <a:pt x="629859" y="2160185"/>
                          <a:pt x="716637" y="2122381"/>
                        </a:cubicBezTo>
                        <a:cubicBezTo>
                          <a:pt x="817449" y="2078562"/>
                          <a:pt x="932867" y="2060233"/>
                          <a:pt x="1043129" y="2069397"/>
                        </a:cubicBezTo>
                        <a:cubicBezTo>
                          <a:pt x="1134204" y="2076844"/>
                          <a:pt x="1225564" y="2109779"/>
                          <a:pt x="1296877" y="2168777"/>
                        </a:cubicBezTo>
                        <a:cubicBezTo>
                          <a:pt x="1385374" y="2242095"/>
                          <a:pt x="1438357" y="2441427"/>
                          <a:pt x="1434634" y="2439708"/>
                        </a:cubicBezTo>
                        <a:cubicBezTo>
                          <a:pt x="1440934" y="2442859"/>
                          <a:pt x="1436925" y="2525054"/>
                          <a:pt x="1438643" y="2538515"/>
                        </a:cubicBezTo>
                        <a:cubicBezTo>
                          <a:pt x="1442939" y="2574028"/>
                          <a:pt x="1450958" y="2608110"/>
                          <a:pt x="1465851" y="2640759"/>
                        </a:cubicBezTo>
                        <a:cubicBezTo>
                          <a:pt x="1552343" y="2831785"/>
                          <a:pt x="1802940" y="2811451"/>
                          <a:pt x="1971055" y="2779661"/>
                        </a:cubicBezTo>
                        <a:cubicBezTo>
                          <a:pt x="2056688" y="2763337"/>
                          <a:pt x="2141175" y="2742430"/>
                          <a:pt x="2224516" y="2716654"/>
                        </a:cubicBezTo>
                        <a:cubicBezTo>
                          <a:pt x="2266044" y="2703766"/>
                          <a:pt x="2307571" y="2690019"/>
                          <a:pt x="2348526" y="2675126"/>
                        </a:cubicBezTo>
                        <a:cubicBezTo>
                          <a:pt x="2368287" y="2667967"/>
                          <a:pt x="2388049" y="2660520"/>
                          <a:pt x="2407524" y="2652787"/>
                        </a:cubicBezTo>
                        <a:cubicBezTo>
                          <a:pt x="2415256" y="2649923"/>
                          <a:pt x="2456784" y="2638754"/>
                          <a:pt x="2459075" y="2632167"/>
                        </a:cubicBezTo>
                        <a:cubicBezTo>
                          <a:pt x="2459934" y="2629589"/>
                          <a:pt x="2462225" y="2628444"/>
                          <a:pt x="2464516" y="2627584"/>
                        </a:cubicBezTo>
                        <a:cubicBezTo>
                          <a:pt x="2590818" y="2577179"/>
                          <a:pt x="2728574" y="2549112"/>
                          <a:pt x="2865758" y="2546534"/>
                        </a:cubicBezTo>
                        <a:cubicBezTo>
                          <a:pt x="2935639" y="2545102"/>
                          <a:pt x="3005806" y="2550544"/>
                          <a:pt x="3074828" y="2562572"/>
                        </a:cubicBezTo>
                        <a:cubicBezTo>
                          <a:pt x="3135258" y="2573169"/>
                          <a:pt x="3216021" y="2584625"/>
                          <a:pt x="3267573" y="2620138"/>
                        </a:cubicBezTo>
                        <a:cubicBezTo>
                          <a:pt x="3273874" y="2623289"/>
                          <a:pt x="3280747" y="2627012"/>
                          <a:pt x="3287048" y="2630162"/>
                        </a:cubicBezTo>
                        <a:cubicBezTo>
                          <a:pt x="3361225" y="2667107"/>
                          <a:pt x="3406475" y="2715508"/>
                          <a:pt x="3456595" y="2779375"/>
                        </a:cubicBezTo>
                        <a:cubicBezTo>
                          <a:pt x="3453731" y="2605532"/>
                          <a:pt x="3454590" y="2432262"/>
                          <a:pt x="3456022" y="2258419"/>
                        </a:cubicBezTo>
                        <a:cubicBezTo>
                          <a:pt x="3456595" y="2261569"/>
                          <a:pt x="3456881" y="2264720"/>
                          <a:pt x="3457454" y="2267870"/>
                        </a:cubicBezTo>
                        <a:cubicBezTo>
                          <a:pt x="3464328" y="2171355"/>
                          <a:pt x="3471488" y="2074839"/>
                          <a:pt x="3477502" y="1978323"/>
                        </a:cubicBezTo>
                        <a:cubicBezTo>
                          <a:pt x="3480652" y="1975173"/>
                          <a:pt x="3479220" y="1970590"/>
                          <a:pt x="3479793" y="1966581"/>
                        </a:cubicBezTo>
                        <a:cubicBezTo>
                          <a:pt x="3497263" y="1809063"/>
                          <a:pt x="3521034" y="1652404"/>
                          <a:pt x="3545378" y="1495745"/>
                        </a:cubicBezTo>
                        <a:cubicBezTo>
                          <a:pt x="3568576" y="1346245"/>
                          <a:pt x="3603516" y="1201329"/>
                          <a:pt x="3640748" y="1054407"/>
                        </a:cubicBezTo>
                        <a:cubicBezTo>
                          <a:pt x="3691154" y="855075"/>
                          <a:pt x="3748147" y="657175"/>
                          <a:pt x="3816309" y="462998"/>
                        </a:cubicBezTo>
                        <a:cubicBezTo>
                          <a:pt x="3829483" y="425766"/>
                          <a:pt x="3848958" y="389394"/>
                          <a:pt x="3859555" y="351017"/>
                        </a:cubicBezTo>
                        <a:cubicBezTo>
                          <a:pt x="3862419" y="339847"/>
                          <a:pt x="3860987" y="335551"/>
                          <a:pt x="3852109" y="330683"/>
                        </a:cubicBezTo>
                        <a:close/>
                        <a:moveTo>
                          <a:pt x="1510815" y="392258"/>
                        </a:moveTo>
                        <a:lnTo>
                          <a:pt x="1510815" y="392258"/>
                        </a:lnTo>
                        <a:lnTo>
                          <a:pt x="1510815" y="392258"/>
                        </a:lnTo>
                        <a:lnTo>
                          <a:pt x="1510815" y="392258"/>
                        </a:lnTo>
                        <a:lnTo>
                          <a:pt x="1510815" y="392258"/>
                        </a:lnTo>
                        <a:close/>
                      </a:path>
                    </a:pathLst>
                  </a:custGeom>
                  <a:solidFill>
                    <a:srgbClr val="F2F2F2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56" name="Freeform: Shape 87">
                    <a:extLst>
                      <a:ext uri="{FF2B5EF4-FFF2-40B4-BE49-F238E27FC236}">
                        <a16:creationId xmlns:a16="http://schemas.microsoft.com/office/drawing/2014/main" id="{0BF26E16-FED1-4D11-825D-995CAD450DBB}"/>
                      </a:ext>
                    </a:extLst>
                  </p:cNvPr>
                  <p:cNvSpPr/>
                  <p:nvPr/>
                </p:nvSpPr>
                <p:spPr>
                  <a:xfrm>
                    <a:off x="8950294" y="1192339"/>
                    <a:ext cx="2220147" cy="708664"/>
                  </a:xfrm>
                  <a:custGeom>
                    <a:avLst/>
                    <a:gdLst>
                      <a:gd name="connsiteX0" fmla="*/ 2220148 w 2220147"/>
                      <a:gd name="connsiteY0" fmla="*/ 169547 h 708664"/>
                      <a:gd name="connsiteX1" fmla="*/ 2178907 w 2220147"/>
                      <a:gd name="connsiteY1" fmla="*/ 343103 h 708664"/>
                      <a:gd name="connsiteX2" fmla="*/ 2176329 w 2220147"/>
                      <a:gd name="connsiteY2" fmla="*/ 352554 h 708664"/>
                      <a:gd name="connsiteX3" fmla="*/ 2165446 w 2220147"/>
                      <a:gd name="connsiteY3" fmla="*/ 347972 h 708664"/>
                      <a:gd name="connsiteX4" fmla="*/ 1879622 w 2220147"/>
                      <a:gd name="connsiteY4" fmla="*/ 233700 h 708664"/>
                      <a:gd name="connsiteX5" fmla="*/ 1680003 w 2220147"/>
                      <a:gd name="connsiteY5" fmla="*/ 216516 h 708664"/>
                      <a:gd name="connsiteX6" fmla="*/ 1448022 w 2220147"/>
                      <a:gd name="connsiteY6" fmla="*/ 261767 h 708664"/>
                      <a:gd name="connsiteX7" fmla="*/ 1189979 w 2220147"/>
                      <a:gd name="connsiteY7" fmla="*/ 351122 h 708664"/>
                      <a:gd name="connsiteX8" fmla="*/ 957424 w 2220147"/>
                      <a:gd name="connsiteY8" fmla="*/ 474559 h 708664"/>
                      <a:gd name="connsiteX9" fmla="*/ 590550 w 2220147"/>
                      <a:gd name="connsiteY9" fmla="*/ 649548 h 708664"/>
                      <a:gd name="connsiteX10" fmla="*/ 365156 w 2220147"/>
                      <a:gd name="connsiteY10" fmla="*/ 706541 h 708664"/>
                      <a:gd name="connsiteX11" fmla="*/ 231981 w 2220147"/>
                      <a:gd name="connsiteY11" fmla="*/ 697663 h 708664"/>
                      <a:gd name="connsiteX12" fmla="*/ 115132 w 2220147"/>
                      <a:gd name="connsiteY12" fmla="*/ 620049 h 708664"/>
                      <a:gd name="connsiteX13" fmla="*/ 60143 w 2220147"/>
                      <a:gd name="connsiteY13" fmla="*/ 455944 h 708664"/>
                      <a:gd name="connsiteX14" fmla="*/ 49833 w 2220147"/>
                      <a:gd name="connsiteY14" fmla="*/ 321910 h 708664"/>
                      <a:gd name="connsiteX15" fmla="*/ 6014 w 2220147"/>
                      <a:gd name="connsiteY15" fmla="*/ 168401 h 708664"/>
                      <a:gd name="connsiteX16" fmla="*/ 3723 w 2220147"/>
                      <a:gd name="connsiteY16" fmla="*/ 166969 h 708664"/>
                      <a:gd name="connsiteX17" fmla="*/ 0 w 2220147"/>
                      <a:gd name="connsiteY17" fmla="*/ 160669 h 708664"/>
                      <a:gd name="connsiteX18" fmla="*/ 19189 w 2220147"/>
                      <a:gd name="connsiteY18" fmla="*/ 0 h 708664"/>
                      <a:gd name="connsiteX19" fmla="*/ 61002 w 2220147"/>
                      <a:gd name="connsiteY19" fmla="*/ 115704 h 708664"/>
                      <a:gd name="connsiteX20" fmla="*/ 75895 w 2220147"/>
                      <a:gd name="connsiteY20" fmla="*/ 253461 h 708664"/>
                      <a:gd name="connsiteX21" fmla="*/ 119714 w 2220147"/>
                      <a:gd name="connsiteY21" fmla="*/ 436469 h 708664"/>
                      <a:gd name="connsiteX22" fmla="*/ 288974 w 2220147"/>
                      <a:gd name="connsiteY22" fmla="*/ 551887 h 708664"/>
                      <a:gd name="connsiteX23" fmla="*/ 490311 w 2220147"/>
                      <a:gd name="connsiteY23" fmla="*/ 532984 h 708664"/>
                      <a:gd name="connsiteX24" fmla="*/ 887257 w 2220147"/>
                      <a:gd name="connsiteY24" fmla="*/ 362865 h 708664"/>
                      <a:gd name="connsiteX25" fmla="*/ 1166494 w 2220147"/>
                      <a:gd name="connsiteY25" fmla="*/ 206778 h 708664"/>
                      <a:gd name="connsiteX26" fmla="*/ 1648786 w 2220147"/>
                      <a:gd name="connsiteY26" fmla="*/ 54702 h 708664"/>
                      <a:gd name="connsiteX27" fmla="*/ 1835517 w 2220147"/>
                      <a:gd name="connsiteY27" fmla="*/ 46683 h 708664"/>
                      <a:gd name="connsiteX28" fmla="*/ 2065780 w 2220147"/>
                      <a:gd name="connsiteY28" fmla="*/ 87637 h 708664"/>
                      <a:gd name="connsiteX29" fmla="*/ 2220148 w 2220147"/>
                      <a:gd name="connsiteY29" fmla="*/ 169547 h 708664"/>
                      <a:gd name="connsiteX30" fmla="*/ 2220148 w 2220147"/>
                      <a:gd name="connsiteY30" fmla="*/ 169547 h 708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2220147" h="708664">
                        <a:moveTo>
                          <a:pt x="2220148" y="169547"/>
                        </a:moveTo>
                        <a:cubicBezTo>
                          <a:pt x="2218429" y="177280"/>
                          <a:pt x="2189217" y="299571"/>
                          <a:pt x="2178907" y="343103"/>
                        </a:cubicBezTo>
                        <a:lnTo>
                          <a:pt x="2176329" y="352554"/>
                        </a:lnTo>
                        <a:cubicBezTo>
                          <a:pt x="2171460" y="353986"/>
                          <a:pt x="2168596" y="350836"/>
                          <a:pt x="2165446" y="347972"/>
                        </a:cubicBezTo>
                        <a:cubicBezTo>
                          <a:pt x="2081532" y="281242"/>
                          <a:pt x="1960958" y="255180"/>
                          <a:pt x="1879622" y="233700"/>
                        </a:cubicBezTo>
                        <a:cubicBezTo>
                          <a:pt x="1798285" y="212220"/>
                          <a:pt x="1734419" y="212793"/>
                          <a:pt x="1680003" y="216516"/>
                        </a:cubicBezTo>
                        <a:cubicBezTo>
                          <a:pt x="1615564" y="220812"/>
                          <a:pt x="1529359" y="240001"/>
                          <a:pt x="1448022" y="261767"/>
                        </a:cubicBezTo>
                        <a:cubicBezTo>
                          <a:pt x="1366972" y="283533"/>
                          <a:pt x="1273320" y="313891"/>
                          <a:pt x="1189979" y="351122"/>
                        </a:cubicBezTo>
                        <a:cubicBezTo>
                          <a:pt x="1109787" y="387495"/>
                          <a:pt x="1033892" y="432459"/>
                          <a:pt x="957424" y="474559"/>
                        </a:cubicBezTo>
                        <a:cubicBezTo>
                          <a:pt x="838570" y="540144"/>
                          <a:pt x="717997" y="602292"/>
                          <a:pt x="590550" y="649548"/>
                        </a:cubicBezTo>
                        <a:cubicBezTo>
                          <a:pt x="517519" y="676469"/>
                          <a:pt x="443056" y="697949"/>
                          <a:pt x="365156" y="706541"/>
                        </a:cubicBezTo>
                        <a:cubicBezTo>
                          <a:pt x="358855" y="707114"/>
                          <a:pt x="282387" y="714560"/>
                          <a:pt x="231981" y="697663"/>
                        </a:cubicBezTo>
                        <a:cubicBezTo>
                          <a:pt x="185299" y="681911"/>
                          <a:pt x="145490" y="658999"/>
                          <a:pt x="115132" y="620049"/>
                        </a:cubicBezTo>
                        <a:cubicBezTo>
                          <a:pt x="82769" y="578521"/>
                          <a:pt x="65871" y="504631"/>
                          <a:pt x="60143" y="455944"/>
                        </a:cubicBezTo>
                        <a:cubicBezTo>
                          <a:pt x="54702" y="411552"/>
                          <a:pt x="54702" y="366588"/>
                          <a:pt x="49833" y="321910"/>
                        </a:cubicBezTo>
                        <a:cubicBezTo>
                          <a:pt x="44391" y="268640"/>
                          <a:pt x="29785" y="216802"/>
                          <a:pt x="6014" y="168401"/>
                        </a:cubicBezTo>
                        <a:cubicBezTo>
                          <a:pt x="5442" y="167542"/>
                          <a:pt x="4582" y="167542"/>
                          <a:pt x="3723" y="166969"/>
                        </a:cubicBezTo>
                        <a:cubicBezTo>
                          <a:pt x="-286" y="166397"/>
                          <a:pt x="573" y="163246"/>
                          <a:pt x="0" y="160669"/>
                        </a:cubicBezTo>
                        <a:cubicBezTo>
                          <a:pt x="5442" y="107399"/>
                          <a:pt x="10883" y="53556"/>
                          <a:pt x="19189" y="0"/>
                        </a:cubicBezTo>
                        <a:cubicBezTo>
                          <a:pt x="40382" y="35800"/>
                          <a:pt x="51838" y="75322"/>
                          <a:pt x="61002" y="115704"/>
                        </a:cubicBezTo>
                        <a:cubicBezTo>
                          <a:pt x="70454" y="160955"/>
                          <a:pt x="72745" y="207351"/>
                          <a:pt x="75895" y="253461"/>
                        </a:cubicBezTo>
                        <a:cubicBezTo>
                          <a:pt x="79905" y="317041"/>
                          <a:pt x="88783" y="379476"/>
                          <a:pt x="119714" y="436469"/>
                        </a:cubicBezTo>
                        <a:cubicBezTo>
                          <a:pt x="156373" y="504345"/>
                          <a:pt x="213938" y="541576"/>
                          <a:pt x="288974" y="551887"/>
                        </a:cubicBezTo>
                        <a:cubicBezTo>
                          <a:pt x="357423" y="561338"/>
                          <a:pt x="424440" y="551027"/>
                          <a:pt x="490311" y="532984"/>
                        </a:cubicBezTo>
                        <a:cubicBezTo>
                          <a:pt x="630646" y="495180"/>
                          <a:pt x="760097" y="432173"/>
                          <a:pt x="887257" y="362865"/>
                        </a:cubicBezTo>
                        <a:cubicBezTo>
                          <a:pt x="980909" y="312172"/>
                          <a:pt x="1071410" y="255180"/>
                          <a:pt x="1166494" y="206778"/>
                        </a:cubicBezTo>
                        <a:cubicBezTo>
                          <a:pt x="1318857" y="130024"/>
                          <a:pt x="1478666" y="75895"/>
                          <a:pt x="1648786" y="54702"/>
                        </a:cubicBezTo>
                        <a:cubicBezTo>
                          <a:pt x="1761340" y="40668"/>
                          <a:pt x="1797140" y="45251"/>
                          <a:pt x="1835517" y="46683"/>
                        </a:cubicBezTo>
                        <a:cubicBezTo>
                          <a:pt x="1914276" y="49547"/>
                          <a:pt x="1991603" y="61575"/>
                          <a:pt x="2065780" y="87637"/>
                        </a:cubicBezTo>
                        <a:cubicBezTo>
                          <a:pt x="2121627" y="106253"/>
                          <a:pt x="2173465" y="132888"/>
                          <a:pt x="2220148" y="169547"/>
                        </a:cubicBezTo>
                        <a:lnTo>
                          <a:pt x="2220148" y="169547"/>
                        </a:ln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57" name="Freeform: Shape 111">
                    <a:extLst>
                      <a:ext uri="{FF2B5EF4-FFF2-40B4-BE49-F238E27FC236}">
                        <a16:creationId xmlns:a16="http://schemas.microsoft.com/office/drawing/2014/main" id="{8549AAB7-555E-4466-80D5-1594B61D8729}"/>
                      </a:ext>
                    </a:extLst>
                  </p:cNvPr>
                  <p:cNvSpPr/>
                  <p:nvPr/>
                </p:nvSpPr>
                <p:spPr>
                  <a:xfrm>
                    <a:off x="8977788" y="874725"/>
                    <a:ext cx="2293021" cy="727112"/>
                  </a:xfrm>
                  <a:custGeom>
                    <a:avLst/>
                    <a:gdLst>
                      <a:gd name="connsiteX0" fmla="*/ 286 w 2293021"/>
                      <a:gd name="connsiteY0" fmla="*/ 158950 h 727112"/>
                      <a:gd name="connsiteX1" fmla="*/ 27208 w 2293021"/>
                      <a:gd name="connsiteY1" fmla="*/ 0 h 727112"/>
                      <a:gd name="connsiteX2" fmla="*/ 76468 w 2293021"/>
                      <a:gd name="connsiteY2" fmla="*/ 132602 h 727112"/>
                      <a:gd name="connsiteX3" fmla="*/ 91361 w 2293021"/>
                      <a:gd name="connsiteY3" fmla="*/ 276373 h 727112"/>
                      <a:gd name="connsiteX4" fmla="*/ 121146 w 2293021"/>
                      <a:gd name="connsiteY4" fmla="*/ 428736 h 727112"/>
                      <a:gd name="connsiteX5" fmla="*/ 337662 w 2293021"/>
                      <a:gd name="connsiteY5" fmla="*/ 581385 h 727112"/>
                      <a:gd name="connsiteX6" fmla="*/ 550168 w 2293021"/>
                      <a:gd name="connsiteY6" fmla="*/ 543295 h 727112"/>
                      <a:gd name="connsiteX7" fmla="*/ 943677 w 2293021"/>
                      <a:gd name="connsiteY7" fmla="*/ 354273 h 727112"/>
                      <a:gd name="connsiteX8" fmla="*/ 1226065 w 2293021"/>
                      <a:gd name="connsiteY8" fmla="*/ 190167 h 727112"/>
                      <a:gd name="connsiteX9" fmla="*/ 1662533 w 2293021"/>
                      <a:gd name="connsiteY9" fmla="*/ 38377 h 727112"/>
                      <a:gd name="connsiteX10" fmla="*/ 1893369 w 2293021"/>
                      <a:gd name="connsiteY10" fmla="*/ 18616 h 727112"/>
                      <a:gd name="connsiteX11" fmla="*/ 2138238 w 2293021"/>
                      <a:gd name="connsiteY11" fmla="*/ 56707 h 727112"/>
                      <a:gd name="connsiteX12" fmla="*/ 2287164 w 2293021"/>
                      <a:gd name="connsiteY12" fmla="*/ 126301 h 727112"/>
                      <a:gd name="connsiteX13" fmla="*/ 2292033 w 2293021"/>
                      <a:gd name="connsiteY13" fmla="*/ 139189 h 727112"/>
                      <a:gd name="connsiteX14" fmla="*/ 2242773 w 2293021"/>
                      <a:gd name="connsiteY14" fmla="*/ 298712 h 727112"/>
                      <a:gd name="connsiteX15" fmla="*/ 2231604 w 2293021"/>
                      <a:gd name="connsiteY15" fmla="*/ 303581 h 727112"/>
                      <a:gd name="connsiteX16" fmla="*/ 1996758 w 2293021"/>
                      <a:gd name="connsiteY16" fmla="*/ 207065 h 727112"/>
                      <a:gd name="connsiteX17" fmla="*/ 1842963 w 2293021"/>
                      <a:gd name="connsiteY17" fmla="*/ 185872 h 727112"/>
                      <a:gd name="connsiteX18" fmla="*/ 1676280 w 2293021"/>
                      <a:gd name="connsiteY18" fmla="*/ 193891 h 727112"/>
                      <a:gd name="connsiteX19" fmla="*/ 1372700 w 2293021"/>
                      <a:gd name="connsiteY19" fmla="*/ 271218 h 727112"/>
                      <a:gd name="connsiteX20" fmla="*/ 1038475 w 2293021"/>
                      <a:gd name="connsiteY20" fmla="*/ 433032 h 727112"/>
                      <a:gd name="connsiteX21" fmla="*/ 662722 w 2293021"/>
                      <a:gd name="connsiteY21" fmla="*/ 634369 h 727112"/>
                      <a:gd name="connsiteX22" fmla="*/ 107685 w 2293021"/>
                      <a:gd name="connsiteY22" fmla="*/ 612030 h 727112"/>
                      <a:gd name="connsiteX23" fmla="*/ 81909 w 2293021"/>
                      <a:gd name="connsiteY23" fmla="*/ 545872 h 727112"/>
                      <a:gd name="connsiteX24" fmla="*/ 65299 w 2293021"/>
                      <a:gd name="connsiteY24" fmla="*/ 459667 h 727112"/>
                      <a:gd name="connsiteX25" fmla="*/ 58139 w 2293021"/>
                      <a:gd name="connsiteY25" fmla="*/ 357710 h 727112"/>
                      <a:gd name="connsiteX26" fmla="*/ 8592 w 2293021"/>
                      <a:gd name="connsiteY26" fmla="*/ 168688 h 727112"/>
                      <a:gd name="connsiteX27" fmla="*/ 859 w 2293021"/>
                      <a:gd name="connsiteY27" fmla="*/ 157805 h 727112"/>
                      <a:gd name="connsiteX28" fmla="*/ 0 w 2293021"/>
                      <a:gd name="connsiteY28" fmla="*/ 157805 h 727112"/>
                      <a:gd name="connsiteX29" fmla="*/ 286 w 2293021"/>
                      <a:gd name="connsiteY29" fmla="*/ 158950 h 7271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2293021" h="727112">
                        <a:moveTo>
                          <a:pt x="286" y="158950"/>
                        </a:moveTo>
                        <a:cubicBezTo>
                          <a:pt x="8019" y="105394"/>
                          <a:pt x="16897" y="52411"/>
                          <a:pt x="27208" y="0"/>
                        </a:cubicBezTo>
                        <a:cubicBezTo>
                          <a:pt x="52411" y="40955"/>
                          <a:pt x="66444" y="85919"/>
                          <a:pt x="76468" y="132602"/>
                        </a:cubicBezTo>
                        <a:cubicBezTo>
                          <a:pt x="86778" y="180144"/>
                          <a:pt x="87637" y="228258"/>
                          <a:pt x="91361" y="276373"/>
                        </a:cubicBezTo>
                        <a:cubicBezTo>
                          <a:pt x="95084" y="328497"/>
                          <a:pt x="101671" y="379762"/>
                          <a:pt x="121146" y="428736"/>
                        </a:cubicBezTo>
                        <a:cubicBezTo>
                          <a:pt x="158950" y="526684"/>
                          <a:pt x="232554" y="578235"/>
                          <a:pt x="337662" y="581385"/>
                        </a:cubicBezTo>
                        <a:cubicBezTo>
                          <a:pt x="411266" y="583677"/>
                          <a:pt x="481146" y="566206"/>
                          <a:pt x="550168" y="543295"/>
                        </a:cubicBezTo>
                        <a:cubicBezTo>
                          <a:pt x="689643" y="496898"/>
                          <a:pt x="817663" y="427304"/>
                          <a:pt x="943677" y="354273"/>
                        </a:cubicBezTo>
                        <a:cubicBezTo>
                          <a:pt x="1037902" y="299857"/>
                          <a:pt x="1128976" y="240287"/>
                          <a:pt x="1226065" y="190167"/>
                        </a:cubicBezTo>
                        <a:cubicBezTo>
                          <a:pt x="1364394" y="118855"/>
                          <a:pt x="1509884" y="67303"/>
                          <a:pt x="1662533" y="38377"/>
                        </a:cubicBezTo>
                        <a:cubicBezTo>
                          <a:pt x="1784252" y="15179"/>
                          <a:pt x="1860147" y="18043"/>
                          <a:pt x="1893369" y="18616"/>
                        </a:cubicBezTo>
                        <a:cubicBezTo>
                          <a:pt x="1976710" y="20334"/>
                          <a:pt x="2058334" y="31217"/>
                          <a:pt x="2138238" y="56707"/>
                        </a:cubicBezTo>
                        <a:cubicBezTo>
                          <a:pt x="2190935" y="73890"/>
                          <a:pt x="2240196" y="97661"/>
                          <a:pt x="2287164" y="126301"/>
                        </a:cubicBezTo>
                        <a:cubicBezTo>
                          <a:pt x="2292606" y="129451"/>
                          <a:pt x="2294324" y="132602"/>
                          <a:pt x="2292033" y="139189"/>
                        </a:cubicBezTo>
                        <a:cubicBezTo>
                          <a:pt x="2273417" y="191886"/>
                          <a:pt x="2258525" y="245156"/>
                          <a:pt x="2242773" y="298712"/>
                        </a:cubicBezTo>
                        <a:cubicBezTo>
                          <a:pt x="2240482" y="305872"/>
                          <a:pt x="2239623" y="309595"/>
                          <a:pt x="2231604" y="303581"/>
                        </a:cubicBezTo>
                        <a:cubicBezTo>
                          <a:pt x="2148549" y="245156"/>
                          <a:pt x="2123918" y="232841"/>
                          <a:pt x="1996758" y="207065"/>
                        </a:cubicBezTo>
                        <a:cubicBezTo>
                          <a:pt x="1933178" y="194463"/>
                          <a:pt x="1828070" y="185012"/>
                          <a:pt x="1842963" y="185872"/>
                        </a:cubicBezTo>
                        <a:cubicBezTo>
                          <a:pt x="1766495" y="181003"/>
                          <a:pt x="1708930" y="189022"/>
                          <a:pt x="1676280" y="193891"/>
                        </a:cubicBezTo>
                        <a:cubicBezTo>
                          <a:pt x="1572032" y="209356"/>
                          <a:pt x="1471793" y="236564"/>
                          <a:pt x="1372700" y="271218"/>
                        </a:cubicBezTo>
                        <a:cubicBezTo>
                          <a:pt x="1254991" y="312459"/>
                          <a:pt x="1145301" y="369738"/>
                          <a:pt x="1038475" y="433032"/>
                        </a:cubicBezTo>
                        <a:cubicBezTo>
                          <a:pt x="916183" y="505777"/>
                          <a:pt x="793319" y="576803"/>
                          <a:pt x="662722" y="634369"/>
                        </a:cubicBezTo>
                        <a:cubicBezTo>
                          <a:pt x="504631" y="704250"/>
                          <a:pt x="217375" y="812794"/>
                          <a:pt x="107685" y="612030"/>
                        </a:cubicBezTo>
                        <a:cubicBezTo>
                          <a:pt x="98807" y="589977"/>
                          <a:pt x="88783" y="568784"/>
                          <a:pt x="81909" y="545872"/>
                        </a:cubicBezTo>
                        <a:cubicBezTo>
                          <a:pt x="73890" y="517519"/>
                          <a:pt x="68449" y="489166"/>
                          <a:pt x="65299" y="459667"/>
                        </a:cubicBezTo>
                        <a:cubicBezTo>
                          <a:pt x="62148" y="425586"/>
                          <a:pt x="60430" y="391504"/>
                          <a:pt x="58139" y="357710"/>
                        </a:cubicBezTo>
                        <a:cubicBezTo>
                          <a:pt x="53556" y="291552"/>
                          <a:pt x="39236" y="227972"/>
                          <a:pt x="8592" y="168688"/>
                        </a:cubicBezTo>
                        <a:cubicBezTo>
                          <a:pt x="6874" y="164678"/>
                          <a:pt x="5442" y="160096"/>
                          <a:pt x="859" y="157805"/>
                        </a:cubicBezTo>
                        <a:lnTo>
                          <a:pt x="0" y="157805"/>
                        </a:lnTo>
                        <a:lnTo>
                          <a:pt x="286" y="158950"/>
                        </a:ln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58" name="Freeform: Shape 113">
                    <a:extLst>
                      <a:ext uri="{FF2B5EF4-FFF2-40B4-BE49-F238E27FC236}">
                        <a16:creationId xmlns:a16="http://schemas.microsoft.com/office/drawing/2014/main" id="{8AA4AE85-D339-4A66-9C90-0AF9741E671D}"/>
                      </a:ext>
                    </a:extLst>
                  </p:cNvPr>
                  <p:cNvSpPr/>
                  <p:nvPr/>
                </p:nvSpPr>
                <p:spPr>
                  <a:xfrm>
                    <a:off x="9041082" y="562839"/>
                    <a:ext cx="2347563" cy="766811"/>
                  </a:xfrm>
                  <a:custGeom>
                    <a:avLst/>
                    <a:gdLst>
                      <a:gd name="connsiteX0" fmla="*/ 0 w 2347563"/>
                      <a:gd name="connsiteY0" fmla="*/ 165251 h 766811"/>
                      <a:gd name="connsiteX1" fmla="*/ 29785 w 2347563"/>
                      <a:gd name="connsiteY1" fmla="*/ 31504 h 766811"/>
                      <a:gd name="connsiteX2" fmla="*/ 33795 w 2347563"/>
                      <a:gd name="connsiteY2" fmla="*/ 6874 h 766811"/>
                      <a:gd name="connsiteX3" fmla="*/ 97088 w 2347563"/>
                      <a:gd name="connsiteY3" fmla="*/ 194750 h 766811"/>
                      <a:gd name="connsiteX4" fmla="*/ 133174 w 2347563"/>
                      <a:gd name="connsiteY4" fmla="*/ 449356 h 766811"/>
                      <a:gd name="connsiteX5" fmla="*/ 223962 w 2347563"/>
                      <a:gd name="connsiteY5" fmla="*/ 577376 h 766811"/>
                      <a:gd name="connsiteX6" fmla="*/ 394368 w 2347563"/>
                      <a:gd name="connsiteY6" fmla="*/ 610598 h 766811"/>
                      <a:gd name="connsiteX7" fmla="*/ 567925 w 2347563"/>
                      <a:gd name="connsiteY7" fmla="*/ 568784 h 766811"/>
                      <a:gd name="connsiteX8" fmla="*/ 849739 w 2347563"/>
                      <a:gd name="connsiteY8" fmla="*/ 433032 h 766811"/>
                      <a:gd name="connsiteX9" fmla="*/ 1168212 w 2347563"/>
                      <a:gd name="connsiteY9" fmla="*/ 239428 h 766811"/>
                      <a:gd name="connsiteX10" fmla="*/ 1492986 w 2347563"/>
                      <a:gd name="connsiteY10" fmla="*/ 83055 h 766811"/>
                      <a:gd name="connsiteX11" fmla="*/ 1645922 w 2347563"/>
                      <a:gd name="connsiteY11" fmla="*/ 36659 h 766811"/>
                      <a:gd name="connsiteX12" fmla="*/ 1887641 w 2347563"/>
                      <a:gd name="connsiteY12" fmla="*/ 859 h 766811"/>
                      <a:gd name="connsiteX13" fmla="*/ 1990744 w 2347563"/>
                      <a:gd name="connsiteY13" fmla="*/ 859 h 766811"/>
                      <a:gd name="connsiteX14" fmla="*/ 2146544 w 2347563"/>
                      <a:gd name="connsiteY14" fmla="*/ 24917 h 766811"/>
                      <a:gd name="connsiteX15" fmla="*/ 2338716 w 2347563"/>
                      <a:gd name="connsiteY15" fmla="*/ 102530 h 766811"/>
                      <a:gd name="connsiteX16" fmla="*/ 2345589 w 2347563"/>
                      <a:gd name="connsiteY16" fmla="*/ 121719 h 766811"/>
                      <a:gd name="connsiteX17" fmla="*/ 2291174 w 2347563"/>
                      <a:gd name="connsiteY17" fmla="*/ 271790 h 766811"/>
                      <a:gd name="connsiteX18" fmla="*/ 2278000 w 2347563"/>
                      <a:gd name="connsiteY18" fmla="*/ 276659 h 766811"/>
                      <a:gd name="connsiteX19" fmla="*/ 2009073 w 2347563"/>
                      <a:gd name="connsiteY19" fmla="*/ 182721 h 766811"/>
                      <a:gd name="connsiteX20" fmla="*/ 1609550 w 2347563"/>
                      <a:gd name="connsiteY20" fmla="*/ 203914 h 766811"/>
                      <a:gd name="connsiteX21" fmla="*/ 1113224 w 2347563"/>
                      <a:gd name="connsiteY21" fmla="*/ 409834 h 766811"/>
                      <a:gd name="connsiteX22" fmla="*/ 750646 w 2347563"/>
                      <a:gd name="connsiteY22" fmla="*/ 624918 h 766811"/>
                      <a:gd name="connsiteX23" fmla="*/ 481719 w 2347563"/>
                      <a:gd name="connsiteY23" fmla="*/ 740049 h 766811"/>
                      <a:gd name="connsiteX24" fmla="*/ 280096 w 2347563"/>
                      <a:gd name="connsiteY24" fmla="*/ 763534 h 766811"/>
                      <a:gd name="connsiteX25" fmla="*/ 117995 w 2347563"/>
                      <a:gd name="connsiteY25" fmla="*/ 657281 h 766811"/>
                      <a:gd name="connsiteX26" fmla="*/ 100812 w 2347563"/>
                      <a:gd name="connsiteY26" fmla="*/ 617758 h 766811"/>
                      <a:gd name="connsiteX27" fmla="*/ 71026 w 2347563"/>
                      <a:gd name="connsiteY27" fmla="*/ 489738 h 766811"/>
                      <a:gd name="connsiteX28" fmla="*/ 61575 w 2347563"/>
                      <a:gd name="connsiteY28" fmla="*/ 360860 h 766811"/>
                      <a:gd name="connsiteX29" fmla="*/ 9737 w 2347563"/>
                      <a:gd name="connsiteY29" fmla="*/ 180144 h 766811"/>
                      <a:gd name="connsiteX30" fmla="*/ 4296 w 2347563"/>
                      <a:gd name="connsiteY30" fmla="*/ 173843 h 766811"/>
                      <a:gd name="connsiteX31" fmla="*/ 0 w 2347563"/>
                      <a:gd name="connsiteY31" fmla="*/ 165251 h 7668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2347563" h="766811">
                        <a:moveTo>
                          <a:pt x="0" y="165251"/>
                        </a:moveTo>
                        <a:cubicBezTo>
                          <a:pt x="8019" y="120287"/>
                          <a:pt x="18902" y="75895"/>
                          <a:pt x="29785" y="31504"/>
                        </a:cubicBezTo>
                        <a:cubicBezTo>
                          <a:pt x="31504" y="23198"/>
                          <a:pt x="33795" y="15752"/>
                          <a:pt x="33795" y="6874"/>
                        </a:cubicBezTo>
                        <a:cubicBezTo>
                          <a:pt x="69022" y="64439"/>
                          <a:pt x="87924" y="128019"/>
                          <a:pt x="97088" y="194750"/>
                        </a:cubicBezTo>
                        <a:cubicBezTo>
                          <a:pt x="109976" y="278664"/>
                          <a:pt x="106253" y="368306"/>
                          <a:pt x="133174" y="449356"/>
                        </a:cubicBezTo>
                        <a:cubicBezTo>
                          <a:pt x="150358" y="500908"/>
                          <a:pt x="180430" y="544154"/>
                          <a:pt x="223962" y="577376"/>
                        </a:cubicBezTo>
                        <a:cubicBezTo>
                          <a:pt x="273795" y="615467"/>
                          <a:pt x="333652" y="616326"/>
                          <a:pt x="394368" y="610598"/>
                        </a:cubicBezTo>
                        <a:cubicBezTo>
                          <a:pt x="453939" y="604870"/>
                          <a:pt x="512077" y="589404"/>
                          <a:pt x="567925" y="568784"/>
                        </a:cubicBezTo>
                        <a:cubicBezTo>
                          <a:pt x="665013" y="532984"/>
                          <a:pt x="760097" y="484297"/>
                          <a:pt x="849739" y="433032"/>
                        </a:cubicBezTo>
                        <a:cubicBezTo>
                          <a:pt x="958283" y="370884"/>
                          <a:pt x="1062532" y="305872"/>
                          <a:pt x="1168212" y="239428"/>
                        </a:cubicBezTo>
                        <a:cubicBezTo>
                          <a:pt x="1304537" y="153795"/>
                          <a:pt x="1439143" y="99952"/>
                          <a:pt x="1492986" y="83055"/>
                        </a:cubicBezTo>
                        <a:cubicBezTo>
                          <a:pt x="1543678" y="67017"/>
                          <a:pt x="1594084" y="49833"/>
                          <a:pt x="1645922" y="36659"/>
                        </a:cubicBezTo>
                        <a:cubicBezTo>
                          <a:pt x="1719240" y="18616"/>
                          <a:pt x="1818333" y="2864"/>
                          <a:pt x="1887641" y="859"/>
                        </a:cubicBezTo>
                        <a:cubicBezTo>
                          <a:pt x="1921436" y="-286"/>
                          <a:pt x="1959813" y="-286"/>
                          <a:pt x="1990744" y="859"/>
                        </a:cubicBezTo>
                        <a:cubicBezTo>
                          <a:pt x="2043441" y="2578"/>
                          <a:pt x="2094992" y="12888"/>
                          <a:pt x="2146544" y="24917"/>
                        </a:cubicBezTo>
                        <a:cubicBezTo>
                          <a:pt x="2214133" y="40668"/>
                          <a:pt x="2278000" y="68735"/>
                          <a:pt x="2338716" y="102530"/>
                        </a:cubicBezTo>
                        <a:cubicBezTo>
                          <a:pt x="2347594" y="107399"/>
                          <a:pt x="2349599" y="111695"/>
                          <a:pt x="2345589" y="121719"/>
                        </a:cubicBezTo>
                        <a:cubicBezTo>
                          <a:pt x="2326687" y="171552"/>
                          <a:pt x="2309217" y="221671"/>
                          <a:pt x="2291174" y="271790"/>
                        </a:cubicBezTo>
                        <a:cubicBezTo>
                          <a:pt x="2288597" y="280096"/>
                          <a:pt x="2285733" y="281242"/>
                          <a:pt x="2278000" y="276659"/>
                        </a:cubicBezTo>
                        <a:cubicBezTo>
                          <a:pt x="2195231" y="225394"/>
                          <a:pt x="2104730" y="196755"/>
                          <a:pt x="2009073" y="182721"/>
                        </a:cubicBezTo>
                        <a:cubicBezTo>
                          <a:pt x="1874467" y="163246"/>
                          <a:pt x="1741292" y="174416"/>
                          <a:pt x="1609550" y="203914"/>
                        </a:cubicBezTo>
                        <a:cubicBezTo>
                          <a:pt x="1432843" y="243724"/>
                          <a:pt x="1268165" y="315036"/>
                          <a:pt x="1113224" y="409834"/>
                        </a:cubicBezTo>
                        <a:cubicBezTo>
                          <a:pt x="993510" y="483438"/>
                          <a:pt x="875228" y="559046"/>
                          <a:pt x="750646" y="624918"/>
                        </a:cubicBezTo>
                        <a:cubicBezTo>
                          <a:pt x="663868" y="670168"/>
                          <a:pt x="575657" y="711982"/>
                          <a:pt x="481719" y="740049"/>
                        </a:cubicBezTo>
                        <a:cubicBezTo>
                          <a:pt x="416134" y="760097"/>
                          <a:pt x="349404" y="773271"/>
                          <a:pt x="280096" y="763534"/>
                        </a:cubicBezTo>
                        <a:cubicBezTo>
                          <a:pt x="209356" y="754083"/>
                          <a:pt x="154654" y="720001"/>
                          <a:pt x="117995" y="657281"/>
                        </a:cubicBezTo>
                        <a:cubicBezTo>
                          <a:pt x="114845" y="642674"/>
                          <a:pt x="106253" y="631505"/>
                          <a:pt x="100812" y="617758"/>
                        </a:cubicBezTo>
                        <a:cubicBezTo>
                          <a:pt x="84487" y="576517"/>
                          <a:pt x="75609" y="533844"/>
                          <a:pt x="71026" y="489738"/>
                        </a:cubicBezTo>
                        <a:cubicBezTo>
                          <a:pt x="66444" y="446492"/>
                          <a:pt x="65585" y="403533"/>
                          <a:pt x="61575" y="360860"/>
                        </a:cubicBezTo>
                        <a:cubicBezTo>
                          <a:pt x="55275" y="297853"/>
                          <a:pt x="39523" y="236850"/>
                          <a:pt x="9737" y="180144"/>
                        </a:cubicBezTo>
                        <a:cubicBezTo>
                          <a:pt x="8305" y="177280"/>
                          <a:pt x="7160" y="175275"/>
                          <a:pt x="4296" y="173843"/>
                        </a:cubicBezTo>
                        <a:cubicBezTo>
                          <a:pt x="3150" y="171265"/>
                          <a:pt x="1718" y="168688"/>
                          <a:pt x="0" y="165251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59" name="Freeform: Shape 114">
                    <a:extLst>
                      <a:ext uri="{FF2B5EF4-FFF2-40B4-BE49-F238E27FC236}">
                        <a16:creationId xmlns:a16="http://schemas.microsoft.com/office/drawing/2014/main" id="{1A9BF873-FD1E-431F-8FC3-1C08358734B9}"/>
                      </a:ext>
                    </a:extLst>
                  </p:cNvPr>
                  <p:cNvSpPr/>
                  <p:nvPr/>
                </p:nvSpPr>
                <p:spPr>
                  <a:xfrm>
                    <a:off x="7646616" y="1609354"/>
                    <a:ext cx="3376331" cy="897267"/>
                  </a:xfrm>
                  <a:custGeom>
                    <a:avLst/>
                    <a:gdLst>
                      <a:gd name="connsiteX0" fmla="*/ 3376331 w 3376331"/>
                      <a:gd name="connsiteY0" fmla="*/ 499168 h 897267"/>
                      <a:gd name="connsiteX1" fmla="*/ 3366021 w 3376331"/>
                      <a:gd name="connsiteY1" fmla="*/ 597975 h 897267"/>
                      <a:gd name="connsiteX2" fmla="*/ 3357143 w 3376331"/>
                      <a:gd name="connsiteY2" fmla="*/ 684467 h 897267"/>
                      <a:gd name="connsiteX3" fmla="*/ 3354851 w 3376331"/>
                      <a:gd name="connsiteY3" fmla="*/ 696209 h 897267"/>
                      <a:gd name="connsiteX4" fmla="*/ 3340818 w 3376331"/>
                      <a:gd name="connsiteY4" fmla="*/ 685326 h 897267"/>
                      <a:gd name="connsiteX5" fmla="*/ 3236856 w 3376331"/>
                      <a:gd name="connsiteY5" fmla="*/ 604276 h 897267"/>
                      <a:gd name="connsiteX6" fmla="*/ 3166975 w 3376331"/>
                      <a:gd name="connsiteY6" fmla="*/ 572199 h 897267"/>
                      <a:gd name="connsiteX7" fmla="*/ 2915519 w 3376331"/>
                      <a:gd name="connsiteY7" fmla="*/ 523512 h 897267"/>
                      <a:gd name="connsiteX8" fmla="*/ 2758574 w 3376331"/>
                      <a:gd name="connsiteY8" fmla="*/ 528381 h 897267"/>
                      <a:gd name="connsiteX9" fmla="*/ 2598764 w 3376331"/>
                      <a:gd name="connsiteY9" fmla="*/ 561889 h 897267"/>
                      <a:gd name="connsiteX10" fmla="*/ 2366496 w 3376331"/>
                      <a:gd name="connsiteY10" fmla="*/ 635779 h 897267"/>
                      <a:gd name="connsiteX11" fmla="*/ 2161150 w 3376331"/>
                      <a:gd name="connsiteY11" fmla="*/ 733154 h 897267"/>
                      <a:gd name="connsiteX12" fmla="*/ 1919717 w 3376331"/>
                      <a:gd name="connsiteY12" fmla="*/ 831388 h 897267"/>
                      <a:gd name="connsiteX13" fmla="*/ 1586924 w 3376331"/>
                      <a:gd name="connsiteY13" fmla="*/ 897260 h 897267"/>
                      <a:gd name="connsiteX14" fmla="*/ 1499860 w 3376331"/>
                      <a:gd name="connsiteY14" fmla="*/ 890673 h 897267"/>
                      <a:gd name="connsiteX15" fmla="*/ 1379287 w 3376331"/>
                      <a:gd name="connsiteY15" fmla="*/ 828238 h 897267"/>
                      <a:gd name="connsiteX16" fmla="*/ 1312843 w 3376331"/>
                      <a:gd name="connsiteY16" fmla="*/ 713966 h 897267"/>
                      <a:gd name="connsiteX17" fmla="*/ 1295373 w 3376331"/>
                      <a:gd name="connsiteY17" fmla="*/ 582223 h 897267"/>
                      <a:gd name="connsiteX18" fmla="*/ 1249835 w 3376331"/>
                      <a:gd name="connsiteY18" fmla="*/ 380886 h 897267"/>
                      <a:gd name="connsiteX19" fmla="*/ 1095181 w 3376331"/>
                      <a:gd name="connsiteY19" fmla="*/ 226232 h 897267"/>
                      <a:gd name="connsiteX20" fmla="*/ 990933 w 3376331"/>
                      <a:gd name="connsiteY20" fmla="*/ 185850 h 897267"/>
                      <a:gd name="connsiteX21" fmla="*/ 884966 w 3376331"/>
                      <a:gd name="connsiteY21" fmla="*/ 164370 h 897267"/>
                      <a:gd name="connsiteX22" fmla="*/ 671887 w 3376331"/>
                      <a:gd name="connsiteY22" fmla="*/ 188141 h 897267"/>
                      <a:gd name="connsiteX23" fmla="*/ 536708 w 3376331"/>
                      <a:gd name="connsiteY23" fmla="*/ 230528 h 897267"/>
                      <a:gd name="connsiteX24" fmla="*/ 310168 w 3376331"/>
                      <a:gd name="connsiteY24" fmla="*/ 366280 h 897267"/>
                      <a:gd name="connsiteX25" fmla="*/ 115418 w 3376331"/>
                      <a:gd name="connsiteY25" fmla="*/ 586806 h 897267"/>
                      <a:gd name="connsiteX26" fmla="*/ 30644 w 3376331"/>
                      <a:gd name="connsiteY26" fmla="*/ 749765 h 897267"/>
                      <a:gd name="connsiteX27" fmla="*/ 0 w 3376331"/>
                      <a:gd name="connsiteY27" fmla="*/ 591388 h 897267"/>
                      <a:gd name="connsiteX28" fmla="*/ 12315 w 3376331"/>
                      <a:gd name="connsiteY28" fmla="*/ 561316 h 897267"/>
                      <a:gd name="connsiteX29" fmla="*/ 140048 w 3376331"/>
                      <a:gd name="connsiteY29" fmla="*/ 352247 h 897267"/>
                      <a:gd name="connsiteX30" fmla="*/ 455084 w 3376331"/>
                      <a:gd name="connsiteY30" fmla="*/ 96494 h 897267"/>
                      <a:gd name="connsiteX31" fmla="*/ 764679 w 3376331"/>
                      <a:gd name="connsiteY31" fmla="*/ 3129 h 897267"/>
                      <a:gd name="connsiteX32" fmla="*/ 1083725 w 3376331"/>
                      <a:gd name="connsiteY32" fmla="*/ 49239 h 897267"/>
                      <a:gd name="connsiteX33" fmla="*/ 1146160 w 3376331"/>
                      <a:gd name="connsiteY33" fmla="*/ 86184 h 897267"/>
                      <a:gd name="connsiteX34" fmla="*/ 1294800 w 3376331"/>
                      <a:gd name="connsiteY34" fmla="*/ 312724 h 897267"/>
                      <a:gd name="connsiteX35" fmla="*/ 1307401 w 3376331"/>
                      <a:gd name="connsiteY35" fmla="*/ 432151 h 897267"/>
                      <a:gd name="connsiteX36" fmla="*/ 1346065 w 3376331"/>
                      <a:gd name="connsiteY36" fmla="*/ 611436 h 897267"/>
                      <a:gd name="connsiteX37" fmla="*/ 1418237 w 3376331"/>
                      <a:gd name="connsiteY37" fmla="*/ 696495 h 897267"/>
                      <a:gd name="connsiteX38" fmla="*/ 1546829 w 3376331"/>
                      <a:gd name="connsiteY38" fmla="*/ 742033 h 897267"/>
                      <a:gd name="connsiteX39" fmla="*/ 1875899 w 3376331"/>
                      <a:gd name="connsiteY39" fmla="*/ 684753 h 897267"/>
                      <a:gd name="connsiteX40" fmla="*/ 2029121 w 3376331"/>
                      <a:gd name="connsiteY40" fmla="*/ 620314 h 897267"/>
                      <a:gd name="connsiteX41" fmla="*/ 2191508 w 3376331"/>
                      <a:gd name="connsiteY41" fmla="*/ 546996 h 897267"/>
                      <a:gd name="connsiteX42" fmla="*/ 2278859 w 3376331"/>
                      <a:gd name="connsiteY42" fmla="*/ 501459 h 897267"/>
                      <a:gd name="connsiteX43" fmla="*/ 2409742 w 3376331"/>
                      <a:gd name="connsiteY43" fmla="*/ 439598 h 897267"/>
                      <a:gd name="connsiteX44" fmla="*/ 2724779 w 3376331"/>
                      <a:gd name="connsiteY44" fmla="*/ 350815 h 897267"/>
                      <a:gd name="connsiteX45" fmla="*/ 3067309 w 3376331"/>
                      <a:gd name="connsiteY45" fmla="*/ 348523 h 897267"/>
                      <a:gd name="connsiteX46" fmla="*/ 3269505 w 3376331"/>
                      <a:gd name="connsiteY46" fmla="*/ 413535 h 897267"/>
                      <a:gd name="connsiteX47" fmla="*/ 3365735 w 3376331"/>
                      <a:gd name="connsiteY47" fmla="*/ 484848 h 897267"/>
                      <a:gd name="connsiteX48" fmla="*/ 3376331 w 3376331"/>
                      <a:gd name="connsiteY48" fmla="*/ 499168 h 897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3376331" h="897267">
                        <a:moveTo>
                          <a:pt x="3376331" y="499168"/>
                        </a:moveTo>
                        <a:cubicBezTo>
                          <a:pt x="3372608" y="531817"/>
                          <a:pt x="3369171" y="564753"/>
                          <a:pt x="3366021" y="597975"/>
                        </a:cubicBezTo>
                        <a:cubicBezTo>
                          <a:pt x="3362871" y="626615"/>
                          <a:pt x="3360293" y="655827"/>
                          <a:pt x="3357143" y="684467"/>
                        </a:cubicBezTo>
                        <a:cubicBezTo>
                          <a:pt x="3356570" y="688476"/>
                          <a:pt x="3358002" y="692486"/>
                          <a:pt x="3354851" y="696209"/>
                        </a:cubicBezTo>
                        <a:cubicBezTo>
                          <a:pt x="3347691" y="696209"/>
                          <a:pt x="3344827" y="689622"/>
                          <a:pt x="3340818" y="685326"/>
                        </a:cubicBezTo>
                        <a:cubicBezTo>
                          <a:pt x="3311606" y="651245"/>
                          <a:pt x="3276665" y="625183"/>
                          <a:pt x="3236856" y="604276"/>
                        </a:cubicBezTo>
                        <a:cubicBezTo>
                          <a:pt x="3214231" y="592247"/>
                          <a:pt x="3190746" y="581937"/>
                          <a:pt x="3166975" y="572199"/>
                        </a:cubicBezTo>
                        <a:cubicBezTo>
                          <a:pt x="3096235" y="543273"/>
                          <a:pt x="2980245" y="524085"/>
                          <a:pt x="2915519" y="523512"/>
                        </a:cubicBezTo>
                        <a:cubicBezTo>
                          <a:pt x="2862822" y="521793"/>
                          <a:pt x="2808693" y="520934"/>
                          <a:pt x="2758574" y="528381"/>
                        </a:cubicBezTo>
                        <a:cubicBezTo>
                          <a:pt x="2704444" y="536400"/>
                          <a:pt x="2651461" y="548142"/>
                          <a:pt x="2598764" y="561889"/>
                        </a:cubicBezTo>
                        <a:cubicBezTo>
                          <a:pt x="2520291" y="582223"/>
                          <a:pt x="2440959" y="602844"/>
                          <a:pt x="2366496" y="635779"/>
                        </a:cubicBezTo>
                        <a:cubicBezTo>
                          <a:pt x="2297188" y="666137"/>
                          <a:pt x="2229885" y="701651"/>
                          <a:pt x="2161150" y="733154"/>
                        </a:cubicBezTo>
                        <a:cubicBezTo>
                          <a:pt x="2082104" y="768954"/>
                          <a:pt x="2001913" y="803035"/>
                          <a:pt x="1919717" y="831388"/>
                        </a:cubicBezTo>
                        <a:cubicBezTo>
                          <a:pt x="1811746" y="868620"/>
                          <a:pt x="1702056" y="897832"/>
                          <a:pt x="1586924" y="897260"/>
                        </a:cubicBezTo>
                        <a:cubicBezTo>
                          <a:pt x="1557712" y="897260"/>
                          <a:pt x="1528499" y="896400"/>
                          <a:pt x="1499860" y="890673"/>
                        </a:cubicBezTo>
                        <a:cubicBezTo>
                          <a:pt x="1454036" y="880935"/>
                          <a:pt x="1412795" y="861174"/>
                          <a:pt x="1379287" y="828238"/>
                        </a:cubicBezTo>
                        <a:cubicBezTo>
                          <a:pt x="1346924" y="796448"/>
                          <a:pt x="1325444" y="757498"/>
                          <a:pt x="1312843" y="713966"/>
                        </a:cubicBezTo>
                        <a:cubicBezTo>
                          <a:pt x="1300814" y="671006"/>
                          <a:pt x="1296805" y="626615"/>
                          <a:pt x="1295373" y="582223"/>
                        </a:cubicBezTo>
                        <a:cubicBezTo>
                          <a:pt x="1293654" y="512342"/>
                          <a:pt x="1282198" y="444180"/>
                          <a:pt x="1249835" y="380886"/>
                        </a:cubicBezTo>
                        <a:cubicBezTo>
                          <a:pt x="1214895" y="313297"/>
                          <a:pt x="1162771" y="262032"/>
                          <a:pt x="1095181" y="226232"/>
                        </a:cubicBezTo>
                        <a:cubicBezTo>
                          <a:pt x="1061959" y="208475"/>
                          <a:pt x="1025873" y="199597"/>
                          <a:pt x="990933" y="185850"/>
                        </a:cubicBezTo>
                        <a:cubicBezTo>
                          <a:pt x="967162" y="176399"/>
                          <a:pt x="908737" y="164370"/>
                          <a:pt x="884966" y="164370"/>
                        </a:cubicBezTo>
                        <a:cubicBezTo>
                          <a:pt x="813080" y="162938"/>
                          <a:pt x="741768" y="172389"/>
                          <a:pt x="671887" y="188141"/>
                        </a:cubicBezTo>
                        <a:cubicBezTo>
                          <a:pt x="625777" y="198452"/>
                          <a:pt x="580240" y="212199"/>
                          <a:pt x="536708" y="230528"/>
                        </a:cubicBezTo>
                        <a:cubicBezTo>
                          <a:pt x="454512" y="264609"/>
                          <a:pt x="378903" y="310433"/>
                          <a:pt x="310168" y="366280"/>
                        </a:cubicBezTo>
                        <a:cubicBezTo>
                          <a:pt x="232841" y="429001"/>
                          <a:pt x="168688" y="503178"/>
                          <a:pt x="115418" y="586806"/>
                        </a:cubicBezTo>
                        <a:cubicBezTo>
                          <a:pt x="86205" y="633488"/>
                          <a:pt x="44391" y="715684"/>
                          <a:pt x="30644" y="749765"/>
                        </a:cubicBezTo>
                        <a:cubicBezTo>
                          <a:pt x="21766" y="703083"/>
                          <a:pt x="0" y="596257"/>
                          <a:pt x="0" y="591388"/>
                        </a:cubicBezTo>
                        <a:cubicBezTo>
                          <a:pt x="4010" y="576782"/>
                          <a:pt x="8306" y="569908"/>
                          <a:pt x="12315" y="561316"/>
                        </a:cubicBezTo>
                        <a:cubicBezTo>
                          <a:pt x="47255" y="486853"/>
                          <a:pt x="88210" y="416399"/>
                          <a:pt x="140048" y="352247"/>
                        </a:cubicBezTo>
                        <a:cubicBezTo>
                          <a:pt x="226826" y="244561"/>
                          <a:pt x="331647" y="159502"/>
                          <a:pt x="455084" y="96494"/>
                        </a:cubicBezTo>
                        <a:cubicBezTo>
                          <a:pt x="551027" y="47807"/>
                          <a:pt x="657281" y="11721"/>
                          <a:pt x="764679" y="3129"/>
                        </a:cubicBezTo>
                        <a:cubicBezTo>
                          <a:pt x="872078" y="-5463"/>
                          <a:pt x="985205" y="1697"/>
                          <a:pt x="1083725" y="49239"/>
                        </a:cubicBezTo>
                        <a:cubicBezTo>
                          <a:pt x="1105491" y="59836"/>
                          <a:pt x="1126398" y="72151"/>
                          <a:pt x="1146160" y="86184"/>
                        </a:cubicBezTo>
                        <a:cubicBezTo>
                          <a:pt x="1225205" y="142318"/>
                          <a:pt x="1273034" y="219359"/>
                          <a:pt x="1294800" y="312724"/>
                        </a:cubicBezTo>
                        <a:cubicBezTo>
                          <a:pt x="1304251" y="351674"/>
                          <a:pt x="1305683" y="392056"/>
                          <a:pt x="1307401" y="432151"/>
                        </a:cubicBezTo>
                        <a:cubicBezTo>
                          <a:pt x="1309979" y="494013"/>
                          <a:pt x="1317425" y="555016"/>
                          <a:pt x="1346065" y="611436"/>
                        </a:cubicBezTo>
                        <a:cubicBezTo>
                          <a:pt x="1362962" y="644371"/>
                          <a:pt x="1389311" y="673584"/>
                          <a:pt x="1418237" y="696495"/>
                        </a:cubicBezTo>
                        <a:cubicBezTo>
                          <a:pt x="1455468" y="725708"/>
                          <a:pt x="1500433" y="737737"/>
                          <a:pt x="1546829" y="742033"/>
                        </a:cubicBezTo>
                        <a:cubicBezTo>
                          <a:pt x="1656805" y="752056"/>
                          <a:pt x="1773082" y="721985"/>
                          <a:pt x="1875899" y="684753"/>
                        </a:cubicBezTo>
                        <a:cubicBezTo>
                          <a:pt x="1927737" y="665851"/>
                          <a:pt x="1978715" y="642939"/>
                          <a:pt x="2029121" y="620314"/>
                        </a:cubicBezTo>
                        <a:cubicBezTo>
                          <a:pt x="2083250" y="595970"/>
                          <a:pt x="2137379" y="571627"/>
                          <a:pt x="2191508" y="546996"/>
                        </a:cubicBezTo>
                        <a:cubicBezTo>
                          <a:pt x="2221007" y="533822"/>
                          <a:pt x="2250219" y="516638"/>
                          <a:pt x="2278859" y="501459"/>
                        </a:cubicBezTo>
                        <a:cubicBezTo>
                          <a:pt x="2322105" y="479120"/>
                          <a:pt x="2365064" y="458500"/>
                          <a:pt x="2409742" y="439598"/>
                        </a:cubicBezTo>
                        <a:cubicBezTo>
                          <a:pt x="2510840" y="396925"/>
                          <a:pt x="2615375" y="363703"/>
                          <a:pt x="2724779" y="350815"/>
                        </a:cubicBezTo>
                        <a:cubicBezTo>
                          <a:pt x="2937858" y="325325"/>
                          <a:pt x="3051844" y="345946"/>
                          <a:pt x="3067309" y="348523"/>
                        </a:cubicBezTo>
                        <a:cubicBezTo>
                          <a:pt x="3137763" y="359693"/>
                          <a:pt x="3206212" y="379454"/>
                          <a:pt x="3269505" y="413535"/>
                        </a:cubicBezTo>
                        <a:cubicBezTo>
                          <a:pt x="3305019" y="432438"/>
                          <a:pt x="3336809" y="456495"/>
                          <a:pt x="3365735" y="484848"/>
                        </a:cubicBezTo>
                        <a:cubicBezTo>
                          <a:pt x="3372035" y="488858"/>
                          <a:pt x="3376331" y="492867"/>
                          <a:pt x="3376331" y="49916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0" name="Freeform: Shape 115">
                    <a:extLst>
                      <a:ext uri="{FF2B5EF4-FFF2-40B4-BE49-F238E27FC236}">
                        <a16:creationId xmlns:a16="http://schemas.microsoft.com/office/drawing/2014/main" id="{4FD9CCE7-600F-4339-9480-FB73A3873197}"/>
                      </a:ext>
                    </a:extLst>
                  </p:cNvPr>
                  <p:cNvSpPr/>
                  <p:nvPr/>
                </p:nvSpPr>
                <p:spPr>
                  <a:xfrm>
                    <a:off x="7705328" y="1926374"/>
                    <a:ext cx="3284192" cy="888025"/>
                  </a:xfrm>
                  <a:custGeom>
                    <a:avLst/>
                    <a:gdLst>
                      <a:gd name="connsiteX0" fmla="*/ 859763 w 3284192"/>
                      <a:gd name="connsiteY0" fmla="*/ 2578 h 888025"/>
                      <a:gd name="connsiteX1" fmla="*/ 1229501 w 3284192"/>
                      <a:gd name="connsiteY1" fmla="*/ 325920 h 888025"/>
                      <a:gd name="connsiteX2" fmla="*/ 1237520 w 3284192"/>
                      <a:gd name="connsiteY2" fmla="*/ 436182 h 888025"/>
                      <a:gd name="connsiteX3" fmla="*/ 1337473 w 3284192"/>
                      <a:gd name="connsiteY3" fmla="*/ 674178 h 888025"/>
                      <a:gd name="connsiteX4" fmla="*/ 1461769 w 3284192"/>
                      <a:gd name="connsiteY4" fmla="*/ 726016 h 888025"/>
                      <a:gd name="connsiteX5" fmla="*/ 1708357 w 3284192"/>
                      <a:gd name="connsiteY5" fmla="*/ 712555 h 888025"/>
                      <a:gd name="connsiteX6" fmla="*/ 2026543 w 3284192"/>
                      <a:gd name="connsiteY6" fmla="*/ 609739 h 888025"/>
                      <a:gd name="connsiteX7" fmla="*/ 2187785 w 3284192"/>
                      <a:gd name="connsiteY7" fmla="*/ 539572 h 888025"/>
                      <a:gd name="connsiteX8" fmla="*/ 2344730 w 3284192"/>
                      <a:gd name="connsiteY8" fmla="*/ 469977 h 888025"/>
                      <a:gd name="connsiteX9" fmla="*/ 2568406 w 3284192"/>
                      <a:gd name="connsiteY9" fmla="*/ 409261 h 888025"/>
                      <a:gd name="connsiteX10" fmla="*/ 2912655 w 3284192"/>
                      <a:gd name="connsiteY10" fmla="*/ 397519 h 888025"/>
                      <a:gd name="connsiteX11" fmla="*/ 2916092 w 3284192"/>
                      <a:gd name="connsiteY11" fmla="*/ 398091 h 888025"/>
                      <a:gd name="connsiteX12" fmla="*/ 3210794 w 3284192"/>
                      <a:gd name="connsiteY12" fmla="*/ 501767 h 888025"/>
                      <a:gd name="connsiteX13" fmla="*/ 3281248 w 3284192"/>
                      <a:gd name="connsiteY13" fmla="*/ 573939 h 888025"/>
                      <a:gd name="connsiteX14" fmla="*/ 3279816 w 3284192"/>
                      <a:gd name="connsiteY14" fmla="*/ 615467 h 888025"/>
                      <a:gd name="connsiteX15" fmla="*/ 3273228 w 3284192"/>
                      <a:gd name="connsiteY15" fmla="*/ 778999 h 888025"/>
                      <a:gd name="connsiteX16" fmla="*/ 3263204 w 3284192"/>
                      <a:gd name="connsiteY16" fmla="*/ 771267 h 888025"/>
                      <a:gd name="connsiteX17" fmla="*/ 3099099 w 3284192"/>
                      <a:gd name="connsiteY17" fmla="*/ 641815 h 888025"/>
                      <a:gd name="connsiteX18" fmla="*/ 2884874 w 3284192"/>
                      <a:gd name="connsiteY18" fmla="*/ 587113 h 888025"/>
                      <a:gd name="connsiteX19" fmla="*/ 2696712 w 3284192"/>
                      <a:gd name="connsiteY19" fmla="*/ 580813 h 888025"/>
                      <a:gd name="connsiteX20" fmla="*/ 2411174 w 3284192"/>
                      <a:gd name="connsiteY20" fmla="*/ 629214 h 888025"/>
                      <a:gd name="connsiteX21" fmla="*/ 2212701 w 3284192"/>
                      <a:gd name="connsiteY21" fmla="*/ 706254 h 888025"/>
                      <a:gd name="connsiteX22" fmla="*/ 2052605 w 3284192"/>
                      <a:gd name="connsiteY22" fmla="*/ 773558 h 888025"/>
                      <a:gd name="connsiteX23" fmla="*/ 1886209 w 3284192"/>
                      <a:gd name="connsiteY23" fmla="*/ 827114 h 888025"/>
                      <a:gd name="connsiteX24" fmla="*/ 1780815 w 3284192"/>
                      <a:gd name="connsiteY24" fmla="*/ 856613 h 888025"/>
                      <a:gd name="connsiteX25" fmla="*/ 1647927 w 3284192"/>
                      <a:gd name="connsiteY25" fmla="*/ 882102 h 888025"/>
                      <a:gd name="connsiteX26" fmla="*/ 1336900 w 3284192"/>
                      <a:gd name="connsiteY26" fmla="*/ 829978 h 888025"/>
                      <a:gd name="connsiteX27" fmla="*/ 1283630 w 3284192"/>
                      <a:gd name="connsiteY27" fmla="*/ 769262 h 888025"/>
                      <a:gd name="connsiteX28" fmla="*/ 1251267 w 3284192"/>
                      <a:gd name="connsiteY28" fmla="*/ 693367 h 888025"/>
                      <a:gd name="connsiteX29" fmla="*/ 1236948 w 3284192"/>
                      <a:gd name="connsiteY29" fmla="*/ 578235 h 888025"/>
                      <a:gd name="connsiteX30" fmla="*/ 1190551 w 3284192"/>
                      <a:gd name="connsiteY30" fmla="*/ 370025 h 888025"/>
                      <a:gd name="connsiteX31" fmla="*/ 1043343 w 3284192"/>
                      <a:gd name="connsiteY31" fmla="*/ 219666 h 888025"/>
                      <a:gd name="connsiteX32" fmla="*/ 939668 w 3284192"/>
                      <a:gd name="connsiteY32" fmla="*/ 177280 h 888025"/>
                      <a:gd name="connsiteX33" fmla="*/ 608020 w 3284192"/>
                      <a:gd name="connsiteY33" fmla="*/ 183008 h 888025"/>
                      <a:gd name="connsiteX34" fmla="*/ 464249 w 3284192"/>
                      <a:gd name="connsiteY34" fmla="*/ 236850 h 888025"/>
                      <a:gd name="connsiteX35" fmla="*/ 229117 w 3284192"/>
                      <a:gd name="connsiteY35" fmla="*/ 407543 h 888025"/>
                      <a:gd name="connsiteX36" fmla="*/ 96802 w 3284192"/>
                      <a:gd name="connsiteY36" fmla="*/ 588259 h 888025"/>
                      <a:gd name="connsiteX37" fmla="*/ 42387 w 3284192"/>
                      <a:gd name="connsiteY37" fmla="*/ 708832 h 888025"/>
                      <a:gd name="connsiteX38" fmla="*/ 34654 w 3284192"/>
                      <a:gd name="connsiteY38" fmla="*/ 721147 h 888025"/>
                      <a:gd name="connsiteX39" fmla="*/ 28926 w 3284192"/>
                      <a:gd name="connsiteY39" fmla="*/ 703104 h 888025"/>
                      <a:gd name="connsiteX40" fmla="*/ 1432 w 3284192"/>
                      <a:gd name="connsiteY40" fmla="*/ 587113 h 888025"/>
                      <a:gd name="connsiteX41" fmla="*/ 0 w 3284192"/>
                      <a:gd name="connsiteY41" fmla="*/ 572507 h 888025"/>
                      <a:gd name="connsiteX42" fmla="*/ 139475 w 3284192"/>
                      <a:gd name="connsiteY42" fmla="*/ 323628 h 888025"/>
                      <a:gd name="connsiteX43" fmla="*/ 619476 w 3284192"/>
                      <a:gd name="connsiteY43" fmla="*/ 16325 h 888025"/>
                      <a:gd name="connsiteX44" fmla="*/ 731171 w 3284192"/>
                      <a:gd name="connsiteY44" fmla="*/ 0 h 888025"/>
                      <a:gd name="connsiteX45" fmla="*/ 859763 w 3284192"/>
                      <a:gd name="connsiteY45" fmla="*/ 2578 h 8880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</a:cxnLst>
                    <a:rect l="l" t="t" r="r" b="b"/>
                    <a:pathLst>
                      <a:path w="3284192" h="888025">
                        <a:moveTo>
                          <a:pt x="859763" y="2578"/>
                        </a:moveTo>
                        <a:cubicBezTo>
                          <a:pt x="1031601" y="19761"/>
                          <a:pt x="1194561" y="123437"/>
                          <a:pt x="1229501" y="325920"/>
                        </a:cubicBezTo>
                        <a:cubicBezTo>
                          <a:pt x="1235802" y="362578"/>
                          <a:pt x="1236088" y="399237"/>
                          <a:pt x="1237520" y="436182"/>
                        </a:cubicBezTo>
                        <a:cubicBezTo>
                          <a:pt x="1240671" y="523247"/>
                          <a:pt x="1266446" y="618044"/>
                          <a:pt x="1337473" y="674178"/>
                        </a:cubicBezTo>
                        <a:cubicBezTo>
                          <a:pt x="1373272" y="702531"/>
                          <a:pt x="1417091" y="718570"/>
                          <a:pt x="1461769" y="726016"/>
                        </a:cubicBezTo>
                        <a:cubicBezTo>
                          <a:pt x="1545110" y="740049"/>
                          <a:pt x="1626734" y="730025"/>
                          <a:pt x="1708357" y="712555"/>
                        </a:cubicBezTo>
                        <a:cubicBezTo>
                          <a:pt x="1817474" y="688784"/>
                          <a:pt x="1923441" y="652412"/>
                          <a:pt x="2026543" y="609739"/>
                        </a:cubicBezTo>
                        <a:cubicBezTo>
                          <a:pt x="2080672" y="587400"/>
                          <a:pt x="2134229" y="563629"/>
                          <a:pt x="2187785" y="539572"/>
                        </a:cubicBezTo>
                        <a:cubicBezTo>
                          <a:pt x="2239909" y="516087"/>
                          <a:pt x="2291461" y="490025"/>
                          <a:pt x="2344730" y="469977"/>
                        </a:cubicBezTo>
                        <a:cubicBezTo>
                          <a:pt x="2417189" y="442483"/>
                          <a:pt x="2492511" y="423295"/>
                          <a:pt x="2568406" y="409261"/>
                        </a:cubicBezTo>
                        <a:cubicBezTo>
                          <a:pt x="2681819" y="388640"/>
                          <a:pt x="2798096" y="383199"/>
                          <a:pt x="2912655" y="397519"/>
                        </a:cubicBezTo>
                        <a:cubicBezTo>
                          <a:pt x="2913800" y="397805"/>
                          <a:pt x="2914946" y="397805"/>
                          <a:pt x="2916092" y="398091"/>
                        </a:cubicBezTo>
                        <a:cubicBezTo>
                          <a:pt x="3020627" y="411552"/>
                          <a:pt x="3122870" y="442483"/>
                          <a:pt x="3210794" y="501767"/>
                        </a:cubicBezTo>
                        <a:cubicBezTo>
                          <a:pt x="3238288" y="520383"/>
                          <a:pt x="3263491" y="546159"/>
                          <a:pt x="3281248" y="573939"/>
                        </a:cubicBezTo>
                        <a:cubicBezTo>
                          <a:pt x="3288121" y="584822"/>
                          <a:pt x="3280961" y="603724"/>
                          <a:pt x="3279816" y="615467"/>
                        </a:cubicBezTo>
                        <a:cubicBezTo>
                          <a:pt x="3278097" y="632364"/>
                          <a:pt x="3274374" y="738904"/>
                          <a:pt x="3273228" y="778999"/>
                        </a:cubicBezTo>
                        <a:cubicBezTo>
                          <a:pt x="3267500" y="779858"/>
                          <a:pt x="3265496" y="774990"/>
                          <a:pt x="3263204" y="771267"/>
                        </a:cubicBezTo>
                        <a:cubicBezTo>
                          <a:pt x="3223109" y="709118"/>
                          <a:pt x="3165257" y="670168"/>
                          <a:pt x="3099099" y="641815"/>
                        </a:cubicBezTo>
                        <a:cubicBezTo>
                          <a:pt x="3030650" y="612030"/>
                          <a:pt x="2958765" y="596851"/>
                          <a:pt x="2884874" y="587113"/>
                        </a:cubicBezTo>
                        <a:cubicBezTo>
                          <a:pt x="2822440" y="578521"/>
                          <a:pt x="2759433" y="577662"/>
                          <a:pt x="2696712" y="580813"/>
                        </a:cubicBezTo>
                        <a:cubicBezTo>
                          <a:pt x="2599623" y="585395"/>
                          <a:pt x="2504540" y="602006"/>
                          <a:pt x="2411174" y="629214"/>
                        </a:cubicBezTo>
                        <a:cubicBezTo>
                          <a:pt x="2342725" y="649261"/>
                          <a:pt x="2277713" y="677328"/>
                          <a:pt x="2212701" y="706254"/>
                        </a:cubicBezTo>
                        <a:cubicBezTo>
                          <a:pt x="2159718" y="730025"/>
                          <a:pt x="2106448" y="752364"/>
                          <a:pt x="2052605" y="773558"/>
                        </a:cubicBezTo>
                        <a:cubicBezTo>
                          <a:pt x="1998763" y="794751"/>
                          <a:pt x="1941484" y="809644"/>
                          <a:pt x="1886209" y="827114"/>
                        </a:cubicBezTo>
                        <a:cubicBezTo>
                          <a:pt x="1851269" y="837997"/>
                          <a:pt x="1816615" y="848880"/>
                          <a:pt x="1780815" y="856613"/>
                        </a:cubicBezTo>
                        <a:cubicBezTo>
                          <a:pt x="1736710" y="866064"/>
                          <a:pt x="1692318" y="876661"/>
                          <a:pt x="1647927" y="882102"/>
                        </a:cubicBezTo>
                        <a:cubicBezTo>
                          <a:pt x="1541387" y="894990"/>
                          <a:pt x="1429120" y="890694"/>
                          <a:pt x="1336900" y="829978"/>
                        </a:cubicBezTo>
                        <a:cubicBezTo>
                          <a:pt x="1315707" y="815944"/>
                          <a:pt x="1297091" y="790742"/>
                          <a:pt x="1283630" y="769262"/>
                        </a:cubicBezTo>
                        <a:cubicBezTo>
                          <a:pt x="1268738" y="745777"/>
                          <a:pt x="1258141" y="720288"/>
                          <a:pt x="1251267" y="693367"/>
                        </a:cubicBezTo>
                        <a:cubicBezTo>
                          <a:pt x="1241816" y="655849"/>
                          <a:pt x="1237807" y="617185"/>
                          <a:pt x="1236948" y="578235"/>
                        </a:cubicBezTo>
                        <a:cubicBezTo>
                          <a:pt x="1236088" y="505777"/>
                          <a:pt x="1224919" y="435037"/>
                          <a:pt x="1190551" y="370025"/>
                        </a:cubicBezTo>
                        <a:cubicBezTo>
                          <a:pt x="1156757" y="304726"/>
                          <a:pt x="1107210" y="255466"/>
                          <a:pt x="1043343" y="219666"/>
                        </a:cubicBezTo>
                        <a:cubicBezTo>
                          <a:pt x="1010694" y="201337"/>
                          <a:pt x="976040" y="187017"/>
                          <a:pt x="939668" y="177280"/>
                        </a:cubicBezTo>
                        <a:cubicBezTo>
                          <a:pt x="830551" y="147494"/>
                          <a:pt x="717138" y="154368"/>
                          <a:pt x="608020" y="183008"/>
                        </a:cubicBezTo>
                        <a:cubicBezTo>
                          <a:pt x="558474" y="196182"/>
                          <a:pt x="510359" y="214511"/>
                          <a:pt x="464249" y="236850"/>
                        </a:cubicBezTo>
                        <a:cubicBezTo>
                          <a:pt x="375753" y="279810"/>
                          <a:pt x="297280" y="336516"/>
                          <a:pt x="229117" y="407543"/>
                        </a:cubicBezTo>
                        <a:cubicBezTo>
                          <a:pt x="176993" y="461958"/>
                          <a:pt x="133175" y="522101"/>
                          <a:pt x="96802" y="588259"/>
                        </a:cubicBezTo>
                        <a:cubicBezTo>
                          <a:pt x="75609" y="627209"/>
                          <a:pt x="58139" y="667591"/>
                          <a:pt x="42387" y="708832"/>
                        </a:cubicBezTo>
                        <a:cubicBezTo>
                          <a:pt x="40668" y="713414"/>
                          <a:pt x="39236" y="718283"/>
                          <a:pt x="34654" y="721147"/>
                        </a:cubicBezTo>
                        <a:cubicBezTo>
                          <a:pt x="29785" y="716278"/>
                          <a:pt x="30072" y="709405"/>
                          <a:pt x="28926" y="703104"/>
                        </a:cubicBezTo>
                        <a:cubicBezTo>
                          <a:pt x="19475" y="664727"/>
                          <a:pt x="10597" y="625777"/>
                          <a:pt x="1432" y="587113"/>
                        </a:cubicBezTo>
                        <a:cubicBezTo>
                          <a:pt x="573" y="582531"/>
                          <a:pt x="573" y="577089"/>
                          <a:pt x="0" y="572507"/>
                        </a:cubicBezTo>
                        <a:cubicBezTo>
                          <a:pt x="35227" y="482865"/>
                          <a:pt x="79046" y="398664"/>
                          <a:pt x="139475" y="323628"/>
                        </a:cubicBezTo>
                        <a:cubicBezTo>
                          <a:pt x="264917" y="166969"/>
                          <a:pt x="425013" y="63867"/>
                          <a:pt x="619476" y="16325"/>
                        </a:cubicBezTo>
                        <a:cubicBezTo>
                          <a:pt x="655849" y="7160"/>
                          <a:pt x="693367" y="859"/>
                          <a:pt x="731171" y="0"/>
                        </a:cubicBezTo>
                        <a:cubicBezTo>
                          <a:pt x="776135" y="573"/>
                          <a:pt x="817949" y="-1145"/>
                          <a:pt x="859763" y="257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1" name="Freeform: Shape 116">
                    <a:extLst>
                      <a:ext uri="{FF2B5EF4-FFF2-40B4-BE49-F238E27FC236}">
                        <a16:creationId xmlns:a16="http://schemas.microsoft.com/office/drawing/2014/main" id="{0C5F95C2-36A7-46D4-83C1-322E121A77C8}"/>
                      </a:ext>
                    </a:extLst>
                  </p:cNvPr>
                  <p:cNvSpPr/>
                  <p:nvPr/>
                </p:nvSpPr>
                <p:spPr>
                  <a:xfrm>
                    <a:off x="7772631" y="2248629"/>
                    <a:ext cx="1176367" cy="688725"/>
                  </a:xfrm>
                  <a:custGeom>
                    <a:avLst/>
                    <a:gdLst>
                      <a:gd name="connsiteX0" fmla="*/ 0 w 1176367"/>
                      <a:gd name="connsiteY0" fmla="*/ 551828 h 688725"/>
                      <a:gd name="connsiteX1" fmla="*/ 122864 w 1176367"/>
                      <a:gd name="connsiteY1" fmla="*/ 315551 h 688725"/>
                      <a:gd name="connsiteX2" fmla="*/ 599142 w 1176367"/>
                      <a:gd name="connsiteY2" fmla="*/ 13688 h 688725"/>
                      <a:gd name="connsiteX3" fmla="*/ 911887 w 1176367"/>
                      <a:gd name="connsiteY3" fmla="*/ 30872 h 688725"/>
                      <a:gd name="connsiteX4" fmla="*/ 1170217 w 1176367"/>
                      <a:gd name="connsiteY4" fmla="*/ 330443 h 688725"/>
                      <a:gd name="connsiteX5" fmla="*/ 1176231 w 1176367"/>
                      <a:gd name="connsiteY5" fmla="*/ 406625 h 688725"/>
                      <a:gd name="connsiteX6" fmla="*/ 1171936 w 1176367"/>
                      <a:gd name="connsiteY6" fmla="*/ 466195 h 688725"/>
                      <a:gd name="connsiteX7" fmla="*/ 1166208 w 1176367"/>
                      <a:gd name="connsiteY7" fmla="*/ 449011 h 688725"/>
                      <a:gd name="connsiteX8" fmla="*/ 1081148 w 1176367"/>
                      <a:gd name="connsiteY8" fmla="*/ 289202 h 688725"/>
                      <a:gd name="connsiteX9" fmla="*/ 983486 w 1176367"/>
                      <a:gd name="connsiteY9" fmla="*/ 215312 h 688725"/>
                      <a:gd name="connsiteX10" fmla="*/ 793605 w 1176367"/>
                      <a:gd name="connsiteY10" fmla="*/ 159751 h 688725"/>
                      <a:gd name="connsiteX11" fmla="*/ 469118 w 1176367"/>
                      <a:gd name="connsiteY11" fmla="*/ 212161 h 688725"/>
                      <a:gd name="connsiteX12" fmla="*/ 414989 w 1176367"/>
                      <a:gd name="connsiteY12" fmla="*/ 237364 h 688725"/>
                      <a:gd name="connsiteX13" fmla="*/ 279810 w 1176367"/>
                      <a:gd name="connsiteY13" fmla="*/ 328152 h 688725"/>
                      <a:gd name="connsiteX14" fmla="*/ 250024 w 1176367"/>
                      <a:gd name="connsiteY14" fmla="*/ 353355 h 688725"/>
                      <a:gd name="connsiteX15" fmla="*/ 97948 w 1176367"/>
                      <a:gd name="connsiteY15" fmla="*/ 554405 h 688725"/>
                      <a:gd name="connsiteX16" fmla="*/ 85919 w 1176367"/>
                      <a:gd name="connsiteY16" fmla="*/ 577317 h 688725"/>
                      <a:gd name="connsiteX17" fmla="*/ 45823 w 1176367"/>
                      <a:gd name="connsiteY17" fmla="*/ 677842 h 688725"/>
                      <a:gd name="connsiteX18" fmla="*/ 41241 w 1176367"/>
                      <a:gd name="connsiteY18" fmla="*/ 687866 h 688725"/>
                      <a:gd name="connsiteX19" fmla="*/ 39809 w 1176367"/>
                      <a:gd name="connsiteY19" fmla="*/ 688725 h 688725"/>
                      <a:gd name="connsiteX20" fmla="*/ 3723 w 1176367"/>
                      <a:gd name="connsiteY20" fmla="*/ 568725 h 688725"/>
                      <a:gd name="connsiteX21" fmla="*/ 0 w 1176367"/>
                      <a:gd name="connsiteY21" fmla="*/ 551828 h 6887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1176367" h="688725">
                        <a:moveTo>
                          <a:pt x="0" y="551828"/>
                        </a:moveTo>
                        <a:cubicBezTo>
                          <a:pt x="29212" y="467054"/>
                          <a:pt x="68449" y="387150"/>
                          <a:pt x="122864" y="315551"/>
                        </a:cubicBezTo>
                        <a:cubicBezTo>
                          <a:pt x="244296" y="155741"/>
                          <a:pt x="402387" y="53497"/>
                          <a:pt x="599142" y="13688"/>
                        </a:cubicBezTo>
                        <a:cubicBezTo>
                          <a:pt x="704536" y="-7505"/>
                          <a:pt x="809930" y="-5787"/>
                          <a:pt x="911887" y="30872"/>
                        </a:cubicBezTo>
                        <a:cubicBezTo>
                          <a:pt x="1054513" y="81278"/>
                          <a:pt x="1141864" y="180944"/>
                          <a:pt x="1170217" y="330443"/>
                        </a:cubicBezTo>
                        <a:cubicBezTo>
                          <a:pt x="1175659" y="361088"/>
                          <a:pt x="1175659" y="412353"/>
                          <a:pt x="1176231" y="406625"/>
                        </a:cubicBezTo>
                        <a:cubicBezTo>
                          <a:pt x="1177091" y="418081"/>
                          <a:pt x="1173654" y="461327"/>
                          <a:pt x="1171936" y="466195"/>
                        </a:cubicBezTo>
                        <a:cubicBezTo>
                          <a:pt x="1171649" y="462472"/>
                          <a:pt x="1167640" y="453021"/>
                          <a:pt x="1166208" y="449011"/>
                        </a:cubicBezTo>
                        <a:cubicBezTo>
                          <a:pt x="1151029" y="406052"/>
                          <a:pt x="1115229" y="323856"/>
                          <a:pt x="1081148" y="289202"/>
                        </a:cubicBezTo>
                        <a:cubicBezTo>
                          <a:pt x="1052794" y="258844"/>
                          <a:pt x="1019859" y="235073"/>
                          <a:pt x="983486" y="215312"/>
                        </a:cubicBezTo>
                        <a:cubicBezTo>
                          <a:pt x="924202" y="183235"/>
                          <a:pt x="860622" y="165765"/>
                          <a:pt x="793605" y="159751"/>
                        </a:cubicBezTo>
                        <a:cubicBezTo>
                          <a:pt x="682770" y="150586"/>
                          <a:pt x="571648" y="168629"/>
                          <a:pt x="469118" y="212161"/>
                        </a:cubicBezTo>
                        <a:cubicBezTo>
                          <a:pt x="450788" y="219894"/>
                          <a:pt x="432459" y="228200"/>
                          <a:pt x="414989" y="237364"/>
                        </a:cubicBezTo>
                        <a:cubicBezTo>
                          <a:pt x="366874" y="262567"/>
                          <a:pt x="320764" y="292066"/>
                          <a:pt x="279810" y="328152"/>
                        </a:cubicBezTo>
                        <a:cubicBezTo>
                          <a:pt x="268927" y="335885"/>
                          <a:pt x="260335" y="345622"/>
                          <a:pt x="250024" y="353355"/>
                        </a:cubicBezTo>
                        <a:cubicBezTo>
                          <a:pt x="188449" y="412066"/>
                          <a:pt x="136898" y="478797"/>
                          <a:pt x="97948" y="554405"/>
                        </a:cubicBezTo>
                        <a:cubicBezTo>
                          <a:pt x="93079" y="561565"/>
                          <a:pt x="89069" y="569298"/>
                          <a:pt x="85919" y="577317"/>
                        </a:cubicBezTo>
                        <a:cubicBezTo>
                          <a:pt x="71026" y="610253"/>
                          <a:pt x="56707" y="643188"/>
                          <a:pt x="45823" y="677842"/>
                        </a:cubicBezTo>
                        <a:cubicBezTo>
                          <a:pt x="44964" y="681566"/>
                          <a:pt x="43532" y="685002"/>
                          <a:pt x="41241" y="687866"/>
                        </a:cubicBezTo>
                        <a:cubicBezTo>
                          <a:pt x="40668" y="688439"/>
                          <a:pt x="40382" y="688725"/>
                          <a:pt x="39809" y="688725"/>
                        </a:cubicBezTo>
                        <a:cubicBezTo>
                          <a:pt x="30931" y="681852"/>
                          <a:pt x="10024" y="592783"/>
                          <a:pt x="3723" y="568725"/>
                        </a:cubicBezTo>
                        <a:cubicBezTo>
                          <a:pt x="2005" y="563857"/>
                          <a:pt x="1146" y="557556"/>
                          <a:pt x="0" y="55182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2" name="Freeform: Shape 117">
                    <a:extLst>
                      <a:ext uri="{FF2B5EF4-FFF2-40B4-BE49-F238E27FC236}">
                        <a16:creationId xmlns:a16="http://schemas.microsoft.com/office/drawing/2014/main" id="{B59F1766-44D6-4891-A86A-202B08E6526C}"/>
                      </a:ext>
                    </a:extLst>
                  </p:cNvPr>
                  <p:cNvSpPr/>
                  <p:nvPr/>
                </p:nvSpPr>
                <p:spPr>
                  <a:xfrm>
                    <a:off x="8919650" y="1509094"/>
                    <a:ext cx="2166343" cy="688801"/>
                  </a:xfrm>
                  <a:custGeom>
                    <a:avLst/>
                    <a:gdLst>
                      <a:gd name="connsiteX0" fmla="*/ 1519908 w 2166343"/>
                      <a:gd name="connsiteY0" fmla="*/ 269213 h 688801"/>
                      <a:gd name="connsiteX1" fmla="*/ 1238380 w 2166343"/>
                      <a:gd name="connsiteY1" fmla="*/ 339667 h 688801"/>
                      <a:gd name="connsiteX2" fmla="*/ 999525 w 2166343"/>
                      <a:gd name="connsiteY2" fmla="*/ 450502 h 688801"/>
                      <a:gd name="connsiteX3" fmla="*/ 651266 w 2166343"/>
                      <a:gd name="connsiteY3" fmla="*/ 613462 h 688801"/>
                      <a:gd name="connsiteX4" fmla="*/ 421862 w 2166343"/>
                      <a:gd name="connsiteY4" fmla="*/ 679620 h 688801"/>
                      <a:gd name="connsiteX5" fmla="*/ 231981 w 2166343"/>
                      <a:gd name="connsiteY5" fmla="*/ 677328 h 688801"/>
                      <a:gd name="connsiteX6" fmla="*/ 62148 w 2166343"/>
                      <a:gd name="connsiteY6" fmla="*/ 495466 h 688801"/>
                      <a:gd name="connsiteX7" fmla="*/ 47255 w 2166343"/>
                      <a:gd name="connsiteY7" fmla="*/ 370025 h 688801"/>
                      <a:gd name="connsiteX8" fmla="*/ 0 w 2166343"/>
                      <a:gd name="connsiteY8" fmla="*/ 161241 h 688801"/>
                      <a:gd name="connsiteX9" fmla="*/ 10310 w 2166343"/>
                      <a:gd name="connsiteY9" fmla="*/ 10883 h 688801"/>
                      <a:gd name="connsiteX10" fmla="*/ 11742 w 2166343"/>
                      <a:gd name="connsiteY10" fmla="*/ 0 h 688801"/>
                      <a:gd name="connsiteX11" fmla="*/ 21480 w 2166343"/>
                      <a:gd name="connsiteY11" fmla="*/ 13461 h 688801"/>
                      <a:gd name="connsiteX12" fmla="*/ 60143 w 2166343"/>
                      <a:gd name="connsiteY12" fmla="*/ 170120 h 688801"/>
                      <a:gd name="connsiteX13" fmla="*/ 81337 w 2166343"/>
                      <a:gd name="connsiteY13" fmla="*/ 351695 h 688801"/>
                      <a:gd name="connsiteX14" fmla="*/ 179571 w 2166343"/>
                      <a:gd name="connsiteY14" fmla="*/ 493748 h 688801"/>
                      <a:gd name="connsiteX15" fmla="*/ 293270 w 2166343"/>
                      <a:gd name="connsiteY15" fmla="*/ 530693 h 688801"/>
                      <a:gd name="connsiteX16" fmla="*/ 525252 w 2166343"/>
                      <a:gd name="connsiteY16" fmla="*/ 500622 h 688801"/>
                      <a:gd name="connsiteX17" fmla="*/ 903582 w 2166343"/>
                      <a:gd name="connsiteY17" fmla="*/ 341099 h 688801"/>
                      <a:gd name="connsiteX18" fmla="*/ 1150169 w 2166343"/>
                      <a:gd name="connsiteY18" fmla="*/ 210788 h 688801"/>
                      <a:gd name="connsiteX19" fmla="*/ 1483822 w 2166343"/>
                      <a:gd name="connsiteY19" fmla="*/ 99380 h 688801"/>
                      <a:gd name="connsiteX20" fmla="*/ 1621292 w 2166343"/>
                      <a:gd name="connsiteY20" fmla="*/ 79046 h 688801"/>
                      <a:gd name="connsiteX21" fmla="*/ 1817474 w 2166343"/>
                      <a:gd name="connsiteY21" fmla="*/ 78473 h 688801"/>
                      <a:gd name="connsiteX22" fmla="*/ 1997044 w 2166343"/>
                      <a:gd name="connsiteY22" fmla="*/ 115418 h 688801"/>
                      <a:gd name="connsiteX23" fmla="*/ 2151985 w 2166343"/>
                      <a:gd name="connsiteY23" fmla="*/ 199332 h 688801"/>
                      <a:gd name="connsiteX24" fmla="*/ 2166305 w 2166343"/>
                      <a:gd name="connsiteY24" fmla="*/ 215370 h 688801"/>
                      <a:gd name="connsiteX25" fmla="*/ 2158286 w 2166343"/>
                      <a:gd name="connsiteY25" fmla="*/ 268354 h 688801"/>
                      <a:gd name="connsiteX26" fmla="*/ 2135947 w 2166343"/>
                      <a:gd name="connsiteY26" fmla="*/ 400096 h 688801"/>
                      <a:gd name="connsiteX27" fmla="*/ 2133656 w 2166343"/>
                      <a:gd name="connsiteY27" fmla="*/ 407256 h 688801"/>
                      <a:gd name="connsiteX28" fmla="*/ 1852700 w 2166343"/>
                      <a:gd name="connsiteY28" fmla="*/ 272363 h 688801"/>
                      <a:gd name="connsiteX29" fmla="*/ 1734705 w 2166343"/>
                      <a:gd name="connsiteY29" fmla="*/ 258903 h 688801"/>
                      <a:gd name="connsiteX30" fmla="*/ 1519908 w 2166343"/>
                      <a:gd name="connsiteY30" fmla="*/ 269213 h 688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2166343" h="688801">
                        <a:moveTo>
                          <a:pt x="1519908" y="269213"/>
                        </a:moveTo>
                        <a:cubicBezTo>
                          <a:pt x="1423678" y="283819"/>
                          <a:pt x="1330027" y="306445"/>
                          <a:pt x="1238380" y="339667"/>
                        </a:cubicBezTo>
                        <a:cubicBezTo>
                          <a:pt x="1155325" y="369452"/>
                          <a:pt x="1077138" y="409261"/>
                          <a:pt x="999525" y="450502"/>
                        </a:cubicBezTo>
                        <a:cubicBezTo>
                          <a:pt x="886398" y="510645"/>
                          <a:pt x="771553" y="568211"/>
                          <a:pt x="651266" y="613462"/>
                        </a:cubicBezTo>
                        <a:cubicBezTo>
                          <a:pt x="576803" y="641815"/>
                          <a:pt x="500908" y="666445"/>
                          <a:pt x="421862" y="679620"/>
                        </a:cubicBezTo>
                        <a:cubicBezTo>
                          <a:pt x="358569" y="689930"/>
                          <a:pt x="294702" y="694512"/>
                          <a:pt x="231981" y="677328"/>
                        </a:cubicBezTo>
                        <a:cubicBezTo>
                          <a:pt x="137757" y="652125"/>
                          <a:pt x="86206" y="586254"/>
                          <a:pt x="62148" y="495466"/>
                        </a:cubicBezTo>
                        <a:cubicBezTo>
                          <a:pt x="51265" y="454512"/>
                          <a:pt x="49260" y="412411"/>
                          <a:pt x="47255" y="370025"/>
                        </a:cubicBezTo>
                        <a:cubicBezTo>
                          <a:pt x="44105" y="297566"/>
                          <a:pt x="33222" y="226826"/>
                          <a:pt x="0" y="161241"/>
                        </a:cubicBezTo>
                        <a:cubicBezTo>
                          <a:pt x="3723" y="110836"/>
                          <a:pt x="6874" y="60716"/>
                          <a:pt x="10310" y="10883"/>
                        </a:cubicBezTo>
                        <a:cubicBezTo>
                          <a:pt x="10883" y="7160"/>
                          <a:pt x="11170" y="3723"/>
                          <a:pt x="11742" y="0"/>
                        </a:cubicBezTo>
                        <a:cubicBezTo>
                          <a:pt x="18043" y="2291"/>
                          <a:pt x="19475" y="8019"/>
                          <a:pt x="21480" y="13461"/>
                        </a:cubicBezTo>
                        <a:cubicBezTo>
                          <a:pt x="43819" y="63294"/>
                          <a:pt x="56134" y="115418"/>
                          <a:pt x="60143" y="170120"/>
                        </a:cubicBezTo>
                        <a:cubicBezTo>
                          <a:pt x="64726" y="230836"/>
                          <a:pt x="64726" y="292411"/>
                          <a:pt x="81337" y="351695"/>
                        </a:cubicBezTo>
                        <a:cubicBezTo>
                          <a:pt x="97948" y="410407"/>
                          <a:pt x="127160" y="460526"/>
                          <a:pt x="179571" y="493748"/>
                        </a:cubicBezTo>
                        <a:cubicBezTo>
                          <a:pt x="214225" y="515801"/>
                          <a:pt x="252316" y="526684"/>
                          <a:pt x="293270" y="530693"/>
                        </a:cubicBezTo>
                        <a:cubicBezTo>
                          <a:pt x="373175" y="538712"/>
                          <a:pt x="449357" y="522101"/>
                          <a:pt x="525252" y="500622"/>
                        </a:cubicBezTo>
                        <a:cubicBezTo>
                          <a:pt x="657567" y="462817"/>
                          <a:pt x="781577" y="404106"/>
                          <a:pt x="903582" y="341099"/>
                        </a:cubicBezTo>
                        <a:cubicBezTo>
                          <a:pt x="986064" y="298425"/>
                          <a:pt x="1065969" y="250884"/>
                          <a:pt x="1150169" y="210788"/>
                        </a:cubicBezTo>
                        <a:cubicBezTo>
                          <a:pt x="1256995" y="160096"/>
                          <a:pt x="1367831" y="122864"/>
                          <a:pt x="1483822" y="99380"/>
                        </a:cubicBezTo>
                        <a:cubicBezTo>
                          <a:pt x="1529072" y="90501"/>
                          <a:pt x="1574896" y="83914"/>
                          <a:pt x="1621292" y="79046"/>
                        </a:cubicBezTo>
                        <a:cubicBezTo>
                          <a:pt x="1739001" y="67017"/>
                          <a:pt x="1795421" y="76754"/>
                          <a:pt x="1817474" y="78473"/>
                        </a:cubicBezTo>
                        <a:cubicBezTo>
                          <a:pt x="1878476" y="83914"/>
                          <a:pt x="1939192" y="95084"/>
                          <a:pt x="1997044" y="115418"/>
                        </a:cubicBezTo>
                        <a:cubicBezTo>
                          <a:pt x="2053178" y="134320"/>
                          <a:pt x="2106162" y="161241"/>
                          <a:pt x="2151985" y="199332"/>
                        </a:cubicBezTo>
                        <a:cubicBezTo>
                          <a:pt x="2157427" y="203915"/>
                          <a:pt x="2164587" y="207351"/>
                          <a:pt x="2166305" y="215370"/>
                        </a:cubicBezTo>
                        <a:cubicBezTo>
                          <a:pt x="2166878" y="233413"/>
                          <a:pt x="2160864" y="250311"/>
                          <a:pt x="2158286" y="268354"/>
                        </a:cubicBezTo>
                        <a:cubicBezTo>
                          <a:pt x="2151412" y="312459"/>
                          <a:pt x="2143393" y="356278"/>
                          <a:pt x="2135947" y="400096"/>
                        </a:cubicBezTo>
                        <a:cubicBezTo>
                          <a:pt x="2135374" y="402388"/>
                          <a:pt x="2134515" y="404679"/>
                          <a:pt x="2133656" y="407256"/>
                        </a:cubicBezTo>
                        <a:cubicBezTo>
                          <a:pt x="2055469" y="329643"/>
                          <a:pt x="1958095" y="292125"/>
                          <a:pt x="1852700" y="272363"/>
                        </a:cubicBezTo>
                        <a:cubicBezTo>
                          <a:pt x="1813751" y="265203"/>
                          <a:pt x="1773941" y="262053"/>
                          <a:pt x="1734705" y="258903"/>
                        </a:cubicBezTo>
                        <a:cubicBezTo>
                          <a:pt x="1696328" y="256325"/>
                          <a:pt x="1666829" y="246874"/>
                          <a:pt x="1519908" y="269213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3" name="Freeform: Shape 119">
                    <a:extLst>
                      <a:ext uri="{FF2B5EF4-FFF2-40B4-BE49-F238E27FC236}">
                        <a16:creationId xmlns:a16="http://schemas.microsoft.com/office/drawing/2014/main" id="{C53139FF-CDBF-4B5A-97F8-AB2BB6890829}"/>
                      </a:ext>
                    </a:extLst>
                  </p:cNvPr>
                  <p:cNvSpPr/>
                  <p:nvPr/>
                </p:nvSpPr>
                <p:spPr>
                  <a:xfrm>
                    <a:off x="8957949" y="2686860"/>
                    <a:ext cx="2022728" cy="444624"/>
                  </a:xfrm>
                  <a:custGeom>
                    <a:avLst/>
                    <a:gdLst>
                      <a:gd name="connsiteX0" fmla="*/ 383563 w 2022728"/>
                      <a:gd name="connsiteY0" fmla="*/ 281998 h 444624"/>
                      <a:gd name="connsiteX1" fmla="*/ 384422 w 2022728"/>
                      <a:gd name="connsiteY1" fmla="*/ 281998 h 444624"/>
                      <a:gd name="connsiteX2" fmla="*/ 554542 w 2022728"/>
                      <a:gd name="connsiteY2" fmla="*/ 252499 h 444624"/>
                      <a:gd name="connsiteX3" fmla="*/ 719793 w 2022728"/>
                      <a:gd name="connsiteY3" fmla="*/ 206102 h 444624"/>
                      <a:gd name="connsiteX4" fmla="*/ 770485 w 2022728"/>
                      <a:gd name="connsiteY4" fmla="*/ 188919 h 444624"/>
                      <a:gd name="connsiteX5" fmla="*/ 1032538 w 2022728"/>
                      <a:gd name="connsiteY5" fmla="*/ 85816 h 444624"/>
                      <a:gd name="connsiteX6" fmla="*/ 1342706 w 2022728"/>
                      <a:gd name="connsiteY6" fmla="*/ 7630 h 444624"/>
                      <a:gd name="connsiteX7" fmla="*/ 1672348 w 2022728"/>
                      <a:gd name="connsiteY7" fmla="*/ 17653 h 444624"/>
                      <a:gd name="connsiteX8" fmla="*/ 1886859 w 2022728"/>
                      <a:gd name="connsiteY8" fmla="*/ 94981 h 444624"/>
                      <a:gd name="connsiteX9" fmla="*/ 2000559 w 2022728"/>
                      <a:gd name="connsiteY9" fmla="*/ 198942 h 444624"/>
                      <a:gd name="connsiteX10" fmla="*/ 2020893 w 2022728"/>
                      <a:gd name="connsiteY10" fmla="*/ 219277 h 444624"/>
                      <a:gd name="connsiteX11" fmla="*/ 2020034 w 2022728"/>
                      <a:gd name="connsiteY11" fmla="*/ 413740 h 444624"/>
                      <a:gd name="connsiteX12" fmla="*/ 2013733 w 2022728"/>
                      <a:gd name="connsiteY12" fmla="*/ 423191 h 444624"/>
                      <a:gd name="connsiteX13" fmla="*/ 1970487 w 2022728"/>
                      <a:gd name="connsiteY13" fmla="*/ 360184 h 444624"/>
                      <a:gd name="connsiteX14" fmla="*/ 1853065 w 2022728"/>
                      <a:gd name="connsiteY14" fmla="*/ 273978 h 444624"/>
                      <a:gd name="connsiteX15" fmla="*/ 1777169 w 2022728"/>
                      <a:gd name="connsiteY15" fmla="*/ 239038 h 444624"/>
                      <a:gd name="connsiteX16" fmla="*/ 1440081 w 2022728"/>
                      <a:gd name="connsiteY16" fmla="*/ 188059 h 444624"/>
                      <a:gd name="connsiteX17" fmla="*/ 1302896 w 2022728"/>
                      <a:gd name="connsiteY17" fmla="*/ 198083 h 444624"/>
                      <a:gd name="connsiteX18" fmla="*/ 1141942 w 2022728"/>
                      <a:gd name="connsiteY18" fmla="*/ 230446 h 444624"/>
                      <a:gd name="connsiteX19" fmla="*/ 988146 w 2022728"/>
                      <a:gd name="connsiteY19" fmla="*/ 287725 h 444624"/>
                      <a:gd name="connsiteX20" fmla="*/ 879029 w 2022728"/>
                      <a:gd name="connsiteY20" fmla="*/ 328108 h 444624"/>
                      <a:gd name="connsiteX21" fmla="*/ 549673 w 2022728"/>
                      <a:gd name="connsiteY21" fmla="*/ 420327 h 444624"/>
                      <a:gd name="connsiteX22" fmla="*/ 224040 w 2022728"/>
                      <a:gd name="connsiteY22" fmla="*/ 430351 h 444624"/>
                      <a:gd name="connsiteX23" fmla="*/ 205424 w 2022728"/>
                      <a:gd name="connsiteY23" fmla="*/ 425196 h 444624"/>
                      <a:gd name="connsiteX24" fmla="*/ 65376 w 2022728"/>
                      <a:gd name="connsiteY24" fmla="*/ 339277 h 444624"/>
                      <a:gd name="connsiteX25" fmla="*/ 30722 w 2022728"/>
                      <a:gd name="connsiteY25" fmla="*/ 282570 h 444624"/>
                      <a:gd name="connsiteX26" fmla="*/ 78 w 2022728"/>
                      <a:gd name="connsiteY26" fmla="*/ 72928 h 444624"/>
                      <a:gd name="connsiteX27" fmla="*/ 154732 w 2022728"/>
                      <a:gd name="connsiteY27" fmla="*/ 253931 h 444624"/>
                      <a:gd name="connsiteX28" fmla="*/ 383563 w 2022728"/>
                      <a:gd name="connsiteY28" fmla="*/ 281998 h 4446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2022728" h="444624">
                        <a:moveTo>
                          <a:pt x="383563" y="281998"/>
                        </a:moveTo>
                        <a:cubicBezTo>
                          <a:pt x="383849" y="281998"/>
                          <a:pt x="384136" y="281998"/>
                          <a:pt x="384422" y="281998"/>
                        </a:cubicBezTo>
                        <a:cubicBezTo>
                          <a:pt x="441415" y="273119"/>
                          <a:pt x="498122" y="265387"/>
                          <a:pt x="554542" y="252499"/>
                        </a:cubicBezTo>
                        <a:cubicBezTo>
                          <a:pt x="610389" y="239611"/>
                          <a:pt x="665377" y="223859"/>
                          <a:pt x="719793" y="206102"/>
                        </a:cubicBezTo>
                        <a:cubicBezTo>
                          <a:pt x="736690" y="200661"/>
                          <a:pt x="753587" y="194933"/>
                          <a:pt x="770485" y="188919"/>
                        </a:cubicBezTo>
                        <a:cubicBezTo>
                          <a:pt x="858981" y="157988"/>
                          <a:pt x="945760" y="121615"/>
                          <a:pt x="1032538" y="85816"/>
                        </a:cubicBezTo>
                        <a:cubicBezTo>
                          <a:pt x="1132490" y="44861"/>
                          <a:pt x="1235880" y="19085"/>
                          <a:pt x="1342706" y="7630"/>
                        </a:cubicBezTo>
                        <a:cubicBezTo>
                          <a:pt x="1451536" y="-3826"/>
                          <a:pt x="1564663" y="-3826"/>
                          <a:pt x="1672348" y="17653"/>
                        </a:cubicBezTo>
                        <a:cubicBezTo>
                          <a:pt x="1747384" y="32546"/>
                          <a:pt x="1820129" y="55744"/>
                          <a:pt x="1886859" y="94981"/>
                        </a:cubicBezTo>
                        <a:cubicBezTo>
                          <a:pt x="1932397" y="121329"/>
                          <a:pt x="1971060" y="155410"/>
                          <a:pt x="2000559" y="198942"/>
                        </a:cubicBezTo>
                        <a:cubicBezTo>
                          <a:pt x="2005141" y="205243"/>
                          <a:pt x="2016884" y="212690"/>
                          <a:pt x="2020893" y="219277"/>
                        </a:cubicBezTo>
                        <a:cubicBezTo>
                          <a:pt x="2025476" y="226723"/>
                          <a:pt x="2020034" y="412308"/>
                          <a:pt x="2020034" y="413740"/>
                        </a:cubicBezTo>
                        <a:cubicBezTo>
                          <a:pt x="2019461" y="417750"/>
                          <a:pt x="2017456" y="420900"/>
                          <a:pt x="2013733" y="423191"/>
                        </a:cubicBezTo>
                        <a:cubicBezTo>
                          <a:pt x="2018029" y="420327"/>
                          <a:pt x="1975356" y="365339"/>
                          <a:pt x="1970487" y="360184"/>
                        </a:cubicBezTo>
                        <a:cubicBezTo>
                          <a:pt x="1936979" y="323239"/>
                          <a:pt x="1896597" y="297177"/>
                          <a:pt x="1853065" y="273978"/>
                        </a:cubicBezTo>
                        <a:cubicBezTo>
                          <a:pt x="1828148" y="260804"/>
                          <a:pt x="1803804" y="247916"/>
                          <a:pt x="1777169" y="239038"/>
                        </a:cubicBezTo>
                        <a:cubicBezTo>
                          <a:pt x="1667766" y="203238"/>
                          <a:pt x="1555212" y="186627"/>
                          <a:pt x="1440081" y="188059"/>
                        </a:cubicBezTo>
                        <a:cubicBezTo>
                          <a:pt x="1394257" y="188632"/>
                          <a:pt x="1348434" y="191783"/>
                          <a:pt x="1302896" y="198083"/>
                        </a:cubicBezTo>
                        <a:cubicBezTo>
                          <a:pt x="1248481" y="204957"/>
                          <a:pt x="1194639" y="215840"/>
                          <a:pt x="1141942" y="230446"/>
                        </a:cubicBezTo>
                        <a:cubicBezTo>
                          <a:pt x="1088672" y="245339"/>
                          <a:pt x="1038839" y="266246"/>
                          <a:pt x="988146" y="287725"/>
                        </a:cubicBezTo>
                        <a:cubicBezTo>
                          <a:pt x="952633" y="302618"/>
                          <a:pt x="915402" y="314933"/>
                          <a:pt x="879029" y="328108"/>
                        </a:cubicBezTo>
                        <a:cubicBezTo>
                          <a:pt x="771917" y="366485"/>
                          <a:pt x="661368" y="398848"/>
                          <a:pt x="549673" y="420327"/>
                        </a:cubicBezTo>
                        <a:cubicBezTo>
                          <a:pt x="443420" y="440661"/>
                          <a:pt x="330579" y="457845"/>
                          <a:pt x="224040" y="430351"/>
                        </a:cubicBezTo>
                        <a:cubicBezTo>
                          <a:pt x="217739" y="428633"/>
                          <a:pt x="211725" y="426914"/>
                          <a:pt x="205424" y="425196"/>
                        </a:cubicBezTo>
                        <a:cubicBezTo>
                          <a:pt x="152441" y="408585"/>
                          <a:pt x="102035" y="381091"/>
                          <a:pt x="65376" y="339277"/>
                        </a:cubicBezTo>
                        <a:cubicBezTo>
                          <a:pt x="55639" y="328108"/>
                          <a:pt x="39887" y="302905"/>
                          <a:pt x="30722" y="282570"/>
                        </a:cubicBezTo>
                        <a:cubicBezTo>
                          <a:pt x="5233" y="224718"/>
                          <a:pt x="-782" y="119611"/>
                          <a:pt x="78" y="72928"/>
                        </a:cubicBezTo>
                        <a:cubicBezTo>
                          <a:pt x="16116" y="135935"/>
                          <a:pt x="80842" y="223573"/>
                          <a:pt x="154732" y="253931"/>
                        </a:cubicBezTo>
                        <a:cubicBezTo>
                          <a:pt x="227763" y="284002"/>
                          <a:pt x="305663" y="281711"/>
                          <a:pt x="383563" y="281998"/>
                        </a:cubicBezTo>
                        <a:close/>
                      </a:path>
                    </a:pathLst>
                  </a:custGeom>
                  <a:solidFill>
                    <a:srgbClr val="EC0F2D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64" name="Freeform: Shape 120">
                    <a:extLst>
                      <a:ext uri="{FF2B5EF4-FFF2-40B4-BE49-F238E27FC236}">
                        <a16:creationId xmlns:a16="http://schemas.microsoft.com/office/drawing/2014/main" id="{0AFB1EAF-B1FF-40F3-BCC4-5F31D2F238DB}"/>
                      </a:ext>
                    </a:extLst>
                  </p:cNvPr>
                  <p:cNvSpPr/>
                  <p:nvPr/>
                </p:nvSpPr>
                <p:spPr>
                  <a:xfrm>
                    <a:off x="7524182" y="327895"/>
                    <a:ext cx="1550337" cy="1722202"/>
                  </a:xfrm>
                  <a:custGeom>
                    <a:avLst/>
                    <a:gdLst>
                      <a:gd name="connsiteX0" fmla="*/ 1548404 w 1550337"/>
                      <a:gd name="connsiteY0" fmla="*/ 236090 h 1722202"/>
                      <a:gd name="connsiteX1" fmla="*/ 1540671 w 1550337"/>
                      <a:gd name="connsiteY1" fmla="*/ 222056 h 1722202"/>
                      <a:gd name="connsiteX2" fmla="*/ 1281196 w 1550337"/>
                      <a:gd name="connsiteY2" fmla="*/ 32748 h 1722202"/>
                      <a:gd name="connsiteX3" fmla="*/ 1158045 w 1550337"/>
                      <a:gd name="connsiteY3" fmla="*/ 5827 h 1722202"/>
                      <a:gd name="connsiteX4" fmla="*/ 861052 w 1550337"/>
                      <a:gd name="connsiteY4" fmla="*/ 19001 h 1722202"/>
                      <a:gd name="connsiteX5" fmla="*/ 483294 w 1550337"/>
                      <a:gd name="connsiteY5" fmla="*/ 158763 h 1722202"/>
                      <a:gd name="connsiteX6" fmla="*/ 7876 w 1550337"/>
                      <a:gd name="connsiteY6" fmla="*/ 602391 h 1722202"/>
                      <a:gd name="connsiteX7" fmla="*/ 716 w 1550337"/>
                      <a:gd name="connsiteY7" fmla="*/ 627594 h 1722202"/>
                      <a:gd name="connsiteX8" fmla="*/ 19618 w 1550337"/>
                      <a:gd name="connsiteY8" fmla="*/ 1086975 h 1722202"/>
                      <a:gd name="connsiteX9" fmla="*/ 30787 w 1550337"/>
                      <a:gd name="connsiteY9" fmla="*/ 1226736 h 1722202"/>
                      <a:gd name="connsiteX10" fmla="*/ 50262 w 1550337"/>
                      <a:gd name="connsiteY10" fmla="*/ 1405161 h 1722202"/>
                      <a:gd name="connsiteX11" fmla="*/ 96659 w 1550337"/>
                      <a:gd name="connsiteY11" fmla="*/ 1722203 h 1722202"/>
                      <a:gd name="connsiteX12" fmla="*/ 103532 w 1550337"/>
                      <a:gd name="connsiteY12" fmla="*/ 1712179 h 1722202"/>
                      <a:gd name="connsiteX13" fmla="*/ 140477 w 1550337"/>
                      <a:gd name="connsiteY13" fmla="*/ 1638288 h 1722202"/>
                      <a:gd name="connsiteX14" fmla="*/ 245585 w 1550337"/>
                      <a:gd name="connsiteY14" fmla="*/ 1483920 h 1722202"/>
                      <a:gd name="connsiteX15" fmla="*/ 477280 w 1550337"/>
                      <a:gd name="connsiteY15" fmla="*/ 1279433 h 1722202"/>
                      <a:gd name="connsiteX16" fmla="*/ 607304 w 1550337"/>
                      <a:gd name="connsiteY16" fmla="*/ 1209266 h 1722202"/>
                      <a:gd name="connsiteX17" fmla="*/ 759667 w 1550337"/>
                      <a:gd name="connsiteY17" fmla="*/ 1155996 h 1722202"/>
                      <a:gd name="connsiteX18" fmla="*/ 923486 w 1550337"/>
                      <a:gd name="connsiteY18" fmla="*/ 1128502 h 1722202"/>
                      <a:gd name="connsiteX19" fmla="*/ 1089310 w 1550337"/>
                      <a:gd name="connsiteY19" fmla="*/ 1141104 h 1722202"/>
                      <a:gd name="connsiteX20" fmla="*/ 1225348 w 1550337"/>
                      <a:gd name="connsiteY20" fmla="*/ 1188359 h 1722202"/>
                      <a:gd name="connsiteX21" fmla="*/ 1359096 w 1550337"/>
                      <a:gd name="connsiteY21" fmla="*/ 1303204 h 1722202"/>
                      <a:gd name="connsiteX22" fmla="*/ 1383153 w 1550337"/>
                      <a:gd name="connsiteY22" fmla="*/ 1340722 h 1722202"/>
                      <a:gd name="connsiteX23" fmla="*/ 1393177 w 1550337"/>
                      <a:gd name="connsiteY23" fmla="*/ 1344732 h 1722202"/>
                      <a:gd name="connsiteX24" fmla="*/ 1549263 w 1550337"/>
                      <a:gd name="connsiteY24" fmla="*/ 259002 h 1722202"/>
                      <a:gd name="connsiteX25" fmla="*/ 1548404 w 1550337"/>
                      <a:gd name="connsiteY25" fmla="*/ 236090 h 1722202"/>
                      <a:gd name="connsiteX26" fmla="*/ 1316136 w 1550337"/>
                      <a:gd name="connsiteY26" fmla="*/ 300529 h 1722202"/>
                      <a:gd name="connsiteX27" fmla="*/ 1331029 w 1550337"/>
                      <a:gd name="connsiteY27" fmla="*/ 295660 h 1722202"/>
                      <a:gd name="connsiteX28" fmla="*/ 1345921 w 1550337"/>
                      <a:gd name="connsiteY28" fmla="*/ 276185 h 1722202"/>
                      <a:gd name="connsiteX29" fmla="*/ 1383439 w 1550337"/>
                      <a:gd name="connsiteY29" fmla="*/ 343202 h 1722202"/>
                      <a:gd name="connsiteX30" fmla="*/ 1352795 w 1550337"/>
                      <a:gd name="connsiteY30" fmla="*/ 395899 h 1722202"/>
                      <a:gd name="connsiteX31" fmla="*/ 1339334 w 1550337"/>
                      <a:gd name="connsiteY31" fmla="*/ 375565 h 1722202"/>
                      <a:gd name="connsiteX32" fmla="*/ 1313272 w 1550337"/>
                      <a:gd name="connsiteY32" fmla="*/ 364682 h 1722202"/>
                      <a:gd name="connsiteX33" fmla="*/ 1299811 w 1550337"/>
                      <a:gd name="connsiteY33" fmla="*/ 364109 h 1722202"/>
                      <a:gd name="connsiteX34" fmla="*/ 1292652 w 1550337"/>
                      <a:gd name="connsiteY34" fmla="*/ 294801 h 1722202"/>
                      <a:gd name="connsiteX35" fmla="*/ 1316136 w 1550337"/>
                      <a:gd name="connsiteY35" fmla="*/ 300529 h 1722202"/>
                      <a:gd name="connsiteX36" fmla="*/ 1316136 w 1550337"/>
                      <a:gd name="connsiteY36" fmla="*/ 300529 h 1722202"/>
                      <a:gd name="connsiteX37" fmla="*/ 1302103 w 1550337"/>
                      <a:gd name="connsiteY37" fmla="*/ 498429 h 1722202"/>
                      <a:gd name="connsiteX38" fmla="*/ 1312127 w 1550337"/>
                      <a:gd name="connsiteY38" fmla="*/ 482105 h 1722202"/>
                      <a:gd name="connsiteX39" fmla="*/ 1315850 w 1550337"/>
                      <a:gd name="connsiteY39" fmla="*/ 505589 h 1722202"/>
                      <a:gd name="connsiteX40" fmla="*/ 1338475 w 1550337"/>
                      <a:gd name="connsiteY40" fmla="*/ 540243 h 1722202"/>
                      <a:gd name="connsiteX41" fmla="*/ 1337616 w 1550337"/>
                      <a:gd name="connsiteY41" fmla="*/ 554563 h 1722202"/>
                      <a:gd name="connsiteX42" fmla="*/ 1323582 w 1550337"/>
                      <a:gd name="connsiteY42" fmla="*/ 579480 h 1722202"/>
                      <a:gd name="connsiteX43" fmla="*/ 1323582 w 1550337"/>
                      <a:gd name="connsiteY43" fmla="*/ 604396 h 1722202"/>
                      <a:gd name="connsiteX44" fmla="*/ 1318141 w 1550337"/>
                      <a:gd name="connsiteY44" fmla="*/ 595804 h 1722202"/>
                      <a:gd name="connsiteX45" fmla="*/ 1269740 w 1550337"/>
                      <a:gd name="connsiteY45" fmla="*/ 577475 h 1722202"/>
                      <a:gd name="connsiteX46" fmla="*/ 1263439 w 1550337"/>
                      <a:gd name="connsiteY46" fmla="*/ 502725 h 1722202"/>
                      <a:gd name="connsiteX47" fmla="*/ 1265730 w 1550337"/>
                      <a:gd name="connsiteY47" fmla="*/ 500434 h 1722202"/>
                      <a:gd name="connsiteX48" fmla="*/ 1281482 w 1550337"/>
                      <a:gd name="connsiteY48" fmla="*/ 505303 h 1722202"/>
                      <a:gd name="connsiteX49" fmla="*/ 1302103 w 1550337"/>
                      <a:gd name="connsiteY49" fmla="*/ 498429 h 1722202"/>
                      <a:gd name="connsiteX50" fmla="*/ 1302103 w 1550337"/>
                      <a:gd name="connsiteY50" fmla="*/ 498429 h 1722202"/>
                      <a:gd name="connsiteX51" fmla="*/ 1299239 w 1550337"/>
                      <a:gd name="connsiteY51" fmla="*/ 789981 h 1722202"/>
                      <a:gd name="connsiteX52" fmla="*/ 1299811 w 1550337"/>
                      <a:gd name="connsiteY52" fmla="*/ 811461 h 1722202"/>
                      <a:gd name="connsiteX53" fmla="*/ 1288642 w 1550337"/>
                      <a:gd name="connsiteY53" fmla="*/ 797141 h 1722202"/>
                      <a:gd name="connsiteX54" fmla="*/ 1258857 w 1550337"/>
                      <a:gd name="connsiteY54" fmla="*/ 784540 h 1722202"/>
                      <a:gd name="connsiteX55" fmla="*/ 1251983 w 1550337"/>
                      <a:gd name="connsiteY55" fmla="*/ 779671 h 1722202"/>
                      <a:gd name="connsiteX56" fmla="*/ 1256852 w 1550337"/>
                      <a:gd name="connsiteY56" fmla="*/ 745017 h 1722202"/>
                      <a:gd name="connsiteX57" fmla="*/ 1241100 w 1550337"/>
                      <a:gd name="connsiteY57" fmla="*/ 712081 h 1722202"/>
                      <a:gd name="connsiteX58" fmla="*/ 1270885 w 1550337"/>
                      <a:gd name="connsiteY58" fmla="*/ 717523 h 1722202"/>
                      <a:gd name="connsiteX59" fmla="*/ 1285205 w 1550337"/>
                      <a:gd name="connsiteY59" fmla="*/ 694611 h 1722202"/>
                      <a:gd name="connsiteX60" fmla="*/ 1288356 w 1550337"/>
                      <a:gd name="connsiteY60" fmla="*/ 701771 h 1722202"/>
                      <a:gd name="connsiteX61" fmla="*/ 1314131 w 1550337"/>
                      <a:gd name="connsiteY61" fmla="*/ 752177 h 1722202"/>
                      <a:gd name="connsiteX62" fmla="*/ 1313272 w 1550337"/>
                      <a:gd name="connsiteY62" fmla="*/ 764205 h 1722202"/>
                      <a:gd name="connsiteX63" fmla="*/ 1299239 w 1550337"/>
                      <a:gd name="connsiteY63" fmla="*/ 789981 h 1722202"/>
                      <a:gd name="connsiteX64" fmla="*/ 1299239 w 1550337"/>
                      <a:gd name="connsiteY64" fmla="*/ 789981 h 1722202"/>
                      <a:gd name="connsiteX65" fmla="*/ 1206446 w 1550337"/>
                      <a:gd name="connsiteY65" fmla="*/ 147880 h 1722202"/>
                      <a:gd name="connsiteX66" fmla="*/ 1229931 w 1550337"/>
                      <a:gd name="connsiteY66" fmla="*/ 136997 h 1722202"/>
                      <a:gd name="connsiteX67" fmla="*/ 1242246 w 1550337"/>
                      <a:gd name="connsiteY67" fmla="*/ 119813 h 1722202"/>
                      <a:gd name="connsiteX68" fmla="*/ 1245396 w 1550337"/>
                      <a:gd name="connsiteY68" fmla="*/ 118954 h 1722202"/>
                      <a:gd name="connsiteX69" fmla="*/ 1286924 w 1550337"/>
                      <a:gd name="connsiteY69" fmla="*/ 174228 h 1722202"/>
                      <a:gd name="connsiteX70" fmla="*/ 1257711 w 1550337"/>
                      <a:gd name="connsiteY70" fmla="*/ 230935 h 1722202"/>
                      <a:gd name="connsiteX71" fmla="*/ 1254561 w 1550337"/>
                      <a:gd name="connsiteY71" fmla="*/ 231508 h 1722202"/>
                      <a:gd name="connsiteX72" fmla="*/ 1243678 w 1550337"/>
                      <a:gd name="connsiteY72" fmla="*/ 218906 h 1722202"/>
                      <a:gd name="connsiteX73" fmla="*/ 1209883 w 1550337"/>
                      <a:gd name="connsiteY73" fmla="*/ 210314 h 1722202"/>
                      <a:gd name="connsiteX74" fmla="*/ 1191840 w 1550337"/>
                      <a:gd name="connsiteY74" fmla="*/ 215183 h 1722202"/>
                      <a:gd name="connsiteX75" fmla="*/ 1181530 w 1550337"/>
                      <a:gd name="connsiteY75" fmla="*/ 145302 h 1722202"/>
                      <a:gd name="connsiteX76" fmla="*/ 1206446 w 1550337"/>
                      <a:gd name="connsiteY76" fmla="*/ 147880 h 1722202"/>
                      <a:gd name="connsiteX77" fmla="*/ 1206446 w 1550337"/>
                      <a:gd name="connsiteY77" fmla="*/ 147880 h 1722202"/>
                      <a:gd name="connsiteX78" fmla="*/ 1210742 w 1550337"/>
                      <a:gd name="connsiteY78" fmla="*/ 326305 h 1722202"/>
                      <a:gd name="connsiteX79" fmla="*/ 1220766 w 1550337"/>
                      <a:gd name="connsiteY79" fmla="*/ 360959 h 1722202"/>
                      <a:gd name="connsiteX80" fmla="*/ 1251983 w 1550337"/>
                      <a:gd name="connsiteY80" fmla="*/ 380720 h 1722202"/>
                      <a:gd name="connsiteX81" fmla="*/ 1226208 w 1550337"/>
                      <a:gd name="connsiteY81" fmla="*/ 403346 h 1722202"/>
                      <a:gd name="connsiteX82" fmla="*/ 1225348 w 1550337"/>
                      <a:gd name="connsiteY82" fmla="*/ 439432 h 1722202"/>
                      <a:gd name="connsiteX83" fmla="*/ 1164919 w 1550337"/>
                      <a:gd name="connsiteY83" fmla="*/ 423680 h 1722202"/>
                      <a:gd name="connsiteX84" fmla="*/ 1152604 w 1550337"/>
                      <a:gd name="connsiteY84" fmla="*/ 352940 h 1722202"/>
                      <a:gd name="connsiteX85" fmla="*/ 1210742 w 1550337"/>
                      <a:gd name="connsiteY85" fmla="*/ 326305 h 1722202"/>
                      <a:gd name="connsiteX86" fmla="*/ 1210742 w 1550337"/>
                      <a:gd name="connsiteY86" fmla="*/ 326305 h 1722202"/>
                      <a:gd name="connsiteX87" fmla="*/ 1064966 w 1550337"/>
                      <a:gd name="connsiteY87" fmla="*/ 238381 h 1722202"/>
                      <a:gd name="connsiteX88" fmla="*/ 1082436 w 1550337"/>
                      <a:gd name="connsiteY88" fmla="*/ 228071 h 1722202"/>
                      <a:gd name="connsiteX89" fmla="*/ 1098761 w 1550337"/>
                      <a:gd name="connsiteY89" fmla="*/ 203727 h 1722202"/>
                      <a:gd name="connsiteX90" fmla="*/ 1149740 w 1550337"/>
                      <a:gd name="connsiteY90" fmla="*/ 248691 h 1722202"/>
                      <a:gd name="connsiteX91" fmla="*/ 1131124 w 1550337"/>
                      <a:gd name="connsiteY91" fmla="*/ 262725 h 1722202"/>
                      <a:gd name="connsiteX92" fmla="*/ 1116804 w 1550337"/>
                      <a:gd name="connsiteY92" fmla="*/ 294801 h 1722202"/>
                      <a:gd name="connsiteX93" fmla="*/ 1117663 w 1550337"/>
                      <a:gd name="connsiteY93" fmla="*/ 313703 h 1722202"/>
                      <a:gd name="connsiteX94" fmla="*/ 1094751 w 1550337"/>
                      <a:gd name="connsiteY94" fmla="*/ 296520 h 1722202"/>
                      <a:gd name="connsiteX95" fmla="*/ 1076708 w 1550337"/>
                      <a:gd name="connsiteY95" fmla="*/ 294801 h 1722202"/>
                      <a:gd name="connsiteX96" fmla="*/ 1048642 w 1550337"/>
                      <a:gd name="connsiteY96" fmla="*/ 307975 h 1722202"/>
                      <a:gd name="connsiteX97" fmla="*/ 1055515 w 1550337"/>
                      <a:gd name="connsiteY97" fmla="*/ 285923 h 1722202"/>
                      <a:gd name="connsiteX98" fmla="*/ 1048642 w 1550337"/>
                      <a:gd name="connsiteY98" fmla="*/ 255851 h 1722202"/>
                      <a:gd name="connsiteX99" fmla="*/ 1035181 w 1550337"/>
                      <a:gd name="connsiteY99" fmla="*/ 240959 h 1722202"/>
                      <a:gd name="connsiteX100" fmla="*/ 1064966 w 1550337"/>
                      <a:gd name="connsiteY100" fmla="*/ 238381 h 1722202"/>
                      <a:gd name="connsiteX101" fmla="*/ 1064966 w 1550337"/>
                      <a:gd name="connsiteY101" fmla="*/ 238381 h 1722202"/>
                      <a:gd name="connsiteX102" fmla="*/ 1051506 w 1550337"/>
                      <a:gd name="connsiteY102" fmla="*/ 443441 h 1722202"/>
                      <a:gd name="connsiteX103" fmla="*/ 1071840 w 1550337"/>
                      <a:gd name="connsiteY103" fmla="*/ 411365 h 1722202"/>
                      <a:gd name="connsiteX104" fmla="*/ 1085873 w 1550337"/>
                      <a:gd name="connsiteY104" fmla="*/ 446019 h 1722202"/>
                      <a:gd name="connsiteX105" fmla="*/ 1119382 w 1550337"/>
                      <a:gd name="connsiteY105" fmla="*/ 458620 h 1722202"/>
                      <a:gd name="connsiteX106" fmla="*/ 1099620 w 1550337"/>
                      <a:gd name="connsiteY106" fmla="*/ 475231 h 1722202"/>
                      <a:gd name="connsiteX107" fmla="*/ 1091887 w 1550337"/>
                      <a:gd name="connsiteY107" fmla="*/ 494133 h 1722202"/>
                      <a:gd name="connsiteX108" fmla="*/ 1094179 w 1550337"/>
                      <a:gd name="connsiteY108" fmla="*/ 520195 h 1722202"/>
                      <a:gd name="connsiteX109" fmla="*/ 1062102 w 1550337"/>
                      <a:gd name="connsiteY109" fmla="*/ 500434 h 1722202"/>
                      <a:gd name="connsiteX110" fmla="*/ 1029167 w 1550337"/>
                      <a:gd name="connsiteY110" fmla="*/ 513895 h 1722202"/>
                      <a:gd name="connsiteX111" fmla="*/ 1036326 w 1550337"/>
                      <a:gd name="connsiteY111" fmla="*/ 477809 h 1722202"/>
                      <a:gd name="connsiteX112" fmla="*/ 1014274 w 1550337"/>
                      <a:gd name="connsiteY112" fmla="*/ 448596 h 1722202"/>
                      <a:gd name="connsiteX113" fmla="*/ 1051506 w 1550337"/>
                      <a:gd name="connsiteY113" fmla="*/ 443441 h 1722202"/>
                      <a:gd name="connsiteX114" fmla="*/ 1051506 w 1550337"/>
                      <a:gd name="connsiteY114" fmla="*/ 443441 h 1722202"/>
                      <a:gd name="connsiteX115" fmla="*/ 925491 w 1550337"/>
                      <a:gd name="connsiteY115" fmla="*/ 135851 h 1722202"/>
                      <a:gd name="connsiteX116" fmla="*/ 947543 w 1550337"/>
                      <a:gd name="connsiteY116" fmla="*/ 119526 h 1722202"/>
                      <a:gd name="connsiteX117" fmla="*/ 962436 w 1550337"/>
                      <a:gd name="connsiteY117" fmla="*/ 95755 h 1722202"/>
                      <a:gd name="connsiteX118" fmla="*/ 1015133 w 1550337"/>
                      <a:gd name="connsiteY118" fmla="*/ 134133 h 1722202"/>
                      <a:gd name="connsiteX119" fmla="*/ 1011983 w 1550337"/>
                      <a:gd name="connsiteY119" fmla="*/ 137283 h 1722202"/>
                      <a:gd name="connsiteX120" fmla="*/ 984489 w 1550337"/>
                      <a:gd name="connsiteY120" fmla="*/ 200290 h 1722202"/>
                      <a:gd name="connsiteX121" fmla="*/ 912317 w 1550337"/>
                      <a:gd name="connsiteY121" fmla="*/ 202868 h 1722202"/>
                      <a:gd name="connsiteX122" fmla="*/ 918617 w 1550337"/>
                      <a:gd name="connsiteY122" fmla="*/ 183393 h 1722202"/>
                      <a:gd name="connsiteX123" fmla="*/ 910598 w 1550337"/>
                      <a:gd name="connsiteY123" fmla="*/ 155040 h 1722202"/>
                      <a:gd name="connsiteX124" fmla="*/ 896565 w 1550337"/>
                      <a:gd name="connsiteY124" fmla="*/ 143297 h 1722202"/>
                      <a:gd name="connsiteX125" fmla="*/ 925491 w 1550337"/>
                      <a:gd name="connsiteY125" fmla="*/ 135851 h 1722202"/>
                      <a:gd name="connsiteX126" fmla="*/ 925491 w 1550337"/>
                      <a:gd name="connsiteY126" fmla="*/ 135851 h 1722202"/>
                      <a:gd name="connsiteX127" fmla="*/ 803772 w 1550337"/>
                      <a:gd name="connsiteY127" fmla="*/ 225780 h 1722202"/>
                      <a:gd name="connsiteX128" fmla="*/ 806923 w 1550337"/>
                      <a:gd name="connsiteY128" fmla="*/ 227212 h 1722202"/>
                      <a:gd name="connsiteX129" fmla="*/ 815515 w 1550337"/>
                      <a:gd name="connsiteY129" fmla="*/ 244395 h 1722202"/>
                      <a:gd name="connsiteX130" fmla="*/ 836422 w 1550337"/>
                      <a:gd name="connsiteY130" fmla="*/ 256424 h 1722202"/>
                      <a:gd name="connsiteX131" fmla="*/ 863056 w 1550337"/>
                      <a:gd name="connsiteY131" fmla="*/ 254706 h 1722202"/>
                      <a:gd name="connsiteX132" fmla="*/ 841290 w 1550337"/>
                      <a:gd name="connsiteY132" fmla="*/ 275899 h 1722202"/>
                      <a:gd name="connsiteX133" fmla="*/ 831266 w 1550337"/>
                      <a:gd name="connsiteY133" fmla="*/ 301675 h 1722202"/>
                      <a:gd name="connsiteX134" fmla="*/ 832985 w 1550337"/>
                      <a:gd name="connsiteY134" fmla="*/ 323155 h 1722202"/>
                      <a:gd name="connsiteX135" fmla="*/ 794608 w 1550337"/>
                      <a:gd name="connsiteY135" fmla="*/ 316854 h 1722202"/>
                      <a:gd name="connsiteX136" fmla="*/ 758522 w 1550337"/>
                      <a:gd name="connsiteY136" fmla="*/ 340625 h 1722202"/>
                      <a:gd name="connsiteX137" fmla="*/ 766254 w 1550337"/>
                      <a:gd name="connsiteY137" fmla="*/ 313703 h 1722202"/>
                      <a:gd name="connsiteX138" fmla="*/ 758235 w 1550337"/>
                      <a:gd name="connsiteY138" fmla="*/ 293942 h 1722202"/>
                      <a:gd name="connsiteX139" fmla="*/ 738474 w 1550337"/>
                      <a:gd name="connsiteY139" fmla="*/ 280768 h 1722202"/>
                      <a:gd name="connsiteX140" fmla="*/ 803772 w 1550337"/>
                      <a:gd name="connsiteY140" fmla="*/ 225780 h 1722202"/>
                      <a:gd name="connsiteX141" fmla="*/ 803772 w 1550337"/>
                      <a:gd name="connsiteY141" fmla="*/ 225780 h 1722202"/>
                      <a:gd name="connsiteX142" fmla="*/ 658283 w 1550337"/>
                      <a:gd name="connsiteY142" fmla="*/ 661389 h 1722202"/>
                      <a:gd name="connsiteX143" fmla="*/ 647113 w 1550337"/>
                      <a:gd name="connsiteY143" fmla="*/ 672559 h 1722202"/>
                      <a:gd name="connsiteX144" fmla="*/ 608736 w 1550337"/>
                      <a:gd name="connsiteY144" fmla="*/ 683728 h 1722202"/>
                      <a:gd name="connsiteX145" fmla="*/ 587829 w 1550337"/>
                      <a:gd name="connsiteY145" fmla="*/ 703203 h 1722202"/>
                      <a:gd name="connsiteX146" fmla="*/ 593271 w 1550337"/>
                      <a:gd name="connsiteY146" fmla="*/ 674850 h 1722202"/>
                      <a:gd name="connsiteX147" fmla="*/ 582960 w 1550337"/>
                      <a:gd name="connsiteY147" fmla="*/ 654516 h 1722202"/>
                      <a:gd name="connsiteX148" fmla="*/ 564917 w 1550337"/>
                      <a:gd name="connsiteY148" fmla="*/ 645637 h 1722202"/>
                      <a:gd name="connsiteX149" fmla="*/ 625347 w 1550337"/>
                      <a:gd name="connsiteY149" fmla="*/ 578907 h 1722202"/>
                      <a:gd name="connsiteX150" fmla="*/ 633939 w 1550337"/>
                      <a:gd name="connsiteY150" fmla="*/ 591508 h 1722202"/>
                      <a:gd name="connsiteX151" fmla="*/ 666875 w 1550337"/>
                      <a:gd name="connsiteY151" fmla="*/ 604969 h 1722202"/>
                      <a:gd name="connsiteX152" fmla="*/ 680335 w 1550337"/>
                      <a:gd name="connsiteY152" fmla="*/ 603537 h 1722202"/>
                      <a:gd name="connsiteX153" fmla="*/ 669452 w 1550337"/>
                      <a:gd name="connsiteY153" fmla="*/ 619289 h 1722202"/>
                      <a:gd name="connsiteX154" fmla="*/ 658283 w 1550337"/>
                      <a:gd name="connsiteY154" fmla="*/ 661389 h 1722202"/>
                      <a:gd name="connsiteX155" fmla="*/ 658283 w 1550337"/>
                      <a:gd name="connsiteY155" fmla="*/ 661389 h 1722202"/>
                      <a:gd name="connsiteX156" fmla="*/ 351838 w 1550337"/>
                      <a:gd name="connsiteY156" fmla="*/ 328882 h 1722202"/>
                      <a:gd name="connsiteX157" fmla="*/ 355848 w 1550337"/>
                      <a:gd name="connsiteY157" fmla="*/ 329455 h 1722202"/>
                      <a:gd name="connsiteX158" fmla="*/ 370740 w 1550337"/>
                      <a:gd name="connsiteY158" fmla="*/ 347498 h 1722202"/>
                      <a:gd name="connsiteX159" fmla="*/ 392507 w 1550337"/>
                      <a:gd name="connsiteY159" fmla="*/ 336615 h 1722202"/>
                      <a:gd name="connsiteX160" fmla="*/ 406826 w 1550337"/>
                      <a:gd name="connsiteY160" fmla="*/ 331746 h 1722202"/>
                      <a:gd name="connsiteX161" fmla="*/ 389356 w 1550337"/>
                      <a:gd name="connsiteY161" fmla="*/ 357809 h 1722202"/>
                      <a:gd name="connsiteX162" fmla="*/ 382483 w 1550337"/>
                      <a:gd name="connsiteY162" fmla="*/ 391603 h 1722202"/>
                      <a:gd name="connsiteX163" fmla="*/ 369022 w 1550337"/>
                      <a:gd name="connsiteY163" fmla="*/ 409933 h 1722202"/>
                      <a:gd name="connsiteX164" fmla="*/ 338378 w 1550337"/>
                      <a:gd name="connsiteY164" fmla="*/ 426544 h 1722202"/>
                      <a:gd name="connsiteX165" fmla="*/ 317471 w 1550337"/>
                      <a:gd name="connsiteY165" fmla="*/ 453179 h 1722202"/>
                      <a:gd name="connsiteX166" fmla="*/ 314893 w 1550337"/>
                      <a:gd name="connsiteY166" fmla="*/ 451747 h 1722202"/>
                      <a:gd name="connsiteX167" fmla="*/ 320335 w 1550337"/>
                      <a:gd name="connsiteY167" fmla="*/ 423393 h 1722202"/>
                      <a:gd name="connsiteX168" fmla="*/ 313175 w 1550337"/>
                      <a:gd name="connsiteY168" fmla="*/ 413083 h 1722202"/>
                      <a:gd name="connsiteX169" fmla="*/ 292841 w 1550337"/>
                      <a:gd name="connsiteY169" fmla="*/ 409360 h 1722202"/>
                      <a:gd name="connsiteX170" fmla="*/ 351838 w 1550337"/>
                      <a:gd name="connsiteY170" fmla="*/ 328882 h 1722202"/>
                      <a:gd name="connsiteX171" fmla="*/ 351838 w 1550337"/>
                      <a:gd name="connsiteY171" fmla="*/ 328882 h 1722202"/>
                      <a:gd name="connsiteX172" fmla="*/ 343533 w 1550337"/>
                      <a:gd name="connsiteY172" fmla="*/ 533942 h 1722202"/>
                      <a:gd name="connsiteX173" fmla="*/ 347542 w 1550337"/>
                      <a:gd name="connsiteY173" fmla="*/ 535374 h 1722202"/>
                      <a:gd name="connsiteX174" fmla="*/ 363008 w 1550337"/>
                      <a:gd name="connsiteY174" fmla="*/ 553417 h 1722202"/>
                      <a:gd name="connsiteX175" fmla="*/ 384774 w 1550337"/>
                      <a:gd name="connsiteY175" fmla="*/ 542534 h 1722202"/>
                      <a:gd name="connsiteX176" fmla="*/ 401098 w 1550337"/>
                      <a:gd name="connsiteY176" fmla="*/ 534515 h 1722202"/>
                      <a:gd name="connsiteX177" fmla="*/ 384487 w 1550337"/>
                      <a:gd name="connsiteY177" fmla="*/ 560577 h 1722202"/>
                      <a:gd name="connsiteX178" fmla="*/ 376468 w 1550337"/>
                      <a:gd name="connsiteY178" fmla="*/ 601532 h 1722202"/>
                      <a:gd name="connsiteX179" fmla="*/ 366158 w 1550337"/>
                      <a:gd name="connsiteY179" fmla="*/ 616425 h 1722202"/>
                      <a:gd name="connsiteX180" fmla="*/ 330358 w 1550337"/>
                      <a:gd name="connsiteY180" fmla="*/ 637905 h 1722202"/>
                      <a:gd name="connsiteX181" fmla="*/ 310883 w 1550337"/>
                      <a:gd name="connsiteY181" fmla="*/ 663680 h 1722202"/>
                      <a:gd name="connsiteX182" fmla="*/ 315466 w 1550337"/>
                      <a:gd name="connsiteY182" fmla="*/ 632463 h 1722202"/>
                      <a:gd name="connsiteX183" fmla="*/ 305442 w 1550337"/>
                      <a:gd name="connsiteY183" fmla="*/ 618143 h 1722202"/>
                      <a:gd name="connsiteX184" fmla="*/ 290549 w 1550337"/>
                      <a:gd name="connsiteY184" fmla="*/ 613274 h 1722202"/>
                      <a:gd name="connsiteX185" fmla="*/ 343533 w 1550337"/>
                      <a:gd name="connsiteY185" fmla="*/ 533942 h 1722202"/>
                      <a:gd name="connsiteX186" fmla="*/ 343533 w 1550337"/>
                      <a:gd name="connsiteY186" fmla="*/ 533942 h 1722202"/>
                      <a:gd name="connsiteX187" fmla="*/ 222673 w 1550337"/>
                      <a:gd name="connsiteY187" fmla="*/ 536806 h 1722202"/>
                      <a:gd name="connsiteX188" fmla="*/ 243007 w 1550337"/>
                      <a:gd name="connsiteY188" fmla="*/ 553131 h 1722202"/>
                      <a:gd name="connsiteX189" fmla="*/ 262769 w 1550337"/>
                      <a:gd name="connsiteY189" fmla="*/ 539098 h 1722202"/>
                      <a:gd name="connsiteX190" fmla="*/ 273652 w 1550337"/>
                      <a:gd name="connsiteY190" fmla="*/ 534515 h 1722202"/>
                      <a:gd name="connsiteX191" fmla="*/ 257900 w 1550337"/>
                      <a:gd name="connsiteY191" fmla="*/ 563441 h 1722202"/>
                      <a:gd name="connsiteX192" fmla="*/ 253891 w 1550337"/>
                      <a:gd name="connsiteY192" fmla="*/ 596663 h 1722202"/>
                      <a:gd name="connsiteX193" fmla="*/ 243007 w 1550337"/>
                      <a:gd name="connsiteY193" fmla="*/ 616138 h 1722202"/>
                      <a:gd name="connsiteX194" fmla="*/ 213222 w 1550337"/>
                      <a:gd name="connsiteY194" fmla="*/ 638764 h 1722202"/>
                      <a:gd name="connsiteX195" fmla="*/ 193461 w 1550337"/>
                      <a:gd name="connsiteY195" fmla="*/ 667690 h 1722202"/>
                      <a:gd name="connsiteX196" fmla="*/ 197184 w 1550337"/>
                      <a:gd name="connsiteY196" fmla="*/ 639623 h 1722202"/>
                      <a:gd name="connsiteX197" fmla="*/ 186874 w 1550337"/>
                      <a:gd name="connsiteY197" fmla="*/ 627594 h 1722202"/>
                      <a:gd name="connsiteX198" fmla="*/ 171408 w 1550337"/>
                      <a:gd name="connsiteY198" fmla="*/ 627594 h 1722202"/>
                      <a:gd name="connsiteX199" fmla="*/ 222673 w 1550337"/>
                      <a:gd name="connsiteY199" fmla="*/ 536806 h 1722202"/>
                      <a:gd name="connsiteX200" fmla="*/ 222673 w 1550337"/>
                      <a:gd name="connsiteY200" fmla="*/ 536806 h 1722202"/>
                      <a:gd name="connsiteX201" fmla="*/ 255609 w 1550337"/>
                      <a:gd name="connsiteY201" fmla="*/ 806019 h 1722202"/>
                      <a:gd name="connsiteX202" fmla="*/ 247017 w 1550337"/>
                      <a:gd name="connsiteY202" fmla="*/ 823203 h 1722202"/>
                      <a:gd name="connsiteX203" fmla="*/ 215800 w 1550337"/>
                      <a:gd name="connsiteY203" fmla="*/ 847547 h 1722202"/>
                      <a:gd name="connsiteX204" fmla="*/ 198616 w 1550337"/>
                      <a:gd name="connsiteY204" fmla="*/ 876759 h 1722202"/>
                      <a:gd name="connsiteX205" fmla="*/ 200334 w 1550337"/>
                      <a:gd name="connsiteY205" fmla="*/ 848692 h 1722202"/>
                      <a:gd name="connsiteX206" fmla="*/ 187160 w 1550337"/>
                      <a:gd name="connsiteY206" fmla="*/ 834373 h 1722202"/>
                      <a:gd name="connsiteX207" fmla="*/ 174559 w 1550337"/>
                      <a:gd name="connsiteY207" fmla="*/ 833800 h 1722202"/>
                      <a:gd name="connsiteX208" fmla="*/ 222387 w 1550337"/>
                      <a:gd name="connsiteY208" fmla="*/ 744158 h 1722202"/>
                      <a:gd name="connsiteX209" fmla="*/ 226396 w 1550337"/>
                      <a:gd name="connsiteY209" fmla="*/ 745017 h 1722202"/>
                      <a:gd name="connsiteX210" fmla="*/ 240716 w 1550337"/>
                      <a:gd name="connsiteY210" fmla="*/ 760196 h 1722202"/>
                      <a:gd name="connsiteX211" fmla="*/ 258186 w 1550337"/>
                      <a:gd name="connsiteY211" fmla="*/ 748454 h 1722202"/>
                      <a:gd name="connsiteX212" fmla="*/ 271361 w 1550337"/>
                      <a:gd name="connsiteY212" fmla="*/ 739003 h 1722202"/>
                      <a:gd name="connsiteX213" fmla="*/ 273079 w 1550337"/>
                      <a:gd name="connsiteY213" fmla="*/ 740721 h 1722202"/>
                      <a:gd name="connsiteX214" fmla="*/ 259618 w 1550337"/>
                      <a:gd name="connsiteY214" fmla="*/ 767642 h 1722202"/>
                      <a:gd name="connsiteX215" fmla="*/ 255609 w 1550337"/>
                      <a:gd name="connsiteY215" fmla="*/ 806019 h 1722202"/>
                      <a:gd name="connsiteX216" fmla="*/ 255609 w 1550337"/>
                      <a:gd name="connsiteY216" fmla="*/ 806019 h 1722202"/>
                      <a:gd name="connsiteX217" fmla="*/ 79475 w 1550337"/>
                      <a:gd name="connsiteY217" fmla="*/ 624444 h 1722202"/>
                      <a:gd name="connsiteX218" fmla="*/ 93795 w 1550337"/>
                      <a:gd name="connsiteY218" fmla="*/ 574038 h 1722202"/>
                      <a:gd name="connsiteX219" fmla="*/ 96086 w 1550337"/>
                      <a:gd name="connsiteY219" fmla="*/ 573465 h 1722202"/>
                      <a:gd name="connsiteX220" fmla="*/ 121862 w 1550337"/>
                      <a:gd name="connsiteY220" fmla="*/ 573465 h 1722202"/>
                      <a:gd name="connsiteX221" fmla="*/ 135322 w 1550337"/>
                      <a:gd name="connsiteY221" fmla="*/ 560291 h 1722202"/>
                      <a:gd name="connsiteX222" fmla="*/ 125012 w 1550337"/>
                      <a:gd name="connsiteY222" fmla="*/ 590363 h 1722202"/>
                      <a:gd name="connsiteX223" fmla="*/ 121002 w 1550337"/>
                      <a:gd name="connsiteY223" fmla="*/ 627881 h 1722202"/>
                      <a:gd name="connsiteX224" fmla="*/ 112983 w 1550337"/>
                      <a:gd name="connsiteY224" fmla="*/ 646210 h 1722202"/>
                      <a:gd name="connsiteX225" fmla="*/ 82625 w 1550337"/>
                      <a:gd name="connsiteY225" fmla="*/ 681437 h 1722202"/>
                      <a:gd name="connsiteX226" fmla="*/ 70310 w 1550337"/>
                      <a:gd name="connsiteY226" fmla="*/ 706640 h 1722202"/>
                      <a:gd name="connsiteX227" fmla="*/ 68592 w 1550337"/>
                      <a:gd name="connsiteY227" fmla="*/ 706067 h 1722202"/>
                      <a:gd name="connsiteX228" fmla="*/ 71169 w 1550337"/>
                      <a:gd name="connsiteY228" fmla="*/ 679146 h 1722202"/>
                      <a:gd name="connsiteX229" fmla="*/ 60859 w 1550337"/>
                      <a:gd name="connsiteY229" fmla="*/ 668263 h 1722202"/>
                      <a:gd name="connsiteX230" fmla="*/ 52840 w 1550337"/>
                      <a:gd name="connsiteY230" fmla="*/ 669122 h 1722202"/>
                      <a:gd name="connsiteX231" fmla="*/ 79475 w 1550337"/>
                      <a:gd name="connsiteY231" fmla="*/ 624444 h 1722202"/>
                      <a:gd name="connsiteX232" fmla="*/ 79475 w 1550337"/>
                      <a:gd name="connsiteY232" fmla="*/ 624444 h 1722202"/>
                      <a:gd name="connsiteX233" fmla="*/ 54845 w 1550337"/>
                      <a:gd name="connsiteY233" fmla="*/ 876759 h 1722202"/>
                      <a:gd name="connsiteX234" fmla="*/ 94940 w 1550337"/>
                      <a:gd name="connsiteY234" fmla="*/ 778239 h 1722202"/>
                      <a:gd name="connsiteX235" fmla="*/ 112411 w 1550337"/>
                      <a:gd name="connsiteY235" fmla="*/ 791413 h 1722202"/>
                      <a:gd name="connsiteX236" fmla="*/ 127876 w 1550337"/>
                      <a:gd name="connsiteY236" fmla="*/ 776234 h 1722202"/>
                      <a:gd name="connsiteX237" fmla="*/ 141050 w 1550337"/>
                      <a:gd name="connsiteY237" fmla="*/ 765065 h 1722202"/>
                      <a:gd name="connsiteX238" fmla="*/ 129308 w 1550337"/>
                      <a:gd name="connsiteY238" fmla="*/ 793132 h 1722202"/>
                      <a:gd name="connsiteX239" fmla="*/ 125298 w 1550337"/>
                      <a:gd name="connsiteY239" fmla="*/ 840101 h 1722202"/>
                      <a:gd name="connsiteX240" fmla="*/ 123007 w 1550337"/>
                      <a:gd name="connsiteY240" fmla="*/ 850411 h 1722202"/>
                      <a:gd name="connsiteX241" fmla="*/ 77184 w 1550337"/>
                      <a:gd name="connsiteY241" fmla="*/ 911413 h 1722202"/>
                      <a:gd name="connsiteX242" fmla="*/ 74893 w 1550337"/>
                      <a:gd name="connsiteY242" fmla="*/ 915137 h 1722202"/>
                      <a:gd name="connsiteX243" fmla="*/ 74893 w 1550337"/>
                      <a:gd name="connsiteY243" fmla="*/ 899958 h 1722202"/>
                      <a:gd name="connsiteX244" fmla="*/ 76325 w 1550337"/>
                      <a:gd name="connsiteY244" fmla="*/ 886497 h 1722202"/>
                      <a:gd name="connsiteX245" fmla="*/ 64009 w 1550337"/>
                      <a:gd name="connsiteY245" fmla="*/ 874755 h 1722202"/>
                      <a:gd name="connsiteX246" fmla="*/ 54845 w 1550337"/>
                      <a:gd name="connsiteY246" fmla="*/ 876759 h 1722202"/>
                      <a:gd name="connsiteX247" fmla="*/ 54845 w 1550337"/>
                      <a:gd name="connsiteY247" fmla="*/ 876759 h 1722202"/>
                      <a:gd name="connsiteX248" fmla="*/ 77184 w 1550337"/>
                      <a:gd name="connsiteY248" fmla="*/ 1082965 h 1722202"/>
                      <a:gd name="connsiteX249" fmla="*/ 66873 w 1550337"/>
                      <a:gd name="connsiteY249" fmla="*/ 1083824 h 1722202"/>
                      <a:gd name="connsiteX250" fmla="*/ 103819 w 1550337"/>
                      <a:gd name="connsiteY250" fmla="*/ 985304 h 1722202"/>
                      <a:gd name="connsiteX251" fmla="*/ 121289 w 1550337"/>
                      <a:gd name="connsiteY251" fmla="*/ 998478 h 1722202"/>
                      <a:gd name="connsiteX252" fmla="*/ 135609 w 1550337"/>
                      <a:gd name="connsiteY252" fmla="*/ 983585 h 1722202"/>
                      <a:gd name="connsiteX253" fmla="*/ 141337 w 1550337"/>
                      <a:gd name="connsiteY253" fmla="*/ 977857 h 1722202"/>
                      <a:gd name="connsiteX254" fmla="*/ 148210 w 1550337"/>
                      <a:gd name="connsiteY254" fmla="*/ 970984 h 1722202"/>
                      <a:gd name="connsiteX255" fmla="*/ 144201 w 1550337"/>
                      <a:gd name="connsiteY255" fmla="*/ 982726 h 1722202"/>
                      <a:gd name="connsiteX256" fmla="*/ 138473 w 1550337"/>
                      <a:gd name="connsiteY256" fmla="*/ 1000196 h 1722202"/>
                      <a:gd name="connsiteX257" fmla="*/ 135895 w 1550337"/>
                      <a:gd name="connsiteY257" fmla="*/ 1044874 h 1722202"/>
                      <a:gd name="connsiteX258" fmla="*/ 131313 w 1550337"/>
                      <a:gd name="connsiteY258" fmla="*/ 1059194 h 1722202"/>
                      <a:gd name="connsiteX259" fmla="*/ 97518 w 1550337"/>
                      <a:gd name="connsiteY259" fmla="*/ 1102440 h 1722202"/>
                      <a:gd name="connsiteX260" fmla="*/ 87494 w 1550337"/>
                      <a:gd name="connsiteY260" fmla="*/ 1120483 h 1722202"/>
                      <a:gd name="connsiteX261" fmla="*/ 89212 w 1550337"/>
                      <a:gd name="connsiteY261" fmla="*/ 1092989 h 1722202"/>
                      <a:gd name="connsiteX262" fmla="*/ 77184 w 1550337"/>
                      <a:gd name="connsiteY262" fmla="*/ 1082965 h 1722202"/>
                      <a:gd name="connsiteX263" fmla="*/ 77184 w 1550337"/>
                      <a:gd name="connsiteY263" fmla="*/ 1082965 h 1722202"/>
                      <a:gd name="connsiteX264" fmla="*/ 106969 w 1550337"/>
                      <a:gd name="connsiteY264" fmla="*/ 1301486 h 1722202"/>
                      <a:gd name="connsiteX265" fmla="*/ 95227 w 1550337"/>
                      <a:gd name="connsiteY265" fmla="*/ 1290603 h 1722202"/>
                      <a:gd name="connsiteX266" fmla="*/ 87208 w 1550337"/>
                      <a:gd name="connsiteY266" fmla="*/ 1291462 h 1722202"/>
                      <a:gd name="connsiteX267" fmla="*/ 110119 w 1550337"/>
                      <a:gd name="connsiteY267" fmla="*/ 1245066 h 1722202"/>
                      <a:gd name="connsiteX268" fmla="*/ 119570 w 1550337"/>
                      <a:gd name="connsiteY268" fmla="*/ 1194660 h 1722202"/>
                      <a:gd name="connsiteX269" fmla="*/ 121862 w 1550337"/>
                      <a:gd name="connsiteY269" fmla="*/ 1194660 h 1722202"/>
                      <a:gd name="connsiteX270" fmla="*/ 149069 w 1550337"/>
                      <a:gd name="connsiteY270" fmla="*/ 1193228 h 1722202"/>
                      <a:gd name="connsiteX271" fmla="*/ 156802 w 1550337"/>
                      <a:gd name="connsiteY271" fmla="*/ 1185209 h 1722202"/>
                      <a:gd name="connsiteX272" fmla="*/ 159380 w 1550337"/>
                      <a:gd name="connsiteY272" fmla="*/ 1190650 h 1722202"/>
                      <a:gd name="connsiteX273" fmla="*/ 154511 w 1550337"/>
                      <a:gd name="connsiteY273" fmla="*/ 1205829 h 1722202"/>
                      <a:gd name="connsiteX274" fmla="*/ 152792 w 1550337"/>
                      <a:gd name="connsiteY274" fmla="*/ 1254803 h 1722202"/>
                      <a:gd name="connsiteX275" fmla="*/ 149069 w 1550337"/>
                      <a:gd name="connsiteY275" fmla="*/ 1266832 h 1722202"/>
                      <a:gd name="connsiteX276" fmla="*/ 115561 w 1550337"/>
                      <a:gd name="connsiteY276" fmla="*/ 1311796 h 1722202"/>
                      <a:gd name="connsiteX277" fmla="*/ 106969 w 1550337"/>
                      <a:gd name="connsiteY277" fmla="*/ 1328980 h 1722202"/>
                      <a:gd name="connsiteX278" fmla="*/ 106969 w 1550337"/>
                      <a:gd name="connsiteY278" fmla="*/ 1301486 h 1722202"/>
                      <a:gd name="connsiteX279" fmla="*/ 106969 w 1550337"/>
                      <a:gd name="connsiteY279" fmla="*/ 1301486 h 1722202"/>
                      <a:gd name="connsiteX280" fmla="*/ 173986 w 1550337"/>
                      <a:gd name="connsiteY280" fmla="*/ 1461009 h 1722202"/>
                      <a:gd name="connsiteX281" fmla="*/ 169403 w 1550337"/>
                      <a:gd name="connsiteY281" fmla="*/ 1475042 h 1722202"/>
                      <a:gd name="connsiteX282" fmla="*/ 141337 w 1550337"/>
                      <a:gd name="connsiteY282" fmla="*/ 1511128 h 1722202"/>
                      <a:gd name="connsiteX283" fmla="*/ 130167 w 1550337"/>
                      <a:gd name="connsiteY283" fmla="*/ 1536045 h 1722202"/>
                      <a:gd name="connsiteX284" fmla="*/ 130167 w 1550337"/>
                      <a:gd name="connsiteY284" fmla="*/ 1508551 h 1722202"/>
                      <a:gd name="connsiteX285" fmla="*/ 117852 w 1550337"/>
                      <a:gd name="connsiteY285" fmla="*/ 1498240 h 1722202"/>
                      <a:gd name="connsiteX286" fmla="*/ 108401 w 1550337"/>
                      <a:gd name="connsiteY286" fmla="*/ 1498813 h 1722202"/>
                      <a:gd name="connsiteX287" fmla="*/ 138759 w 1550337"/>
                      <a:gd name="connsiteY287" fmla="*/ 1402297 h 1722202"/>
                      <a:gd name="connsiteX288" fmla="*/ 142769 w 1550337"/>
                      <a:gd name="connsiteY288" fmla="*/ 1402870 h 1722202"/>
                      <a:gd name="connsiteX289" fmla="*/ 168544 w 1550337"/>
                      <a:gd name="connsiteY289" fmla="*/ 1402011 h 1722202"/>
                      <a:gd name="connsiteX290" fmla="*/ 182005 w 1550337"/>
                      <a:gd name="connsiteY290" fmla="*/ 1389410 h 1722202"/>
                      <a:gd name="connsiteX291" fmla="*/ 173986 w 1550337"/>
                      <a:gd name="connsiteY291" fmla="*/ 1415185 h 1722202"/>
                      <a:gd name="connsiteX292" fmla="*/ 173986 w 1550337"/>
                      <a:gd name="connsiteY292" fmla="*/ 1461009 h 1722202"/>
                      <a:gd name="connsiteX293" fmla="*/ 173986 w 1550337"/>
                      <a:gd name="connsiteY293" fmla="*/ 1461009 h 1722202"/>
                      <a:gd name="connsiteX294" fmla="*/ 184296 w 1550337"/>
                      <a:gd name="connsiteY294" fmla="*/ 1041151 h 1722202"/>
                      <a:gd name="connsiteX295" fmla="*/ 228974 w 1550337"/>
                      <a:gd name="connsiteY295" fmla="*/ 950650 h 1722202"/>
                      <a:gd name="connsiteX296" fmla="*/ 248735 w 1550337"/>
                      <a:gd name="connsiteY296" fmla="*/ 968120 h 1722202"/>
                      <a:gd name="connsiteX297" fmla="*/ 269642 w 1550337"/>
                      <a:gd name="connsiteY297" fmla="*/ 953227 h 1722202"/>
                      <a:gd name="connsiteX298" fmla="*/ 282244 w 1550337"/>
                      <a:gd name="connsiteY298" fmla="*/ 943776 h 1722202"/>
                      <a:gd name="connsiteX299" fmla="*/ 265919 w 1550337"/>
                      <a:gd name="connsiteY299" fmla="*/ 977571 h 1722202"/>
                      <a:gd name="connsiteX300" fmla="*/ 263342 w 1550337"/>
                      <a:gd name="connsiteY300" fmla="*/ 1012798 h 1722202"/>
                      <a:gd name="connsiteX301" fmla="*/ 253031 w 1550337"/>
                      <a:gd name="connsiteY301" fmla="*/ 1032559 h 1722202"/>
                      <a:gd name="connsiteX302" fmla="*/ 227256 w 1550337"/>
                      <a:gd name="connsiteY302" fmla="*/ 1052893 h 1722202"/>
                      <a:gd name="connsiteX303" fmla="*/ 210645 w 1550337"/>
                      <a:gd name="connsiteY303" fmla="*/ 1082965 h 1722202"/>
                      <a:gd name="connsiteX304" fmla="*/ 208353 w 1550337"/>
                      <a:gd name="connsiteY304" fmla="*/ 1082392 h 1722202"/>
                      <a:gd name="connsiteX305" fmla="*/ 210645 w 1550337"/>
                      <a:gd name="connsiteY305" fmla="*/ 1054898 h 1722202"/>
                      <a:gd name="connsiteX306" fmla="*/ 199762 w 1550337"/>
                      <a:gd name="connsiteY306" fmla="*/ 1041724 h 1722202"/>
                      <a:gd name="connsiteX307" fmla="*/ 184296 w 1550337"/>
                      <a:gd name="connsiteY307" fmla="*/ 1041151 h 1722202"/>
                      <a:gd name="connsiteX308" fmla="*/ 184296 w 1550337"/>
                      <a:gd name="connsiteY308" fmla="*/ 1041151 h 1722202"/>
                      <a:gd name="connsiteX309" fmla="*/ 278521 w 1550337"/>
                      <a:gd name="connsiteY309" fmla="*/ 1186354 h 1722202"/>
                      <a:gd name="connsiteX310" fmla="*/ 277089 w 1550337"/>
                      <a:gd name="connsiteY310" fmla="*/ 1221581 h 1722202"/>
                      <a:gd name="connsiteX311" fmla="*/ 267924 w 1550337"/>
                      <a:gd name="connsiteY311" fmla="*/ 1241056 h 1722202"/>
                      <a:gd name="connsiteX312" fmla="*/ 241289 w 1550337"/>
                      <a:gd name="connsiteY312" fmla="*/ 1263681 h 1722202"/>
                      <a:gd name="connsiteX313" fmla="*/ 225537 w 1550337"/>
                      <a:gd name="connsiteY313" fmla="*/ 1294326 h 1722202"/>
                      <a:gd name="connsiteX314" fmla="*/ 226110 w 1550337"/>
                      <a:gd name="connsiteY314" fmla="*/ 1264541 h 1722202"/>
                      <a:gd name="connsiteX315" fmla="*/ 213509 w 1550337"/>
                      <a:gd name="connsiteY315" fmla="*/ 1250507 h 1722202"/>
                      <a:gd name="connsiteX316" fmla="*/ 201194 w 1550337"/>
                      <a:gd name="connsiteY316" fmla="*/ 1249934 h 1722202"/>
                      <a:gd name="connsiteX317" fmla="*/ 241862 w 1550337"/>
                      <a:gd name="connsiteY317" fmla="*/ 1160292 h 1722202"/>
                      <a:gd name="connsiteX318" fmla="*/ 246444 w 1550337"/>
                      <a:gd name="connsiteY318" fmla="*/ 1162011 h 1722202"/>
                      <a:gd name="connsiteX319" fmla="*/ 262196 w 1550337"/>
                      <a:gd name="connsiteY319" fmla="*/ 1177190 h 1722202"/>
                      <a:gd name="connsiteX320" fmla="*/ 279666 w 1550337"/>
                      <a:gd name="connsiteY320" fmla="*/ 1164015 h 1722202"/>
                      <a:gd name="connsiteX321" fmla="*/ 291409 w 1550337"/>
                      <a:gd name="connsiteY321" fmla="*/ 1155137 h 1722202"/>
                      <a:gd name="connsiteX322" fmla="*/ 278521 w 1550337"/>
                      <a:gd name="connsiteY322" fmla="*/ 1186354 h 1722202"/>
                      <a:gd name="connsiteX323" fmla="*/ 278521 w 1550337"/>
                      <a:gd name="connsiteY323" fmla="*/ 1186354 h 1722202"/>
                      <a:gd name="connsiteX324" fmla="*/ 290263 w 1550337"/>
                      <a:gd name="connsiteY324" fmla="*/ 822630 h 1722202"/>
                      <a:gd name="connsiteX325" fmla="*/ 341814 w 1550337"/>
                      <a:gd name="connsiteY325" fmla="*/ 741007 h 1722202"/>
                      <a:gd name="connsiteX326" fmla="*/ 346397 w 1550337"/>
                      <a:gd name="connsiteY326" fmla="*/ 741867 h 1722202"/>
                      <a:gd name="connsiteX327" fmla="*/ 362721 w 1550337"/>
                      <a:gd name="connsiteY327" fmla="*/ 760196 h 1722202"/>
                      <a:gd name="connsiteX328" fmla="*/ 383915 w 1550337"/>
                      <a:gd name="connsiteY328" fmla="*/ 749026 h 1722202"/>
                      <a:gd name="connsiteX329" fmla="*/ 398807 w 1550337"/>
                      <a:gd name="connsiteY329" fmla="*/ 741294 h 1722202"/>
                      <a:gd name="connsiteX330" fmla="*/ 387065 w 1550337"/>
                      <a:gd name="connsiteY330" fmla="*/ 761055 h 1722202"/>
                      <a:gd name="connsiteX331" fmla="*/ 377614 w 1550337"/>
                      <a:gd name="connsiteY331" fmla="*/ 813179 h 1722202"/>
                      <a:gd name="connsiteX332" fmla="*/ 371313 w 1550337"/>
                      <a:gd name="connsiteY332" fmla="*/ 822630 h 1722202"/>
                      <a:gd name="connsiteX333" fmla="*/ 328067 w 1550337"/>
                      <a:gd name="connsiteY333" fmla="*/ 850984 h 1722202"/>
                      <a:gd name="connsiteX334" fmla="*/ 315752 w 1550337"/>
                      <a:gd name="connsiteY334" fmla="*/ 867595 h 1722202"/>
                      <a:gd name="connsiteX335" fmla="*/ 313461 w 1550337"/>
                      <a:gd name="connsiteY335" fmla="*/ 866736 h 1722202"/>
                      <a:gd name="connsiteX336" fmla="*/ 317184 w 1550337"/>
                      <a:gd name="connsiteY336" fmla="*/ 837523 h 1722202"/>
                      <a:gd name="connsiteX337" fmla="*/ 308592 w 1550337"/>
                      <a:gd name="connsiteY337" fmla="*/ 825494 h 1722202"/>
                      <a:gd name="connsiteX338" fmla="*/ 290263 w 1550337"/>
                      <a:gd name="connsiteY338" fmla="*/ 822630 h 1722202"/>
                      <a:gd name="connsiteX339" fmla="*/ 290263 w 1550337"/>
                      <a:gd name="connsiteY339" fmla="*/ 822630 h 1722202"/>
                      <a:gd name="connsiteX340" fmla="*/ 302578 w 1550337"/>
                      <a:gd name="connsiteY340" fmla="*/ 1032559 h 1722202"/>
                      <a:gd name="connsiteX341" fmla="*/ 300000 w 1550337"/>
                      <a:gd name="connsiteY341" fmla="*/ 1029409 h 1722202"/>
                      <a:gd name="connsiteX342" fmla="*/ 347542 w 1550337"/>
                      <a:gd name="connsiteY342" fmla="*/ 949791 h 1722202"/>
                      <a:gd name="connsiteX343" fmla="*/ 369308 w 1550337"/>
                      <a:gd name="connsiteY343" fmla="*/ 969266 h 1722202"/>
                      <a:gd name="connsiteX344" fmla="*/ 394225 w 1550337"/>
                      <a:gd name="connsiteY344" fmla="*/ 955805 h 1722202"/>
                      <a:gd name="connsiteX345" fmla="*/ 403676 w 1550337"/>
                      <a:gd name="connsiteY345" fmla="*/ 950936 h 1722202"/>
                      <a:gd name="connsiteX346" fmla="*/ 385060 w 1550337"/>
                      <a:gd name="connsiteY346" fmla="*/ 984158 h 1722202"/>
                      <a:gd name="connsiteX347" fmla="*/ 384487 w 1550337"/>
                      <a:gd name="connsiteY347" fmla="*/ 1022822 h 1722202"/>
                      <a:gd name="connsiteX348" fmla="*/ 380764 w 1550337"/>
                      <a:gd name="connsiteY348" fmla="*/ 1031700 h 1722202"/>
                      <a:gd name="connsiteX349" fmla="*/ 330072 w 1550337"/>
                      <a:gd name="connsiteY349" fmla="*/ 1070077 h 1722202"/>
                      <a:gd name="connsiteX350" fmla="*/ 325203 w 1550337"/>
                      <a:gd name="connsiteY350" fmla="*/ 1077237 h 1722202"/>
                      <a:gd name="connsiteX351" fmla="*/ 322912 w 1550337"/>
                      <a:gd name="connsiteY351" fmla="*/ 1077237 h 1722202"/>
                      <a:gd name="connsiteX352" fmla="*/ 325203 w 1550337"/>
                      <a:gd name="connsiteY352" fmla="*/ 1049743 h 1722202"/>
                      <a:gd name="connsiteX353" fmla="*/ 314034 w 1550337"/>
                      <a:gd name="connsiteY353" fmla="*/ 1034564 h 1722202"/>
                      <a:gd name="connsiteX354" fmla="*/ 302578 w 1550337"/>
                      <a:gd name="connsiteY354" fmla="*/ 1032559 h 1722202"/>
                      <a:gd name="connsiteX355" fmla="*/ 302578 w 1550337"/>
                      <a:gd name="connsiteY355" fmla="*/ 1032559 h 1722202"/>
                      <a:gd name="connsiteX356" fmla="*/ 401958 w 1550337"/>
                      <a:gd name="connsiteY356" fmla="*/ 1182058 h 1722202"/>
                      <a:gd name="connsiteX357" fmla="*/ 397089 w 1550337"/>
                      <a:gd name="connsiteY357" fmla="*/ 1232178 h 1722202"/>
                      <a:gd name="connsiteX358" fmla="*/ 393366 w 1550337"/>
                      <a:gd name="connsiteY358" fmla="*/ 1240770 h 1722202"/>
                      <a:gd name="connsiteX359" fmla="*/ 348115 w 1550337"/>
                      <a:gd name="connsiteY359" fmla="*/ 1273992 h 1722202"/>
                      <a:gd name="connsiteX360" fmla="*/ 338091 w 1550337"/>
                      <a:gd name="connsiteY360" fmla="*/ 1288884 h 1722202"/>
                      <a:gd name="connsiteX361" fmla="*/ 338950 w 1550337"/>
                      <a:gd name="connsiteY361" fmla="*/ 1272560 h 1722202"/>
                      <a:gd name="connsiteX362" fmla="*/ 313175 w 1550337"/>
                      <a:gd name="connsiteY362" fmla="*/ 1238765 h 1722202"/>
                      <a:gd name="connsiteX363" fmla="*/ 358425 w 1550337"/>
                      <a:gd name="connsiteY363" fmla="*/ 1159147 h 1722202"/>
                      <a:gd name="connsiteX364" fmla="*/ 362435 w 1550337"/>
                      <a:gd name="connsiteY364" fmla="*/ 1159719 h 1722202"/>
                      <a:gd name="connsiteX365" fmla="*/ 379619 w 1550337"/>
                      <a:gd name="connsiteY365" fmla="*/ 1177190 h 1722202"/>
                      <a:gd name="connsiteX366" fmla="*/ 402244 w 1550337"/>
                      <a:gd name="connsiteY366" fmla="*/ 1165447 h 1722202"/>
                      <a:gd name="connsiteX367" fmla="*/ 413414 w 1550337"/>
                      <a:gd name="connsiteY367" fmla="*/ 1160579 h 1722202"/>
                      <a:gd name="connsiteX368" fmla="*/ 401958 w 1550337"/>
                      <a:gd name="connsiteY368" fmla="*/ 1182058 h 1722202"/>
                      <a:gd name="connsiteX369" fmla="*/ 401958 w 1550337"/>
                      <a:gd name="connsiteY369" fmla="*/ 1182058 h 1722202"/>
                      <a:gd name="connsiteX370" fmla="*/ 522817 w 1550337"/>
                      <a:gd name="connsiteY370" fmla="*/ 824635 h 1722202"/>
                      <a:gd name="connsiteX371" fmla="*/ 524249 w 1550337"/>
                      <a:gd name="connsiteY371" fmla="*/ 844397 h 1722202"/>
                      <a:gd name="connsiteX372" fmla="*/ 493032 w 1550337"/>
                      <a:gd name="connsiteY372" fmla="*/ 845256 h 1722202"/>
                      <a:gd name="connsiteX373" fmla="*/ 458378 w 1550337"/>
                      <a:gd name="connsiteY373" fmla="*/ 880483 h 1722202"/>
                      <a:gd name="connsiteX374" fmla="*/ 462387 w 1550337"/>
                      <a:gd name="connsiteY374" fmla="*/ 851270 h 1722202"/>
                      <a:gd name="connsiteX375" fmla="*/ 452936 w 1550337"/>
                      <a:gd name="connsiteY375" fmla="*/ 834945 h 1722202"/>
                      <a:gd name="connsiteX376" fmla="*/ 433461 w 1550337"/>
                      <a:gd name="connsiteY376" fmla="*/ 827786 h 1722202"/>
                      <a:gd name="connsiteX377" fmla="*/ 489309 w 1550337"/>
                      <a:gd name="connsiteY377" fmla="*/ 755327 h 1722202"/>
                      <a:gd name="connsiteX378" fmla="*/ 493318 w 1550337"/>
                      <a:gd name="connsiteY378" fmla="*/ 757905 h 1722202"/>
                      <a:gd name="connsiteX379" fmla="*/ 535419 w 1550337"/>
                      <a:gd name="connsiteY379" fmla="*/ 770506 h 1722202"/>
                      <a:gd name="connsiteX380" fmla="*/ 547734 w 1550337"/>
                      <a:gd name="connsiteY380" fmla="*/ 765924 h 1722202"/>
                      <a:gd name="connsiteX381" fmla="*/ 528831 w 1550337"/>
                      <a:gd name="connsiteY381" fmla="*/ 793418 h 1722202"/>
                      <a:gd name="connsiteX382" fmla="*/ 522817 w 1550337"/>
                      <a:gd name="connsiteY382" fmla="*/ 824635 h 1722202"/>
                      <a:gd name="connsiteX383" fmla="*/ 522817 w 1550337"/>
                      <a:gd name="connsiteY383" fmla="*/ 824635 h 1722202"/>
                      <a:gd name="connsiteX384" fmla="*/ 535419 w 1550337"/>
                      <a:gd name="connsiteY384" fmla="*/ 998478 h 1722202"/>
                      <a:gd name="connsiteX385" fmla="*/ 529118 w 1550337"/>
                      <a:gd name="connsiteY385" fmla="*/ 1040865 h 1722202"/>
                      <a:gd name="connsiteX386" fmla="*/ 519953 w 1550337"/>
                      <a:gd name="connsiteY386" fmla="*/ 1052893 h 1722202"/>
                      <a:gd name="connsiteX387" fmla="*/ 499046 w 1550337"/>
                      <a:gd name="connsiteY387" fmla="*/ 1053753 h 1722202"/>
                      <a:gd name="connsiteX388" fmla="*/ 529404 w 1550337"/>
                      <a:gd name="connsiteY388" fmla="*/ 1053753 h 1722202"/>
                      <a:gd name="connsiteX389" fmla="*/ 498760 w 1550337"/>
                      <a:gd name="connsiteY389" fmla="*/ 1054612 h 1722202"/>
                      <a:gd name="connsiteX390" fmla="*/ 497328 w 1550337"/>
                      <a:gd name="connsiteY390" fmla="*/ 1054039 h 1722202"/>
                      <a:gd name="connsiteX391" fmla="*/ 465251 w 1550337"/>
                      <a:gd name="connsiteY391" fmla="*/ 1088693 h 1722202"/>
                      <a:gd name="connsiteX392" fmla="*/ 467829 w 1550337"/>
                      <a:gd name="connsiteY392" fmla="*/ 1060340 h 1722202"/>
                      <a:gd name="connsiteX393" fmla="*/ 457519 w 1550337"/>
                      <a:gd name="connsiteY393" fmla="*/ 1043729 h 1722202"/>
                      <a:gd name="connsiteX394" fmla="*/ 438903 w 1550337"/>
                      <a:gd name="connsiteY394" fmla="*/ 1036855 h 1722202"/>
                      <a:gd name="connsiteX395" fmla="*/ 491600 w 1550337"/>
                      <a:gd name="connsiteY395" fmla="*/ 964683 h 1722202"/>
                      <a:gd name="connsiteX396" fmla="*/ 515657 w 1550337"/>
                      <a:gd name="connsiteY396" fmla="*/ 987309 h 1722202"/>
                      <a:gd name="connsiteX397" fmla="*/ 550025 w 1550337"/>
                      <a:gd name="connsiteY397" fmla="*/ 975566 h 1722202"/>
                      <a:gd name="connsiteX398" fmla="*/ 535419 w 1550337"/>
                      <a:gd name="connsiteY398" fmla="*/ 998478 h 1722202"/>
                      <a:gd name="connsiteX399" fmla="*/ 535419 w 1550337"/>
                      <a:gd name="connsiteY399" fmla="*/ 998478 h 1722202"/>
                      <a:gd name="connsiteX400" fmla="*/ 529691 w 1550337"/>
                      <a:gd name="connsiteY400" fmla="*/ 586640 h 1722202"/>
                      <a:gd name="connsiteX401" fmla="*/ 523963 w 1550337"/>
                      <a:gd name="connsiteY401" fmla="*/ 612702 h 1722202"/>
                      <a:gd name="connsiteX402" fmla="*/ 524535 w 1550337"/>
                      <a:gd name="connsiteY402" fmla="*/ 634754 h 1722202"/>
                      <a:gd name="connsiteX403" fmla="*/ 493032 w 1550337"/>
                      <a:gd name="connsiteY403" fmla="*/ 635613 h 1722202"/>
                      <a:gd name="connsiteX404" fmla="*/ 456946 w 1550337"/>
                      <a:gd name="connsiteY404" fmla="*/ 671699 h 1722202"/>
                      <a:gd name="connsiteX405" fmla="*/ 461815 w 1550337"/>
                      <a:gd name="connsiteY405" fmla="*/ 641914 h 1722202"/>
                      <a:gd name="connsiteX406" fmla="*/ 451791 w 1550337"/>
                      <a:gd name="connsiteY406" fmla="*/ 625303 h 1722202"/>
                      <a:gd name="connsiteX407" fmla="*/ 433175 w 1550337"/>
                      <a:gd name="connsiteY407" fmla="*/ 618430 h 1722202"/>
                      <a:gd name="connsiteX408" fmla="*/ 492173 w 1550337"/>
                      <a:gd name="connsiteY408" fmla="*/ 545398 h 1722202"/>
                      <a:gd name="connsiteX409" fmla="*/ 502196 w 1550337"/>
                      <a:gd name="connsiteY409" fmla="*/ 557141 h 1722202"/>
                      <a:gd name="connsiteX410" fmla="*/ 527113 w 1550337"/>
                      <a:gd name="connsiteY410" fmla="*/ 565160 h 1722202"/>
                      <a:gd name="connsiteX411" fmla="*/ 551457 w 1550337"/>
                      <a:gd name="connsiteY411" fmla="*/ 556281 h 1722202"/>
                      <a:gd name="connsiteX412" fmla="*/ 529691 w 1550337"/>
                      <a:gd name="connsiteY412" fmla="*/ 586640 h 1722202"/>
                      <a:gd name="connsiteX413" fmla="*/ 529691 w 1550337"/>
                      <a:gd name="connsiteY413" fmla="*/ 586640 h 1722202"/>
                      <a:gd name="connsiteX414" fmla="*/ 542865 w 1550337"/>
                      <a:gd name="connsiteY414" fmla="*/ 373274 h 1722202"/>
                      <a:gd name="connsiteX415" fmla="*/ 532841 w 1550337"/>
                      <a:gd name="connsiteY415" fmla="*/ 412510 h 1722202"/>
                      <a:gd name="connsiteX416" fmla="*/ 521958 w 1550337"/>
                      <a:gd name="connsiteY416" fmla="*/ 425971 h 1722202"/>
                      <a:gd name="connsiteX417" fmla="*/ 483008 w 1550337"/>
                      <a:gd name="connsiteY417" fmla="*/ 441723 h 1722202"/>
                      <a:gd name="connsiteX418" fmla="*/ 461815 w 1550337"/>
                      <a:gd name="connsiteY418" fmla="*/ 460625 h 1722202"/>
                      <a:gd name="connsiteX419" fmla="*/ 467543 w 1550337"/>
                      <a:gd name="connsiteY419" fmla="*/ 432558 h 1722202"/>
                      <a:gd name="connsiteX420" fmla="*/ 459523 w 1550337"/>
                      <a:gd name="connsiteY420" fmla="*/ 418525 h 1722202"/>
                      <a:gd name="connsiteX421" fmla="*/ 439189 w 1550337"/>
                      <a:gd name="connsiteY421" fmla="*/ 411365 h 1722202"/>
                      <a:gd name="connsiteX422" fmla="*/ 501624 w 1550337"/>
                      <a:gd name="connsiteY422" fmla="*/ 338906 h 1722202"/>
                      <a:gd name="connsiteX423" fmla="*/ 504774 w 1550337"/>
                      <a:gd name="connsiteY423" fmla="*/ 338906 h 1722202"/>
                      <a:gd name="connsiteX424" fmla="*/ 507065 w 1550337"/>
                      <a:gd name="connsiteY424" fmla="*/ 342916 h 1722202"/>
                      <a:gd name="connsiteX425" fmla="*/ 544583 w 1550337"/>
                      <a:gd name="connsiteY425" fmla="*/ 354658 h 1722202"/>
                      <a:gd name="connsiteX426" fmla="*/ 558903 w 1550337"/>
                      <a:gd name="connsiteY426" fmla="*/ 352081 h 1722202"/>
                      <a:gd name="connsiteX427" fmla="*/ 542865 w 1550337"/>
                      <a:gd name="connsiteY427" fmla="*/ 373274 h 1722202"/>
                      <a:gd name="connsiteX428" fmla="*/ 542865 w 1550337"/>
                      <a:gd name="connsiteY428" fmla="*/ 373274 h 1722202"/>
                      <a:gd name="connsiteX429" fmla="*/ 620478 w 1550337"/>
                      <a:gd name="connsiteY429" fmla="*/ 790840 h 1722202"/>
                      <a:gd name="connsiteX430" fmla="*/ 633939 w 1550337"/>
                      <a:gd name="connsiteY430" fmla="*/ 808883 h 1722202"/>
                      <a:gd name="connsiteX431" fmla="*/ 652841 w 1550337"/>
                      <a:gd name="connsiteY431" fmla="*/ 817475 h 1722202"/>
                      <a:gd name="connsiteX432" fmla="*/ 680049 w 1550337"/>
                      <a:gd name="connsiteY432" fmla="*/ 810602 h 1722202"/>
                      <a:gd name="connsiteX433" fmla="*/ 666588 w 1550337"/>
                      <a:gd name="connsiteY433" fmla="*/ 828072 h 1722202"/>
                      <a:gd name="connsiteX434" fmla="*/ 655705 w 1550337"/>
                      <a:gd name="connsiteY434" fmla="*/ 871318 h 1722202"/>
                      <a:gd name="connsiteX435" fmla="*/ 644822 w 1550337"/>
                      <a:gd name="connsiteY435" fmla="*/ 882201 h 1722202"/>
                      <a:gd name="connsiteX436" fmla="*/ 607018 w 1550337"/>
                      <a:gd name="connsiteY436" fmla="*/ 894230 h 1722202"/>
                      <a:gd name="connsiteX437" fmla="*/ 592125 w 1550337"/>
                      <a:gd name="connsiteY437" fmla="*/ 911700 h 1722202"/>
                      <a:gd name="connsiteX438" fmla="*/ 588975 w 1550337"/>
                      <a:gd name="connsiteY438" fmla="*/ 909409 h 1722202"/>
                      <a:gd name="connsiteX439" fmla="*/ 592984 w 1550337"/>
                      <a:gd name="connsiteY439" fmla="*/ 881915 h 1722202"/>
                      <a:gd name="connsiteX440" fmla="*/ 583820 w 1550337"/>
                      <a:gd name="connsiteY440" fmla="*/ 864731 h 1722202"/>
                      <a:gd name="connsiteX441" fmla="*/ 564345 w 1550337"/>
                      <a:gd name="connsiteY441" fmla="*/ 854707 h 1722202"/>
                      <a:gd name="connsiteX442" fmla="*/ 620478 w 1550337"/>
                      <a:gd name="connsiteY442" fmla="*/ 790840 h 1722202"/>
                      <a:gd name="connsiteX443" fmla="*/ 620478 w 1550337"/>
                      <a:gd name="connsiteY443" fmla="*/ 790840 h 1722202"/>
                      <a:gd name="connsiteX444" fmla="*/ 667734 w 1550337"/>
                      <a:gd name="connsiteY444" fmla="*/ 1040292 h 1722202"/>
                      <a:gd name="connsiteX445" fmla="*/ 659142 w 1550337"/>
                      <a:gd name="connsiteY445" fmla="*/ 1080960 h 1722202"/>
                      <a:gd name="connsiteX446" fmla="*/ 647972 w 1550337"/>
                      <a:gd name="connsiteY446" fmla="*/ 1092989 h 1722202"/>
                      <a:gd name="connsiteX447" fmla="*/ 633653 w 1550337"/>
                      <a:gd name="connsiteY447" fmla="*/ 1091557 h 1722202"/>
                      <a:gd name="connsiteX448" fmla="*/ 606159 w 1550337"/>
                      <a:gd name="connsiteY448" fmla="*/ 1117619 h 1722202"/>
                      <a:gd name="connsiteX449" fmla="*/ 598999 w 1550337"/>
                      <a:gd name="connsiteY449" fmla="*/ 1120197 h 1722202"/>
                      <a:gd name="connsiteX450" fmla="*/ 595275 w 1550337"/>
                      <a:gd name="connsiteY450" fmla="*/ 1118478 h 1722202"/>
                      <a:gd name="connsiteX451" fmla="*/ 596135 w 1550337"/>
                      <a:gd name="connsiteY451" fmla="*/ 1111318 h 1722202"/>
                      <a:gd name="connsiteX452" fmla="*/ 571791 w 1550337"/>
                      <a:gd name="connsiteY452" fmla="*/ 1066354 h 1722202"/>
                      <a:gd name="connsiteX453" fmla="*/ 596994 w 1550337"/>
                      <a:gd name="connsiteY453" fmla="*/ 1051461 h 1722202"/>
                      <a:gd name="connsiteX454" fmla="*/ 615037 w 1550337"/>
                      <a:gd name="connsiteY454" fmla="*/ 1029982 h 1722202"/>
                      <a:gd name="connsiteX455" fmla="*/ 624488 w 1550337"/>
                      <a:gd name="connsiteY455" fmla="*/ 1002488 h 1722202"/>
                      <a:gd name="connsiteX456" fmla="*/ 637662 w 1550337"/>
                      <a:gd name="connsiteY456" fmla="*/ 1020531 h 1722202"/>
                      <a:gd name="connsiteX457" fmla="*/ 654846 w 1550337"/>
                      <a:gd name="connsiteY457" fmla="*/ 1028263 h 1722202"/>
                      <a:gd name="connsiteX458" fmla="*/ 682340 w 1550337"/>
                      <a:gd name="connsiteY458" fmla="*/ 1021963 h 1722202"/>
                      <a:gd name="connsiteX459" fmla="*/ 667734 w 1550337"/>
                      <a:gd name="connsiteY459" fmla="*/ 1040292 h 1722202"/>
                      <a:gd name="connsiteX460" fmla="*/ 667734 w 1550337"/>
                      <a:gd name="connsiteY460" fmla="*/ 1040292 h 1722202"/>
                      <a:gd name="connsiteX461" fmla="*/ 677758 w 1550337"/>
                      <a:gd name="connsiteY461" fmla="*/ 412224 h 1722202"/>
                      <a:gd name="connsiteX462" fmla="*/ 666588 w 1550337"/>
                      <a:gd name="connsiteY462" fmla="*/ 450601 h 1722202"/>
                      <a:gd name="connsiteX463" fmla="*/ 654846 w 1550337"/>
                      <a:gd name="connsiteY463" fmla="*/ 463202 h 1722202"/>
                      <a:gd name="connsiteX464" fmla="*/ 615896 w 1550337"/>
                      <a:gd name="connsiteY464" fmla="*/ 474372 h 1722202"/>
                      <a:gd name="connsiteX465" fmla="*/ 594989 w 1550337"/>
                      <a:gd name="connsiteY465" fmla="*/ 489551 h 1722202"/>
                      <a:gd name="connsiteX466" fmla="*/ 600717 w 1550337"/>
                      <a:gd name="connsiteY466" fmla="*/ 464348 h 1722202"/>
                      <a:gd name="connsiteX467" fmla="*/ 591266 w 1550337"/>
                      <a:gd name="connsiteY467" fmla="*/ 446019 h 1722202"/>
                      <a:gd name="connsiteX468" fmla="*/ 572650 w 1550337"/>
                      <a:gd name="connsiteY468" fmla="*/ 437140 h 1722202"/>
                      <a:gd name="connsiteX469" fmla="*/ 635371 w 1550337"/>
                      <a:gd name="connsiteY469" fmla="*/ 371842 h 1722202"/>
                      <a:gd name="connsiteX470" fmla="*/ 649404 w 1550337"/>
                      <a:gd name="connsiteY470" fmla="*/ 392463 h 1722202"/>
                      <a:gd name="connsiteX471" fmla="*/ 662006 w 1550337"/>
                      <a:gd name="connsiteY471" fmla="*/ 398190 h 1722202"/>
                      <a:gd name="connsiteX472" fmla="*/ 694942 w 1550337"/>
                      <a:gd name="connsiteY472" fmla="*/ 391317 h 1722202"/>
                      <a:gd name="connsiteX473" fmla="*/ 677758 w 1550337"/>
                      <a:gd name="connsiteY473" fmla="*/ 412224 h 1722202"/>
                      <a:gd name="connsiteX474" fmla="*/ 677758 w 1550337"/>
                      <a:gd name="connsiteY474" fmla="*/ 412224 h 1722202"/>
                      <a:gd name="connsiteX475" fmla="*/ 692650 w 1550337"/>
                      <a:gd name="connsiteY475" fmla="*/ 207737 h 1722202"/>
                      <a:gd name="connsiteX476" fmla="*/ 681481 w 1550337"/>
                      <a:gd name="connsiteY476" fmla="*/ 241531 h 1722202"/>
                      <a:gd name="connsiteX477" fmla="*/ 666588 w 1550337"/>
                      <a:gd name="connsiteY477" fmla="*/ 255565 h 1722202"/>
                      <a:gd name="connsiteX478" fmla="*/ 631934 w 1550337"/>
                      <a:gd name="connsiteY478" fmla="*/ 265875 h 1722202"/>
                      <a:gd name="connsiteX479" fmla="*/ 607018 w 1550337"/>
                      <a:gd name="connsiteY479" fmla="*/ 287069 h 1722202"/>
                      <a:gd name="connsiteX480" fmla="*/ 614750 w 1550337"/>
                      <a:gd name="connsiteY480" fmla="*/ 256424 h 1722202"/>
                      <a:gd name="connsiteX481" fmla="*/ 607877 w 1550337"/>
                      <a:gd name="connsiteY481" fmla="*/ 241245 h 1722202"/>
                      <a:gd name="connsiteX482" fmla="*/ 589261 w 1550337"/>
                      <a:gd name="connsiteY482" fmla="*/ 232367 h 1722202"/>
                      <a:gd name="connsiteX483" fmla="*/ 630216 w 1550337"/>
                      <a:gd name="connsiteY483" fmla="*/ 208023 h 1722202"/>
                      <a:gd name="connsiteX484" fmla="*/ 654273 w 1550337"/>
                      <a:gd name="connsiteY484" fmla="*/ 168500 h 1722202"/>
                      <a:gd name="connsiteX485" fmla="*/ 659715 w 1550337"/>
                      <a:gd name="connsiteY485" fmla="*/ 174801 h 1722202"/>
                      <a:gd name="connsiteX486" fmla="*/ 692078 w 1550337"/>
                      <a:gd name="connsiteY486" fmla="*/ 189121 h 1722202"/>
                      <a:gd name="connsiteX487" fmla="*/ 712985 w 1550337"/>
                      <a:gd name="connsiteY487" fmla="*/ 185398 h 1722202"/>
                      <a:gd name="connsiteX488" fmla="*/ 692650 w 1550337"/>
                      <a:gd name="connsiteY488" fmla="*/ 207737 h 1722202"/>
                      <a:gd name="connsiteX489" fmla="*/ 692650 w 1550337"/>
                      <a:gd name="connsiteY489" fmla="*/ 207737 h 1722202"/>
                      <a:gd name="connsiteX490" fmla="*/ 806350 w 1550337"/>
                      <a:gd name="connsiteY490" fmla="*/ 955232 h 1722202"/>
                      <a:gd name="connsiteX491" fmla="*/ 737328 w 1550337"/>
                      <a:gd name="connsiteY491" fmla="*/ 969552 h 1722202"/>
                      <a:gd name="connsiteX492" fmla="*/ 713271 w 1550337"/>
                      <a:gd name="connsiteY492" fmla="*/ 912273 h 1722202"/>
                      <a:gd name="connsiteX493" fmla="*/ 718140 w 1550337"/>
                      <a:gd name="connsiteY493" fmla="*/ 908549 h 1722202"/>
                      <a:gd name="connsiteX494" fmla="*/ 768832 w 1550337"/>
                      <a:gd name="connsiteY494" fmla="*/ 853275 h 1722202"/>
                      <a:gd name="connsiteX495" fmla="*/ 783152 w 1550337"/>
                      <a:gd name="connsiteY495" fmla="*/ 876759 h 1722202"/>
                      <a:gd name="connsiteX496" fmla="*/ 799763 w 1550337"/>
                      <a:gd name="connsiteY496" fmla="*/ 885351 h 1722202"/>
                      <a:gd name="connsiteX497" fmla="*/ 825825 w 1550337"/>
                      <a:gd name="connsiteY497" fmla="*/ 884492 h 1722202"/>
                      <a:gd name="connsiteX498" fmla="*/ 806350 w 1550337"/>
                      <a:gd name="connsiteY498" fmla="*/ 955232 h 1722202"/>
                      <a:gd name="connsiteX499" fmla="*/ 806350 w 1550337"/>
                      <a:gd name="connsiteY499" fmla="*/ 955232 h 1722202"/>
                      <a:gd name="connsiteX500" fmla="*/ 813223 w 1550337"/>
                      <a:gd name="connsiteY500" fmla="*/ 693752 h 1722202"/>
                      <a:gd name="connsiteX501" fmla="*/ 805204 w 1550337"/>
                      <a:gd name="connsiteY501" fmla="*/ 720387 h 1722202"/>
                      <a:gd name="connsiteX502" fmla="*/ 809214 w 1550337"/>
                      <a:gd name="connsiteY502" fmla="*/ 745590 h 1722202"/>
                      <a:gd name="connsiteX503" fmla="*/ 738760 w 1550337"/>
                      <a:gd name="connsiteY503" fmla="*/ 757332 h 1722202"/>
                      <a:gd name="connsiteX504" fmla="*/ 744202 w 1550337"/>
                      <a:gd name="connsiteY504" fmla="*/ 731556 h 1722202"/>
                      <a:gd name="connsiteX505" fmla="*/ 735610 w 1550337"/>
                      <a:gd name="connsiteY505" fmla="*/ 711222 h 1722202"/>
                      <a:gd name="connsiteX506" fmla="*/ 718426 w 1550337"/>
                      <a:gd name="connsiteY506" fmla="*/ 699480 h 1722202"/>
                      <a:gd name="connsiteX507" fmla="*/ 745634 w 1550337"/>
                      <a:gd name="connsiteY507" fmla="*/ 687738 h 1722202"/>
                      <a:gd name="connsiteX508" fmla="*/ 764536 w 1550337"/>
                      <a:gd name="connsiteY508" fmla="*/ 670267 h 1722202"/>
                      <a:gd name="connsiteX509" fmla="*/ 776851 w 1550337"/>
                      <a:gd name="connsiteY509" fmla="*/ 643346 h 1722202"/>
                      <a:gd name="connsiteX510" fmla="*/ 784584 w 1550337"/>
                      <a:gd name="connsiteY510" fmla="*/ 655088 h 1722202"/>
                      <a:gd name="connsiteX511" fmla="*/ 817519 w 1550337"/>
                      <a:gd name="connsiteY511" fmla="*/ 673418 h 1722202"/>
                      <a:gd name="connsiteX512" fmla="*/ 832412 w 1550337"/>
                      <a:gd name="connsiteY512" fmla="*/ 671699 h 1722202"/>
                      <a:gd name="connsiteX513" fmla="*/ 813223 w 1550337"/>
                      <a:gd name="connsiteY513" fmla="*/ 693752 h 1722202"/>
                      <a:gd name="connsiteX514" fmla="*/ 813223 w 1550337"/>
                      <a:gd name="connsiteY514" fmla="*/ 693752 h 1722202"/>
                      <a:gd name="connsiteX515" fmla="*/ 822961 w 1550337"/>
                      <a:gd name="connsiteY515" fmla="*/ 484396 h 1722202"/>
                      <a:gd name="connsiteX516" fmla="*/ 814369 w 1550337"/>
                      <a:gd name="connsiteY516" fmla="*/ 510458 h 1722202"/>
                      <a:gd name="connsiteX517" fmla="*/ 817519 w 1550337"/>
                      <a:gd name="connsiteY517" fmla="*/ 534802 h 1722202"/>
                      <a:gd name="connsiteX518" fmla="*/ 743915 w 1550337"/>
                      <a:gd name="connsiteY518" fmla="*/ 551413 h 1722202"/>
                      <a:gd name="connsiteX519" fmla="*/ 751075 w 1550337"/>
                      <a:gd name="connsiteY519" fmla="*/ 522487 h 1722202"/>
                      <a:gd name="connsiteX520" fmla="*/ 742483 w 1550337"/>
                      <a:gd name="connsiteY520" fmla="*/ 501293 h 1722202"/>
                      <a:gd name="connsiteX521" fmla="*/ 722722 w 1550337"/>
                      <a:gd name="connsiteY521" fmla="*/ 488119 h 1722202"/>
                      <a:gd name="connsiteX522" fmla="*/ 785157 w 1550337"/>
                      <a:gd name="connsiteY522" fmla="*/ 433131 h 1722202"/>
                      <a:gd name="connsiteX523" fmla="*/ 788880 w 1550337"/>
                      <a:gd name="connsiteY523" fmla="*/ 434849 h 1722202"/>
                      <a:gd name="connsiteX524" fmla="*/ 793748 w 1550337"/>
                      <a:gd name="connsiteY524" fmla="*/ 444873 h 1722202"/>
                      <a:gd name="connsiteX525" fmla="*/ 829548 w 1550337"/>
                      <a:gd name="connsiteY525" fmla="*/ 463202 h 1722202"/>
                      <a:gd name="connsiteX526" fmla="*/ 845013 w 1550337"/>
                      <a:gd name="connsiteY526" fmla="*/ 461484 h 1722202"/>
                      <a:gd name="connsiteX527" fmla="*/ 822961 w 1550337"/>
                      <a:gd name="connsiteY527" fmla="*/ 484396 h 1722202"/>
                      <a:gd name="connsiteX528" fmla="*/ 822961 w 1550337"/>
                      <a:gd name="connsiteY528" fmla="*/ 484396 h 1722202"/>
                      <a:gd name="connsiteX529" fmla="*/ 934942 w 1550337"/>
                      <a:gd name="connsiteY529" fmla="*/ 990173 h 1722202"/>
                      <a:gd name="connsiteX530" fmla="*/ 928068 w 1550337"/>
                      <a:gd name="connsiteY530" fmla="*/ 1013084 h 1722202"/>
                      <a:gd name="connsiteX531" fmla="*/ 932651 w 1550337"/>
                      <a:gd name="connsiteY531" fmla="*/ 1037428 h 1722202"/>
                      <a:gd name="connsiteX532" fmla="*/ 897997 w 1550337"/>
                      <a:gd name="connsiteY532" fmla="*/ 1024826 h 1722202"/>
                      <a:gd name="connsiteX533" fmla="*/ 866780 w 1550337"/>
                      <a:gd name="connsiteY533" fmla="*/ 1044302 h 1722202"/>
                      <a:gd name="connsiteX534" fmla="*/ 847018 w 1550337"/>
                      <a:gd name="connsiteY534" fmla="*/ 981294 h 1722202"/>
                      <a:gd name="connsiteX535" fmla="*/ 872221 w 1550337"/>
                      <a:gd name="connsiteY535" fmla="*/ 973561 h 1722202"/>
                      <a:gd name="connsiteX536" fmla="*/ 888832 w 1550337"/>
                      <a:gd name="connsiteY536" fmla="*/ 959528 h 1722202"/>
                      <a:gd name="connsiteX537" fmla="*/ 899715 w 1550337"/>
                      <a:gd name="connsiteY537" fmla="*/ 933466 h 1722202"/>
                      <a:gd name="connsiteX538" fmla="*/ 912317 w 1550337"/>
                      <a:gd name="connsiteY538" fmla="*/ 958669 h 1722202"/>
                      <a:gd name="connsiteX539" fmla="*/ 925777 w 1550337"/>
                      <a:gd name="connsiteY539" fmla="*/ 968693 h 1722202"/>
                      <a:gd name="connsiteX540" fmla="*/ 954131 w 1550337"/>
                      <a:gd name="connsiteY540" fmla="*/ 970984 h 1722202"/>
                      <a:gd name="connsiteX541" fmla="*/ 934942 w 1550337"/>
                      <a:gd name="connsiteY541" fmla="*/ 990173 h 1722202"/>
                      <a:gd name="connsiteX542" fmla="*/ 934942 w 1550337"/>
                      <a:gd name="connsiteY542" fmla="*/ 990173 h 1722202"/>
                      <a:gd name="connsiteX543" fmla="*/ 958427 w 1550337"/>
                      <a:gd name="connsiteY543" fmla="*/ 761055 h 1722202"/>
                      <a:gd name="connsiteX544" fmla="*/ 938665 w 1550337"/>
                      <a:gd name="connsiteY544" fmla="*/ 779957 h 1722202"/>
                      <a:gd name="connsiteX545" fmla="*/ 932364 w 1550337"/>
                      <a:gd name="connsiteY545" fmla="*/ 799432 h 1722202"/>
                      <a:gd name="connsiteX546" fmla="*/ 934942 w 1550337"/>
                      <a:gd name="connsiteY546" fmla="*/ 828645 h 1722202"/>
                      <a:gd name="connsiteX547" fmla="*/ 869930 w 1550337"/>
                      <a:gd name="connsiteY547" fmla="*/ 834086 h 1722202"/>
                      <a:gd name="connsiteX548" fmla="*/ 868212 w 1550337"/>
                      <a:gd name="connsiteY548" fmla="*/ 831509 h 1722202"/>
                      <a:gd name="connsiteX549" fmla="*/ 873653 w 1550337"/>
                      <a:gd name="connsiteY549" fmla="*/ 805733 h 1722202"/>
                      <a:gd name="connsiteX550" fmla="*/ 867352 w 1550337"/>
                      <a:gd name="connsiteY550" fmla="*/ 785399 h 1722202"/>
                      <a:gd name="connsiteX551" fmla="*/ 849882 w 1550337"/>
                      <a:gd name="connsiteY551" fmla="*/ 770506 h 1722202"/>
                      <a:gd name="connsiteX552" fmla="*/ 848450 w 1550337"/>
                      <a:gd name="connsiteY552" fmla="*/ 766783 h 1722202"/>
                      <a:gd name="connsiteX553" fmla="*/ 904870 w 1550337"/>
                      <a:gd name="connsiteY553" fmla="*/ 719528 h 1722202"/>
                      <a:gd name="connsiteX554" fmla="*/ 958713 w 1550337"/>
                      <a:gd name="connsiteY554" fmla="*/ 757046 h 1722202"/>
                      <a:gd name="connsiteX555" fmla="*/ 958427 w 1550337"/>
                      <a:gd name="connsiteY555" fmla="*/ 761055 h 1722202"/>
                      <a:gd name="connsiteX556" fmla="*/ 958427 w 1550337"/>
                      <a:gd name="connsiteY556" fmla="*/ 761055 h 1722202"/>
                      <a:gd name="connsiteX557" fmla="*/ 950980 w 1550337"/>
                      <a:gd name="connsiteY557" fmla="*/ 568597 h 1722202"/>
                      <a:gd name="connsiteX558" fmla="*/ 943247 w 1550337"/>
                      <a:gd name="connsiteY558" fmla="*/ 590076 h 1722202"/>
                      <a:gd name="connsiteX559" fmla="*/ 946398 w 1550337"/>
                      <a:gd name="connsiteY559" fmla="*/ 614420 h 1722202"/>
                      <a:gd name="connsiteX560" fmla="*/ 911171 w 1550337"/>
                      <a:gd name="connsiteY560" fmla="*/ 602391 h 1722202"/>
                      <a:gd name="connsiteX561" fmla="*/ 876517 w 1550337"/>
                      <a:gd name="connsiteY561" fmla="*/ 621293 h 1722202"/>
                      <a:gd name="connsiteX562" fmla="*/ 882818 w 1550337"/>
                      <a:gd name="connsiteY562" fmla="*/ 596091 h 1722202"/>
                      <a:gd name="connsiteX563" fmla="*/ 875658 w 1550337"/>
                      <a:gd name="connsiteY563" fmla="*/ 572606 h 1722202"/>
                      <a:gd name="connsiteX564" fmla="*/ 859047 w 1550337"/>
                      <a:gd name="connsiteY564" fmla="*/ 558573 h 1722202"/>
                      <a:gd name="connsiteX565" fmla="*/ 887973 w 1550337"/>
                      <a:gd name="connsiteY565" fmla="*/ 550840 h 1722202"/>
                      <a:gd name="connsiteX566" fmla="*/ 904584 w 1550337"/>
                      <a:gd name="connsiteY566" fmla="*/ 538238 h 1722202"/>
                      <a:gd name="connsiteX567" fmla="*/ 918904 w 1550337"/>
                      <a:gd name="connsiteY567" fmla="*/ 509885 h 1722202"/>
                      <a:gd name="connsiteX568" fmla="*/ 929787 w 1550337"/>
                      <a:gd name="connsiteY568" fmla="*/ 534802 h 1722202"/>
                      <a:gd name="connsiteX569" fmla="*/ 946398 w 1550337"/>
                      <a:gd name="connsiteY569" fmla="*/ 545971 h 1722202"/>
                      <a:gd name="connsiteX570" fmla="*/ 972460 w 1550337"/>
                      <a:gd name="connsiteY570" fmla="*/ 549122 h 1722202"/>
                      <a:gd name="connsiteX571" fmla="*/ 950980 w 1550337"/>
                      <a:gd name="connsiteY571" fmla="*/ 568597 h 1722202"/>
                      <a:gd name="connsiteX572" fmla="*/ 950980 w 1550337"/>
                      <a:gd name="connsiteY572" fmla="*/ 568597 h 1722202"/>
                      <a:gd name="connsiteX573" fmla="*/ 970742 w 1550337"/>
                      <a:gd name="connsiteY573" fmla="*/ 357522 h 1722202"/>
                      <a:gd name="connsiteX574" fmla="*/ 960718 w 1550337"/>
                      <a:gd name="connsiteY574" fmla="*/ 383298 h 1722202"/>
                      <a:gd name="connsiteX575" fmla="*/ 963009 w 1550337"/>
                      <a:gd name="connsiteY575" fmla="*/ 409933 h 1722202"/>
                      <a:gd name="connsiteX576" fmla="*/ 891123 w 1550337"/>
                      <a:gd name="connsiteY576" fmla="*/ 413942 h 1722202"/>
                      <a:gd name="connsiteX577" fmla="*/ 897997 w 1550337"/>
                      <a:gd name="connsiteY577" fmla="*/ 385016 h 1722202"/>
                      <a:gd name="connsiteX578" fmla="*/ 892269 w 1550337"/>
                      <a:gd name="connsiteY578" fmla="*/ 364682 h 1722202"/>
                      <a:gd name="connsiteX579" fmla="*/ 874799 w 1550337"/>
                      <a:gd name="connsiteY579" fmla="*/ 349789 h 1722202"/>
                      <a:gd name="connsiteX580" fmla="*/ 904584 w 1550337"/>
                      <a:gd name="connsiteY580" fmla="*/ 341770 h 1722202"/>
                      <a:gd name="connsiteX581" fmla="*/ 921768 w 1550337"/>
                      <a:gd name="connsiteY581" fmla="*/ 329742 h 1722202"/>
                      <a:gd name="connsiteX582" fmla="*/ 936660 w 1550337"/>
                      <a:gd name="connsiteY582" fmla="*/ 302248 h 1722202"/>
                      <a:gd name="connsiteX583" fmla="*/ 947543 w 1550337"/>
                      <a:gd name="connsiteY583" fmla="*/ 326018 h 1722202"/>
                      <a:gd name="connsiteX584" fmla="*/ 963009 w 1550337"/>
                      <a:gd name="connsiteY584" fmla="*/ 336902 h 1722202"/>
                      <a:gd name="connsiteX585" fmla="*/ 989644 w 1550337"/>
                      <a:gd name="connsiteY585" fmla="*/ 339479 h 1722202"/>
                      <a:gd name="connsiteX586" fmla="*/ 970742 w 1550337"/>
                      <a:gd name="connsiteY586" fmla="*/ 357522 h 1722202"/>
                      <a:gd name="connsiteX587" fmla="*/ 970742 w 1550337"/>
                      <a:gd name="connsiteY587" fmla="*/ 357522 h 1722202"/>
                      <a:gd name="connsiteX588" fmla="*/ 1068117 w 1550337"/>
                      <a:gd name="connsiteY588" fmla="*/ 942917 h 1722202"/>
                      <a:gd name="connsiteX589" fmla="*/ 1064966 w 1550337"/>
                      <a:gd name="connsiteY589" fmla="*/ 943490 h 1722202"/>
                      <a:gd name="connsiteX590" fmla="*/ 1045205 w 1550337"/>
                      <a:gd name="connsiteY590" fmla="*/ 928311 h 1722202"/>
                      <a:gd name="connsiteX591" fmla="*/ 1027735 w 1550337"/>
                      <a:gd name="connsiteY591" fmla="*/ 926879 h 1722202"/>
                      <a:gd name="connsiteX592" fmla="*/ 1003677 w 1550337"/>
                      <a:gd name="connsiteY592" fmla="*/ 940053 h 1722202"/>
                      <a:gd name="connsiteX593" fmla="*/ 1009405 w 1550337"/>
                      <a:gd name="connsiteY593" fmla="*/ 913418 h 1722202"/>
                      <a:gd name="connsiteX594" fmla="*/ 1002532 w 1550337"/>
                      <a:gd name="connsiteY594" fmla="*/ 889647 h 1722202"/>
                      <a:gd name="connsiteX595" fmla="*/ 986780 w 1550337"/>
                      <a:gd name="connsiteY595" fmla="*/ 873036 h 1722202"/>
                      <a:gd name="connsiteX596" fmla="*/ 1011124 w 1550337"/>
                      <a:gd name="connsiteY596" fmla="*/ 869886 h 1722202"/>
                      <a:gd name="connsiteX597" fmla="*/ 1027735 w 1550337"/>
                      <a:gd name="connsiteY597" fmla="*/ 858716 h 1722202"/>
                      <a:gd name="connsiteX598" fmla="*/ 1041195 w 1550337"/>
                      <a:gd name="connsiteY598" fmla="*/ 833513 h 1722202"/>
                      <a:gd name="connsiteX599" fmla="*/ 1089023 w 1550337"/>
                      <a:gd name="connsiteY599" fmla="*/ 881628 h 1722202"/>
                      <a:gd name="connsiteX600" fmla="*/ 1068117 w 1550337"/>
                      <a:gd name="connsiteY600" fmla="*/ 942917 h 1722202"/>
                      <a:gd name="connsiteX601" fmla="*/ 1068117 w 1550337"/>
                      <a:gd name="connsiteY601" fmla="*/ 942917 h 1722202"/>
                      <a:gd name="connsiteX602" fmla="*/ 1074990 w 1550337"/>
                      <a:gd name="connsiteY602" fmla="*/ 695184 h 1722202"/>
                      <a:gd name="connsiteX603" fmla="*/ 1077281 w 1550337"/>
                      <a:gd name="connsiteY603" fmla="*/ 732988 h 1722202"/>
                      <a:gd name="connsiteX604" fmla="*/ 1059238 w 1550337"/>
                      <a:gd name="connsiteY604" fmla="*/ 718955 h 1722202"/>
                      <a:gd name="connsiteX605" fmla="*/ 1033176 w 1550337"/>
                      <a:gd name="connsiteY605" fmla="*/ 716664 h 1722202"/>
                      <a:gd name="connsiteX606" fmla="*/ 1014274 w 1550337"/>
                      <a:gd name="connsiteY606" fmla="*/ 726688 h 1722202"/>
                      <a:gd name="connsiteX607" fmla="*/ 1020002 w 1550337"/>
                      <a:gd name="connsiteY607" fmla="*/ 689170 h 1722202"/>
                      <a:gd name="connsiteX608" fmla="*/ 995658 w 1550337"/>
                      <a:gd name="connsiteY608" fmla="*/ 657093 h 1722202"/>
                      <a:gd name="connsiteX609" fmla="*/ 1052651 w 1550337"/>
                      <a:gd name="connsiteY609" fmla="*/ 621007 h 1722202"/>
                      <a:gd name="connsiteX610" fmla="*/ 1102198 w 1550337"/>
                      <a:gd name="connsiteY610" fmla="*/ 666544 h 1722202"/>
                      <a:gd name="connsiteX611" fmla="*/ 1074990 w 1550337"/>
                      <a:gd name="connsiteY611" fmla="*/ 695184 h 1722202"/>
                      <a:gd name="connsiteX612" fmla="*/ 1074990 w 1550337"/>
                      <a:gd name="connsiteY612" fmla="*/ 695184 h 1722202"/>
                      <a:gd name="connsiteX613" fmla="*/ 1173797 w 1550337"/>
                      <a:gd name="connsiteY613" fmla="*/ 1070364 h 1722202"/>
                      <a:gd name="connsiteX614" fmla="*/ 1172078 w 1550337"/>
                      <a:gd name="connsiteY614" fmla="*/ 1069504 h 1722202"/>
                      <a:gd name="connsiteX615" fmla="*/ 1150312 w 1550337"/>
                      <a:gd name="connsiteY615" fmla="*/ 1048311 h 1722202"/>
                      <a:gd name="connsiteX616" fmla="*/ 1118809 w 1550337"/>
                      <a:gd name="connsiteY616" fmla="*/ 1055185 h 1722202"/>
                      <a:gd name="connsiteX617" fmla="*/ 1103057 w 1550337"/>
                      <a:gd name="connsiteY617" fmla="*/ 988168 h 1722202"/>
                      <a:gd name="connsiteX618" fmla="*/ 1105635 w 1550337"/>
                      <a:gd name="connsiteY618" fmla="*/ 985877 h 1722202"/>
                      <a:gd name="connsiteX619" fmla="*/ 1124250 w 1550337"/>
                      <a:gd name="connsiteY619" fmla="*/ 987309 h 1722202"/>
                      <a:gd name="connsiteX620" fmla="*/ 1142866 w 1550337"/>
                      <a:gd name="connsiteY620" fmla="*/ 976998 h 1722202"/>
                      <a:gd name="connsiteX621" fmla="*/ 1152890 w 1550337"/>
                      <a:gd name="connsiteY621" fmla="*/ 954946 h 1722202"/>
                      <a:gd name="connsiteX622" fmla="*/ 1195277 w 1550337"/>
                      <a:gd name="connsiteY622" fmla="*/ 1010793 h 1722202"/>
                      <a:gd name="connsiteX623" fmla="*/ 1173797 w 1550337"/>
                      <a:gd name="connsiteY623" fmla="*/ 1070364 h 1722202"/>
                      <a:gd name="connsiteX624" fmla="*/ 1173797 w 1550337"/>
                      <a:gd name="connsiteY624" fmla="*/ 1070364 h 1722202"/>
                      <a:gd name="connsiteX625" fmla="*/ 1184107 w 1550337"/>
                      <a:gd name="connsiteY625" fmla="*/ 824635 h 1722202"/>
                      <a:gd name="connsiteX626" fmla="*/ 1185539 w 1550337"/>
                      <a:gd name="connsiteY626" fmla="*/ 858430 h 1722202"/>
                      <a:gd name="connsiteX627" fmla="*/ 1128260 w 1550337"/>
                      <a:gd name="connsiteY627" fmla="*/ 844969 h 1722202"/>
                      <a:gd name="connsiteX628" fmla="*/ 1112794 w 1550337"/>
                      <a:gd name="connsiteY628" fmla="*/ 775089 h 1722202"/>
                      <a:gd name="connsiteX629" fmla="*/ 1115372 w 1550337"/>
                      <a:gd name="connsiteY629" fmla="*/ 773370 h 1722202"/>
                      <a:gd name="connsiteX630" fmla="*/ 1134274 w 1550337"/>
                      <a:gd name="connsiteY630" fmla="*/ 774802 h 1722202"/>
                      <a:gd name="connsiteX631" fmla="*/ 1154036 w 1550337"/>
                      <a:gd name="connsiteY631" fmla="*/ 763919 h 1722202"/>
                      <a:gd name="connsiteX632" fmla="*/ 1163487 w 1550337"/>
                      <a:gd name="connsiteY632" fmla="*/ 745017 h 1722202"/>
                      <a:gd name="connsiteX633" fmla="*/ 1175802 w 1550337"/>
                      <a:gd name="connsiteY633" fmla="*/ 781103 h 1722202"/>
                      <a:gd name="connsiteX634" fmla="*/ 1206160 w 1550337"/>
                      <a:gd name="connsiteY634" fmla="*/ 801437 h 1722202"/>
                      <a:gd name="connsiteX635" fmla="*/ 1184107 w 1550337"/>
                      <a:gd name="connsiteY635" fmla="*/ 824635 h 1722202"/>
                      <a:gd name="connsiteX636" fmla="*/ 1184107 w 1550337"/>
                      <a:gd name="connsiteY636" fmla="*/ 824635 h 1722202"/>
                      <a:gd name="connsiteX637" fmla="*/ 1201864 w 1550337"/>
                      <a:gd name="connsiteY637" fmla="*/ 648501 h 1722202"/>
                      <a:gd name="connsiteX638" fmla="*/ 1143152 w 1550337"/>
                      <a:gd name="connsiteY638" fmla="*/ 635041 h 1722202"/>
                      <a:gd name="connsiteX639" fmla="*/ 1151744 w 1550337"/>
                      <a:gd name="connsiteY639" fmla="*/ 594945 h 1722202"/>
                      <a:gd name="connsiteX640" fmla="*/ 1129692 w 1550337"/>
                      <a:gd name="connsiteY640" fmla="*/ 559432 h 1722202"/>
                      <a:gd name="connsiteX641" fmla="*/ 1184394 w 1550337"/>
                      <a:gd name="connsiteY641" fmla="*/ 532797 h 1722202"/>
                      <a:gd name="connsiteX642" fmla="*/ 1228499 w 1550337"/>
                      <a:gd name="connsiteY642" fmla="*/ 589503 h 1722202"/>
                      <a:gd name="connsiteX643" fmla="*/ 1201864 w 1550337"/>
                      <a:gd name="connsiteY643" fmla="*/ 648501 h 1722202"/>
                      <a:gd name="connsiteX644" fmla="*/ 1201864 w 1550337"/>
                      <a:gd name="connsiteY644" fmla="*/ 648501 h 1722202"/>
                      <a:gd name="connsiteX645" fmla="*/ 1283200 w 1550337"/>
                      <a:gd name="connsiteY645" fmla="*/ 1025113 h 1722202"/>
                      <a:gd name="connsiteX646" fmla="*/ 1272031 w 1550337"/>
                      <a:gd name="connsiteY646" fmla="*/ 1007929 h 1722202"/>
                      <a:gd name="connsiteX647" fmla="*/ 1244537 w 1550337"/>
                      <a:gd name="connsiteY647" fmla="*/ 995900 h 1722202"/>
                      <a:gd name="connsiteX648" fmla="*/ 1237663 w 1550337"/>
                      <a:gd name="connsiteY648" fmla="*/ 990459 h 1722202"/>
                      <a:gd name="connsiteX649" fmla="*/ 1224203 w 1550337"/>
                      <a:gd name="connsiteY649" fmla="*/ 924301 h 1722202"/>
                      <a:gd name="connsiteX650" fmla="*/ 1252556 w 1550337"/>
                      <a:gd name="connsiteY650" fmla="*/ 929743 h 1722202"/>
                      <a:gd name="connsiteX651" fmla="*/ 1268021 w 1550337"/>
                      <a:gd name="connsiteY651" fmla="*/ 902249 h 1722202"/>
                      <a:gd name="connsiteX652" fmla="*/ 1305826 w 1550337"/>
                      <a:gd name="connsiteY652" fmla="*/ 970411 h 1722202"/>
                      <a:gd name="connsiteX653" fmla="*/ 1283200 w 1550337"/>
                      <a:gd name="connsiteY653" fmla="*/ 1025113 h 1722202"/>
                      <a:gd name="connsiteX654" fmla="*/ 1283200 w 1550337"/>
                      <a:gd name="connsiteY654" fmla="*/ 1025113 h 1722202"/>
                      <a:gd name="connsiteX655" fmla="*/ 1365683 w 1550337"/>
                      <a:gd name="connsiteY655" fmla="*/ 1151127 h 1722202"/>
                      <a:gd name="connsiteX656" fmla="*/ 1355372 w 1550337"/>
                      <a:gd name="connsiteY656" fmla="*/ 1171748 h 1722202"/>
                      <a:gd name="connsiteX657" fmla="*/ 1353940 w 1550337"/>
                      <a:gd name="connsiteY657" fmla="*/ 1194660 h 1722202"/>
                      <a:gd name="connsiteX658" fmla="*/ 1344489 w 1550337"/>
                      <a:gd name="connsiteY658" fmla="*/ 1172607 h 1722202"/>
                      <a:gd name="connsiteX659" fmla="*/ 1327306 w 1550337"/>
                      <a:gd name="connsiteY659" fmla="*/ 1160579 h 1722202"/>
                      <a:gd name="connsiteX660" fmla="*/ 1320146 w 1550337"/>
                      <a:gd name="connsiteY660" fmla="*/ 1155137 h 1722202"/>
                      <a:gd name="connsiteX661" fmla="*/ 1309835 w 1550337"/>
                      <a:gd name="connsiteY661" fmla="*/ 1082679 h 1722202"/>
                      <a:gd name="connsiteX662" fmla="*/ 1332747 w 1550337"/>
                      <a:gd name="connsiteY662" fmla="*/ 1094421 h 1722202"/>
                      <a:gd name="connsiteX663" fmla="*/ 1344489 w 1550337"/>
                      <a:gd name="connsiteY663" fmla="*/ 1073800 h 1722202"/>
                      <a:gd name="connsiteX664" fmla="*/ 1348212 w 1550337"/>
                      <a:gd name="connsiteY664" fmla="*/ 1090984 h 1722202"/>
                      <a:gd name="connsiteX665" fmla="*/ 1367115 w 1550337"/>
                      <a:gd name="connsiteY665" fmla="*/ 1140531 h 1722202"/>
                      <a:gd name="connsiteX666" fmla="*/ 1365683 w 1550337"/>
                      <a:gd name="connsiteY666" fmla="*/ 1151127 h 1722202"/>
                      <a:gd name="connsiteX667" fmla="*/ 1365683 w 1550337"/>
                      <a:gd name="connsiteY667" fmla="*/ 1151127 h 1722202"/>
                      <a:gd name="connsiteX668" fmla="*/ 1383439 w 1550337"/>
                      <a:gd name="connsiteY668" fmla="*/ 940339 h 1722202"/>
                      <a:gd name="connsiteX669" fmla="*/ 1372270 w 1550337"/>
                      <a:gd name="connsiteY669" fmla="*/ 959242 h 1722202"/>
                      <a:gd name="connsiteX670" fmla="*/ 1370838 w 1550337"/>
                      <a:gd name="connsiteY670" fmla="*/ 985877 h 1722202"/>
                      <a:gd name="connsiteX671" fmla="*/ 1360528 w 1550337"/>
                      <a:gd name="connsiteY671" fmla="*/ 962106 h 1722202"/>
                      <a:gd name="connsiteX672" fmla="*/ 1343057 w 1550337"/>
                      <a:gd name="connsiteY672" fmla="*/ 948931 h 1722202"/>
                      <a:gd name="connsiteX673" fmla="*/ 1335038 w 1550337"/>
                      <a:gd name="connsiteY673" fmla="*/ 944349 h 1722202"/>
                      <a:gd name="connsiteX674" fmla="*/ 1325874 w 1550337"/>
                      <a:gd name="connsiteY674" fmla="*/ 871318 h 1722202"/>
                      <a:gd name="connsiteX675" fmla="*/ 1350217 w 1550337"/>
                      <a:gd name="connsiteY675" fmla="*/ 882487 h 1722202"/>
                      <a:gd name="connsiteX676" fmla="*/ 1363678 w 1550337"/>
                      <a:gd name="connsiteY676" fmla="*/ 860435 h 1722202"/>
                      <a:gd name="connsiteX677" fmla="*/ 1366828 w 1550337"/>
                      <a:gd name="connsiteY677" fmla="*/ 888788 h 1722202"/>
                      <a:gd name="connsiteX678" fmla="*/ 1385444 w 1550337"/>
                      <a:gd name="connsiteY678" fmla="*/ 929743 h 1722202"/>
                      <a:gd name="connsiteX679" fmla="*/ 1383439 w 1550337"/>
                      <a:gd name="connsiteY679" fmla="*/ 940339 h 1722202"/>
                      <a:gd name="connsiteX680" fmla="*/ 1383439 w 1550337"/>
                      <a:gd name="connsiteY680" fmla="*/ 940339 h 1722202"/>
                      <a:gd name="connsiteX681" fmla="*/ 1408642 w 1550337"/>
                      <a:gd name="connsiteY681" fmla="*/ 730697 h 1722202"/>
                      <a:gd name="connsiteX682" fmla="*/ 1395468 w 1550337"/>
                      <a:gd name="connsiteY682" fmla="*/ 751031 h 1722202"/>
                      <a:gd name="connsiteX683" fmla="*/ 1394609 w 1550337"/>
                      <a:gd name="connsiteY683" fmla="*/ 778525 h 1722202"/>
                      <a:gd name="connsiteX684" fmla="*/ 1387449 w 1550337"/>
                      <a:gd name="connsiteY684" fmla="*/ 761914 h 1722202"/>
                      <a:gd name="connsiteX685" fmla="*/ 1353654 w 1550337"/>
                      <a:gd name="connsiteY685" fmla="*/ 736998 h 1722202"/>
                      <a:gd name="connsiteX686" fmla="*/ 1349072 w 1550337"/>
                      <a:gd name="connsiteY686" fmla="*/ 661389 h 1722202"/>
                      <a:gd name="connsiteX687" fmla="*/ 1366542 w 1550337"/>
                      <a:gd name="connsiteY687" fmla="*/ 670840 h 1722202"/>
                      <a:gd name="connsiteX688" fmla="*/ 1379143 w 1550337"/>
                      <a:gd name="connsiteY688" fmla="*/ 667690 h 1722202"/>
                      <a:gd name="connsiteX689" fmla="*/ 1388594 w 1550337"/>
                      <a:gd name="connsiteY689" fmla="*/ 651938 h 1722202"/>
                      <a:gd name="connsiteX690" fmla="*/ 1390886 w 1550337"/>
                      <a:gd name="connsiteY690" fmla="*/ 665112 h 1722202"/>
                      <a:gd name="connsiteX691" fmla="*/ 1410647 w 1550337"/>
                      <a:gd name="connsiteY691" fmla="*/ 721819 h 1722202"/>
                      <a:gd name="connsiteX692" fmla="*/ 1408642 w 1550337"/>
                      <a:gd name="connsiteY692" fmla="*/ 730697 h 1722202"/>
                      <a:gd name="connsiteX693" fmla="*/ 1408642 w 1550337"/>
                      <a:gd name="connsiteY693" fmla="*/ 730697 h 1722202"/>
                      <a:gd name="connsiteX694" fmla="*/ 1423535 w 1550337"/>
                      <a:gd name="connsiteY694" fmla="*/ 568310 h 1722202"/>
                      <a:gd name="connsiteX695" fmla="*/ 1415802 w 1550337"/>
                      <a:gd name="connsiteY695" fmla="*/ 550267 h 1722202"/>
                      <a:gd name="connsiteX696" fmla="*/ 1390599 w 1550337"/>
                      <a:gd name="connsiteY696" fmla="*/ 529933 h 1722202"/>
                      <a:gd name="connsiteX697" fmla="*/ 1385158 w 1550337"/>
                      <a:gd name="connsiteY697" fmla="*/ 523059 h 1722202"/>
                      <a:gd name="connsiteX698" fmla="*/ 1382867 w 1550337"/>
                      <a:gd name="connsiteY698" fmla="*/ 463202 h 1722202"/>
                      <a:gd name="connsiteX699" fmla="*/ 1380289 w 1550337"/>
                      <a:gd name="connsiteY699" fmla="*/ 453751 h 1722202"/>
                      <a:gd name="connsiteX700" fmla="*/ 1382867 w 1550337"/>
                      <a:gd name="connsiteY700" fmla="*/ 453751 h 1722202"/>
                      <a:gd name="connsiteX701" fmla="*/ 1405778 w 1550337"/>
                      <a:gd name="connsiteY701" fmla="*/ 465494 h 1722202"/>
                      <a:gd name="connsiteX702" fmla="*/ 1422389 w 1550337"/>
                      <a:gd name="connsiteY702" fmla="*/ 443441 h 1722202"/>
                      <a:gd name="connsiteX703" fmla="*/ 1450456 w 1550337"/>
                      <a:gd name="connsiteY703" fmla="*/ 520482 h 1722202"/>
                      <a:gd name="connsiteX704" fmla="*/ 1423535 w 1550337"/>
                      <a:gd name="connsiteY704" fmla="*/ 568310 h 1722202"/>
                      <a:gd name="connsiteX705" fmla="*/ 1423535 w 1550337"/>
                      <a:gd name="connsiteY705" fmla="*/ 568310 h 1722202"/>
                      <a:gd name="connsiteX706" fmla="*/ 1463630 w 1550337"/>
                      <a:gd name="connsiteY706" fmla="*/ 332606 h 1722202"/>
                      <a:gd name="connsiteX707" fmla="*/ 1461053 w 1550337"/>
                      <a:gd name="connsiteY707" fmla="*/ 364968 h 1722202"/>
                      <a:gd name="connsiteX708" fmla="*/ 1449883 w 1550337"/>
                      <a:gd name="connsiteY708" fmla="*/ 339193 h 1722202"/>
                      <a:gd name="connsiteX709" fmla="*/ 1428117 w 1550337"/>
                      <a:gd name="connsiteY709" fmla="*/ 324300 h 1722202"/>
                      <a:gd name="connsiteX710" fmla="*/ 1416948 w 1550337"/>
                      <a:gd name="connsiteY710" fmla="*/ 323441 h 1722202"/>
                      <a:gd name="connsiteX711" fmla="*/ 1415229 w 1550337"/>
                      <a:gd name="connsiteY711" fmla="*/ 246973 h 1722202"/>
                      <a:gd name="connsiteX712" fmla="*/ 1425540 w 1550337"/>
                      <a:gd name="connsiteY712" fmla="*/ 252414 h 1722202"/>
                      <a:gd name="connsiteX713" fmla="*/ 1433559 w 1550337"/>
                      <a:gd name="connsiteY713" fmla="*/ 257856 h 1722202"/>
                      <a:gd name="connsiteX714" fmla="*/ 1450170 w 1550337"/>
                      <a:gd name="connsiteY714" fmla="*/ 255565 h 1722202"/>
                      <a:gd name="connsiteX715" fmla="*/ 1461912 w 1550337"/>
                      <a:gd name="connsiteY715" fmla="*/ 239813 h 1722202"/>
                      <a:gd name="connsiteX716" fmla="*/ 1486256 w 1550337"/>
                      <a:gd name="connsiteY716" fmla="*/ 314563 h 1722202"/>
                      <a:gd name="connsiteX717" fmla="*/ 1463630 w 1550337"/>
                      <a:gd name="connsiteY717" fmla="*/ 332606 h 1722202"/>
                      <a:gd name="connsiteX718" fmla="*/ 1463630 w 1550337"/>
                      <a:gd name="connsiteY718" fmla="*/ 332606 h 17222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  <a:cxn ang="0">
                        <a:pos x="connsiteX204" y="connsiteY204"/>
                      </a:cxn>
                      <a:cxn ang="0">
                        <a:pos x="connsiteX205" y="connsiteY205"/>
                      </a:cxn>
                      <a:cxn ang="0">
                        <a:pos x="connsiteX206" y="connsiteY206"/>
                      </a:cxn>
                      <a:cxn ang="0">
                        <a:pos x="connsiteX207" y="connsiteY207"/>
                      </a:cxn>
                      <a:cxn ang="0">
                        <a:pos x="connsiteX208" y="connsiteY208"/>
                      </a:cxn>
                      <a:cxn ang="0">
                        <a:pos x="connsiteX209" y="connsiteY209"/>
                      </a:cxn>
                      <a:cxn ang="0">
                        <a:pos x="connsiteX210" y="connsiteY210"/>
                      </a:cxn>
                      <a:cxn ang="0">
                        <a:pos x="connsiteX211" y="connsiteY211"/>
                      </a:cxn>
                      <a:cxn ang="0">
                        <a:pos x="connsiteX212" y="connsiteY212"/>
                      </a:cxn>
                      <a:cxn ang="0">
                        <a:pos x="connsiteX213" y="connsiteY213"/>
                      </a:cxn>
                      <a:cxn ang="0">
                        <a:pos x="connsiteX214" y="connsiteY214"/>
                      </a:cxn>
                      <a:cxn ang="0">
                        <a:pos x="connsiteX215" y="connsiteY215"/>
                      </a:cxn>
                      <a:cxn ang="0">
                        <a:pos x="connsiteX216" y="connsiteY216"/>
                      </a:cxn>
                      <a:cxn ang="0">
                        <a:pos x="connsiteX217" y="connsiteY217"/>
                      </a:cxn>
                      <a:cxn ang="0">
                        <a:pos x="connsiteX218" y="connsiteY218"/>
                      </a:cxn>
                      <a:cxn ang="0">
                        <a:pos x="connsiteX219" y="connsiteY219"/>
                      </a:cxn>
                      <a:cxn ang="0">
                        <a:pos x="connsiteX220" y="connsiteY220"/>
                      </a:cxn>
                      <a:cxn ang="0">
                        <a:pos x="connsiteX221" y="connsiteY221"/>
                      </a:cxn>
                      <a:cxn ang="0">
                        <a:pos x="connsiteX222" y="connsiteY222"/>
                      </a:cxn>
                      <a:cxn ang="0">
                        <a:pos x="connsiteX223" y="connsiteY223"/>
                      </a:cxn>
                      <a:cxn ang="0">
                        <a:pos x="connsiteX224" y="connsiteY224"/>
                      </a:cxn>
                      <a:cxn ang="0">
                        <a:pos x="connsiteX225" y="connsiteY225"/>
                      </a:cxn>
                      <a:cxn ang="0">
                        <a:pos x="connsiteX226" y="connsiteY226"/>
                      </a:cxn>
                      <a:cxn ang="0">
                        <a:pos x="connsiteX227" y="connsiteY227"/>
                      </a:cxn>
                      <a:cxn ang="0">
                        <a:pos x="connsiteX228" y="connsiteY228"/>
                      </a:cxn>
                      <a:cxn ang="0">
                        <a:pos x="connsiteX229" y="connsiteY229"/>
                      </a:cxn>
                      <a:cxn ang="0">
                        <a:pos x="connsiteX230" y="connsiteY230"/>
                      </a:cxn>
                      <a:cxn ang="0">
                        <a:pos x="connsiteX231" y="connsiteY231"/>
                      </a:cxn>
                      <a:cxn ang="0">
                        <a:pos x="connsiteX232" y="connsiteY232"/>
                      </a:cxn>
                      <a:cxn ang="0">
                        <a:pos x="connsiteX233" y="connsiteY233"/>
                      </a:cxn>
                      <a:cxn ang="0">
                        <a:pos x="connsiteX234" y="connsiteY234"/>
                      </a:cxn>
                      <a:cxn ang="0">
                        <a:pos x="connsiteX235" y="connsiteY235"/>
                      </a:cxn>
                      <a:cxn ang="0">
                        <a:pos x="connsiteX236" y="connsiteY236"/>
                      </a:cxn>
                      <a:cxn ang="0">
                        <a:pos x="connsiteX237" y="connsiteY237"/>
                      </a:cxn>
                      <a:cxn ang="0">
                        <a:pos x="connsiteX238" y="connsiteY238"/>
                      </a:cxn>
                      <a:cxn ang="0">
                        <a:pos x="connsiteX239" y="connsiteY239"/>
                      </a:cxn>
                      <a:cxn ang="0">
                        <a:pos x="connsiteX240" y="connsiteY240"/>
                      </a:cxn>
                      <a:cxn ang="0">
                        <a:pos x="connsiteX241" y="connsiteY241"/>
                      </a:cxn>
                      <a:cxn ang="0">
                        <a:pos x="connsiteX242" y="connsiteY242"/>
                      </a:cxn>
                      <a:cxn ang="0">
                        <a:pos x="connsiteX243" y="connsiteY243"/>
                      </a:cxn>
                      <a:cxn ang="0">
                        <a:pos x="connsiteX244" y="connsiteY244"/>
                      </a:cxn>
                      <a:cxn ang="0">
                        <a:pos x="connsiteX245" y="connsiteY245"/>
                      </a:cxn>
                      <a:cxn ang="0">
                        <a:pos x="connsiteX246" y="connsiteY246"/>
                      </a:cxn>
                      <a:cxn ang="0">
                        <a:pos x="connsiteX247" y="connsiteY247"/>
                      </a:cxn>
                      <a:cxn ang="0">
                        <a:pos x="connsiteX248" y="connsiteY248"/>
                      </a:cxn>
                      <a:cxn ang="0">
                        <a:pos x="connsiteX249" y="connsiteY249"/>
                      </a:cxn>
                      <a:cxn ang="0">
                        <a:pos x="connsiteX250" y="connsiteY250"/>
                      </a:cxn>
                      <a:cxn ang="0">
                        <a:pos x="connsiteX251" y="connsiteY251"/>
                      </a:cxn>
                      <a:cxn ang="0">
                        <a:pos x="connsiteX252" y="connsiteY252"/>
                      </a:cxn>
                      <a:cxn ang="0">
                        <a:pos x="connsiteX253" y="connsiteY253"/>
                      </a:cxn>
                      <a:cxn ang="0">
                        <a:pos x="connsiteX254" y="connsiteY254"/>
                      </a:cxn>
                      <a:cxn ang="0">
                        <a:pos x="connsiteX255" y="connsiteY255"/>
                      </a:cxn>
                      <a:cxn ang="0">
                        <a:pos x="connsiteX256" y="connsiteY256"/>
                      </a:cxn>
                      <a:cxn ang="0">
                        <a:pos x="connsiteX257" y="connsiteY257"/>
                      </a:cxn>
                      <a:cxn ang="0">
                        <a:pos x="connsiteX258" y="connsiteY258"/>
                      </a:cxn>
                      <a:cxn ang="0">
                        <a:pos x="connsiteX259" y="connsiteY259"/>
                      </a:cxn>
                      <a:cxn ang="0">
                        <a:pos x="connsiteX260" y="connsiteY260"/>
                      </a:cxn>
                      <a:cxn ang="0">
                        <a:pos x="connsiteX261" y="connsiteY261"/>
                      </a:cxn>
                      <a:cxn ang="0">
                        <a:pos x="connsiteX262" y="connsiteY262"/>
                      </a:cxn>
                      <a:cxn ang="0">
                        <a:pos x="connsiteX263" y="connsiteY263"/>
                      </a:cxn>
                      <a:cxn ang="0">
                        <a:pos x="connsiteX264" y="connsiteY264"/>
                      </a:cxn>
                      <a:cxn ang="0">
                        <a:pos x="connsiteX265" y="connsiteY265"/>
                      </a:cxn>
                      <a:cxn ang="0">
                        <a:pos x="connsiteX266" y="connsiteY266"/>
                      </a:cxn>
                      <a:cxn ang="0">
                        <a:pos x="connsiteX267" y="connsiteY267"/>
                      </a:cxn>
                      <a:cxn ang="0">
                        <a:pos x="connsiteX268" y="connsiteY268"/>
                      </a:cxn>
                      <a:cxn ang="0">
                        <a:pos x="connsiteX269" y="connsiteY269"/>
                      </a:cxn>
                      <a:cxn ang="0">
                        <a:pos x="connsiteX270" y="connsiteY270"/>
                      </a:cxn>
                      <a:cxn ang="0">
                        <a:pos x="connsiteX271" y="connsiteY271"/>
                      </a:cxn>
                      <a:cxn ang="0">
                        <a:pos x="connsiteX272" y="connsiteY272"/>
                      </a:cxn>
                      <a:cxn ang="0">
                        <a:pos x="connsiteX273" y="connsiteY273"/>
                      </a:cxn>
                      <a:cxn ang="0">
                        <a:pos x="connsiteX274" y="connsiteY274"/>
                      </a:cxn>
                      <a:cxn ang="0">
                        <a:pos x="connsiteX275" y="connsiteY275"/>
                      </a:cxn>
                      <a:cxn ang="0">
                        <a:pos x="connsiteX276" y="connsiteY276"/>
                      </a:cxn>
                      <a:cxn ang="0">
                        <a:pos x="connsiteX277" y="connsiteY277"/>
                      </a:cxn>
                      <a:cxn ang="0">
                        <a:pos x="connsiteX278" y="connsiteY278"/>
                      </a:cxn>
                      <a:cxn ang="0">
                        <a:pos x="connsiteX279" y="connsiteY279"/>
                      </a:cxn>
                      <a:cxn ang="0">
                        <a:pos x="connsiteX280" y="connsiteY280"/>
                      </a:cxn>
                      <a:cxn ang="0">
                        <a:pos x="connsiteX281" y="connsiteY281"/>
                      </a:cxn>
                      <a:cxn ang="0">
                        <a:pos x="connsiteX282" y="connsiteY282"/>
                      </a:cxn>
                      <a:cxn ang="0">
                        <a:pos x="connsiteX283" y="connsiteY283"/>
                      </a:cxn>
                      <a:cxn ang="0">
                        <a:pos x="connsiteX284" y="connsiteY284"/>
                      </a:cxn>
                      <a:cxn ang="0">
                        <a:pos x="connsiteX285" y="connsiteY285"/>
                      </a:cxn>
                      <a:cxn ang="0">
                        <a:pos x="connsiteX286" y="connsiteY286"/>
                      </a:cxn>
                      <a:cxn ang="0">
                        <a:pos x="connsiteX287" y="connsiteY287"/>
                      </a:cxn>
                      <a:cxn ang="0">
                        <a:pos x="connsiteX288" y="connsiteY288"/>
                      </a:cxn>
                      <a:cxn ang="0">
                        <a:pos x="connsiteX289" y="connsiteY289"/>
                      </a:cxn>
                      <a:cxn ang="0">
                        <a:pos x="connsiteX290" y="connsiteY290"/>
                      </a:cxn>
                      <a:cxn ang="0">
                        <a:pos x="connsiteX291" y="connsiteY291"/>
                      </a:cxn>
                      <a:cxn ang="0">
                        <a:pos x="connsiteX292" y="connsiteY292"/>
                      </a:cxn>
                      <a:cxn ang="0">
                        <a:pos x="connsiteX293" y="connsiteY293"/>
                      </a:cxn>
                      <a:cxn ang="0">
                        <a:pos x="connsiteX294" y="connsiteY294"/>
                      </a:cxn>
                      <a:cxn ang="0">
                        <a:pos x="connsiteX295" y="connsiteY295"/>
                      </a:cxn>
                      <a:cxn ang="0">
                        <a:pos x="connsiteX296" y="connsiteY296"/>
                      </a:cxn>
                      <a:cxn ang="0">
                        <a:pos x="connsiteX297" y="connsiteY297"/>
                      </a:cxn>
                      <a:cxn ang="0">
                        <a:pos x="connsiteX298" y="connsiteY298"/>
                      </a:cxn>
                      <a:cxn ang="0">
                        <a:pos x="connsiteX299" y="connsiteY299"/>
                      </a:cxn>
                      <a:cxn ang="0">
                        <a:pos x="connsiteX300" y="connsiteY300"/>
                      </a:cxn>
                      <a:cxn ang="0">
                        <a:pos x="connsiteX301" y="connsiteY301"/>
                      </a:cxn>
                      <a:cxn ang="0">
                        <a:pos x="connsiteX302" y="connsiteY302"/>
                      </a:cxn>
                      <a:cxn ang="0">
                        <a:pos x="connsiteX303" y="connsiteY303"/>
                      </a:cxn>
                      <a:cxn ang="0">
                        <a:pos x="connsiteX304" y="connsiteY304"/>
                      </a:cxn>
                      <a:cxn ang="0">
                        <a:pos x="connsiteX305" y="connsiteY305"/>
                      </a:cxn>
                      <a:cxn ang="0">
                        <a:pos x="connsiteX306" y="connsiteY306"/>
                      </a:cxn>
                      <a:cxn ang="0">
                        <a:pos x="connsiteX307" y="connsiteY307"/>
                      </a:cxn>
                      <a:cxn ang="0">
                        <a:pos x="connsiteX308" y="connsiteY308"/>
                      </a:cxn>
                      <a:cxn ang="0">
                        <a:pos x="connsiteX309" y="connsiteY309"/>
                      </a:cxn>
                      <a:cxn ang="0">
                        <a:pos x="connsiteX310" y="connsiteY310"/>
                      </a:cxn>
                      <a:cxn ang="0">
                        <a:pos x="connsiteX311" y="connsiteY311"/>
                      </a:cxn>
                      <a:cxn ang="0">
                        <a:pos x="connsiteX312" y="connsiteY312"/>
                      </a:cxn>
                      <a:cxn ang="0">
                        <a:pos x="connsiteX313" y="connsiteY313"/>
                      </a:cxn>
                      <a:cxn ang="0">
                        <a:pos x="connsiteX314" y="connsiteY314"/>
                      </a:cxn>
                      <a:cxn ang="0">
                        <a:pos x="connsiteX315" y="connsiteY315"/>
                      </a:cxn>
                      <a:cxn ang="0">
                        <a:pos x="connsiteX316" y="connsiteY316"/>
                      </a:cxn>
                      <a:cxn ang="0">
                        <a:pos x="connsiteX317" y="connsiteY317"/>
                      </a:cxn>
                      <a:cxn ang="0">
                        <a:pos x="connsiteX318" y="connsiteY318"/>
                      </a:cxn>
                      <a:cxn ang="0">
                        <a:pos x="connsiteX319" y="connsiteY319"/>
                      </a:cxn>
                      <a:cxn ang="0">
                        <a:pos x="connsiteX320" y="connsiteY320"/>
                      </a:cxn>
                      <a:cxn ang="0">
                        <a:pos x="connsiteX321" y="connsiteY321"/>
                      </a:cxn>
                      <a:cxn ang="0">
                        <a:pos x="connsiteX322" y="connsiteY322"/>
                      </a:cxn>
                      <a:cxn ang="0">
                        <a:pos x="connsiteX323" y="connsiteY323"/>
                      </a:cxn>
                      <a:cxn ang="0">
                        <a:pos x="connsiteX324" y="connsiteY324"/>
                      </a:cxn>
                      <a:cxn ang="0">
                        <a:pos x="connsiteX325" y="connsiteY325"/>
                      </a:cxn>
                      <a:cxn ang="0">
                        <a:pos x="connsiteX326" y="connsiteY326"/>
                      </a:cxn>
                      <a:cxn ang="0">
                        <a:pos x="connsiteX327" y="connsiteY327"/>
                      </a:cxn>
                      <a:cxn ang="0">
                        <a:pos x="connsiteX328" y="connsiteY328"/>
                      </a:cxn>
                      <a:cxn ang="0">
                        <a:pos x="connsiteX329" y="connsiteY329"/>
                      </a:cxn>
                      <a:cxn ang="0">
                        <a:pos x="connsiteX330" y="connsiteY330"/>
                      </a:cxn>
                      <a:cxn ang="0">
                        <a:pos x="connsiteX331" y="connsiteY331"/>
                      </a:cxn>
                      <a:cxn ang="0">
                        <a:pos x="connsiteX332" y="connsiteY332"/>
                      </a:cxn>
                      <a:cxn ang="0">
                        <a:pos x="connsiteX333" y="connsiteY333"/>
                      </a:cxn>
                      <a:cxn ang="0">
                        <a:pos x="connsiteX334" y="connsiteY334"/>
                      </a:cxn>
                      <a:cxn ang="0">
                        <a:pos x="connsiteX335" y="connsiteY335"/>
                      </a:cxn>
                      <a:cxn ang="0">
                        <a:pos x="connsiteX336" y="connsiteY336"/>
                      </a:cxn>
                      <a:cxn ang="0">
                        <a:pos x="connsiteX337" y="connsiteY337"/>
                      </a:cxn>
                      <a:cxn ang="0">
                        <a:pos x="connsiteX338" y="connsiteY338"/>
                      </a:cxn>
                      <a:cxn ang="0">
                        <a:pos x="connsiteX339" y="connsiteY339"/>
                      </a:cxn>
                      <a:cxn ang="0">
                        <a:pos x="connsiteX340" y="connsiteY340"/>
                      </a:cxn>
                      <a:cxn ang="0">
                        <a:pos x="connsiteX341" y="connsiteY341"/>
                      </a:cxn>
                      <a:cxn ang="0">
                        <a:pos x="connsiteX342" y="connsiteY342"/>
                      </a:cxn>
                      <a:cxn ang="0">
                        <a:pos x="connsiteX343" y="connsiteY343"/>
                      </a:cxn>
                      <a:cxn ang="0">
                        <a:pos x="connsiteX344" y="connsiteY344"/>
                      </a:cxn>
                      <a:cxn ang="0">
                        <a:pos x="connsiteX345" y="connsiteY345"/>
                      </a:cxn>
                      <a:cxn ang="0">
                        <a:pos x="connsiteX346" y="connsiteY346"/>
                      </a:cxn>
                      <a:cxn ang="0">
                        <a:pos x="connsiteX347" y="connsiteY347"/>
                      </a:cxn>
                      <a:cxn ang="0">
                        <a:pos x="connsiteX348" y="connsiteY348"/>
                      </a:cxn>
                      <a:cxn ang="0">
                        <a:pos x="connsiteX349" y="connsiteY349"/>
                      </a:cxn>
                      <a:cxn ang="0">
                        <a:pos x="connsiteX350" y="connsiteY350"/>
                      </a:cxn>
                      <a:cxn ang="0">
                        <a:pos x="connsiteX351" y="connsiteY351"/>
                      </a:cxn>
                      <a:cxn ang="0">
                        <a:pos x="connsiteX352" y="connsiteY352"/>
                      </a:cxn>
                      <a:cxn ang="0">
                        <a:pos x="connsiteX353" y="connsiteY353"/>
                      </a:cxn>
                      <a:cxn ang="0">
                        <a:pos x="connsiteX354" y="connsiteY354"/>
                      </a:cxn>
                      <a:cxn ang="0">
                        <a:pos x="connsiteX355" y="connsiteY355"/>
                      </a:cxn>
                      <a:cxn ang="0">
                        <a:pos x="connsiteX356" y="connsiteY356"/>
                      </a:cxn>
                      <a:cxn ang="0">
                        <a:pos x="connsiteX357" y="connsiteY357"/>
                      </a:cxn>
                      <a:cxn ang="0">
                        <a:pos x="connsiteX358" y="connsiteY358"/>
                      </a:cxn>
                      <a:cxn ang="0">
                        <a:pos x="connsiteX359" y="connsiteY359"/>
                      </a:cxn>
                      <a:cxn ang="0">
                        <a:pos x="connsiteX360" y="connsiteY360"/>
                      </a:cxn>
                      <a:cxn ang="0">
                        <a:pos x="connsiteX361" y="connsiteY361"/>
                      </a:cxn>
                      <a:cxn ang="0">
                        <a:pos x="connsiteX362" y="connsiteY362"/>
                      </a:cxn>
                      <a:cxn ang="0">
                        <a:pos x="connsiteX363" y="connsiteY363"/>
                      </a:cxn>
                      <a:cxn ang="0">
                        <a:pos x="connsiteX364" y="connsiteY364"/>
                      </a:cxn>
                      <a:cxn ang="0">
                        <a:pos x="connsiteX365" y="connsiteY365"/>
                      </a:cxn>
                      <a:cxn ang="0">
                        <a:pos x="connsiteX366" y="connsiteY366"/>
                      </a:cxn>
                      <a:cxn ang="0">
                        <a:pos x="connsiteX367" y="connsiteY367"/>
                      </a:cxn>
                      <a:cxn ang="0">
                        <a:pos x="connsiteX368" y="connsiteY368"/>
                      </a:cxn>
                      <a:cxn ang="0">
                        <a:pos x="connsiteX369" y="connsiteY369"/>
                      </a:cxn>
                      <a:cxn ang="0">
                        <a:pos x="connsiteX370" y="connsiteY370"/>
                      </a:cxn>
                      <a:cxn ang="0">
                        <a:pos x="connsiteX371" y="connsiteY371"/>
                      </a:cxn>
                      <a:cxn ang="0">
                        <a:pos x="connsiteX372" y="connsiteY372"/>
                      </a:cxn>
                      <a:cxn ang="0">
                        <a:pos x="connsiteX373" y="connsiteY373"/>
                      </a:cxn>
                      <a:cxn ang="0">
                        <a:pos x="connsiteX374" y="connsiteY374"/>
                      </a:cxn>
                      <a:cxn ang="0">
                        <a:pos x="connsiteX375" y="connsiteY375"/>
                      </a:cxn>
                      <a:cxn ang="0">
                        <a:pos x="connsiteX376" y="connsiteY376"/>
                      </a:cxn>
                      <a:cxn ang="0">
                        <a:pos x="connsiteX377" y="connsiteY377"/>
                      </a:cxn>
                      <a:cxn ang="0">
                        <a:pos x="connsiteX378" y="connsiteY378"/>
                      </a:cxn>
                      <a:cxn ang="0">
                        <a:pos x="connsiteX379" y="connsiteY379"/>
                      </a:cxn>
                      <a:cxn ang="0">
                        <a:pos x="connsiteX380" y="connsiteY380"/>
                      </a:cxn>
                      <a:cxn ang="0">
                        <a:pos x="connsiteX381" y="connsiteY381"/>
                      </a:cxn>
                      <a:cxn ang="0">
                        <a:pos x="connsiteX382" y="connsiteY382"/>
                      </a:cxn>
                      <a:cxn ang="0">
                        <a:pos x="connsiteX383" y="connsiteY383"/>
                      </a:cxn>
                      <a:cxn ang="0">
                        <a:pos x="connsiteX384" y="connsiteY384"/>
                      </a:cxn>
                      <a:cxn ang="0">
                        <a:pos x="connsiteX385" y="connsiteY385"/>
                      </a:cxn>
                      <a:cxn ang="0">
                        <a:pos x="connsiteX386" y="connsiteY386"/>
                      </a:cxn>
                      <a:cxn ang="0">
                        <a:pos x="connsiteX387" y="connsiteY387"/>
                      </a:cxn>
                      <a:cxn ang="0">
                        <a:pos x="connsiteX388" y="connsiteY388"/>
                      </a:cxn>
                      <a:cxn ang="0">
                        <a:pos x="connsiteX389" y="connsiteY389"/>
                      </a:cxn>
                      <a:cxn ang="0">
                        <a:pos x="connsiteX390" y="connsiteY390"/>
                      </a:cxn>
                      <a:cxn ang="0">
                        <a:pos x="connsiteX391" y="connsiteY391"/>
                      </a:cxn>
                      <a:cxn ang="0">
                        <a:pos x="connsiteX392" y="connsiteY392"/>
                      </a:cxn>
                      <a:cxn ang="0">
                        <a:pos x="connsiteX393" y="connsiteY393"/>
                      </a:cxn>
                      <a:cxn ang="0">
                        <a:pos x="connsiteX394" y="connsiteY394"/>
                      </a:cxn>
                      <a:cxn ang="0">
                        <a:pos x="connsiteX395" y="connsiteY395"/>
                      </a:cxn>
                      <a:cxn ang="0">
                        <a:pos x="connsiteX396" y="connsiteY396"/>
                      </a:cxn>
                      <a:cxn ang="0">
                        <a:pos x="connsiteX397" y="connsiteY397"/>
                      </a:cxn>
                      <a:cxn ang="0">
                        <a:pos x="connsiteX398" y="connsiteY398"/>
                      </a:cxn>
                      <a:cxn ang="0">
                        <a:pos x="connsiteX399" y="connsiteY399"/>
                      </a:cxn>
                      <a:cxn ang="0">
                        <a:pos x="connsiteX400" y="connsiteY400"/>
                      </a:cxn>
                      <a:cxn ang="0">
                        <a:pos x="connsiteX401" y="connsiteY401"/>
                      </a:cxn>
                      <a:cxn ang="0">
                        <a:pos x="connsiteX402" y="connsiteY402"/>
                      </a:cxn>
                      <a:cxn ang="0">
                        <a:pos x="connsiteX403" y="connsiteY403"/>
                      </a:cxn>
                      <a:cxn ang="0">
                        <a:pos x="connsiteX404" y="connsiteY404"/>
                      </a:cxn>
                      <a:cxn ang="0">
                        <a:pos x="connsiteX405" y="connsiteY405"/>
                      </a:cxn>
                      <a:cxn ang="0">
                        <a:pos x="connsiteX406" y="connsiteY406"/>
                      </a:cxn>
                      <a:cxn ang="0">
                        <a:pos x="connsiteX407" y="connsiteY407"/>
                      </a:cxn>
                      <a:cxn ang="0">
                        <a:pos x="connsiteX408" y="connsiteY408"/>
                      </a:cxn>
                      <a:cxn ang="0">
                        <a:pos x="connsiteX409" y="connsiteY409"/>
                      </a:cxn>
                      <a:cxn ang="0">
                        <a:pos x="connsiteX410" y="connsiteY410"/>
                      </a:cxn>
                      <a:cxn ang="0">
                        <a:pos x="connsiteX411" y="connsiteY411"/>
                      </a:cxn>
                      <a:cxn ang="0">
                        <a:pos x="connsiteX412" y="connsiteY412"/>
                      </a:cxn>
                      <a:cxn ang="0">
                        <a:pos x="connsiteX413" y="connsiteY413"/>
                      </a:cxn>
                      <a:cxn ang="0">
                        <a:pos x="connsiteX414" y="connsiteY414"/>
                      </a:cxn>
                      <a:cxn ang="0">
                        <a:pos x="connsiteX415" y="connsiteY415"/>
                      </a:cxn>
                      <a:cxn ang="0">
                        <a:pos x="connsiteX416" y="connsiteY416"/>
                      </a:cxn>
                      <a:cxn ang="0">
                        <a:pos x="connsiteX417" y="connsiteY417"/>
                      </a:cxn>
                      <a:cxn ang="0">
                        <a:pos x="connsiteX418" y="connsiteY418"/>
                      </a:cxn>
                      <a:cxn ang="0">
                        <a:pos x="connsiteX419" y="connsiteY419"/>
                      </a:cxn>
                      <a:cxn ang="0">
                        <a:pos x="connsiteX420" y="connsiteY420"/>
                      </a:cxn>
                      <a:cxn ang="0">
                        <a:pos x="connsiteX421" y="connsiteY421"/>
                      </a:cxn>
                      <a:cxn ang="0">
                        <a:pos x="connsiteX422" y="connsiteY422"/>
                      </a:cxn>
                      <a:cxn ang="0">
                        <a:pos x="connsiteX423" y="connsiteY423"/>
                      </a:cxn>
                      <a:cxn ang="0">
                        <a:pos x="connsiteX424" y="connsiteY424"/>
                      </a:cxn>
                      <a:cxn ang="0">
                        <a:pos x="connsiteX425" y="connsiteY425"/>
                      </a:cxn>
                      <a:cxn ang="0">
                        <a:pos x="connsiteX426" y="connsiteY426"/>
                      </a:cxn>
                      <a:cxn ang="0">
                        <a:pos x="connsiteX427" y="connsiteY427"/>
                      </a:cxn>
                      <a:cxn ang="0">
                        <a:pos x="connsiteX428" y="connsiteY428"/>
                      </a:cxn>
                      <a:cxn ang="0">
                        <a:pos x="connsiteX429" y="connsiteY429"/>
                      </a:cxn>
                      <a:cxn ang="0">
                        <a:pos x="connsiteX430" y="connsiteY430"/>
                      </a:cxn>
                      <a:cxn ang="0">
                        <a:pos x="connsiteX431" y="connsiteY431"/>
                      </a:cxn>
                      <a:cxn ang="0">
                        <a:pos x="connsiteX432" y="connsiteY432"/>
                      </a:cxn>
                      <a:cxn ang="0">
                        <a:pos x="connsiteX433" y="connsiteY433"/>
                      </a:cxn>
                      <a:cxn ang="0">
                        <a:pos x="connsiteX434" y="connsiteY434"/>
                      </a:cxn>
                      <a:cxn ang="0">
                        <a:pos x="connsiteX435" y="connsiteY435"/>
                      </a:cxn>
                      <a:cxn ang="0">
                        <a:pos x="connsiteX436" y="connsiteY436"/>
                      </a:cxn>
                      <a:cxn ang="0">
                        <a:pos x="connsiteX437" y="connsiteY437"/>
                      </a:cxn>
                      <a:cxn ang="0">
                        <a:pos x="connsiteX438" y="connsiteY438"/>
                      </a:cxn>
                      <a:cxn ang="0">
                        <a:pos x="connsiteX439" y="connsiteY439"/>
                      </a:cxn>
                      <a:cxn ang="0">
                        <a:pos x="connsiteX440" y="connsiteY440"/>
                      </a:cxn>
                      <a:cxn ang="0">
                        <a:pos x="connsiteX441" y="connsiteY441"/>
                      </a:cxn>
                      <a:cxn ang="0">
                        <a:pos x="connsiteX442" y="connsiteY442"/>
                      </a:cxn>
                      <a:cxn ang="0">
                        <a:pos x="connsiteX443" y="connsiteY443"/>
                      </a:cxn>
                      <a:cxn ang="0">
                        <a:pos x="connsiteX444" y="connsiteY444"/>
                      </a:cxn>
                      <a:cxn ang="0">
                        <a:pos x="connsiteX445" y="connsiteY445"/>
                      </a:cxn>
                      <a:cxn ang="0">
                        <a:pos x="connsiteX446" y="connsiteY446"/>
                      </a:cxn>
                      <a:cxn ang="0">
                        <a:pos x="connsiteX447" y="connsiteY447"/>
                      </a:cxn>
                      <a:cxn ang="0">
                        <a:pos x="connsiteX448" y="connsiteY448"/>
                      </a:cxn>
                      <a:cxn ang="0">
                        <a:pos x="connsiteX449" y="connsiteY449"/>
                      </a:cxn>
                      <a:cxn ang="0">
                        <a:pos x="connsiteX450" y="connsiteY450"/>
                      </a:cxn>
                      <a:cxn ang="0">
                        <a:pos x="connsiteX451" y="connsiteY451"/>
                      </a:cxn>
                      <a:cxn ang="0">
                        <a:pos x="connsiteX452" y="connsiteY452"/>
                      </a:cxn>
                      <a:cxn ang="0">
                        <a:pos x="connsiteX453" y="connsiteY453"/>
                      </a:cxn>
                      <a:cxn ang="0">
                        <a:pos x="connsiteX454" y="connsiteY454"/>
                      </a:cxn>
                      <a:cxn ang="0">
                        <a:pos x="connsiteX455" y="connsiteY455"/>
                      </a:cxn>
                      <a:cxn ang="0">
                        <a:pos x="connsiteX456" y="connsiteY456"/>
                      </a:cxn>
                      <a:cxn ang="0">
                        <a:pos x="connsiteX457" y="connsiteY457"/>
                      </a:cxn>
                      <a:cxn ang="0">
                        <a:pos x="connsiteX458" y="connsiteY458"/>
                      </a:cxn>
                      <a:cxn ang="0">
                        <a:pos x="connsiteX459" y="connsiteY459"/>
                      </a:cxn>
                      <a:cxn ang="0">
                        <a:pos x="connsiteX460" y="connsiteY460"/>
                      </a:cxn>
                      <a:cxn ang="0">
                        <a:pos x="connsiteX461" y="connsiteY461"/>
                      </a:cxn>
                      <a:cxn ang="0">
                        <a:pos x="connsiteX462" y="connsiteY462"/>
                      </a:cxn>
                      <a:cxn ang="0">
                        <a:pos x="connsiteX463" y="connsiteY463"/>
                      </a:cxn>
                      <a:cxn ang="0">
                        <a:pos x="connsiteX464" y="connsiteY464"/>
                      </a:cxn>
                      <a:cxn ang="0">
                        <a:pos x="connsiteX465" y="connsiteY465"/>
                      </a:cxn>
                      <a:cxn ang="0">
                        <a:pos x="connsiteX466" y="connsiteY466"/>
                      </a:cxn>
                      <a:cxn ang="0">
                        <a:pos x="connsiteX467" y="connsiteY467"/>
                      </a:cxn>
                      <a:cxn ang="0">
                        <a:pos x="connsiteX468" y="connsiteY468"/>
                      </a:cxn>
                      <a:cxn ang="0">
                        <a:pos x="connsiteX469" y="connsiteY469"/>
                      </a:cxn>
                      <a:cxn ang="0">
                        <a:pos x="connsiteX470" y="connsiteY470"/>
                      </a:cxn>
                      <a:cxn ang="0">
                        <a:pos x="connsiteX471" y="connsiteY471"/>
                      </a:cxn>
                      <a:cxn ang="0">
                        <a:pos x="connsiteX472" y="connsiteY472"/>
                      </a:cxn>
                      <a:cxn ang="0">
                        <a:pos x="connsiteX473" y="connsiteY473"/>
                      </a:cxn>
                      <a:cxn ang="0">
                        <a:pos x="connsiteX474" y="connsiteY474"/>
                      </a:cxn>
                      <a:cxn ang="0">
                        <a:pos x="connsiteX475" y="connsiteY475"/>
                      </a:cxn>
                      <a:cxn ang="0">
                        <a:pos x="connsiteX476" y="connsiteY476"/>
                      </a:cxn>
                      <a:cxn ang="0">
                        <a:pos x="connsiteX477" y="connsiteY477"/>
                      </a:cxn>
                      <a:cxn ang="0">
                        <a:pos x="connsiteX478" y="connsiteY478"/>
                      </a:cxn>
                      <a:cxn ang="0">
                        <a:pos x="connsiteX479" y="connsiteY479"/>
                      </a:cxn>
                      <a:cxn ang="0">
                        <a:pos x="connsiteX480" y="connsiteY480"/>
                      </a:cxn>
                      <a:cxn ang="0">
                        <a:pos x="connsiteX481" y="connsiteY481"/>
                      </a:cxn>
                      <a:cxn ang="0">
                        <a:pos x="connsiteX482" y="connsiteY482"/>
                      </a:cxn>
                      <a:cxn ang="0">
                        <a:pos x="connsiteX483" y="connsiteY483"/>
                      </a:cxn>
                      <a:cxn ang="0">
                        <a:pos x="connsiteX484" y="connsiteY484"/>
                      </a:cxn>
                      <a:cxn ang="0">
                        <a:pos x="connsiteX485" y="connsiteY485"/>
                      </a:cxn>
                      <a:cxn ang="0">
                        <a:pos x="connsiteX486" y="connsiteY486"/>
                      </a:cxn>
                      <a:cxn ang="0">
                        <a:pos x="connsiteX487" y="connsiteY487"/>
                      </a:cxn>
                      <a:cxn ang="0">
                        <a:pos x="connsiteX488" y="connsiteY488"/>
                      </a:cxn>
                      <a:cxn ang="0">
                        <a:pos x="connsiteX489" y="connsiteY489"/>
                      </a:cxn>
                      <a:cxn ang="0">
                        <a:pos x="connsiteX490" y="connsiteY490"/>
                      </a:cxn>
                      <a:cxn ang="0">
                        <a:pos x="connsiteX491" y="connsiteY491"/>
                      </a:cxn>
                      <a:cxn ang="0">
                        <a:pos x="connsiteX492" y="connsiteY492"/>
                      </a:cxn>
                      <a:cxn ang="0">
                        <a:pos x="connsiteX493" y="connsiteY493"/>
                      </a:cxn>
                      <a:cxn ang="0">
                        <a:pos x="connsiteX494" y="connsiteY494"/>
                      </a:cxn>
                      <a:cxn ang="0">
                        <a:pos x="connsiteX495" y="connsiteY495"/>
                      </a:cxn>
                      <a:cxn ang="0">
                        <a:pos x="connsiteX496" y="connsiteY496"/>
                      </a:cxn>
                      <a:cxn ang="0">
                        <a:pos x="connsiteX497" y="connsiteY497"/>
                      </a:cxn>
                      <a:cxn ang="0">
                        <a:pos x="connsiteX498" y="connsiteY498"/>
                      </a:cxn>
                      <a:cxn ang="0">
                        <a:pos x="connsiteX499" y="connsiteY499"/>
                      </a:cxn>
                      <a:cxn ang="0">
                        <a:pos x="connsiteX500" y="connsiteY500"/>
                      </a:cxn>
                      <a:cxn ang="0">
                        <a:pos x="connsiteX501" y="connsiteY501"/>
                      </a:cxn>
                      <a:cxn ang="0">
                        <a:pos x="connsiteX502" y="connsiteY502"/>
                      </a:cxn>
                      <a:cxn ang="0">
                        <a:pos x="connsiteX503" y="connsiteY503"/>
                      </a:cxn>
                      <a:cxn ang="0">
                        <a:pos x="connsiteX504" y="connsiteY504"/>
                      </a:cxn>
                      <a:cxn ang="0">
                        <a:pos x="connsiteX505" y="connsiteY505"/>
                      </a:cxn>
                      <a:cxn ang="0">
                        <a:pos x="connsiteX506" y="connsiteY506"/>
                      </a:cxn>
                      <a:cxn ang="0">
                        <a:pos x="connsiteX507" y="connsiteY507"/>
                      </a:cxn>
                      <a:cxn ang="0">
                        <a:pos x="connsiteX508" y="connsiteY508"/>
                      </a:cxn>
                      <a:cxn ang="0">
                        <a:pos x="connsiteX509" y="connsiteY509"/>
                      </a:cxn>
                      <a:cxn ang="0">
                        <a:pos x="connsiteX510" y="connsiteY510"/>
                      </a:cxn>
                      <a:cxn ang="0">
                        <a:pos x="connsiteX511" y="connsiteY511"/>
                      </a:cxn>
                      <a:cxn ang="0">
                        <a:pos x="connsiteX512" y="connsiteY512"/>
                      </a:cxn>
                      <a:cxn ang="0">
                        <a:pos x="connsiteX513" y="connsiteY513"/>
                      </a:cxn>
                      <a:cxn ang="0">
                        <a:pos x="connsiteX514" y="connsiteY514"/>
                      </a:cxn>
                      <a:cxn ang="0">
                        <a:pos x="connsiteX515" y="connsiteY515"/>
                      </a:cxn>
                      <a:cxn ang="0">
                        <a:pos x="connsiteX516" y="connsiteY516"/>
                      </a:cxn>
                      <a:cxn ang="0">
                        <a:pos x="connsiteX517" y="connsiteY517"/>
                      </a:cxn>
                      <a:cxn ang="0">
                        <a:pos x="connsiteX518" y="connsiteY518"/>
                      </a:cxn>
                      <a:cxn ang="0">
                        <a:pos x="connsiteX519" y="connsiteY519"/>
                      </a:cxn>
                      <a:cxn ang="0">
                        <a:pos x="connsiteX520" y="connsiteY520"/>
                      </a:cxn>
                      <a:cxn ang="0">
                        <a:pos x="connsiteX521" y="connsiteY521"/>
                      </a:cxn>
                      <a:cxn ang="0">
                        <a:pos x="connsiteX522" y="connsiteY522"/>
                      </a:cxn>
                      <a:cxn ang="0">
                        <a:pos x="connsiteX523" y="connsiteY523"/>
                      </a:cxn>
                      <a:cxn ang="0">
                        <a:pos x="connsiteX524" y="connsiteY524"/>
                      </a:cxn>
                      <a:cxn ang="0">
                        <a:pos x="connsiteX525" y="connsiteY525"/>
                      </a:cxn>
                      <a:cxn ang="0">
                        <a:pos x="connsiteX526" y="connsiteY526"/>
                      </a:cxn>
                      <a:cxn ang="0">
                        <a:pos x="connsiteX527" y="connsiteY527"/>
                      </a:cxn>
                      <a:cxn ang="0">
                        <a:pos x="connsiteX528" y="connsiteY528"/>
                      </a:cxn>
                      <a:cxn ang="0">
                        <a:pos x="connsiteX529" y="connsiteY529"/>
                      </a:cxn>
                      <a:cxn ang="0">
                        <a:pos x="connsiteX530" y="connsiteY530"/>
                      </a:cxn>
                      <a:cxn ang="0">
                        <a:pos x="connsiteX531" y="connsiteY531"/>
                      </a:cxn>
                      <a:cxn ang="0">
                        <a:pos x="connsiteX532" y="connsiteY532"/>
                      </a:cxn>
                      <a:cxn ang="0">
                        <a:pos x="connsiteX533" y="connsiteY533"/>
                      </a:cxn>
                      <a:cxn ang="0">
                        <a:pos x="connsiteX534" y="connsiteY534"/>
                      </a:cxn>
                      <a:cxn ang="0">
                        <a:pos x="connsiteX535" y="connsiteY535"/>
                      </a:cxn>
                      <a:cxn ang="0">
                        <a:pos x="connsiteX536" y="connsiteY536"/>
                      </a:cxn>
                      <a:cxn ang="0">
                        <a:pos x="connsiteX537" y="connsiteY537"/>
                      </a:cxn>
                      <a:cxn ang="0">
                        <a:pos x="connsiteX538" y="connsiteY538"/>
                      </a:cxn>
                      <a:cxn ang="0">
                        <a:pos x="connsiteX539" y="connsiteY539"/>
                      </a:cxn>
                      <a:cxn ang="0">
                        <a:pos x="connsiteX540" y="connsiteY540"/>
                      </a:cxn>
                      <a:cxn ang="0">
                        <a:pos x="connsiteX541" y="connsiteY541"/>
                      </a:cxn>
                      <a:cxn ang="0">
                        <a:pos x="connsiteX542" y="connsiteY542"/>
                      </a:cxn>
                      <a:cxn ang="0">
                        <a:pos x="connsiteX543" y="connsiteY543"/>
                      </a:cxn>
                      <a:cxn ang="0">
                        <a:pos x="connsiteX544" y="connsiteY544"/>
                      </a:cxn>
                      <a:cxn ang="0">
                        <a:pos x="connsiteX545" y="connsiteY545"/>
                      </a:cxn>
                      <a:cxn ang="0">
                        <a:pos x="connsiteX546" y="connsiteY546"/>
                      </a:cxn>
                      <a:cxn ang="0">
                        <a:pos x="connsiteX547" y="connsiteY547"/>
                      </a:cxn>
                      <a:cxn ang="0">
                        <a:pos x="connsiteX548" y="connsiteY548"/>
                      </a:cxn>
                      <a:cxn ang="0">
                        <a:pos x="connsiteX549" y="connsiteY549"/>
                      </a:cxn>
                      <a:cxn ang="0">
                        <a:pos x="connsiteX550" y="connsiteY550"/>
                      </a:cxn>
                      <a:cxn ang="0">
                        <a:pos x="connsiteX551" y="connsiteY551"/>
                      </a:cxn>
                      <a:cxn ang="0">
                        <a:pos x="connsiteX552" y="connsiteY552"/>
                      </a:cxn>
                      <a:cxn ang="0">
                        <a:pos x="connsiteX553" y="connsiteY553"/>
                      </a:cxn>
                      <a:cxn ang="0">
                        <a:pos x="connsiteX554" y="connsiteY554"/>
                      </a:cxn>
                      <a:cxn ang="0">
                        <a:pos x="connsiteX555" y="connsiteY555"/>
                      </a:cxn>
                      <a:cxn ang="0">
                        <a:pos x="connsiteX556" y="connsiteY556"/>
                      </a:cxn>
                      <a:cxn ang="0">
                        <a:pos x="connsiteX557" y="connsiteY557"/>
                      </a:cxn>
                      <a:cxn ang="0">
                        <a:pos x="connsiteX558" y="connsiteY558"/>
                      </a:cxn>
                      <a:cxn ang="0">
                        <a:pos x="connsiteX559" y="connsiteY559"/>
                      </a:cxn>
                      <a:cxn ang="0">
                        <a:pos x="connsiteX560" y="connsiteY560"/>
                      </a:cxn>
                      <a:cxn ang="0">
                        <a:pos x="connsiteX561" y="connsiteY561"/>
                      </a:cxn>
                      <a:cxn ang="0">
                        <a:pos x="connsiteX562" y="connsiteY562"/>
                      </a:cxn>
                      <a:cxn ang="0">
                        <a:pos x="connsiteX563" y="connsiteY563"/>
                      </a:cxn>
                      <a:cxn ang="0">
                        <a:pos x="connsiteX564" y="connsiteY564"/>
                      </a:cxn>
                      <a:cxn ang="0">
                        <a:pos x="connsiteX565" y="connsiteY565"/>
                      </a:cxn>
                      <a:cxn ang="0">
                        <a:pos x="connsiteX566" y="connsiteY566"/>
                      </a:cxn>
                      <a:cxn ang="0">
                        <a:pos x="connsiteX567" y="connsiteY567"/>
                      </a:cxn>
                      <a:cxn ang="0">
                        <a:pos x="connsiteX568" y="connsiteY568"/>
                      </a:cxn>
                      <a:cxn ang="0">
                        <a:pos x="connsiteX569" y="connsiteY569"/>
                      </a:cxn>
                      <a:cxn ang="0">
                        <a:pos x="connsiteX570" y="connsiteY570"/>
                      </a:cxn>
                      <a:cxn ang="0">
                        <a:pos x="connsiteX571" y="connsiteY571"/>
                      </a:cxn>
                      <a:cxn ang="0">
                        <a:pos x="connsiteX572" y="connsiteY572"/>
                      </a:cxn>
                      <a:cxn ang="0">
                        <a:pos x="connsiteX573" y="connsiteY573"/>
                      </a:cxn>
                      <a:cxn ang="0">
                        <a:pos x="connsiteX574" y="connsiteY574"/>
                      </a:cxn>
                      <a:cxn ang="0">
                        <a:pos x="connsiteX575" y="connsiteY575"/>
                      </a:cxn>
                      <a:cxn ang="0">
                        <a:pos x="connsiteX576" y="connsiteY576"/>
                      </a:cxn>
                      <a:cxn ang="0">
                        <a:pos x="connsiteX577" y="connsiteY577"/>
                      </a:cxn>
                      <a:cxn ang="0">
                        <a:pos x="connsiteX578" y="connsiteY578"/>
                      </a:cxn>
                      <a:cxn ang="0">
                        <a:pos x="connsiteX579" y="connsiteY579"/>
                      </a:cxn>
                      <a:cxn ang="0">
                        <a:pos x="connsiteX580" y="connsiteY580"/>
                      </a:cxn>
                      <a:cxn ang="0">
                        <a:pos x="connsiteX581" y="connsiteY581"/>
                      </a:cxn>
                      <a:cxn ang="0">
                        <a:pos x="connsiteX582" y="connsiteY582"/>
                      </a:cxn>
                      <a:cxn ang="0">
                        <a:pos x="connsiteX583" y="connsiteY583"/>
                      </a:cxn>
                      <a:cxn ang="0">
                        <a:pos x="connsiteX584" y="connsiteY584"/>
                      </a:cxn>
                      <a:cxn ang="0">
                        <a:pos x="connsiteX585" y="connsiteY585"/>
                      </a:cxn>
                      <a:cxn ang="0">
                        <a:pos x="connsiteX586" y="connsiteY586"/>
                      </a:cxn>
                      <a:cxn ang="0">
                        <a:pos x="connsiteX587" y="connsiteY587"/>
                      </a:cxn>
                      <a:cxn ang="0">
                        <a:pos x="connsiteX588" y="connsiteY588"/>
                      </a:cxn>
                      <a:cxn ang="0">
                        <a:pos x="connsiteX589" y="connsiteY589"/>
                      </a:cxn>
                      <a:cxn ang="0">
                        <a:pos x="connsiteX590" y="connsiteY590"/>
                      </a:cxn>
                      <a:cxn ang="0">
                        <a:pos x="connsiteX591" y="connsiteY591"/>
                      </a:cxn>
                      <a:cxn ang="0">
                        <a:pos x="connsiteX592" y="connsiteY592"/>
                      </a:cxn>
                      <a:cxn ang="0">
                        <a:pos x="connsiteX593" y="connsiteY593"/>
                      </a:cxn>
                      <a:cxn ang="0">
                        <a:pos x="connsiteX594" y="connsiteY594"/>
                      </a:cxn>
                      <a:cxn ang="0">
                        <a:pos x="connsiteX595" y="connsiteY595"/>
                      </a:cxn>
                      <a:cxn ang="0">
                        <a:pos x="connsiteX596" y="connsiteY596"/>
                      </a:cxn>
                      <a:cxn ang="0">
                        <a:pos x="connsiteX597" y="connsiteY597"/>
                      </a:cxn>
                      <a:cxn ang="0">
                        <a:pos x="connsiteX598" y="connsiteY598"/>
                      </a:cxn>
                      <a:cxn ang="0">
                        <a:pos x="connsiteX599" y="connsiteY599"/>
                      </a:cxn>
                      <a:cxn ang="0">
                        <a:pos x="connsiteX600" y="connsiteY600"/>
                      </a:cxn>
                      <a:cxn ang="0">
                        <a:pos x="connsiteX601" y="connsiteY601"/>
                      </a:cxn>
                      <a:cxn ang="0">
                        <a:pos x="connsiteX602" y="connsiteY602"/>
                      </a:cxn>
                      <a:cxn ang="0">
                        <a:pos x="connsiteX603" y="connsiteY603"/>
                      </a:cxn>
                      <a:cxn ang="0">
                        <a:pos x="connsiteX604" y="connsiteY604"/>
                      </a:cxn>
                      <a:cxn ang="0">
                        <a:pos x="connsiteX605" y="connsiteY605"/>
                      </a:cxn>
                      <a:cxn ang="0">
                        <a:pos x="connsiteX606" y="connsiteY606"/>
                      </a:cxn>
                      <a:cxn ang="0">
                        <a:pos x="connsiteX607" y="connsiteY607"/>
                      </a:cxn>
                      <a:cxn ang="0">
                        <a:pos x="connsiteX608" y="connsiteY608"/>
                      </a:cxn>
                      <a:cxn ang="0">
                        <a:pos x="connsiteX609" y="connsiteY609"/>
                      </a:cxn>
                      <a:cxn ang="0">
                        <a:pos x="connsiteX610" y="connsiteY610"/>
                      </a:cxn>
                      <a:cxn ang="0">
                        <a:pos x="connsiteX611" y="connsiteY611"/>
                      </a:cxn>
                      <a:cxn ang="0">
                        <a:pos x="connsiteX612" y="connsiteY612"/>
                      </a:cxn>
                      <a:cxn ang="0">
                        <a:pos x="connsiteX613" y="connsiteY613"/>
                      </a:cxn>
                      <a:cxn ang="0">
                        <a:pos x="connsiteX614" y="connsiteY614"/>
                      </a:cxn>
                      <a:cxn ang="0">
                        <a:pos x="connsiteX615" y="connsiteY615"/>
                      </a:cxn>
                      <a:cxn ang="0">
                        <a:pos x="connsiteX616" y="connsiteY616"/>
                      </a:cxn>
                      <a:cxn ang="0">
                        <a:pos x="connsiteX617" y="connsiteY617"/>
                      </a:cxn>
                      <a:cxn ang="0">
                        <a:pos x="connsiteX618" y="connsiteY618"/>
                      </a:cxn>
                      <a:cxn ang="0">
                        <a:pos x="connsiteX619" y="connsiteY619"/>
                      </a:cxn>
                      <a:cxn ang="0">
                        <a:pos x="connsiteX620" y="connsiteY620"/>
                      </a:cxn>
                      <a:cxn ang="0">
                        <a:pos x="connsiteX621" y="connsiteY621"/>
                      </a:cxn>
                      <a:cxn ang="0">
                        <a:pos x="connsiteX622" y="connsiteY622"/>
                      </a:cxn>
                      <a:cxn ang="0">
                        <a:pos x="connsiteX623" y="connsiteY623"/>
                      </a:cxn>
                      <a:cxn ang="0">
                        <a:pos x="connsiteX624" y="connsiteY624"/>
                      </a:cxn>
                      <a:cxn ang="0">
                        <a:pos x="connsiteX625" y="connsiteY625"/>
                      </a:cxn>
                      <a:cxn ang="0">
                        <a:pos x="connsiteX626" y="connsiteY626"/>
                      </a:cxn>
                      <a:cxn ang="0">
                        <a:pos x="connsiteX627" y="connsiteY627"/>
                      </a:cxn>
                      <a:cxn ang="0">
                        <a:pos x="connsiteX628" y="connsiteY628"/>
                      </a:cxn>
                      <a:cxn ang="0">
                        <a:pos x="connsiteX629" y="connsiteY629"/>
                      </a:cxn>
                      <a:cxn ang="0">
                        <a:pos x="connsiteX630" y="connsiteY630"/>
                      </a:cxn>
                      <a:cxn ang="0">
                        <a:pos x="connsiteX631" y="connsiteY631"/>
                      </a:cxn>
                      <a:cxn ang="0">
                        <a:pos x="connsiteX632" y="connsiteY632"/>
                      </a:cxn>
                      <a:cxn ang="0">
                        <a:pos x="connsiteX633" y="connsiteY633"/>
                      </a:cxn>
                      <a:cxn ang="0">
                        <a:pos x="connsiteX634" y="connsiteY634"/>
                      </a:cxn>
                      <a:cxn ang="0">
                        <a:pos x="connsiteX635" y="connsiteY635"/>
                      </a:cxn>
                      <a:cxn ang="0">
                        <a:pos x="connsiteX636" y="connsiteY636"/>
                      </a:cxn>
                      <a:cxn ang="0">
                        <a:pos x="connsiteX637" y="connsiteY637"/>
                      </a:cxn>
                      <a:cxn ang="0">
                        <a:pos x="connsiteX638" y="connsiteY638"/>
                      </a:cxn>
                      <a:cxn ang="0">
                        <a:pos x="connsiteX639" y="connsiteY639"/>
                      </a:cxn>
                      <a:cxn ang="0">
                        <a:pos x="connsiteX640" y="connsiteY640"/>
                      </a:cxn>
                      <a:cxn ang="0">
                        <a:pos x="connsiteX641" y="connsiteY641"/>
                      </a:cxn>
                      <a:cxn ang="0">
                        <a:pos x="connsiteX642" y="connsiteY642"/>
                      </a:cxn>
                      <a:cxn ang="0">
                        <a:pos x="connsiteX643" y="connsiteY643"/>
                      </a:cxn>
                      <a:cxn ang="0">
                        <a:pos x="connsiteX644" y="connsiteY644"/>
                      </a:cxn>
                      <a:cxn ang="0">
                        <a:pos x="connsiteX645" y="connsiteY645"/>
                      </a:cxn>
                      <a:cxn ang="0">
                        <a:pos x="connsiteX646" y="connsiteY646"/>
                      </a:cxn>
                      <a:cxn ang="0">
                        <a:pos x="connsiteX647" y="connsiteY647"/>
                      </a:cxn>
                      <a:cxn ang="0">
                        <a:pos x="connsiteX648" y="connsiteY648"/>
                      </a:cxn>
                      <a:cxn ang="0">
                        <a:pos x="connsiteX649" y="connsiteY649"/>
                      </a:cxn>
                      <a:cxn ang="0">
                        <a:pos x="connsiteX650" y="connsiteY650"/>
                      </a:cxn>
                      <a:cxn ang="0">
                        <a:pos x="connsiteX651" y="connsiteY651"/>
                      </a:cxn>
                      <a:cxn ang="0">
                        <a:pos x="connsiteX652" y="connsiteY652"/>
                      </a:cxn>
                      <a:cxn ang="0">
                        <a:pos x="connsiteX653" y="connsiteY653"/>
                      </a:cxn>
                      <a:cxn ang="0">
                        <a:pos x="connsiteX654" y="connsiteY654"/>
                      </a:cxn>
                      <a:cxn ang="0">
                        <a:pos x="connsiteX655" y="connsiteY655"/>
                      </a:cxn>
                      <a:cxn ang="0">
                        <a:pos x="connsiteX656" y="connsiteY656"/>
                      </a:cxn>
                      <a:cxn ang="0">
                        <a:pos x="connsiteX657" y="connsiteY657"/>
                      </a:cxn>
                      <a:cxn ang="0">
                        <a:pos x="connsiteX658" y="connsiteY658"/>
                      </a:cxn>
                      <a:cxn ang="0">
                        <a:pos x="connsiteX659" y="connsiteY659"/>
                      </a:cxn>
                      <a:cxn ang="0">
                        <a:pos x="connsiteX660" y="connsiteY660"/>
                      </a:cxn>
                      <a:cxn ang="0">
                        <a:pos x="connsiteX661" y="connsiteY661"/>
                      </a:cxn>
                      <a:cxn ang="0">
                        <a:pos x="connsiteX662" y="connsiteY662"/>
                      </a:cxn>
                      <a:cxn ang="0">
                        <a:pos x="connsiteX663" y="connsiteY663"/>
                      </a:cxn>
                      <a:cxn ang="0">
                        <a:pos x="connsiteX664" y="connsiteY664"/>
                      </a:cxn>
                      <a:cxn ang="0">
                        <a:pos x="connsiteX665" y="connsiteY665"/>
                      </a:cxn>
                      <a:cxn ang="0">
                        <a:pos x="connsiteX666" y="connsiteY666"/>
                      </a:cxn>
                      <a:cxn ang="0">
                        <a:pos x="connsiteX667" y="connsiteY667"/>
                      </a:cxn>
                      <a:cxn ang="0">
                        <a:pos x="connsiteX668" y="connsiteY668"/>
                      </a:cxn>
                      <a:cxn ang="0">
                        <a:pos x="connsiteX669" y="connsiteY669"/>
                      </a:cxn>
                      <a:cxn ang="0">
                        <a:pos x="connsiteX670" y="connsiteY670"/>
                      </a:cxn>
                      <a:cxn ang="0">
                        <a:pos x="connsiteX671" y="connsiteY671"/>
                      </a:cxn>
                      <a:cxn ang="0">
                        <a:pos x="connsiteX672" y="connsiteY672"/>
                      </a:cxn>
                      <a:cxn ang="0">
                        <a:pos x="connsiteX673" y="connsiteY673"/>
                      </a:cxn>
                      <a:cxn ang="0">
                        <a:pos x="connsiteX674" y="connsiteY674"/>
                      </a:cxn>
                      <a:cxn ang="0">
                        <a:pos x="connsiteX675" y="connsiteY675"/>
                      </a:cxn>
                      <a:cxn ang="0">
                        <a:pos x="connsiteX676" y="connsiteY676"/>
                      </a:cxn>
                      <a:cxn ang="0">
                        <a:pos x="connsiteX677" y="connsiteY677"/>
                      </a:cxn>
                      <a:cxn ang="0">
                        <a:pos x="connsiteX678" y="connsiteY678"/>
                      </a:cxn>
                      <a:cxn ang="0">
                        <a:pos x="connsiteX679" y="connsiteY679"/>
                      </a:cxn>
                      <a:cxn ang="0">
                        <a:pos x="connsiteX680" y="connsiteY680"/>
                      </a:cxn>
                      <a:cxn ang="0">
                        <a:pos x="connsiteX681" y="connsiteY681"/>
                      </a:cxn>
                      <a:cxn ang="0">
                        <a:pos x="connsiteX682" y="connsiteY682"/>
                      </a:cxn>
                      <a:cxn ang="0">
                        <a:pos x="connsiteX683" y="connsiteY683"/>
                      </a:cxn>
                      <a:cxn ang="0">
                        <a:pos x="connsiteX684" y="connsiteY684"/>
                      </a:cxn>
                      <a:cxn ang="0">
                        <a:pos x="connsiteX685" y="connsiteY685"/>
                      </a:cxn>
                      <a:cxn ang="0">
                        <a:pos x="connsiteX686" y="connsiteY686"/>
                      </a:cxn>
                      <a:cxn ang="0">
                        <a:pos x="connsiteX687" y="connsiteY687"/>
                      </a:cxn>
                      <a:cxn ang="0">
                        <a:pos x="connsiteX688" y="connsiteY688"/>
                      </a:cxn>
                      <a:cxn ang="0">
                        <a:pos x="connsiteX689" y="connsiteY689"/>
                      </a:cxn>
                      <a:cxn ang="0">
                        <a:pos x="connsiteX690" y="connsiteY690"/>
                      </a:cxn>
                      <a:cxn ang="0">
                        <a:pos x="connsiteX691" y="connsiteY691"/>
                      </a:cxn>
                      <a:cxn ang="0">
                        <a:pos x="connsiteX692" y="connsiteY692"/>
                      </a:cxn>
                      <a:cxn ang="0">
                        <a:pos x="connsiteX693" y="connsiteY693"/>
                      </a:cxn>
                      <a:cxn ang="0">
                        <a:pos x="connsiteX694" y="connsiteY694"/>
                      </a:cxn>
                      <a:cxn ang="0">
                        <a:pos x="connsiteX695" y="connsiteY695"/>
                      </a:cxn>
                      <a:cxn ang="0">
                        <a:pos x="connsiteX696" y="connsiteY696"/>
                      </a:cxn>
                      <a:cxn ang="0">
                        <a:pos x="connsiteX697" y="connsiteY697"/>
                      </a:cxn>
                      <a:cxn ang="0">
                        <a:pos x="connsiteX698" y="connsiteY698"/>
                      </a:cxn>
                      <a:cxn ang="0">
                        <a:pos x="connsiteX699" y="connsiteY699"/>
                      </a:cxn>
                      <a:cxn ang="0">
                        <a:pos x="connsiteX700" y="connsiteY700"/>
                      </a:cxn>
                      <a:cxn ang="0">
                        <a:pos x="connsiteX701" y="connsiteY701"/>
                      </a:cxn>
                      <a:cxn ang="0">
                        <a:pos x="connsiteX702" y="connsiteY702"/>
                      </a:cxn>
                      <a:cxn ang="0">
                        <a:pos x="connsiteX703" y="connsiteY703"/>
                      </a:cxn>
                      <a:cxn ang="0">
                        <a:pos x="connsiteX704" y="connsiteY704"/>
                      </a:cxn>
                      <a:cxn ang="0">
                        <a:pos x="connsiteX705" y="connsiteY705"/>
                      </a:cxn>
                      <a:cxn ang="0">
                        <a:pos x="connsiteX706" y="connsiteY706"/>
                      </a:cxn>
                      <a:cxn ang="0">
                        <a:pos x="connsiteX707" y="connsiteY707"/>
                      </a:cxn>
                      <a:cxn ang="0">
                        <a:pos x="connsiteX708" y="connsiteY708"/>
                      </a:cxn>
                      <a:cxn ang="0">
                        <a:pos x="connsiteX709" y="connsiteY709"/>
                      </a:cxn>
                      <a:cxn ang="0">
                        <a:pos x="connsiteX710" y="connsiteY710"/>
                      </a:cxn>
                      <a:cxn ang="0">
                        <a:pos x="connsiteX711" y="connsiteY711"/>
                      </a:cxn>
                      <a:cxn ang="0">
                        <a:pos x="connsiteX712" y="connsiteY712"/>
                      </a:cxn>
                      <a:cxn ang="0">
                        <a:pos x="connsiteX713" y="connsiteY713"/>
                      </a:cxn>
                      <a:cxn ang="0">
                        <a:pos x="connsiteX714" y="connsiteY714"/>
                      </a:cxn>
                      <a:cxn ang="0">
                        <a:pos x="connsiteX715" y="connsiteY715"/>
                      </a:cxn>
                      <a:cxn ang="0">
                        <a:pos x="connsiteX716" y="connsiteY716"/>
                      </a:cxn>
                      <a:cxn ang="0">
                        <a:pos x="connsiteX717" y="connsiteY717"/>
                      </a:cxn>
                      <a:cxn ang="0">
                        <a:pos x="connsiteX718" y="connsiteY718"/>
                      </a:cxn>
                    </a:cxnLst>
                    <a:rect l="l" t="t" r="r" b="b"/>
                    <a:pathLst>
                      <a:path w="1550337" h="1722202">
                        <a:moveTo>
                          <a:pt x="1548404" y="236090"/>
                        </a:moveTo>
                        <a:cubicBezTo>
                          <a:pt x="1545826" y="231508"/>
                          <a:pt x="1543535" y="226639"/>
                          <a:pt x="1540671" y="222056"/>
                        </a:cubicBezTo>
                        <a:cubicBezTo>
                          <a:pt x="1477950" y="126686"/>
                          <a:pt x="1388022" y="67689"/>
                          <a:pt x="1281196" y="32748"/>
                        </a:cubicBezTo>
                        <a:cubicBezTo>
                          <a:pt x="1251983" y="23297"/>
                          <a:pt x="1169787" y="6972"/>
                          <a:pt x="1158045" y="5827"/>
                        </a:cubicBezTo>
                        <a:cubicBezTo>
                          <a:pt x="1058379" y="-5343"/>
                          <a:pt x="959286" y="-187"/>
                          <a:pt x="861052" y="19001"/>
                        </a:cubicBezTo>
                        <a:cubicBezTo>
                          <a:pt x="727304" y="45636"/>
                          <a:pt x="601863" y="92892"/>
                          <a:pt x="483294" y="158763"/>
                        </a:cubicBezTo>
                        <a:cubicBezTo>
                          <a:pt x="287685" y="267307"/>
                          <a:pt x="127876" y="413656"/>
                          <a:pt x="7876" y="602391"/>
                        </a:cubicBezTo>
                        <a:cubicBezTo>
                          <a:pt x="3007" y="610410"/>
                          <a:pt x="1002" y="618143"/>
                          <a:pt x="716" y="627594"/>
                        </a:cubicBezTo>
                        <a:cubicBezTo>
                          <a:pt x="-4153" y="785112"/>
                          <a:pt x="17327" y="1059481"/>
                          <a:pt x="19618" y="1086975"/>
                        </a:cubicBezTo>
                        <a:cubicBezTo>
                          <a:pt x="23341" y="1133371"/>
                          <a:pt x="26778" y="1180340"/>
                          <a:pt x="30787" y="1226736"/>
                        </a:cubicBezTo>
                        <a:cubicBezTo>
                          <a:pt x="30787" y="1226736"/>
                          <a:pt x="45107" y="1364493"/>
                          <a:pt x="50262" y="1405161"/>
                        </a:cubicBezTo>
                        <a:cubicBezTo>
                          <a:pt x="62578" y="1503396"/>
                          <a:pt x="83771" y="1644303"/>
                          <a:pt x="96659" y="1722203"/>
                        </a:cubicBezTo>
                        <a:cubicBezTo>
                          <a:pt x="100668" y="1719911"/>
                          <a:pt x="101527" y="1715902"/>
                          <a:pt x="103532" y="1712179"/>
                        </a:cubicBezTo>
                        <a:cubicBezTo>
                          <a:pt x="114702" y="1686976"/>
                          <a:pt x="127017" y="1662632"/>
                          <a:pt x="140477" y="1638288"/>
                        </a:cubicBezTo>
                        <a:cubicBezTo>
                          <a:pt x="170835" y="1583587"/>
                          <a:pt x="206062" y="1532322"/>
                          <a:pt x="245585" y="1483920"/>
                        </a:cubicBezTo>
                        <a:cubicBezTo>
                          <a:pt x="311743" y="1403443"/>
                          <a:pt x="389643" y="1335853"/>
                          <a:pt x="477280" y="1279433"/>
                        </a:cubicBezTo>
                        <a:cubicBezTo>
                          <a:pt x="518808" y="1252798"/>
                          <a:pt x="562053" y="1229314"/>
                          <a:pt x="607304" y="1209266"/>
                        </a:cubicBezTo>
                        <a:cubicBezTo>
                          <a:pt x="656564" y="1187500"/>
                          <a:pt x="707257" y="1169457"/>
                          <a:pt x="759667" y="1155996"/>
                        </a:cubicBezTo>
                        <a:cubicBezTo>
                          <a:pt x="812937" y="1142536"/>
                          <a:pt x="868212" y="1131939"/>
                          <a:pt x="923486" y="1128502"/>
                        </a:cubicBezTo>
                        <a:cubicBezTo>
                          <a:pt x="980193" y="1124779"/>
                          <a:pt x="1033749" y="1131653"/>
                          <a:pt x="1089310" y="1141104"/>
                        </a:cubicBezTo>
                        <a:cubicBezTo>
                          <a:pt x="1136279" y="1149123"/>
                          <a:pt x="1183248" y="1166020"/>
                          <a:pt x="1225348" y="1188359"/>
                        </a:cubicBezTo>
                        <a:cubicBezTo>
                          <a:pt x="1228785" y="1190077"/>
                          <a:pt x="1325587" y="1257667"/>
                          <a:pt x="1359096" y="1303204"/>
                        </a:cubicBezTo>
                        <a:cubicBezTo>
                          <a:pt x="1367688" y="1315233"/>
                          <a:pt x="1375420" y="1328121"/>
                          <a:pt x="1383153" y="1340722"/>
                        </a:cubicBezTo>
                        <a:cubicBezTo>
                          <a:pt x="1384871" y="1343873"/>
                          <a:pt x="1386303" y="1352464"/>
                          <a:pt x="1393177" y="1344732"/>
                        </a:cubicBezTo>
                        <a:cubicBezTo>
                          <a:pt x="1395754" y="1335281"/>
                          <a:pt x="1539525" y="298238"/>
                          <a:pt x="1549263" y="259002"/>
                        </a:cubicBezTo>
                        <a:cubicBezTo>
                          <a:pt x="1550409" y="252128"/>
                          <a:pt x="1551268" y="244395"/>
                          <a:pt x="1548404" y="236090"/>
                        </a:cubicBezTo>
                        <a:close/>
                        <a:moveTo>
                          <a:pt x="1316136" y="300529"/>
                        </a:moveTo>
                        <a:cubicBezTo>
                          <a:pt x="1323296" y="303680"/>
                          <a:pt x="1327306" y="302248"/>
                          <a:pt x="1331029" y="295660"/>
                        </a:cubicBezTo>
                        <a:cubicBezTo>
                          <a:pt x="1334752" y="289360"/>
                          <a:pt x="1338189" y="283059"/>
                          <a:pt x="1345921" y="276185"/>
                        </a:cubicBezTo>
                        <a:cubicBezTo>
                          <a:pt x="1344489" y="305398"/>
                          <a:pt x="1355372" y="327164"/>
                          <a:pt x="1383439" y="343202"/>
                        </a:cubicBezTo>
                        <a:cubicBezTo>
                          <a:pt x="1347640" y="348644"/>
                          <a:pt x="1354227" y="373274"/>
                          <a:pt x="1352795" y="395899"/>
                        </a:cubicBezTo>
                        <a:cubicBezTo>
                          <a:pt x="1347353" y="387880"/>
                          <a:pt x="1342485" y="382439"/>
                          <a:pt x="1339334" y="375565"/>
                        </a:cubicBezTo>
                        <a:cubicBezTo>
                          <a:pt x="1333606" y="363823"/>
                          <a:pt x="1325014" y="361245"/>
                          <a:pt x="1313272" y="364682"/>
                        </a:cubicBezTo>
                        <a:cubicBezTo>
                          <a:pt x="1309263" y="366114"/>
                          <a:pt x="1305253" y="366973"/>
                          <a:pt x="1299811" y="364109"/>
                        </a:cubicBezTo>
                        <a:cubicBezTo>
                          <a:pt x="1313845" y="340338"/>
                          <a:pt x="1312413" y="316854"/>
                          <a:pt x="1292652" y="294801"/>
                        </a:cubicBezTo>
                        <a:cubicBezTo>
                          <a:pt x="1302389" y="293942"/>
                          <a:pt x="1309263" y="297379"/>
                          <a:pt x="1316136" y="300529"/>
                        </a:cubicBezTo>
                        <a:lnTo>
                          <a:pt x="1316136" y="300529"/>
                        </a:lnTo>
                        <a:close/>
                        <a:moveTo>
                          <a:pt x="1302103" y="498429"/>
                        </a:moveTo>
                        <a:cubicBezTo>
                          <a:pt x="1303821" y="493561"/>
                          <a:pt x="1307831" y="488978"/>
                          <a:pt x="1312127" y="482105"/>
                        </a:cubicBezTo>
                        <a:cubicBezTo>
                          <a:pt x="1313559" y="491556"/>
                          <a:pt x="1315277" y="498716"/>
                          <a:pt x="1315850" y="505589"/>
                        </a:cubicBezTo>
                        <a:cubicBezTo>
                          <a:pt x="1316709" y="521341"/>
                          <a:pt x="1326733" y="531651"/>
                          <a:pt x="1338475" y="540243"/>
                        </a:cubicBezTo>
                        <a:cubicBezTo>
                          <a:pt x="1345349" y="545685"/>
                          <a:pt x="1348785" y="550554"/>
                          <a:pt x="1337616" y="554563"/>
                        </a:cubicBezTo>
                        <a:cubicBezTo>
                          <a:pt x="1325874" y="558573"/>
                          <a:pt x="1321864" y="567165"/>
                          <a:pt x="1323582" y="579480"/>
                        </a:cubicBezTo>
                        <a:cubicBezTo>
                          <a:pt x="1324442" y="586640"/>
                          <a:pt x="1323582" y="593799"/>
                          <a:pt x="1323582" y="604396"/>
                        </a:cubicBezTo>
                        <a:cubicBezTo>
                          <a:pt x="1320432" y="599814"/>
                          <a:pt x="1319573" y="598095"/>
                          <a:pt x="1318141" y="595804"/>
                        </a:cubicBezTo>
                        <a:cubicBezTo>
                          <a:pt x="1308690" y="578334"/>
                          <a:pt x="1297807" y="562582"/>
                          <a:pt x="1269740" y="577475"/>
                        </a:cubicBezTo>
                        <a:cubicBezTo>
                          <a:pt x="1283773" y="548262"/>
                          <a:pt x="1282914" y="524205"/>
                          <a:pt x="1263439" y="502725"/>
                        </a:cubicBezTo>
                        <a:cubicBezTo>
                          <a:pt x="1264298" y="501866"/>
                          <a:pt x="1264871" y="501293"/>
                          <a:pt x="1265730" y="500434"/>
                        </a:cubicBezTo>
                        <a:cubicBezTo>
                          <a:pt x="1271172" y="502152"/>
                          <a:pt x="1276900" y="503012"/>
                          <a:pt x="1281482" y="505303"/>
                        </a:cubicBezTo>
                        <a:cubicBezTo>
                          <a:pt x="1291792" y="511890"/>
                          <a:pt x="1298093" y="509312"/>
                          <a:pt x="1302103" y="498429"/>
                        </a:cubicBezTo>
                        <a:lnTo>
                          <a:pt x="1302103" y="498429"/>
                        </a:lnTo>
                        <a:close/>
                        <a:moveTo>
                          <a:pt x="1299239" y="789981"/>
                        </a:moveTo>
                        <a:cubicBezTo>
                          <a:pt x="1300671" y="796855"/>
                          <a:pt x="1299811" y="804015"/>
                          <a:pt x="1299811" y="811461"/>
                        </a:cubicBezTo>
                        <a:cubicBezTo>
                          <a:pt x="1293511" y="808311"/>
                          <a:pt x="1291220" y="802010"/>
                          <a:pt x="1288642" y="797141"/>
                        </a:cubicBezTo>
                        <a:cubicBezTo>
                          <a:pt x="1281768" y="783967"/>
                          <a:pt x="1272890" y="779671"/>
                          <a:pt x="1258857" y="784540"/>
                        </a:cubicBezTo>
                        <a:cubicBezTo>
                          <a:pt x="1254847" y="785972"/>
                          <a:pt x="1249692" y="787117"/>
                          <a:pt x="1251983" y="779671"/>
                        </a:cubicBezTo>
                        <a:cubicBezTo>
                          <a:pt x="1254561" y="768501"/>
                          <a:pt x="1260575" y="757046"/>
                          <a:pt x="1256852" y="745017"/>
                        </a:cubicBezTo>
                        <a:cubicBezTo>
                          <a:pt x="1253702" y="733847"/>
                          <a:pt x="1246542" y="723824"/>
                          <a:pt x="1241100" y="712081"/>
                        </a:cubicBezTo>
                        <a:cubicBezTo>
                          <a:pt x="1252270" y="713513"/>
                          <a:pt x="1262293" y="722964"/>
                          <a:pt x="1270885" y="717523"/>
                        </a:cubicBezTo>
                        <a:cubicBezTo>
                          <a:pt x="1277759" y="712940"/>
                          <a:pt x="1280909" y="702630"/>
                          <a:pt x="1285205" y="694611"/>
                        </a:cubicBezTo>
                        <a:cubicBezTo>
                          <a:pt x="1288356" y="696329"/>
                          <a:pt x="1288356" y="699193"/>
                          <a:pt x="1288356" y="701771"/>
                        </a:cubicBezTo>
                        <a:cubicBezTo>
                          <a:pt x="1289788" y="722392"/>
                          <a:pt x="1296088" y="740148"/>
                          <a:pt x="1314131" y="752177"/>
                        </a:cubicBezTo>
                        <a:cubicBezTo>
                          <a:pt x="1320432" y="756186"/>
                          <a:pt x="1322723" y="760769"/>
                          <a:pt x="1313272" y="764205"/>
                        </a:cubicBezTo>
                        <a:cubicBezTo>
                          <a:pt x="1301530" y="768788"/>
                          <a:pt x="1296661" y="776234"/>
                          <a:pt x="1299239" y="789981"/>
                        </a:cubicBezTo>
                        <a:lnTo>
                          <a:pt x="1299239" y="789981"/>
                        </a:lnTo>
                        <a:close/>
                        <a:moveTo>
                          <a:pt x="1206446" y="147880"/>
                        </a:moveTo>
                        <a:cubicBezTo>
                          <a:pt x="1218761" y="151889"/>
                          <a:pt x="1225062" y="147307"/>
                          <a:pt x="1229931" y="136997"/>
                        </a:cubicBezTo>
                        <a:cubicBezTo>
                          <a:pt x="1233081" y="131269"/>
                          <a:pt x="1237950" y="125827"/>
                          <a:pt x="1242246" y="119813"/>
                        </a:cubicBezTo>
                        <a:cubicBezTo>
                          <a:pt x="1243105" y="119240"/>
                          <a:pt x="1244537" y="119240"/>
                          <a:pt x="1245396" y="118954"/>
                        </a:cubicBezTo>
                        <a:cubicBezTo>
                          <a:pt x="1243964" y="148739"/>
                          <a:pt x="1257998" y="166209"/>
                          <a:pt x="1286924" y="174228"/>
                        </a:cubicBezTo>
                        <a:cubicBezTo>
                          <a:pt x="1257998" y="183679"/>
                          <a:pt x="1250838" y="204013"/>
                          <a:pt x="1257711" y="230935"/>
                        </a:cubicBezTo>
                        <a:cubicBezTo>
                          <a:pt x="1256852" y="230935"/>
                          <a:pt x="1255420" y="231508"/>
                          <a:pt x="1254561" y="231508"/>
                        </a:cubicBezTo>
                        <a:cubicBezTo>
                          <a:pt x="1250838" y="227498"/>
                          <a:pt x="1246542" y="223775"/>
                          <a:pt x="1243678" y="218906"/>
                        </a:cubicBezTo>
                        <a:cubicBezTo>
                          <a:pt x="1235086" y="205445"/>
                          <a:pt x="1223916" y="203154"/>
                          <a:pt x="1209883" y="210314"/>
                        </a:cubicBezTo>
                        <a:cubicBezTo>
                          <a:pt x="1205873" y="212605"/>
                          <a:pt x="1200718" y="212892"/>
                          <a:pt x="1191840" y="215183"/>
                        </a:cubicBezTo>
                        <a:cubicBezTo>
                          <a:pt x="1208451" y="189121"/>
                          <a:pt x="1207592" y="166209"/>
                          <a:pt x="1181530" y="145302"/>
                        </a:cubicBezTo>
                        <a:cubicBezTo>
                          <a:pt x="1192699" y="146448"/>
                          <a:pt x="1200145" y="145589"/>
                          <a:pt x="1206446" y="147880"/>
                        </a:cubicBezTo>
                        <a:lnTo>
                          <a:pt x="1206446" y="147880"/>
                        </a:lnTo>
                        <a:close/>
                        <a:moveTo>
                          <a:pt x="1210742" y="326305"/>
                        </a:moveTo>
                        <a:cubicBezTo>
                          <a:pt x="1213892" y="338047"/>
                          <a:pt x="1214752" y="350649"/>
                          <a:pt x="1220766" y="360959"/>
                        </a:cubicBezTo>
                        <a:cubicBezTo>
                          <a:pt x="1226494" y="371842"/>
                          <a:pt x="1241959" y="372128"/>
                          <a:pt x="1251983" y="380720"/>
                        </a:cubicBezTo>
                        <a:cubicBezTo>
                          <a:pt x="1245682" y="390744"/>
                          <a:pt x="1230217" y="391031"/>
                          <a:pt x="1226208" y="403346"/>
                        </a:cubicBezTo>
                        <a:cubicBezTo>
                          <a:pt x="1222484" y="414229"/>
                          <a:pt x="1226208" y="425971"/>
                          <a:pt x="1225348" y="439432"/>
                        </a:cubicBezTo>
                        <a:cubicBezTo>
                          <a:pt x="1210456" y="415088"/>
                          <a:pt x="1191554" y="407355"/>
                          <a:pt x="1164919" y="423680"/>
                        </a:cubicBezTo>
                        <a:cubicBezTo>
                          <a:pt x="1178093" y="397045"/>
                          <a:pt x="1178952" y="373560"/>
                          <a:pt x="1152604" y="352940"/>
                        </a:cubicBezTo>
                        <a:cubicBezTo>
                          <a:pt x="1182962" y="361818"/>
                          <a:pt x="1200432" y="351508"/>
                          <a:pt x="1210742" y="326305"/>
                        </a:cubicBezTo>
                        <a:lnTo>
                          <a:pt x="1210742" y="326305"/>
                        </a:lnTo>
                        <a:close/>
                        <a:moveTo>
                          <a:pt x="1064966" y="238381"/>
                        </a:moveTo>
                        <a:cubicBezTo>
                          <a:pt x="1073558" y="238954"/>
                          <a:pt x="1078427" y="235231"/>
                          <a:pt x="1082436" y="228071"/>
                        </a:cubicBezTo>
                        <a:cubicBezTo>
                          <a:pt x="1087019" y="220052"/>
                          <a:pt x="1091887" y="212319"/>
                          <a:pt x="1098761" y="203727"/>
                        </a:cubicBezTo>
                        <a:cubicBezTo>
                          <a:pt x="1100479" y="233799"/>
                          <a:pt x="1116804" y="248691"/>
                          <a:pt x="1149740" y="248691"/>
                        </a:cubicBezTo>
                        <a:cubicBezTo>
                          <a:pt x="1141148" y="255565"/>
                          <a:pt x="1136565" y="259861"/>
                          <a:pt x="1131124" y="262725"/>
                        </a:cubicBezTo>
                        <a:cubicBezTo>
                          <a:pt x="1116231" y="269026"/>
                          <a:pt x="1113081" y="279909"/>
                          <a:pt x="1116804" y="294801"/>
                        </a:cubicBezTo>
                        <a:cubicBezTo>
                          <a:pt x="1118236" y="300243"/>
                          <a:pt x="1117377" y="305971"/>
                          <a:pt x="1117663" y="313703"/>
                        </a:cubicBezTo>
                        <a:cubicBezTo>
                          <a:pt x="1108498" y="307403"/>
                          <a:pt x="1101339" y="302534"/>
                          <a:pt x="1094751" y="296520"/>
                        </a:cubicBezTo>
                        <a:cubicBezTo>
                          <a:pt x="1089023" y="291651"/>
                          <a:pt x="1083582" y="291078"/>
                          <a:pt x="1076708" y="294801"/>
                        </a:cubicBezTo>
                        <a:cubicBezTo>
                          <a:pt x="1068689" y="299384"/>
                          <a:pt x="1060097" y="302820"/>
                          <a:pt x="1048642" y="307975"/>
                        </a:cubicBezTo>
                        <a:cubicBezTo>
                          <a:pt x="1051219" y="299384"/>
                          <a:pt x="1052651" y="292224"/>
                          <a:pt x="1055515" y="285923"/>
                        </a:cubicBezTo>
                        <a:cubicBezTo>
                          <a:pt x="1061243" y="273894"/>
                          <a:pt x="1059238" y="264443"/>
                          <a:pt x="1048642" y="255851"/>
                        </a:cubicBezTo>
                        <a:cubicBezTo>
                          <a:pt x="1044059" y="252128"/>
                          <a:pt x="1040622" y="246973"/>
                          <a:pt x="1035181" y="240959"/>
                        </a:cubicBezTo>
                        <a:cubicBezTo>
                          <a:pt x="1046637" y="239813"/>
                          <a:pt x="1055515" y="238381"/>
                          <a:pt x="1064966" y="238381"/>
                        </a:cubicBezTo>
                        <a:lnTo>
                          <a:pt x="1064966" y="238381"/>
                        </a:lnTo>
                        <a:close/>
                        <a:moveTo>
                          <a:pt x="1051506" y="443441"/>
                        </a:moveTo>
                        <a:cubicBezTo>
                          <a:pt x="1060097" y="435708"/>
                          <a:pt x="1064680" y="423107"/>
                          <a:pt x="1071840" y="411365"/>
                        </a:cubicBezTo>
                        <a:cubicBezTo>
                          <a:pt x="1076708" y="424539"/>
                          <a:pt x="1078713" y="437427"/>
                          <a:pt x="1085873" y="446019"/>
                        </a:cubicBezTo>
                        <a:cubicBezTo>
                          <a:pt x="1093033" y="454897"/>
                          <a:pt x="1107926" y="452319"/>
                          <a:pt x="1119382" y="458620"/>
                        </a:cubicBezTo>
                        <a:cubicBezTo>
                          <a:pt x="1114513" y="465780"/>
                          <a:pt x="1106780" y="470362"/>
                          <a:pt x="1099620" y="475231"/>
                        </a:cubicBezTo>
                        <a:cubicBezTo>
                          <a:pt x="1092747" y="480100"/>
                          <a:pt x="1090455" y="486114"/>
                          <a:pt x="1091887" y="494133"/>
                        </a:cubicBezTo>
                        <a:cubicBezTo>
                          <a:pt x="1093319" y="502152"/>
                          <a:pt x="1093319" y="510744"/>
                          <a:pt x="1094179" y="520195"/>
                        </a:cubicBezTo>
                        <a:cubicBezTo>
                          <a:pt x="1081577" y="514468"/>
                          <a:pt x="1074417" y="500720"/>
                          <a:pt x="1062102" y="500434"/>
                        </a:cubicBezTo>
                        <a:cubicBezTo>
                          <a:pt x="1050933" y="499861"/>
                          <a:pt x="1041195" y="511317"/>
                          <a:pt x="1029167" y="513895"/>
                        </a:cubicBezTo>
                        <a:cubicBezTo>
                          <a:pt x="1029167" y="500720"/>
                          <a:pt x="1038618" y="490124"/>
                          <a:pt x="1036326" y="477809"/>
                        </a:cubicBezTo>
                        <a:cubicBezTo>
                          <a:pt x="1034035" y="465780"/>
                          <a:pt x="1020002" y="460339"/>
                          <a:pt x="1014274" y="448596"/>
                        </a:cubicBezTo>
                        <a:cubicBezTo>
                          <a:pt x="1026589" y="445159"/>
                          <a:pt x="1042054" y="451460"/>
                          <a:pt x="1051506" y="443441"/>
                        </a:cubicBezTo>
                        <a:lnTo>
                          <a:pt x="1051506" y="443441"/>
                        </a:lnTo>
                        <a:close/>
                        <a:moveTo>
                          <a:pt x="925491" y="135851"/>
                        </a:moveTo>
                        <a:cubicBezTo>
                          <a:pt x="936660" y="134992"/>
                          <a:pt x="942961" y="128978"/>
                          <a:pt x="947543" y="119526"/>
                        </a:cubicBezTo>
                        <a:cubicBezTo>
                          <a:pt x="951553" y="111507"/>
                          <a:pt x="956995" y="104634"/>
                          <a:pt x="962436" y="95755"/>
                        </a:cubicBezTo>
                        <a:cubicBezTo>
                          <a:pt x="969310" y="125541"/>
                          <a:pt x="987353" y="136424"/>
                          <a:pt x="1015133" y="134133"/>
                        </a:cubicBezTo>
                        <a:cubicBezTo>
                          <a:pt x="1014274" y="134992"/>
                          <a:pt x="1012842" y="135851"/>
                          <a:pt x="1011983" y="137283"/>
                        </a:cubicBezTo>
                        <a:cubicBezTo>
                          <a:pt x="984775" y="159336"/>
                          <a:pt x="984775" y="159336"/>
                          <a:pt x="984489" y="200290"/>
                        </a:cubicBezTo>
                        <a:cubicBezTo>
                          <a:pt x="958713" y="176806"/>
                          <a:pt x="935801" y="187689"/>
                          <a:pt x="912317" y="202868"/>
                        </a:cubicBezTo>
                        <a:cubicBezTo>
                          <a:pt x="914035" y="195994"/>
                          <a:pt x="915467" y="189407"/>
                          <a:pt x="918617" y="183393"/>
                        </a:cubicBezTo>
                        <a:cubicBezTo>
                          <a:pt x="925491" y="170791"/>
                          <a:pt x="922341" y="162200"/>
                          <a:pt x="910598" y="155040"/>
                        </a:cubicBezTo>
                        <a:cubicBezTo>
                          <a:pt x="906016" y="152462"/>
                          <a:pt x="902579" y="148166"/>
                          <a:pt x="896565" y="143297"/>
                        </a:cubicBezTo>
                        <a:cubicBezTo>
                          <a:pt x="907448" y="139861"/>
                          <a:pt x="916613" y="136710"/>
                          <a:pt x="925491" y="135851"/>
                        </a:cubicBezTo>
                        <a:lnTo>
                          <a:pt x="925491" y="135851"/>
                        </a:lnTo>
                        <a:close/>
                        <a:moveTo>
                          <a:pt x="803772" y="225780"/>
                        </a:moveTo>
                        <a:cubicBezTo>
                          <a:pt x="804631" y="226352"/>
                          <a:pt x="806063" y="226639"/>
                          <a:pt x="806923" y="227212"/>
                        </a:cubicBezTo>
                        <a:cubicBezTo>
                          <a:pt x="810073" y="232940"/>
                          <a:pt x="813796" y="238381"/>
                          <a:pt x="815515" y="244395"/>
                        </a:cubicBezTo>
                        <a:cubicBezTo>
                          <a:pt x="819238" y="255278"/>
                          <a:pt x="825825" y="257856"/>
                          <a:pt x="836422" y="256424"/>
                        </a:cubicBezTo>
                        <a:cubicBezTo>
                          <a:pt x="844441" y="255565"/>
                          <a:pt x="852173" y="255565"/>
                          <a:pt x="863056" y="254706"/>
                        </a:cubicBezTo>
                        <a:cubicBezTo>
                          <a:pt x="854464" y="263298"/>
                          <a:pt x="848164" y="269885"/>
                          <a:pt x="841290" y="275899"/>
                        </a:cubicBezTo>
                        <a:cubicBezTo>
                          <a:pt x="833271" y="282773"/>
                          <a:pt x="828975" y="290792"/>
                          <a:pt x="831266" y="301675"/>
                        </a:cubicBezTo>
                        <a:cubicBezTo>
                          <a:pt x="832698" y="308548"/>
                          <a:pt x="832698" y="315708"/>
                          <a:pt x="832985" y="323155"/>
                        </a:cubicBezTo>
                        <a:cubicBezTo>
                          <a:pt x="819524" y="322295"/>
                          <a:pt x="807209" y="311412"/>
                          <a:pt x="794608" y="316854"/>
                        </a:cubicBezTo>
                        <a:cubicBezTo>
                          <a:pt x="782293" y="322295"/>
                          <a:pt x="771982" y="331746"/>
                          <a:pt x="758522" y="340625"/>
                        </a:cubicBezTo>
                        <a:cubicBezTo>
                          <a:pt x="761672" y="329742"/>
                          <a:pt x="763963" y="321723"/>
                          <a:pt x="766254" y="313703"/>
                        </a:cubicBezTo>
                        <a:cubicBezTo>
                          <a:pt x="768832" y="304825"/>
                          <a:pt x="767686" y="297952"/>
                          <a:pt x="758235" y="293942"/>
                        </a:cubicBezTo>
                        <a:cubicBezTo>
                          <a:pt x="752507" y="291364"/>
                          <a:pt x="747352" y="286782"/>
                          <a:pt x="738474" y="280768"/>
                        </a:cubicBezTo>
                        <a:cubicBezTo>
                          <a:pt x="773414" y="275326"/>
                          <a:pt x="796040" y="259288"/>
                          <a:pt x="803772" y="225780"/>
                        </a:cubicBezTo>
                        <a:lnTo>
                          <a:pt x="803772" y="225780"/>
                        </a:lnTo>
                        <a:close/>
                        <a:moveTo>
                          <a:pt x="658283" y="661389"/>
                        </a:moveTo>
                        <a:cubicBezTo>
                          <a:pt x="662292" y="672559"/>
                          <a:pt x="658283" y="676282"/>
                          <a:pt x="647113" y="672559"/>
                        </a:cubicBezTo>
                        <a:cubicBezTo>
                          <a:pt x="631648" y="667690"/>
                          <a:pt x="619046" y="671127"/>
                          <a:pt x="608736" y="683728"/>
                        </a:cubicBezTo>
                        <a:cubicBezTo>
                          <a:pt x="603295" y="690029"/>
                          <a:pt x="596421" y="695470"/>
                          <a:pt x="587829" y="703203"/>
                        </a:cubicBezTo>
                        <a:cubicBezTo>
                          <a:pt x="590120" y="692034"/>
                          <a:pt x="590407" y="682869"/>
                          <a:pt x="593271" y="674850"/>
                        </a:cubicBezTo>
                        <a:cubicBezTo>
                          <a:pt x="596421" y="663967"/>
                          <a:pt x="593271" y="657666"/>
                          <a:pt x="582960" y="654516"/>
                        </a:cubicBezTo>
                        <a:cubicBezTo>
                          <a:pt x="578092" y="652797"/>
                          <a:pt x="573509" y="649933"/>
                          <a:pt x="564917" y="645637"/>
                        </a:cubicBezTo>
                        <a:cubicBezTo>
                          <a:pt x="599285" y="635327"/>
                          <a:pt x="618760" y="614134"/>
                          <a:pt x="625347" y="578907"/>
                        </a:cubicBezTo>
                        <a:cubicBezTo>
                          <a:pt x="629929" y="585208"/>
                          <a:pt x="631648" y="588358"/>
                          <a:pt x="633939" y="591508"/>
                        </a:cubicBezTo>
                        <a:cubicBezTo>
                          <a:pt x="645681" y="609838"/>
                          <a:pt x="645681" y="609838"/>
                          <a:pt x="666875" y="604969"/>
                        </a:cubicBezTo>
                        <a:cubicBezTo>
                          <a:pt x="671457" y="604110"/>
                          <a:pt x="675467" y="601246"/>
                          <a:pt x="680335" y="603537"/>
                        </a:cubicBezTo>
                        <a:cubicBezTo>
                          <a:pt x="678903" y="610410"/>
                          <a:pt x="673462" y="614706"/>
                          <a:pt x="669452" y="619289"/>
                        </a:cubicBezTo>
                        <a:cubicBezTo>
                          <a:pt x="656851" y="631604"/>
                          <a:pt x="652555" y="645351"/>
                          <a:pt x="658283" y="661389"/>
                        </a:cubicBezTo>
                        <a:lnTo>
                          <a:pt x="658283" y="661389"/>
                        </a:lnTo>
                        <a:close/>
                        <a:moveTo>
                          <a:pt x="351838" y="328882"/>
                        </a:moveTo>
                        <a:cubicBezTo>
                          <a:pt x="354416" y="329455"/>
                          <a:pt x="355561" y="328882"/>
                          <a:pt x="355848" y="329455"/>
                        </a:cubicBezTo>
                        <a:cubicBezTo>
                          <a:pt x="361576" y="335183"/>
                          <a:pt x="363867" y="346639"/>
                          <a:pt x="370740" y="347498"/>
                        </a:cubicBezTo>
                        <a:cubicBezTo>
                          <a:pt x="377614" y="348071"/>
                          <a:pt x="384774" y="340338"/>
                          <a:pt x="392507" y="336615"/>
                        </a:cubicBezTo>
                        <a:cubicBezTo>
                          <a:pt x="396516" y="334897"/>
                          <a:pt x="399666" y="331746"/>
                          <a:pt x="406826" y="331746"/>
                        </a:cubicBezTo>
                        <a:cubicBezTo>
                          <a:pt x="400526" y="341197"/>
                          <a:pt x="395657" y="350076"/>
                          <a:pt x="389356" y="357809"/>
                        </a:cubicBezTo>
                        <a:cubicBezTo>
                          <a:pt x="380192" y="368119"/>
                          <a:pt x="379046" y="378429"/>
                          <a:pt x="382483" y="391603"/>
                        </a:cubicBezTo>
                        <a:cubicBezTo>
                          <a:pt x="387351" y="407928"/>
                          <a:pt x="386206" y="409074"/>
                          <a:pt x="369022" y="409933"/>
                        </a:cubicBezTo>
                        <a:cubicBezTo>
                          <a:pt x="355848" y="410792"/>
                          <a:pt x="345537" y="414515"/>
                          <a:pt x="338378" y="426544"/>
                        </a:cubicBezTo>
                        <a:cubicBezTo>
                          <a:pt x="332650" y="435995"/>
                          <a:pt x="324344" y="444014"/>
                          <a:pt x="317471" y="453179"/>
                        </a:cubicBezTo>
                        <a:cubicBezTo>
                          <a:pt x="316611" y="452606"/>
                          <a:pt x="315752" y="452319"/>
                          <a:pt x="314893" y="451747"/>
                        </a:cubicBezTo>
                        <a:cubicBezTo>
                          <a:pt x="316611" y="442296"/>
                          <a:pt x="318043" y="432272"/>
                          <a:pt x="320335" y="423393"/>
                        </a:cubicBezTo>
                        <a:cubicBezTo>
                          <a:pt x="322053" y="416233"/>
                          <a:pt x="320335" y="413369"/>
                          <a:pt x="313175" y="413083"/>
                        </a:cubicBezTo>
                        <a:cubicBezTo>
                          <a:pt x="307733" y="412510"/>
                          <a:pt x="302292" y="411365"/>
                          <a:pt x="292841" y="409360"/>
                        </a:cubicBezTo>
                        <a:cubicBezTo>
                          <a:pt x="324631" y="389026"/>
                          <a:pt x="345537" y="363250"/>
                          <a:pt x="351838" y="328882"/>
                        </a:cubicBezTo>
                        <a:lnTo>
                          <a:pt x="351838" y="328882"/>
                        </a:lnTo>
                        <a:close/>
                        <a:moveTo>
                          <a:pt x="343533" y="533942"/>
                        </a:moveTo>
                        <a:cubicBezTo>
                          <a:pt x="346110" y="534802"/>
                          <a:pt x="347256" y="534515"/>
                          <a:pt x="347542" y="535374"/>
                        </a:cubicBezTo>
                        <a:cubicBezTo>
                          <a:pt x="353270" y="541102"/>
                          <a:pt x="355561" y="552845"/>
                          <a:pt x="363008" y="553417"/>
                        </a:cubicBezTo>
                        <a:cubicBezTo>
                          <a:pt x="369881" y="553990"/>
                          <a:pt x="377328" y="546544"/>
                          <a:pt x="384774" y="542534"/>
                        </a:cubicBezTo>
                        <a:cubicBezTo>
                          <a:pt x="388783" y="540243"/>
                          <a:pt x="393366" y="538525"/>
                          <a:pt x="401098" y="534515"/>
                        </a:cubicBezTo>
                        <a:cubicBezTo>
                          <a:pt x="394225" y="545398"/>
                          <a:pt x="390215" y="553417"/>
                          <a:pt x="384487" y="560577"/>
                        </a:cubicBezTo>
                        <a:cubicBezTo>
                          <a:pt x="374464" y="573179"/>
                          <a:pt x="370454" y="586353"/>
                          <a:pt x="376468" y="601532"/>
                        </a:cubicBezTo>
                        <a:cubicBezTo>
                          <a:pt x="380478" y="611842"/>
                          <a:pt x="377328" y="616711"/>
                          <a:pt x="366158" y="616425"/>
                        </a:cubicBezTo>
                        <a:cubicBezTo>
                          <a:pt x="349833" y="615852"/>
                          <a:pt x="338664" y="624444"/>
                          <a:pt x="330358" y="637905"/>
                        </a:cubicBezTo>
                        <a:cubicBezTo>
                          <a:pt x="325490" y="645924"/>
                          <a:pt x="318616" y="653084"/>
                          <a:pt x="310883" y="663680"/>
                        </a:cubicBezTo>
                        <a:cubicBezTo>
                          <a:pt x="312602" y="651079"/>
                          <a:pt x="313175" y="641628"/>
                          <a:pt x="315466" y="632463"/>
                        </a:cubicBezTo>
                        <a:cubicBezTo>
                          <a:pt x="318043" y="623012"/>
                          <a:pt x="315466" y="619002"/>
                          <a:pt x="305442" y="618143"/>
                        </a:cubicBezTo>
                        <a:cubicBezTo>
                          <a:pt x="301432" y="617570"/>
                          <a:pt x="296277" y="618143"/>
                          <a:pt x="290549" y="613274"/>
                        </a:cubicBezTo>
                        <a:cubicBezTo>
                          <a:pt x="319189" y="594372"/>
                          <a:pt x="338664" y="568597"/>
                          <a:pt x="343533" y="533942"/>
                        </a:cubicBezTo>
                        <a:lnTo>
                          <a:pt x="343533" y="533942"/>
                        </a:lnTo>
                        <a:close/>
                        <a:moveTo>
                          <a:pt x="222673" y="536806"/>
                        </a:moveTo>
                        <a:cubicBezTo>
                          <a:pt x="232984" y="540816"/>
                          <a:pt x="233556" y="555136"/>
                          <a:pt x="243007" y="553131"/>
                        </a:cubicBezTo>
                        <a:cubicBezTo>
                          <a:pt x="250167" y="551699"/>
                          <a:pt x="256182" y="543680"/>
                          <a:pt x="262769" y="539098"/>
                        </a:cubicBezTo>
                        <a:cubicBezTo>
                          <a:pt x="265346" y="537379"/>
                          <a:pt x="267638" y="533370"/>
                          <a:pt x="273652" y="534515"/>
                        </a:cubicBezTo>
                        <a:cubicBezTo>
                          <a:pt x="268210" y="544539"/>
                          <a:pt x="264201" y="554277"/>
                          <a:pt x="257900" y="563441"/>
                        </a:cubicBezTo>
                        <a:cubicBezTo>
                          <a:pt x="250167" y="574324"/>
                          <a:pt x="248735" y="584921"/>
                          <a:pt x="253891" y="596663"/>
                        </a:cubicBezTo>
                        <a:cubicBezTo>
                          <a:pt x="258473" y="607546"/>
                          <a:pt x="256182" y="614134"/>
                          <a:pt x="243007" y="616138"/>
                        </a:cubicBezTo>
                        <a:cubicBezTo>
                          <a:pt x="229547" y="618430"/>
                          <a:pt x="219523" y="625589"/>
                          <a:pt x="213222" y="638764"/>
                        </a:cubicBezTo>
                        <a:cubicBezTo>
                          <a:pt x="208353" y="649074"/>
                          <a:pt x="201480" y="658239"/>
                          <a:pt x="193461" y="667690"/>
                        </a:cubicBezTo>
                        <a:cubicBezTo>
                          <a:pt x="194320" y="658239"/>
                          <a:pt x="194893" y="648788"/>
                          <a:pt x="197184" y="639623"/>
                        </a:cubicBezTo>
                        <a:cubicBezTo>
                          <a:pt x="199762" y="629599"/>
                          <a:pt x="196611" y="626162"/>
                          <a:pt x="186874" y="627594"/>
                        </a:cubicBezTo>
                        <a:cubicBezTo>
                          <a:pt x="183151" y="628167"/>
                          <a:pt x="179714" y="627594"/>
                          <a:pt x="171408" y="627594"/>
                        </a:cubicBezTo>
                        <a:cubicBezTo>
                          <a:pt x="199189" y="600959"/>
                          <a:pt x="218091" y="573179"/>
                          <a:pt x="222673" y="536806"/>
                        </a:cubicBezTo>
                        <a:lnTo>
                          <a:pt x="222673" y="536806"/>
                        </a:lnTo>
                        <a:close/>
                        <a:moveTo>
                          <a:pt x="255609" y="806019"/>
                        </a:moveTo>
                        <a:cubicBezTo>
                          <a:pt x="259618" y="814898"/>
                          <a:pt x="258759" y="821198"/>
                          <a:pt x="247017" y="823203"/>
                        </a:cubicBezTo>
                        <a:cubicBezTo>
                          <a:pt x="232124" y="825494"/>
                          <a:pt x="221814" y="833513"/>
                          <a:pt x="215800" y="847547"/>
                        </a:cubicBezTo>
                        <a:cubicBezTo>
                          <a:pt x="211790" y="856998"/>
                          <a:pt x="205489" y="865590"/>
                          <a:pt x="198616" y="876759"/>
                        </a:cubicBezTo>
                        <a:cubicBezTo>
                          <a:pt x="197184" y="865876"/>
                          <a:pt x="198616" y="857284"/>
                          <a:pt x="200334" y="848692"/>
                        </a:cubicBezTo>
                        <a:cubicBezTo>
                          <a:pt x="202626" y="837523"/>
                          <a:pt x="198902" y="832941"/>
                          <a:pt x="187160" y="834373"/>
                        </a:cubicBezTo>
                        <a:cubicBezTo>
                          <a:pt x="184583" y="834945"/>
                          <a:pt x="181719" y="833800"/>
                          <a:pt x="174559" y="833800"/>
                        </a:cubicBezTo>
                        <a:cubicBezTo>
                          <a:pt x="202053" y="807738"/>
                          <a:pt x="219237" y="779385"/>
                          <a:pt x="222387" y="744158"/>
                        </a:cubicBezTo>
                        <a:cubicBezTo>
                          <a:pt x="224678" y="744731"/>
                          <a:pt x="226110" y="744731"/>
                          <a:pt x="226396" y="745017"/>
                        </a:cubicBezTo>
                        <a:cubicBezTo>
                          <a:pt x="231265" y="750458"/>
                          <a:pt x="235561" y="759910"/>
                          <a:pt x="240716" y="760196"/>
                        </a:cubicBezTo>
                        <a:cubicBezTo>
                          <a:pt x="246158" y="760769"/>
                          <a:pt x="252459" y="752463"/>
                          <a:pt x="258186" y="748454"/>
                        </a:cubicBezTo>
                        <a:cubicBezTo>
                          <a:pt x="262769" y="745303"/>
                          <a:pt x="266778" y="742153"/>
                          <a:pt x="271361" y="739003"/>
                        </a:cubicBezTo>
                        <a:cubicBezTo>
                          <a:pt x="271934" y="739575"/>
                          <a:pt x="272793" y="740435"/>
                          <a:pt x="273079" y="740721"/>
                        </a:cubicBezTo>
                        <a:cubicBezTo>
                          <a:pt x="268497" y="749599"/>
                          <a:pt x="265060" y="759623"/>
                          <a:pt x="259618" y="767642"/>
                        </a:cubicBezTo>
                        <a:cubicBezTo>
                          <a:pt x="251599" y="780244"/>
                          <a:pt x="249881" y="792559"/>
                          <a:pt x="255609" y="806019"/>
                        </a:cubicBezTo>
                        <a:lnTo>
                          <a:pt x="255609" y="806019"/>
                        </a:lnTo>
                        <a:close/>
                        <a:moveTo>
                          <a:pt x="79475" y="624444"/>
                        </a:moveTo>
                        <a:cubicBezTo>
                          <a:pt x="85776" y="608119"/>
                          <a:pt x="89499" y="590649"/>
                          <a:pt x="93795" y="574038"/>
                        </a:cubicBezTo>
                        <a:cubicBezTo>
                          <a:pt x="94654" y="574038"/>
                          <a:pt x="96086" y="573465"/>
                          <a:pt x="96086" y="573465"/>
                        </a:cubicBezTo>
                        <a:cubicBezTo>
                          <a:pt x="109260" y="586926"/>
                          <a:pt x="109260" y="586926"/>
                          <a:pt x="121862" y="573465"/>
                        </a:cubicBezTo>
                        <a:cubicBezTo>
                          <a:pt x="125871" y="568883"/>
                          <a:pt x="129881" y="564587"/>
                          <a:pt x="135322" y="560291"/>
                        </a:cubicBezTo>
                        <a:cubicBezTo>
                          <a:pt x="135322" y="572033"/>
                          <a:pt x="129881" y="581484"/>
                          <a:pt x="125012" y="590363"/>
                        </a:cubicBezTo>
                        <a:cubicBezTo>
                          <a:pt x="118138" y="602391"/>
                          <a:pt x="115847" y="614706"/>
                          <a:pt x="121002" y="627881"/>
                        </a:cubicBezTo>
                        <a:cubicBezTo>
                          <a:pt x="124153" y="636473"/>
                          <a:pt x="121862" y="643060"/>
                          <a:pt x="112983" y="646210"/>
                        </a:cubicBezTo>
                        <a:cubicBezTo>
                          <a:pt x="96372" y="652511"/>
                          <a:pt x="88926" y="666544"/>
                          <a:pt x="82625" y="681437"/>
                        </a:cubicBezTo>
                        <a:cubicBezTo>
                          <a:pt x="78902" y="690029"/>
                          <a:pt x="74606" y="698048"/>
                          <a:pt x="70310" y="706640"/>
                        </a:cubicBezTo>
                        <a:cubicBezTo>
                          <a:pt x="69737" y="706640"/>
                          <a:pt x="68878" y="706067"/>
                          <a:pt x="68592" y="706067"/>
                        </a:cubicBezTo>
                        <a:cubicBezTo>
                          <a:pt x="69451" y="697189"/>
                          <a:pt x="69451" y="688024"/>
                          <a:pt x="71169" y="679146"/>
                        </a:cubicBezTo>
                        <a:cubicBezTo>
                          <a:pt x="73461" y="668835"/>
                          <a:pt x="70310" y="665971"/>
                          <a:pt x="60859" y="668263"/>
                        </a:cubicBezTo>
                        <a:cubicBezTo>
                          <a:pt x="58568" y="668835"/>
                          <a:pt x="55990" y="668835"/>
                          <a:pt x="52840" y="669122"/>
                        </a:cubicBezTo>
                        <a:cubicBezTo>
                          <a:pt x="59141" y="652797"/>
                          <a:pt x="72888" y="640768"/>
                          <a:pt x="79475" y="624444"/>
                        </a:cubicBezTo>
                        <a:lnTo>
                          <a:pt x="79475" y="624444"/>
                        </a:lnTo>
                        <a:close/>
                        <a:moveTo>
                          <a:pt x="54845" y="876759"/>
                        </a:moveTo>
                        <a:cubicBezTo>
                          <a:pt x="77757" y="846115"/>
                          <a:pt x="92649" y="814611"/>
                          <a:pt x="94940" y="778239"/>
                        </a:cubicBezTo>
                        <a:cubicBezTo>
                          <a:pt x="104105" y="781389"/>
                          <a:pt x="105251" y="793418"/>
                          <a:pt x="112411" y="791413"/>
                        </a:cubicBezTo>
                        <a:cubicBezTo>
                          <a:pt x="118711" y="789695"/>
                          <a:pt x="122721" y="781389"/>
                          <a:pt x="127876" y="776234"/>
                        </a:cubicBezTo>
                        <a:cubicBezTo>
                          <a:pt x="131886" y="772225"/>
                          <a:pt x="135609" y="768215"/>
                          <a:pt x="141050" y="765065"/>
                        </a:cubicBezTo>
                        <a:cubicBezTo>
                          <a:pt x="137327" y="774516"/>
                          <a:pt x="134177" y="783967"/>
                          <a:pt x="129308" y="793132"/>
                        </a:cubicBezTo>
                        <a:cubicBezTo>
                          <a:pt x="121289" y="808311"/>
                          <a:pt x="119284" y="823776"/>
                          <a:pt x="125298" y="840101"/>
                        </a:cubicBezTo>
                        <a:cubicBezTo>
                          <a:pt x="126730" y="843824"/>
                          <a:pt x="128449" y="848692"/>
                          <a:pt x="123007" y="850411"/>
                        </a:cubicBezTo>
                        <a:cubicBezTo>
                          <a:pt x="94081" y="860435"/>
                          <a:pt x="88640" y="887929"/>
                          <a:pt x="77184" y="911413"/>
                        </a:cubicBezTo>
                        <a:cubicBezTo>
                          <a:pt x="76611" y="911986"/>
                          <a:pt x="76325" y="912845"/>
                          <a:pt x="74893" y="915137"/>
                        </a:cubicBezTo>
                        <a:cubicBezTo>
                          <a:pt x="74893" y="908836"/>
                          <a:pt x="74893" y="904254"/>
                          <a:pt x="74893" y="899958"/>
                        </a:cubicBezTo>
                        <a:cubicBezTo>
                          <a:pt x="75465" y="895375"/>
                          <a:pt x="75465" y="891079"/>
                          <a:pt x="76325" y="886497"/>
                        </a:cubicBezTo>
                        <a:cubicBezTo>
                          <a:pt x="78616" y="875614"/>
                          <a:pt x="75465" y="870745"/>
                          <a:pt x="64009" y="874755"/>
                        </a:cubicBezTo>
                        <a:cubicBezTo>
                          <a:pt x="62291" y="876187"/>
                          <a:pt x="60286" y="876187"/>
                          <a:pt x="54845" y="876759"/>
                        </a:cubicBezTo>
                        <a:lnTo>
                          <a:pt x="54845" y="876759"/>
                        </a:lnTo>
                        <a:close/>
                        <a:moveTo>
                          <a:pt x="77184" y="1082965"/>
                        </a:moveTo>
                        <a:cubicBezTo>
                          <a:pt x="74893" y="1083824"/>
                          <a:pt x="72315" y="1083538"/>
                          <a:pt x="66873" y="1083824"/>
                        </a:cubicBezTo>
                        <a:cubicBezTo>
                          <a:pt x="88067" y="1052607"/>
                          <a:pt x="102959" y="1021676"/>
                          <a:pt x="103819" y="985304"/>
                        </a:cubicBezTo>
                        <a:cubicBezTo>
                          <a:pt x="112411" y="988454"/>
                          <a:pt x="113843" y="1000483"/>
                          <a:pt x="121289" y="998478"/>
                        </a:cubicBezTo>
                        <a:cubicBezTo>
                          <a:pt x="127017" y="996760"/>
                          <a:pt x="130740" y="989027"/>
                          <a:pt x="135609" y="983585"/>
                        </a:cubicBezTo>
                        <a:cubicBezTo>
                          <a:pt x="137327" y="981294"/>
                          <a:pt x="139618" y="979576"/>
                          <a:pt x="141337" y="977857"/>
                        </a:cubicBezTo>
                        <a:cubicBezTo>
                          <a:pt x="142769" y="974707"/>
                          <a:pt x="144487" y="972416"/>
                          <a:pt x="148210" y="970984"/>
                        </a:cubicBezTo>
                        <a:cubicBezTo>
                          <a:pt x="148783" y="975566"/>
                          <a:pt x="146492" y="979576"/>
                          <a:pt x="144201" y="982726"/>
                        </a:cubicBezTo>
                        <a:cubicBezTo>
                          <a:pt x="142482" y="988454"/>
                          <a:pt x="141050" y="994468"/>
                          <a:pt x="138473" y="1000196"/>
                        </a:cubicBezTo>
                        <a:cubicBezTo>
                          <a:pt x="131599" y="1014516"/>
                          <a:pt x="128162" y="1029122"/>
                          <a:pt x="135895" y="1044874"/>
                        </a:cubicBezTo>
                        <a:cubicBezTo>
                          <a:pt x="138473" y="1050316"/>
                          <a:pt x="138473" y="1056903"/>
                          <a:pt x="131313" y="1059194"/>
                        </a:cubicBezTo>
                        <a:cubicBezTo>
                          <a:pt x="110119" y="1066068"/>
                          <a:pt x="104678" y="1085256"/>
                          <a:pt x="97518" y="1102440"/>
                        </a:cubicBezTo>
                        <a:cubicBezTo>
                          <a:pt x="94940" y="1108741"/>
                          <a:pt x="92076" y="1115041"/>
                          <a:pt x="87494" y="1120483"/>
                        </a:cubicBezTo>
                        <a:cubicBezTo>
                          <a:pt x="88067" y="1111605"/>
                          <a:pt x="88067" y="1102154"/>
                          <a:pt x="89212" y="1092989"/>
                        </a:cubicBezTo>
                        <a:cubicBezTo>
                          <a:pt x="90358" y="1084111"/>
                          <a:pt x="87780" y="1079815"/>
                          <a:pt x="77184" y="1082965"/>
                        </a:cubicBezTo>
                        <a:lnTo>
                          <a:pt x="77184" y="1082965"/>
                        </a:lnTo>
                        <a:close/>
                        <a:moveTo>
                          <a:pt x="106969" y="1301486"/>
                        </a:moveTo>
                        <a:cubicBezTo>
                          <a:pt x="107542" y="1292607"/>
                          <a:pt x="106110" y="1287166"/>
                          <a:pt x="95227" y="1290603"/>
                        </a:cubicBezTo>
                        <a:cubicBezTo>
                          <a:pt x="92936" y="1291462"/>
                          <a:pt x="90358" y="1291175"/>
                          <a:pt x="87208" y="1291462"/>
                        </a:cubicBezTo>
                        <a:cubicBezTo>
                          <a:pt x="92936" y="1274278"/>
                          <a:pt x="104678" y="1260817"/>
                          <a:pt x="110119" y="1245066"/>
                        </a:cubicBezTo>
                        <a:cubicBezTo>
                          <a:pt x="115847" y="1228741"/>
                          <a:pt x="115847" y="1211271"/>
                          <a:pt x="119570" y="1194660"/>
                        </a:cubicBezTo>
                        <a:cubicBezTo>
                          <a:pt x="120430" y="1194660"/>
                          <a:pt x="121289" y="1194087"/>
                          <a:pt x="121862" y="1194660"/>
                        </a:cubicBezTo>
                        <a:cubicBezTo>
                          <a:pt x="135895" y="1208120"/>
                          <a:pt x="135895" y="1208120"/>
                          <a:pt x="149069" y="1193228"/>
                        </a:cubicBezTo>
                        <a:cubicBezTo>
                          <a:pt x="151361" y="1190650"/>
                          <a:pt x="153938" y="1187786"/>
                          <a:pt x="156802" y="1185209"/>
                        </a:cubicBezTo>
                        <a:cubicBezTo>
                          <a:pt x="161384" y="1184636"/>
                          <a:pt x="160525" y="1187500"/>
                          <a:pt x="159380" y="1190650"/>
                        </a:cubicBezTo>
                        <a:cubicBezTo>
                          <a:pt x="157661" y="1195519"/>
                          <a:pt x="156802" y="1200960"/>
                          <a:pt x="154511" y="1205829"/>
                        </a:cubicBezTo>
                        <a:cubicBezTo>
                          <a:pt x="148210" y="1222154"/>
                          <a:pt x="143341" y="1238192"/>
                          <a:pt x="152792" y="1254803"/>
                        </a:cubicBezTo>
                        <a:cubicBezTo>
                          <a:pt x="155370" y="1259672"/>
                          <a:pt x="154511" y="1265113"/>
                          <a:pt x="149069" y="1266832"/>
                        </a:cubicBezTo>
                        <a:cubicBezTo>
                          <a:pt x="127303" y="1273992"/>
                          <a:pt x="122434" y="1293753"/>
                          <a:pt x="115561" y="1311796"/>
                        </a:cubicBezTo>
                        <a:cubicBezTo>
                          <a:pt x="113270" y="1317524"/>
                          <a:pt x="110979" y="1322966"/>
                          <a:pt x="106969" y="1328980"/>
                        </a:cubicBezTo>
                        <a:cubicBezTo>
                          <a:pt x="106683" y="1320102"/>
                          <a:pt x="106110" y="1310650"/>
                          <a:pt x="106969" y="1301486"/>
                        </a:cubicBezTo>
                        <a:lnTo>
                          <a:pt x="106969" y="1301486"/>
                        </a:lnTo>
                        <a:close/>
                        <a:moveTo>
                          <a:pt x="173986" y="1461009"/>
                        </a:moveTo>
                        <a:cubicBezTo>
                          <a:pt x="177709" y="1467309"/>
                          <a:pt x="175704" y="1472751"/>
                          <a:pt x="169403" y="1475042"/>
                        </a:cubicBezTo>
                        <a:cubicBezTo>
                          <a:pt x="152220" y="1481343"/>
                          <a:pt x="145919" y="1495376"/>
                          <a:pt x="141337" y="1511128"/>
                        </a:cubicBezTo>
                        <a:cubicBezTo>
                          <a:pt x="139045" y="1519720"/>
                          <a:pt x="135609" y="1527739"/>
                          <a:pt x="130167" y="1536045"/>
                        </a:cubicBezTo>
                        <a:cubicBezTo>
                          <a:pt x="130167" y="1527166"/>
                          <a:pt x="129594" y="1517715"/>
                          <a:pt x="130167" y="1508551"/>
                        </a:cubicBezTo>
                        <a:cubicBezTo>
                          <a:pt x="131026" y="1498527"/>
                          <a:pt x="127876" y="1494517"/>
                          <a:pt x="117852" y="1498240"/>
                        </a:cubicBezTo>
                        <a:cubicBezTo>
                          <a:pt x="115561" y="1499100"/>
                          <a:pt x="112983" y="1498813"/>
                          <a:pt x="108401" y="1498813"/>
                        </a:cubicBezTo>
                        <a:cubicBezTo>
                          <a:pt x="128162" y="1468741"/>
                          <a:pt x="139618" y="1437238"/>
                          <a:pt x="138759" y="1402297"/>
                        </a:cubicBezTo>
                        <a:cubicBezTo>
                          <a:pt x="141337" y="1402297"/>
                          <a:pt x="142482" y="1402297"/>
                          <a:pt x="142769" y="1402870"/>
                        </a:cubicBezTo>
                        <a:cubicBezTo>
                          <a:pt x="155943" y="1416331"/>
                          <a:pt x="155943" y="1416331"/>
                          <a:pt x="168544" y="1402011"/>
                        </a:cubicBezTo>
                        <a:cubicBezTo>
                          <a:pt x="172267" y="1398002"/>
                          <a:pt x="174845" y="1392560"/>
                          <a:pt x="182005" y="1389410"/>
                        </a:cubicBezTo>
                        <a:cubicBezTo>
                          <a:pt x="178855" y="1399433"/>
                          <a:pt x="177136" y="1407453"/>
                          <a:pt x="173986" y="1415185"/>
                        </a:cubicBezTo>
                        <a:cubicBezTo>
                          <a:pt x="167972" y="1430364"/>
                          <a:pt x="165394" y="1445830"/>
                          <a:pt x="173986" y="1461009"/>
                        </a:cubicBezTo>
                        <a:lnTo>
                          <a:pt x="173986" y="1461009"/>
                        </a:lnTo>
                        <a:close/>
                        <a:moveTo>
                          <a:pt x="184296" y="1041151"/>
                        </a:moveTo>
                        <a:cubicBezTo>
                          <a:pt x="211504" y="1015089"/>
                          <a:pt x="226683" y="986163"/>
                          <a:pt x="228974" y="950650"/>
                        </a:cubicBezTo>
                        <a:cubicBezTo>
                          <a:pt x="238998" y="955519"/>
                          <a:pt x="240716" y="968979"/>
                          <a:pt x="248735" y="968120"/>
                        </a:cubicBezTo>
                        <a:cubicBezTo>
                          <a:pt x="255895" y="967261"/>
                          <a:pt x="262196" y="958669"/>
                          <a:pt x="269642" y="953227"/>
                        </a:cubicBezTo>
                        <a:cubicBezTo>
                          <a:pt x="272793" y="950936"/>
                          <a:pt x="275943" y="948645"/>
                          <a:pt x="282244" y="943776"/>
                        </a:cubicBezTo>
                        <a:cubicBezTo>
                          <a:pt x="275943" y="957237"/>
                          <a:pt x="271934" y="968120"/>
                          <a:pt x="265919" y="977571"/>
                        </a:cubicBezTo>
                        <a:cubicBezTo>
                          <a:pt x="258759" y="989313"/>
                          <a:pt x="258759" y="1000196"/>
                          <a:pt x="263342" y="1012798"/>
                        </a:cubicBezTo>
                        <a:cubicBezTo>
                          <a:pt x="269070" y="1027977"/>
                          <a:pt x="268210" y="1029122"/>
                          <a:pt x="253031" y="1032559"/>
                        </a:cubicBezTo>
                        <a:cubicBezTo>
                          <a:pt x="240716" y="1035137"/>
                          <a:pt x="232697" y="1040578"/>
                          <a:pt x="227256" y="1052893"/>
                        </a:cubicBezTo>
                        <a:cubicBezTo>
                          <a:pt x="222673" y="1063204"/>
                          <a:pt x="216373" y="1073228"/>
                          <a:pt x="210645" y="1082965"/>
                        </a:cubicBezTo>
                        <a:cubicBezTo>
                          <a:pt x="209785" y="1082965"/>
                          <a:pt x="208926" y="1082965"/>
                          <a:pt x="208353" y="1082392"/>
                        </a:cubicBezTo>
                        <a:cubicBezTo>
                          <a:pt x="209213" y="1073514"/>
                          <a:pt x="209213" y="1064063"/>
                          <a:pt x="210645" y="1054898"/>
                        </a:cubicBezTo>
                        <a:cubicBezTo>
                          <a:pt x="212077" y="1046020"/>
                          <a:pt x="210645" y="1040578"/>
                          <a:pt x="199762" y="1041724"/>
                        </a:cubicBezTo>
                        <a:cubicBezTo>
                          <a:pt x="196038" y="1042583"/>
                          <a:pt x="192315" y="1042010"/>
                          <a:pt x="184296" y="1041151"/>
                        </a:cubicBezTo>
                        <a:lnTo>
                          <a:pt x="184296" y="1041151"/>
                        </a:lnTo>
                        <a:close/>
                        <a:moveTo>
                          <a:pt x="278521" y="1186354"/>
                        </a:moveTo>
                        <a:cubicBezTo>
                          <a:pt x="271647" y="1198097"/>
                          <a:pt x="271361" y="1209266"/>
                          <a:pt x="277089" y="1221581"/>
                        </a:cubicBezTo>
                        <a:cubicBezTo>
                          <a:pt x="281957" y="1231605"/>
                          <a:pt x="280812" y="1239051"/>
                          <a:pt x="267924" y="1241056"/>
                        </a:cubicBezTo>
                        <a:cubicBezTo>
                          <a:pt x="254463" y="1242774"/>
                          <a:pt x="246158" y="1251080"/>
                          <a:pt x="241289" y="1263681"/>
                        </a:cubicBezTo>
                        <a:cubicBezTo>
                          <a:pt x="237280" y="1273705"/>
                          <a:pt x="231838" y="1282584"/>
                          <a:pt x="225537" y="1294326"/>
                        </a:cubicBezTo>
                        <a:cubicBezTo>
                          <a:pt x="225537" y="1282584"/>
                          <a:pt x="224678" y="1273133"/>
                          <a:pt x="226110" y="1264541"/>
                        </a:cubicBezTo>
                        <a:cubicBezTo>
                          <a:pt x="227828" y="1253371"/>
                          <a:pt x="224392" y="1249362"/>
                          <a:pt x="213509" y="1250507"/>
                        </a:cubicBezTo>
                        <a:cubicBezTo>
                          <a:pt x="210931" y="1251080"/>
                          <a:pt x="207781" y="1249934"/>
                          <a:pt x="201194" y="1249934"/>
                        </a:cubicBezTo>
                        <a:cubicBezTo>
                          <a:pt x="226110" y="1223872"/>
                          <a:pt x="241289" y="1195519"/>
                          <a:pt x="241862" y="1160292"/>
                        </a:cubicBezTo>
                        <a:cubicBezTo>
                          <a:pt x="244439" y="1161151"/>
                          <a:pt x="245585" y="1161724"/>
                          <a:pt x="246444" y="1162011"/>
                        </a:cubicBezTo>
                        <a:cubicBezTo>
                          <a:pt x="252745" y="1166593"/>
                          <a:pt x="254463" y="1177762"/>
                          <a:pt x="262196" y="1177190"/>
                        </a:cubicBezTo>
                        <a:cubicBezTo>
                          <a:pt x="268497" y="1176617"/>
                          <a:pt x="273938" y="1168598"/>
                          <a:pt x="279666" y="1164015"/>
                        </a:cubicBezTo>
                        <a:cubicBezTo>
                          <a:pt x="282817" y="1161438"/>
                          <a:pt x="285967" y="1159147"/>
                          <a:pt x="291409" y="1155137"/>
                        </a:cubicBezTo>
                        <a:cubicBezTo>
                          <a:pt x="288545" y="1167452"/>
                          <a:pt x="283676" y="1177190"/>
                          <a:pt x="278521" y="1186354"/>
                        </a:cubicBezTo>
                        <a:lnTo>
                          <a:pt x="278521" y="1186354"/>
                        </a:lnTo>
                        <a:close/>
                        <a:moveTo>
                          <a:pt x="290263" y="822630"/>
                        </a:moveTo>
                        <a:cubicBezTo>
                          <a:pt x="320048" y="801437"/>
                          <a:pt x="339523" y="775661"/>
                          <a:pt x="341814" y="741007"/>
                        </a:cubicBezTo>
                        <a:cubicBezTo>
                          <a:pt x="344965" y="741867"/>
                          <a:pt x="345824" y="741580"/>
                          <a:pt x="346397" y="741867"/>
                        </a:cubicBezTo>
                        <a:cubicBezTo>
                          <a:pt x="352125" y="748167"/>
                          <a:pt x="354989" y="759910"/>
                          <a:pt x="362721" y="760196"/>
                        </a:cubicBezTo>
                        <a:cubicBezTo>
                          <a:pt x="369595" y="760769"/>
                          <a:pt x="376755" y="753036"/>
                          <a:pt x="383915" y="749026"/>
                        </a:cubicBezTo>
                        <a:cubicBezTo>
                          <a:pt x="387924" y="746735"/>
                          <a:pt x="392507" y="744444"/>
                          <a:pt x="398807" y="741294"/>
                        </a:cubicBezTo>
                        <a:cubicBezTo>
                          <a:pt x="393939" y="749886"/>
                          <a:pt x="391075" y="756186"/>
                          <a:pt x="387065" y="761055"/>
                        </a:cubicBezTo>
                        <a:cubicBezTo>
                          <a:pt x="374750" y="776807"/>
                          <a:pt x="369022" y="793418"/>
                          <a:pt x="377614" y="813179"/>
                        </a:cubicBezTo>
                        <a:cubicBezTo>
                          <a:pt x="380192" y="819480"/>
                          <a:pt x="377614" y="823203"/>
                          <a:pt x="371313" y="822630"/>
                        </a:cubicBezTo>
                        <a:cubicBezTo>
                          <a:pt x="350120" y="821771"/>
                          <a:pt x="337805" y="833800"/>
                          <a:pt x="328067" y="850984"/>
                        </a:cubicBezTo>
                        <a:cubicBezTo>
                          <a:pt x="324917" y="856712"/>
                          <a:pt x="320048" y="862153"/>
                          <a:pt x="315752" y="867595"/>
                        </a:cubicBezTo>
                        <a:cubicBezTo>
                          <a:pt x="314893" y="867022"/>
                          <a:pt x="314320" y="867022"/>
                          <a:pt x="313461" y="866736"/>
                        </a:cubicBezTo>
                        <a:cubicBezTo>
                          <a:pt x="314320" y="856712"/>
                          <a:pt x="315179" y="846974"/>
                          <a:pt x="317184" y="837523"/>
                        </a:cubicBezTo>
                        <a:cubicBezTo>
                          <a:pt x="318616" y="829790"/>
                          <a:pt x="317184" y="825781"/>
                          <a:pt x="308592" y="825494"/>
                        </a:cubicBezTo>
                        <a:cubicBezTo>
                          <a:pt x="304010" y="826640"/>
                          <a:pt x="298855" y="824922"/>
                          <a:pt x="290263" y="822630"/>
                        </a:cubicBezTo>
                        <a:lnTo>
                          <a:pt x="290263" y="822630"/>
                        </a:lnTo>
                        <a:close/>
                        <a:moveTo>
                          <a:pt x="302578" y="1032559"/>
                        </a:moveTo>
                        <a:cubicBezTo>
                          <a:pt x="301719" y="1031700"/>
                          <a:pt x="300860" y="1030841"/>
                          <a:pt x="300000" y="1029409"/>
                        </a:cubicBezTo>
                        <a:cubicBezTo>
                          <a:pt x="328926" y="1010507"/>
                          <a:pt x="343819" y="983585"/>
                          <a:pt x="347542" y="949791"/>
                        </a:cubicBezTo>
                        <a:cubicBezTo>
                          <a:pt x="358425" y="954659"/>
                          <a:pt x="358712" y="970411"/>
                          <a:pt x="369308" y="969266"/>
                        </a:cubicBezTo>
                        <a:cubicBezTo>
                          <a:pt x="377900" y="968406"/>
                          <a:pt x="385633" y="960674"/>
                          <a:pt x="394225" y="955805"/>
                        </a:cubicBezTo>
                        <a:cubicBezTo>
                          <a:pt x="395943" y="954373"/>
                          <a:pt x="398235" y="953514"/>
                          <a:pt x="403676" y="950936"/>
                        </a:cubicBezTo>
                        <a:cubicBezTo>
                          <a:pt x="396516" y="964110"/>
                          <a:pt x="391934" y="975280"/>
                          <a:pt x="385060" y="984158"/>
                        </a:cubicBezTo>
                        <a:cubicBezTo>
                          <a:pt x="375609" y="997619"/>
                          <a:pt x="382483" y="1010220"/>
                          <a:pt x="384487" y="1022822"/>
                        </a:cubicBezTo>
                        <a:cubicBezTo>
                          <a:pt x="385347" y="1026831"/>
                          <a:pt x="387638" y="1031700"/>
                          <a:pt x="380764" y="1031700"/>
                        </a:cubicBezTo>
                        <a:cubicBezTo>
                          <a:pt x="352697" y="1030268"/>
                          <a:pt x="342387" y="1051461"/>
                          <a:pt x="330072" y="1070077"/>
                        </a:cubicBezTo>
                        <a:cubicBezTo>
                          <a:pt x="328640" y="1072368"/>
                          <a:pt x="326922" y="1074946"/>
                          <a:pt x="325203" y="1077237"/>
                        </a:cubicBezTo>
                        <a:cubicBezTo>
                          <a:pt x="325203" y="1077237"/>
                          <a:pt x="324344" y="1077237"/>
                          <a:pt x="322912" y="1077237"/>
                        </a:cubicBezTo>
                        <a:cubicBezTo>
                          <a:pt x="323771" y="1067786"/>
                          <a:pt x="323485" y="1058908"/>
                          <a:pt x="325203" y="1049743"/>
                        </a:cubicBezTo>
                        <a:cubicBezTo>
                          <a:pt x="327495" y="1039433"/>
                          <a:pt x="323771" y="1035423"/>
                          <a:pt x="314034" y="1034564"/>
                        </a:cubicBezTo>
                        <a:cubicBezTo>
                          <a:pt x="310597" y="1034850"/>
                          <a:pt x="306588" y="1033418"/>
                          <a:pt x="302578" y="1032559"/>
                        </a:cubicBezTo>
                        <a:lnTo>
                          <a:pt x="302578" y="1032559"/>
                        </a:lnTo>
                        <a:close/>
                        <a:moveTo>
                          <a:pt x="401958" y="1182058"/>
                        </a:moveTo>
                        <a:cubicBezTo>
                          <a:pt x="390788" y="1197810"/>
                          <a:pt x="389643" y="1214421"/>
                          <a:pt x="397089" y="1232178"/>
                        </a:cubicBezTo>
                        <a:cubicBezTo>
                          <a:pt x="398807" y="1236187"/>
                          <a:pt x="400239" y="1241056"/>
                          <a:pt x="393366" y="1240770"/>
                        </a:cubicBezTo>
                        <a:cubicBezTo>
                          <a:pt x="369022" y="1239338"/>
                          <a:pt x="358139" y="1256522"/>
                          <a:pt x="348115" y="1273992"/>
                        </a:cubicBezTo>
                        <a:cubicBezTo>
                          <a:pt x="345824" y="1278001"/>
                          <a:pt x="343246" y="1282011"/>
                          <a:pt x="338091" y="1288884"/>
                        </a:cubicBezTo>
                        <a:cubicBezTo>
                          <a:pt x="338664" y="1280865"/>
                          <a:pt x="338664" y="1276856"/>
                          <a:pt x="338950" y="1272560"/>
                        </a:cubicBezTo>
                        <a:cubicBezTo>
                          <a:pt x="339810" y="1246784"/>
                          <a:pt x="339810" y="1246784"/>
                          <a:pt x="313175" y="1238765"/>
                        </a:cubicBezTo>
                        <a:cubicBezTo>
                          <a:pt x="341242" y="1218431"/>
                          <a:pt x="356421" y="1192369"/>
                          <a:pt x="358425" y="1159147"/>
                        </a:cubicBezTo>
                        <a:cubicBezTo>
                          <a:pt x="360717" y="1159719"/>
                          <a:pt x="361576" y="1159147"/>
                          <a:pt x="362435" y="1159719"/>
                        </a:cubicBezTo>
                        <a:cubicBezTo>
                          <a:pt x="368736" y="1165161"/>
                          <a:pt x="371600" y="1177190"/>
                          <a:pt x="379619" y="1177190"/>
                        </a:cubicBezTo>
                        <a:cubicBezTo>
                          <a:pt x="387351" y="1177190"/>
                          <a:pt x="394511" y="1169457"/>
                          <a:pt x="402244" y="1165447"/>
                        </a:cubicBezTo>
                        <a:cubicBezTo>
                          <a:pt x="404535" y="1164015"/>
                          <a:pt x="407113" y="1163156"/>
                          <a:pt x="413414" y="1160579"/>
                        </a:cubicBezTo>
                        <a:cubicBezTo>
                          <a:pt x="408258" y="1170030"/>
                          <a:pt x="405967" y="1176903"/>
                          <a:pt x="401958" y="1182058"/>
                        </a:cubicBezTo>
                        <a:lnTo>
                          <a:pt x="401958" y="1182058"/>
                        </a:lnTo>
                        <a:close/>
                        <a:moveTo>
                          <a:pt x="522817" y="824635"/>
                        </a:moveTo>
                        <a:cubicBezTo>
                          <a:pt x="524535" y="830936"/>
                          <a:pt x="528545" y="837809"/>
                          <a:pt x="524249" y="844397"/>
                        </a:cubicBezTo>
                        <a:cubicBezTo>
                          <a:pt x="513939" y="849838"/>
                          <a:pt x="503342" y="848406"/>
                          <a:pt x="493032" y="845256"/>
                        </a:cubicBezTo>
                        <a:cubicBezTo>
                          <a:pt x="479571" y="854134"/>
                          <a:pt x="472125" y="868740"/>
                          <a:pt x="458378" y="880483"/>
                        </a:cubicBezTo>
                        <a:cubicBezTo>
                          <a:pt x="459810" y="869313"/>
                          <a:pt x="460669" y="860148"/>
                          <a:pt x="462387" y="851270"/>
                        </a:cubicBezTo>
                        <a:cubicBezTo>
                          <a:pt x="464106" y="842678"/>
                          <a:pt x="462387" y="837237"/>
                          <a:pt x="452936" y="834945"/>
                        </a:cubicBezTo>
                        <a:cubicBezTo>
                          <a:pt x="447495" y="833513"/>
                          <a:pt x="442626" y="830936"/>
                          <a:pt x="433461" y="827786"/>
                        </a:cubicBezTo>
                        <a:cubicBezTo>
                          <a:pt x="466397" y="812893"/>
                          <a:pt x="484154" y="788549"/>
                          <a:pt x="489309" y="755327"/>
                        </a:cubicBezTo>
                        <a:cubicBezTo>
                          <a:pt x="491886" y="757046"/>
                          <a:pt x="493032" y="757046"/>
                          <a:pt x="493318" y="757905"/>
                        </a:cubicBezTo>
                        <a:cubicBezTo>
                          <a:pt x="509929" y="779385"/>
                          <a:pt x="509929" y="779385"/>
                          <a:pt x="535419" y="770506"/>
                        </a:cubicBezTo>
                        <a:cubicBezTo>
                          <a:pt x="538569" y="769647"/>
                          <a:pt x="541719" y="768215"/>
                          <a:pt x="547734" y="765924"/>
                        </a:cubicBezTo>
                        <a:cubicBezTo>
                          <a:pt x="540574" y="776807"/>
                          <a:pt x="535419" y="785685"/>
                          <a:pt x="528831" y="793418"/>
                        </a:cubicBezTo>
                        <a:cubicBezTo>
                          <a:pt x="521099" y="802869"/>
                          <a:pt x="519380" y="812893"/>
                          <a:pt x="522817" y="824635"/>
                        </a:cubicBezTo>
                        <a:lnTo>
                          <a:pt x="522817" y="824635"/>
                        </a:lnTo>
                        <a:close/>
                        <a:moveTo>
                          <a:pt x="535419" y="998478"/>
                        </a:moveTo>
                        <a:cubicBezTo>
                          <a:pt x="524249" y="1011652"/>
                          <a:pt x="523103" y="1025399"/>
                          <a:pt x="529118" y="1040865"/>
                        </a:cubicBezTo>
                        <a:cubicBezTo>
                          <a:pt x="532841" y="1049743"/>
                          <a:pt x="530836" y="1054325"/>
                          <a:pt x="519953" y="1052893"/>
                        </a:cubicBezTo>
                        <a:cubicBezTo>
                          <a:pt x="513080" y="1052321"/>
                          <a:pt x="505920" y="1051175"/>
                          <a:pt x="499046" y="1053753"/>
                        </a:cubicBezTo>
                        <a:cubicBezTo>
                          <a:pt x="509070" y="1053753"/>
                          <a:pt x="519380" y="1053753"/>
                          <a:pt x="529404" y="1053753"/>
                        </a:cubicBezTo>
                        <a:cubicBezTo>
                          <a:pt x="519094" y="1055471"/>
                          <a:pt x="508497" y="1058621"/>
                          <a:pt x="498760" y="1054612"/>
                        </a:cubicBezTo>
                        <a:cubicBezTo>
                          <a:pt x="498187" y="1054612"/>
                          <a:pt x="497901" y="1054612"/>
                          <a:pt x="497328" y="1054039"/>
                        </a:cubicBezTo>
                        <a:cubicBezTo>
                          <a:pt x="484726" y="1062917"/>
                          <a:pt x="477853" y="1076951"/>
                          <a:pt x="465251" y="1088693"/>
                        </a:cubicBezTo>
                        <a:cubicBezTo>
                          <a:pt x="466111" y="1077810"/>
                          <a:pt x="466683" y="1068932"/>
                          <a:pt x="467829" y="1060340"/>
                        </a:cubicBezTo>
                        <a:cubicBezTo>
                          <a:pt x="469547" y="1050889"/>
                          <a:pt x="467256" y="1045447"/>
                          <a:pt x="457519" y="1043729"/>
                        </a:cubicBezTo>
                        <a:cubicBezTo>
                          <a:pt x="452650" y="1042870"/>
                          <a:pt x="447495" y="1040006"/>
                          <a:pt x="438903" y="1036855"/>
                        </a:cubicBezTo>
                        <a:cubicBezTo>
                          <a:pt x="470979" y="1021676"/>
                          <a:pt x="487590" y="997619"/>
                          <a:pt x="491600" y="964683"/>
                        </a:cubicBezTo>
                        <a:cubicBezTo>
                          <a:pt x="503342" y="970411"/>
                          <a:pt x="502483" y="988168"/>
                          <a:pt x="515657" y="987309"/>
                        </a:cubicBezTo>
                        <a:cubicBezTo>
                          <a:pt x="525967" y="986449"/>
                          <a:pt x="536564" y="980149"/>
                          <a:pt x="550025" y="975566"/>
                        </a:cubicBezTo>
                        <a:cubicBezTo>
                          <a:pt x="544583" y="985017"/>
                          <a:pt x="540860" y="992464"/>
                          <a:pt x="535419" y="998478"/>
                        </a:cubicBezTo>
                        <a:lnTo>
                          <a:pt x="535419" y="998478"/>
                        </a:lnTo>
                        <a:close/>
                        <a:moveTo>
                          <a:pt x="529691" y="586640"/>
                        </a:moveTo>
                        <a:cubicBezTo>
                          <a:pt x="522817" y="594659"/>
                          <a:pt x="521671" y="602964"/>
                          <a:pt x="523963" y="612702"/>
                        </a:cubicBezTo>
                        <a:cubicBezTo>
                          <a:pt x="525395" y="619575"/>
                          <a:pt x="530836" y="627021"/>
                          <a:pt x="524535" y="634754"/>
                        </a:cubicBezTo>
                        <a:cubicBezTo>
                          <a:pt x="514225" y="640196"/>
                          <a:pt x="503628" y="637905"/>
                          <a:pt x="493032" y="635613"/>
                        </a:cubicBezTo>
                        <a:cubicBezTo>
                          <a:pt x="479571" y="645064"/>
                          <a:pt x="470979" y="659098"/>
                          <a:pt x="456946" y="671699"/>
                        </a:cubicBezTo>
                        <a:cubicBezTo>
                          <a:pt x="458664" y="659957"/>
                          <a:pt x="459523" y="651079"/>
                          <a:pt x="461815" y="641914"/>
                        </a:cubicBezTo>
                        <a:cubicBezTo>
                          <a:pt x="464392" y="631890"/>
                          <a:pt x="461815" y="627594"/>
                          <a:pt x="451791" y="625303"/>
                        </a:cubicBezTo>
                        <a:cubicBezTo>
                          <a:pt x="446922" y="624444"/>
                          <a:pt x="441767" y="621580"/>
                          <a:pt x="433175" y="618430"/>
                        </a:cubicBezTo>
                        <a:cubicBezTo>
                          <a:pt x="466683" y="603251"/>
                          <a:pt x="486445" y="579766"/>
                          <a:pt x="492173" y="545398"/>
                        </a:cubicBezTo>
                        <a:cubicBezTo>
                          <a:pt x="498473" y="549122"/>
                          <a:pt x="500765" y="553131"/>
                          <a:pt x="502196" y="557141"/>
                        </a:cubicBezTo>
                        <a:cubicBezTo>
                          <a:pt x="507065" y="570601"/>
                          <a:pt x="515657" y="570315"/>
                          <a:pt x="527113" y="565160"/>
                        </a:cubicBezTo>
                        <a:cubicBezTo>
                          <a:pt x="533987" y="562009"/>
                          <a:pt x="541433" y="559718"/>
                          <a:pt x="551457" y="556281"/>
                        </a:cubicBezTo>
                        <a:cubicBezTo>
                          <a:pt x="542865" y="568597"/>
                          <a:pt x="536851" y="578048"/>
                          <a:pt x="529691" y="586640"/>
                        </a:cubicBezTo>
                        <a:lnTo>
                          <a:pt x="529691" y="586640"/>
                        </a:lnTo>
                        <a:close/>
                        <a:moveTo>
                          <a:pt x="542865" y="373274"/>
                        </a:moveTo>
                        <a:cubicBezTo>
                          <a:pt x="531982" y="384443"/>
                          <a:pt x="527972" y="397045"/>
                          <a:pt x="532841" y="412510"/>
                        </a:cubicBezTo>
                        <a:cubicBezTo>
                          <a:pt x="535991" y="422534"/>
                          <a:pt x="534273" y="427689"/>
                          <a:pt x="521958" y="425971"/>
                        </a:cubicBezTo>
                        <a:cubicBezTo>
                          <a:pt x="505633" y="423393"/>
                          <a:pt x="493605" y="429121"/>
                          <a:pt x="483008" y="441723"/>
                        </a:cubicBezTo>
                        <a:cubicBezTo>
                          <a:pt x="477280" y="448883"/>
                          <a:pt x="468974" y="454324"/>
                          <a:pt x="461815" y="460625"/>
                        </a:cubicBezTo>
                        <a:cubicBezTo>
                          <a:pt x="463533" y="452033"/>
                          <a:pt x="464392" y="442296"/>
                          <a:pt x="467543" y="432558"/>
                        </a:cubicBezTo>
                        <a:cubicBezTo>
                          <a:pt x="470120" y="423966"/>
                          <a:pt x="466970" y="420529"/>
                          <a:pt x="459523" y="418525"/>
                        </a:cubicBezTo>
                        <a:cubicBezTo>
                          <a:pt x="454082" y="417093"/>
                          <a:pt x="448640" y="414801"/>
                          <a:pt x="439189" y="411365"/>
                        </a:cubicBezTo>
                        <a:cubicBezTo>
                          <a:pt x="473557" y="396472"/>
                          <a:pt x="494177" y="372988"/>
                          <a:pt x="501624" y="338906"/>
                        </a:cubicBezTo>
                        <a:cubicBezTo>
                          <a:pt x="502483" y="338906"/>
                          <a:pt x="503915" y="338906"/>
                          <a:pt x="504774" y="338906"/>
                        </a:cubicBezTo>
                        <a:cubicBezTo>
                          <a:pt x="505633" y="340338"/>
                          <a:pt x="506206" y="342057"/>
                          <a:pt x="507065" y="342916"/>
                        </a:cubicBezTo>
                        <a:cubicBezTo>
                          <a:pt x="520526" y="362677"/>
                          <a:pt x="520526" y="362677"/>
                          <a:pt x="544583" y="354658"/>
                        </a:cubicBezTo>
                        <a:cubicBezTo>
                          <a:pt x="548593" y="353226"/>
                          <a:pt x="552602" y="350649"/>
                          <a:pt x="558903" y="352081"/>
                        </a:cubicBezTo>
                        <a:cubicBezTo>
                          <a:pt x="553462" y="359527"/>
                          <a:pt x="548593" y="366973"/>
                          <a:pt x="542865" y="373274"/>
                        </a:cubicBezTo>
                        <a:lnTo>
                          <a:pt x="542865" y="373274"/>
                        </a:lnTo>
                        <a:close/>
                        <a:moveTo>
                          <a:pt x="620478" y="790840"/>
                        </a:moveTo>
                        <a:cubicBezTo>
                          <a:pt x="628211" y="796568"/>
                          <a:pt x="631361" y="802869"/>
                          <a:pt x="633939" y="808883"/>
                        </a:cubicBezTo>
                        <a:cubicBezTo>
                          <a:pt x="637949" y="817762"/>
                          <a:pt x="644249" y="819766"/>
                          <a:pt x="652841" y="817475"/>
                        </a:cubicBezTo>
                        <a:cubicBezTo>
                          <a:pt x="660574" y="815757"/>
                          <a:pt x="668593" y="813466"/>
                          <a:pt x="680049" y="810602"/>
                        </a:cubicBezTo>
                        <a:cubicBezTo>
                          <a:pt x="674607" y="818335"/>
                          <a:pt x="670884" y="823776"/>
                          <a:pt x="666588" y="828072"/>
                        </a:cubicBezTo>
                        <a:cubicBezTo>
                          <a:pt x="653987" y="840673"/>
                          <a:pt x="650264" y="854134"/>
                          <a:pt x="655705" y="871318"/>
                        </a:cubicBezTo>
                        <a:cubicBezTo>
                          <a:pt x="659715" y="884492"/>
                          <a:pt x="657996" y="885638"/>
                          <a:pt x="644822" y="882201"/>
                        </a:cubicBezTo>
                        <a:cubicBezTo>
                          <a:pt x="629070" y="877619"/>
                          <a:pt x="616755" y="881628"/>
                          <a:pt x="607018" y="894230"/>
                        </a:cubicBezTo>
                        <a:cubicBezTo>
                          <a:pt x="602149" y="899958"/>
                          <a:pt x="596994" y="905972"/>
                          <a:pt x="592125" y="911700"/>
                        </a:cubicBezTo>
                        <a:cubicBezTo>
                          <a:pt x="591266" y="910841"/>
                          <a:pt x="589834" y="909981"/>
                          <a:pt x="588975" y="909409"/>
                        </a:cubicBezTo>
                        <a:cubicBezTo>
                          <a:pt x="590407" y="900530"/>
                          <a:pt x="590693" y="891079"/>
                          <a:pt x="592984" y="881915"/>
                        </a:cubicBezTo>
                        <a:cubicBezTo>
                          <a:pt x="595275" y="873036"/>
                          <a:pt x="592411" y="867881"/>
                          <a:pt x="583820" y="864731"/>
                        </a:cubicBezTo>
                        <a:cubicBezTo>
                          <a:pt x="578092" y="862440"/>
                          <a:pt x="572937" y="859289"/>
                          <a:pt x="564345" y="854707"/>
                        </a:cubicBezTo>
                        <a:cubicBezTo>
                          <a:pt x="596994" y="844683"/>
                          <a:pt x="616755" y="824922"/>
                          <a:pt x="620478" y="790840"/>
                        </a:cubicBezTo>
                        <a:lnTo>
                          <a:pt x="620478" y="790840"/>
                        </a:lnTo>
                        <a:close/>
                        <a:moveTo>
                          <a:pt x="667734" y="1040292"/>
                        </a:moveTo>
                        <a:cubicBezTo>
                          <a:pt x="655992" y="1052034"/>
                          <a:pt x="654273" y="1065208"/>
                          <a:pt x="659142" y="1080960"/>
                        </a:cubicBezTo>
                        <a:cubicBezTo>
                          <a:pt x="663724" y="1095280"/>
                          <a:pt x="662865" y="1095280"/>
                          <a:pt x="647972" y="1092989"/>
                        </a:cubicBezTo>
                        <a:cubicBezTo>
                          <a:pt x="643104" y="1092130"/>
                          <a:pt x="637949" y="1092130"/>
                          <a:pt x="633653" y="1091557"/>
                        </a:cubicBezTo>
                        <a:cubicBezTo>
                          <a:pt x="624488" y="1100149"/>
                          <a:pt x="615610" y="1109027"/>
                          <a:pt x="606159" y="1117619"/>
                        </a:cubicBezTo>
                        <a:cubicBezTo>
                          <a:pt x="604440" y="1119337"/>
                          <a:pt x="603008" y="1124493"/>
                          <a:pt x="598999" y="1120197"/>
                        </a:cubicBezTo>
                        <a:cubicBezTo>
                          <a:pt x="597567" y="1119624"/>
                          <a:pt x="595275" y="1121056"/>
                          <a:pt x="595275" y="1118478"/>
                        </a:cubicBezTo>
                        <a:cubicBezTo>
                          <a:pt x="595275" y="1116187"/>
                          <a:pt x="595848" y="1113609"/>
                          <a:pt x="596135" y="1111318"/>
                        </a:cubicBezTo>
                        <a:cubicBezTo>
                          <a:pt x="599285" y="1081247"/>
                          <a:pt x="599285" y="1081247"/>
                          <a:pt x="571791" y="1066354"/>
                        </a:cubicBezTo>
                        <a:cubicBezTo>
                          <a:pt x="580956" y="1060913"/>
                          <a:pt x="588402" y="1055471"/>
                          <a:pt x="596994" y="1051461"/>
                        </a:cubicBezTo>
                        <a:cubicBezTo>
                          <a:pt x="607018" y="1046879"/>
                          <a:pt x="612459" y="1040292"/>
                          <a:pt x="615037" y="1029982"/>
                        </a:cubicBezTo>
                        <a:cubicBezTo>
                          <a:pt x="617328" y="1021103"/>
                          <a:pt x="621338" y="1011939"/>
                          <a:pt x="624488" y="1002488"/>
                        </a:cubicBezTo>
                        <a:cubicBezTo>
                          <a:pt x="630789" y="1007356"/>
                          <a:pt x="634512" y="1014230"/>
                          <a:pt x="637662" y="1020531"/>
                        </a:cubicBezTo>
                        <a:cubicBezTo>
                          <a:pt x="641672" y="1028263"/>
                          <a:pt x="646827" y="1029982"/>
                          <a:pt x="654846" y="1028263"/>
                        </a:cubicBezTo>
                        <a:cubicBezTo>
                          <a:pt x="662865" y="1025972"/>
                          <a:pt x="671457" y="1024540"/>
                          <a:pt x="682340" y="1021963"/>
                        </a:cubicBezTo>
                        <a:cubicBezTo>
                          <a:pt x="676039" y="1028550"/>
                          <a:pt x="672889" y="1035423"/>
                          <a:pt x="667734" y="1040292"/>
                        </a:cubicBezTo>
                        <a:lnTo>
                          <a:pt x="667734" y="1040292"/>
                        </a:lnTo>
                        <a:close/>
                        <a:moveTo>
                          <a:pt x="677758" y="412224"/>
                        </a:moveTo>
                        <a:cubicBezTo>
                          <a:pt x="666015" y="423107"/>
                          <a:pt x="662292" y="435136"/>
                          <a:pt x="666588" y="450601"/>
                        </a:cubicBezTo>
                        <a:cubicBezTo>
                          <a:pt x="670311" y="465494"/>
                          <a:pt x="668879" y="466926"/>
                          <a:pt x="654846" y="463202"/>
                        </a:cubicBezTo>
                        <a:cubicBezTo>
                          <a:pt x="639381" y="459479"/>
                          <a:pt x="627352" y="462343"/>
                          <a:pt x="615896" y="474372"/>
                        </a:cubicBezTo>
                        <a:cubicBezTo>
                          <a:pt x="610454" y="480100"/>
                          <a:pt x="605013" y="487546"/>
                          <a:pt x="594989" y="489551"/>
                        </a:cubicBezTo>
                        <a:cubicBezTo>
                          <a:pt x="596707" y="480673"/>
                          <a:pt x="598139" y="472367"/>
                          <a:pt x="600717" y="464348"/>
                        </a:cubicBezTo>
                        <a:cubicBezTo>
                          <a:pt x="604440" y="454324"/>
                          <a:pt x="600717" y="449169"/>
                          <a:pt x="591266" y="446019"/>
                        </a:cubicBezTo>
                        <a:cubicBezTo>
                          <a:pt x="585824" y="444300"/>
                          <a:pt x="581242" y="441150"/>
                          <a:pt x="572650" y="437140"/>
                        </a:cubicBezTo>
                        <a:cubicBezTo>
                          <a:pt x="606159" y="426257"/>
                          <a:pt x="628211" y="406496"/>
                          <a:pt x="635371" y="371842"/>
                        </a:cubicBezTo>
                        <a:cubicBezTo>
                          <a:pt x="643104" y="378715"/>
                          <a:pt x="645681" y="385875"/>
                          <a:pt x="649404" y="392463"/>
                        </a:cubicBezTo>
                        <a:cubicBezTo>
                          <a:pt x="652555" y="397904"/>
                          <a:pt x="655705" y="400195"/>
                          <a:pt x="662006" y="398190"/>
                        </a:cubicBezTo>
                        <a:cubicBezTo>
                          <a:pt x="672030" y="395613"/>
                          <a:pt x="681767" y="394181"/>
                          <a:pt x="694942" y="391317"/>
                        </a:cubicBezTo>
                        <a:cubicBezTo>
                          <a:pt x="688068" y="400195"/>
                          <a:pt x="683486" y="407069"/>
                          <a:pt x="677758" y="412224"/>
                        </a:cubicBezTo>
                        <a:lnTo>
                          <a:pt x="677758" y="412224"/>
                        </a:lnTo>
                        <a:close/>
                        <a:moveTo>
                          <a:pt x="692650" y="207737"/>
                        </a:moveTo>
                        <a:cubicBezTo>
                          <a:pt x="681767" y="217188"/>
                          <a:pt x="678617" y="227498"/>
                          <a:pt x="681481" y="241531"/>
                        </a:cubicBezTo>
                        <a:cubicBezTo>
                          <a:pt x="684631" y="257856"/>
                          <a:pt x="683772" y="258715"/>
                          <a:pt x="666588" y="255565"/>
                        </a:cubicBezTo>
                        <a:cubicBezTo>
                          <a:pt x="653128" y="253274"/>
                          <a:pt x="641672" y="255565"/>
                          <a:pt x="631934" y="265875"/>
                        </a:cubicBezTo>
                        <a:cubicBezTo>
                          <a:pt x="625061" y="273035"/>
                          <a:pt x="617042" y="278477"/>
                          <a:pt x="607018" y="287069"/>
                        </a:cubicBezTo>
                        <a:cubicBezTo>
                          <a:pt x="610168" y="274467"/>
                          <a:pt x="611886" y="265016"/>
                          <a:pt x="614750" y="256424"/>
                        </a:cubicBezTo>
                        <a:cubicBezTo>
                          <a:pt x="617328" y="248691"/>
                          <a:pt x="615610" y="244395"/>
                          <a:pt x="607877" y="241245"/>
                        </a:cubicBezTo>
                        <a:cubicBezTo>
                          <a:pt x="602149" y="238954"/>
                          <a:pt x="596135" y="235804"/>
                          <a:pt x="589261" y="232367"/>
                        </a:cubicBezTo>
                        <a:cubicBezTo>
                          <a:pt x="603581" y="224348"/>
                          <a:pt x="618474" y="218047"/>
                          <a:pt x="630216" y="208023"/>
                        </a:cubicBezTo>
                        <a:cubicBezTo>
                          <a:pt x="641958" y="197999"/>
                          <a:pt x="644536" y="181102"/>
                          <a:pt x="654273" y="168500"/>
                        </a:cubicBezTo>
                        <a:cubicBezTo>
                          <a:pt x="657996" y="169073"/>
                          <a:pt x="658283" y="172510"/>
                          <a:pt x="659715" y="174801"/>
                        </a:cubicBezTo>
                        <a:cubicBezTo>
                          <a:pt x="670884" y="193703"/>
                          <a:pt x="670884" y="193703"/>
                          <a:pt x="692078" y="189121"/>
                        </a:cubicBezTo>
                        <a:cubicBezTo>
                          <a:pt x="697805" y="187689"/>
                          <a:pt x="704393" y="186830"/>
                          <a:pt x="712985" y="185398"/>
                        </a:cubicBezTo>
                        <a:cubicBezTo>
                          <a:pt x="705252" y="194276"/>
                          <a:pt x="699810" y="202009"/>
                          <a:pt x="692650" y="207737"/>
                        </a:cubicBezTo>
                        <a:lnTo>
                          <a:pt x="692650" y="207737"/>
                        </a:lnTo>
                        <a:close/>
                        <a:moveTo>
                          <a:pt x="806350" y="955232"/>
                        </a:moveTo>
                        <a:cubicBezTo>
                          <a:pt x="777137" y="935757"/>
                          <a:pt x="757090" y="949791"/>
                          <a:pt x="737328" y="969552"/>
                        </a:cubicBezTo>
                        <a:cubicBezTo>
                          <a:pt x="745061" y="943776"/>
                          <a:pt x="747352" y="921437"/>
                          <a:pt x="713271" y="912273"/>
                        </a:cubicBezTo>
                        <a:cubicBezTo>
                          <a:pt x="716994" y="909695"/>
                          <a:pt x="717280" y="909122"/>
                          <a:pt x="718140" y="908549"/>
                        </a:cubicBezTo>
                        <a:cubicBezTo>
                          <a:pt x="746207" y="901390"/>
                          <a:pt x="765109" y="885065"/>
                          <a:pt x="768832" y="853275"/>
                        </a:cubicBezTo>
                        <a:cubicBezTo>
                          <a:pt x="776851" y="861294"/>
                          <a:pt x="779715" y="869600"/>
                          <a:pt x="783152" y="876759"/>
                        </a:cubicBezTo>
                        <a:cubicBezTo>
                          <a:pt x="786875" y="884492"/>
                          <a:pt x="791744" y="886783"/>
                          <a:pt x="799763" y="885351"/>
                        </a:cubicBezTo>
                        <a:cubicBezTo>
                          <a:pt x="807782" y="883919"/>
                          <a:pt x="816087" y="883919"/>
                          <a:pt x="825825" y="884492"/>
                        </a:cubicBezTo>
                        <a:cubicBezTo>
                          <a:pt x="804918" y="903394"/>
                          <a:pt x="790598" y="924015"/>
                          <a:pt x="806350" y="955232"/>
                        </a:cubicBezTo>
                        <a:lnTo>
                          <a:pt x="806350" y="955232"/>
                        </a:lnTo>
                        <a:close/>
                        <a:moveTo>
                          <a:pt x="813223" y="693752"/>
                        </a:moveTo>
                        <a:cubicBezTo>
                          <a:pt x="805204" y="701485"/>
                          <a:pt x="802340" y="709504"/>
                          <a:pt x="805204" y="720387"/>
                        </a:cubicBezTo>
                        <a:cubicBezTo>
                          <a:pt x="806923" y="727547"/>
                          <a:pt x="807495" y="734707"/>
                          <a:pt x="809214" y="745590"/>
                        </a:cubicBezTo>
                        <a:cubicBezTo>
                          <a:pt x="780001" y="724396"/>
                          <a:pt x="759667" y="739289"/>
                          <a:pt x="738760" y="757332"/>
                        </a:cubicBezTo>
                        <a:cubicBezTo>
                          <a:pt x="740479" y="748740"/>
                          <a:pt x="741911" y="740148"/>
                          <a:pt x="744202" y="731556"/>
                        </a:cubicBezTo>
                        <a:cubicBezTo>
                          <a:pt x="746493" y="722105"/>
                          <a:pt x="744202" y="715804"/>
                          <a:pt x="735610" y="711222"/>
                        </a:cubicBezTo>
                        <a:cubicBezTo>
                          <a:pt x="729882" y="708072"/>
                          <a:pt x="724727" y="704062"/>
                          <a:pt x="718426" y="699480"/>
                        </a:cubicBezTo>
                        <a:cubicBezTo>
                          <a:pt x="727591" y="694038"/>
                          <a:pt x="735896" y="690602"/>
                          <a:pt x="745634" y="687738"/>
                        </a:cubicBezTo>
                        <a:cubicBezTo>
                          <a:pt x="755085" y="685160"/>
                          <a:pt x="761099" y="679718"/>
                          <a:pt x="764536" y="670267"/>
                        </a:cubicBezTo>
                        <a:cubicBezTo>
                          <a:pt x="767686" y="661389"/>
                          <a:pt x="772555" y="652797"/>
                          <a:pt x="776851" y="643346"/>
                        </a:cubicBezTo>
                        <a:cubicBezTo>
                          <a:pt x="781720" y="645924"/>
                          <a:pt x="783725" y="651079"/>
                          <a:pt x="784584" y="655088"/>
                        </a:cubicBezTo>
                        <a:cubicBezTo>
                          <a:pt x="789452" y="672559"/>
                          <a:pt x="801768" y="676282"/>
                          <a:pt x="817519" y="673418"/>
                        </a:cubicBezTo>
                        <a:cubicBezTo>
                          <a:pt x="822102" y="672559"/>
                          <a:pt x="826684" y="672559"/>
                          <a:pt x="832412" y="671699"/>
                        </a:cubicBezTo>
                        <a:cubicBezTo>
                          <a:pt x="826111" y="681723"/>
                          <a:pt x="819524" y="688024"/>
                          <a:pt x="813223" y="693752"/>
                        </a:cubicBezTo>
                        <a:lnTo>
                          <a:pt x="813223" y="693752"/>
                        </a:lnTo>
                        <a:close/>
                        <a:moveTo>
                          <a:pt x="822961" y="484396"/>
                        </a:moveTo>
                        <a:cubicBezTo>
                          <a:pt x="814369" y="491556"/>
                          <a:pt x="812078" y="500148"/>
                          <a:pt x="814369" y="510458"/>
                        </a:cubicBezTo>
                        <a:cubicBezTo>
                          <a:pt x="815801" y="517332"/>
                          <a:pt x="816087" y="523919"/>
                          <a:pt x="817519" y="534802"/>
                        </a:cubicBezTo>
                        <a:cubicBezTo>
                          <a:pt x="787161" y="513608"/>
                          <a:pt x="765968" y="530219"/>
                          <a:pt x="743915" y="551413"/>
                        </a:cubicBezTo>
                        <a:cubicBezTo>
                          <a:pt x="747066" y="539384"/>
                          <a:pt x="748784" y="530792"/>
                          <a:pt x="751075" y="522487"/>
                        </a:cubicBezTo>
                        <a:cubicBezTo>
                          <a:pt x="753653" y="513036"/>
                          <a:pt x="751935" y="505876"/>
                          <a:pt x="742483" y="501293"/>
                        </a:cubicBezTo>
                        <a:cubicBezTo>
                          <a:pt x="736755" y="498716"/>
                          <a:pt x="731600" y="494133"/>
                          <a:pt x="722722" y="488119"/>
                        </a:cubicBezTo>
                        <a:cubicBezTo>
                          <a:pt x="757090" y="483250"/>
                          <a:pt x="778283" y="466066"/>
                          <a:pt x="785157" y="433131"/>
                        </a:cubicBezTo>
                        <a:cubicBezTo>
                          <a:pt x="786589" y="433704"/>
                          <a:pt x="787448" y="434563"/>
                          <a:pt x="788880" y="434849"/>
                        </a:cubicBezTo>
                        <a:cubicBezTo>
                          <a:pt x="790598" y="438000"/>
                          <a:pt x="792603" y="441150"/>
                          <a:pt x="793748" y="444873"/>
                        </a:cubicBezTo>
                        <a:cubicBezTo>
                          <a:pt x="804918" y="466926"/>
                          <a:pt x="804918" y="466926"/>
                          <a:pt x="829548" y="463202"/>
                        </a:cubicBezTo>
                        <a:cubicBezTo>
                          <a:pt x="833558" y="462630"/>
                          <a:pt x="837567" y="462343"/>
                          <a:pt x="845013" y="461484"/>
                        </a:cubicBezTo>
                        <a:cubicBezTo>
                          <a:pt x="836708" y="470935"/>
                          <a:pt x="830407" y="478668"/>
                          <a:pt x="822961" y="484396"/>
                        </a:cubicBezTo>
                        <a:lnTo>
                          <a:pt x="822961" y="484396"/>
                        </a:lnTo>
                        <a:close/>
                        <a:moveTo>
                          <a:pt x="934942" y="990173"/>
                        </a:moveTo>
                        <a:cubicBezTo>
                          <a:pt x="927209" y="996473"/>
                          <a:pt x="925777" y="1003633"/>
                          <a:pt x="928068" y="1013084"/>
                        </a:cubicBezTo>
                        <a:cubicBezTo>
                          <a:pt x="930360" y="1020817"/>
                          <a:pt x="931219" y="1028836"/>
                          <a:pt x="932651" y="1037428"/>
                        </a:cubicBezTo>
                        <a:cubicBezTo>
                          <a:pt x="919190" y="1035137"/>
                          <a:pt x="910025" y="1021676"/>
                          <a:pt x="897997" y="1024826"/>
                        </a:cubicBezTo>
                        <a:cubicBezTo>
                          <a:pt x="887114" y="1027404"/>
                          <a:pt x="878235" y="1036855"/>
                          <a:pt x="866780" y="1044302"/>
                        </a:cubicBezTo>
                        <a:cubicBezTo>
                          <a:pt x="872221" y="1005924"/>
                          <a:pt x="872221" y="1005924"/>
                          <a:pt x="847018" y="981294"/>
                        </a:cubicBezTo>
                        <a:cubicBezTo>
                          <a:pt x="855037" y="976712"/>
                          <a:pt x="863629" y="974993"/>
                          <a:pt x="872221" y="973561"/>
                        </a:cubicBezTo>
                        <a:cubicBezTo>
                          <a:pt x="881386" y="972129"/>
                          <a:pt x="885682" y="967834"/>
                          <a:pt x="888832" y="959528"/>
                        </a:cubicBezTo>
                        <a:cubicBezTo>
                          <a:pt x="891410" y="950936"/>
                          <a:pt x="895706" y="942917"/>
                          <a:pt x="899715" y="933466"/>
                        </a:cubicBezTo>
                        <a:cubicBezTo>
                          <a:pt x="906589" y="941485"/>
                          <a:pt x="909166" y="950650"/>
                          <a:pt x="912317" y="958669"/>
                        </a:cubicBezTo>
                        <a:cubicBezTo>
                          <a:pt x="914894" y="965542"/>
                          <a:pt x="918617" y="968120"/>
                          <a:pt x="925777" y="968693"/>
                        </a:cubicBezTo>
                        <a:cubicBezTo>
                          <a:pt x="934369" y="968693"/>
                          <a:pt x="942961" y="970125"/>
                          <a:pt x="954131" y="970984"/>
                        </a:cubicBezTo>
                        <a:cubicBezTo>
                          <a:pt x="946684" y="978717"/>
                          <a:pt x="941243" y="985017"/>
                          <a:pt x="934942" y="990173"/>
                        </a:cubicBezTo>
                        <a:lnTo>
                          <a:pt x="934942" y="990173"/>
                        </a:lnTo>
                        <a:close/>
                        <a:moveTo>
                          <a:pt x="958427" y="761055"/>
                        </a:moveTo>
                        <a:cubicBezTo>
                          <a:pt x="952126" y="767356"/>
                          <a:pt x="945825" y="774229"/>
                          <a:pt x="938665" y="779957"/>
                        </a:cubicBezTo>
                        <a:cubicBezTo>
                          <a:pt x="932364" y="785399"/>
                          <a:pt x="930073" y="791127"/>
                          <a:pt x="932364" y="799432"/>
                        </a:cubicBezTo>
                        <a:cubicBezTo>
                          <a:pt x="934656" y="808024"/>
                          <a:pt x="936374" y="816616"/>
                          <a:pt x="934942" y="828645"/>
                        </a:cubicBezTo>
                        <a:cubicBezTo>
                          <a:pt x="910885" y="805160"/>
                          <a:pt x="890264" y="813466"/>
                          <a:pt x="869930" y="834086"/>
                        </a:cubicBezTo>
                        <a:cubicBezTo>
                          <a:pt x="869357" y="833227"/>
                          <a:pt x="869071" y="832368"/>
                          <a:pt x="868212" y="831509"/>
                        </a:cubicBezTo>
                        <a:cubicBezTo>
                          <a:pt x="869930" y="822917"/>
                          <a:pt x="870789" y="814325"/>
                          <a:pt x="873653" y="805733"/>
                        </a:cubicBezTo>
                        <a:cubicBezTo>
                          <a:pt x="876231" y="797141"/>
                          <a:pt x="874512" y="790840"/>
                          <a:pt x="867352" y="785399"/>
                        </a:cubicBezTo>
                        <a:cubicBezTo>
                          <a:pt x="861052" y="780817"/>
                          <a:pt x="855610" y="775375"/>
                          <a:pt x="849882" y="770506"/>
                        </a:cubicBezTo>
                        <a:cubicBezTo>
                          <a:pt x="849309" y="769074"/>
                          <a:pt x="849023" y="768215"/>
                          <a:pt x="848450" y="766783"/>
                        </a:cubicBezTo>
                        <a:cubicBezTo>
                          <a:pt x="881386" y="768501"/>
                          <a:pt x="897138" y="750172"/>
                          <a:pt x="904870" y="719528"/>
                        </a:cubicBezTo>
                        <a:cubicBezTo>
                          <a:pt x="914321" y="747022"/>
                          <a:pt x="926064" y="766497"/>
                          <a:pt x="958713" y="757046"/>
                        </a:cubicBezTo>
                        <a:cubicBezTo>
                          <a:pt x="958999" y="758191"/>
                          <a:pt x="958427" y="759623"/>
                          <a:pt x="958427" y="761055"/>
                        </a:cubicBezTo>
                        <a:lnTo>
                          <a:pt x="958427" y="761055"/>
                        </a:lnTo>
                        <a:close/>
                        <a:moveTo>
                          <a:pt x="950980" y="568597"/>
                        </a:moveTo>
                        <a:cubicBezTo>
                          <a:pt x="943820" y="574324"/>
                          <a:pt x="941816" y="581771"/>
                          <a:pt x="943247" y="590076"/>
                        </a:cubicBezTo>
                        <a:cubicBezTo>
                          <a:pt x="944679" y="598095"/>
                          <a:pt x="945539" y="606401"/>
                          <a:pt x="946398" y="614420"/>
                        </a:cubicBezTo>
                        <a:cubicBezTo>
                          <a:pt x="933224" y="612129"/>
                          <a:pt x="923486" y="599241"/>
                          <a:pt x="911171" y="602391"/>
                        </a:cubicBezTo>
                        <a:cubicBezTo>
                          <a:pt x="899429" y="605542"/>
                          <a:pt x="889119" y="614134"/>
                          <a:pt x="876517" y="621293"/>
                        </a:cubicBezTo>
                        <a:cubicBezTo>
                          <a:pt x="878808" y="611270"/>
                          <a:pt x="880240" y="603823"/>
                          <a:pt x="882818" y="596091"/>
                        </a:cubicBezTo>
                        <a:cubicBezTo>
                          <a:pt x="886541" y="586067"/>
                          <a:pt x="884250" y="578907"/>
                          <a:pt x="875658" y="572606"/>
                        </a:cubicBezTo>
                        <a:cubicBezTo>
                          <a:pt x="869930" y="568597"/>
                          <a:pt x="864775" y="563728"/>
                          <a:pt x="859047" y="558573"/>
                        </a:cubicBezTo>
                        <a:cubicBezTo>
                          <a:pt x="868498" y="553990"/>
                          <a:pt x="878522" y="552272"/>
                          <a:pt x="887973" y="550840"/>
                        </a:cubicBezTo>
                        <a:cubicBezTo>
                          <a:pt x="895992" y="549408"/>
                          <a:pt x="901147" y="545971"/>
                          <a:pt x="904584" y="538238"/>
                        </a:cubicBezTo>
                        <a:cubicBezTo>
                          <a:pt x="908593" y="529360"/>
                          <a:pt x="913176" y="520768"/>
                          <a:pt x="918904" y="509885"/>
                        </a:cubicBezTo>
                        <a:cubicBezTo>
                          <a:pt x="922913" y="519336"/>
                          <a:pt x="926637" y="527069"/>
                          <a:pt x="929787" y="534802"/>
                        </a:cubicBezTo>
                        <a:cubicBezTo>
                          <a:pt x="932364" y="542821"/>
                          <a:pt x="937520" y="546830"/>
                          <a:pt x="946398" y="545971"/>
                        </a:cubicBezTo>
                        <a:cubicBezTo>
                          <a:pt x="954417" y="545398"/>
                          <a:pt x="962723" y="546830"/>
                          <a:pt x="972460" y="549122"/>
                        </a:cubicBezTo>
                        <a:cubicBezTo>
                          <a:pt x="964441" y="556568"/>
                          <a:pt x="958140" y="562869"/>
                          <a:pt x="950980" y="568597"/>
                        </a:cubicBezTo>
                        <a:lnTo>
                          <a:pt x="950980" y="568597"/>
                        </a:lnTo>
                        <a:close/>
                        <a:moveTo>
                          <a:pt x="970742" y="357522"/>
                        </a:moveTo>
                        <a:cubicBezTo>
                          <a:pt x="961577" y="364396"/>
                          <a:pt x="958427" y="371842"/>
                          <a:pt x="960718" y="383298"/>
                        </a:cubicBezTo>
                        <a:cubicBezTo>
                          <a:pt x="962150" y="390458"/>
                          <a:pt x="962150" y="397618"/>
                          <a:pt x="963009" y="409933"/>
                        </a:cubicBezTo>
                        <a:cubicBezTo>
                          <a:pt x="935801" y="383871"/>
                          <a:pt x="913749" y="394754"/>
                          <a:pt x="891123" y="413942"/>
                        </a:cubicBezTo>
                        <a:cubicBezTo>
                          <a:pt x="891982" y="401914"/>
                          <a:pt x="894846" y="393322"/>
                          <a:pt x="897997" y="385016"/>
                        </a:cubicBezTo>
                        <a:cubicBezTo>
                          <a:pt x="901720" y="376424"/>
                          <a:pt x="899715" y="370124"/>
                          <a:pt x="892269" y="364682"/>
                        </a:cubicBezTo>
                        <a:cubicBezTo>
                          <a:pt x="886541" y="360672"/>
                          <a:pt x="881099" y="355231"/>
                          <a:pt x="874799" y="349789"/>
                        </a:cubicBezTo>
                        <a:cubicBezTo>
                          <a:pt x="884823" y="344921"/>
                          <a:pt x="894560" y="342916"/>
                          <a:pt x="904584" y="341770"/>
                        </a:cubicBezTo>
                        <a:cubicBezTo>
                          <a:pt x="912603" y="340338"/>
                          <a:pt x="918045" y="336902"/>
                          <a:pt x="921768" y="329742"/>
                        </a:cubicBezTo>
                        <a:cubicBezTo>
                          <a:pt x="926350" y="320863"/>
                          <a:pt x="931792" y="311699"/>
                          <a:pt x="936660" y="302248"/>
                        </a:cubicBezTo>
                        <a:cubicBezTo>
                          <a:pt x="942102" y="309980"/>
                          <a:pt x="944679" y="317999"/>
                          <a:pt x="947543" y="326018"/>
                        </a:cubicBezTo>
                        <a:cubicBezTo>
                          <a:pt x="950121" y="333751"/>
                          <a:pt x="954703" y="337761"/>
                          <a:pt x="963009" y="336902"/>
                        </a:cubicBezTo>
                        <a:cubicBezTo>
                          <a:pt x="971601" y="336042"/>
                          <a:pt x="980193" y="338334"/>
                          <a:pt x="989644" y="339479"/>
                        </a:cubicBezTo>
                        <a:cubicBezTo>
                          <a:pt x="984202" y="346925"/>
                          <a:pt x="977615" y="352367"/>
                          <a:pt x="970742" y="357522"/>
                        </a:cubicBezTo>
                        <a:lnTo>
                          <a:pt x="970742" y="357522"/>
                        </a:lnTo>
                        <a:close/>
                        <a:moveTo>
                          <a:pt x="1068117" y="942917"/>
                        </a:moveTo>
                        <a:cubicBezTo>
                          <a:pt x="1067257" y="942917"/>
                          <a:pt x="1066398" y="943490"/>
                          <a:pt x="1064966" y="943490"/>
                        </a:cubicBezTo>
                        <a:cubicBezTo>
                          <a:pt x="1058093" y="938621"/>
                          <a:pt x="1051506" y="933466"/>
                          <a:pt x="1045205" y="928311"/>
                        </a:cubicBezTo>
                        <a:cubicBezTo>
                          <a:pt x="1039477" y="923442"/>
                          <a:pt x="1034322" y="922583"/>
                          <a:pt x="1027735" y="926879"/>
                        </a:cubicBezTo>
                        <a:cubicBezTo>
                          <a:pt x="1020861" y="931461"/>
                          <a:pt x="1013415" y="934612"/>
                          <a:pt x="1003677" y="940053"/>
                        </a:cubicBezTo>
                        <a:cubicBezTo>
                          <a:pt x="1005968" y="929743"/>
                          <a:pt x="1006828" y="921151"/>
                          <a:pt x="1009405" y="913418"/>
                        </a:cubicBezTo>
                        <a:cubicBezTo>
                          <a:pt x="1013128" y="903394"/>
                          <a:pt x="1010264" y="896234"/>
                          <a:pt x="1002532" y="889647"/>
                        </a:cubicBezTo>
                        <a:cubicBezTo>
                          <a:pt x="997090" y="884778"/>
                          <a:pt x="992508" y="878764"/>
                          <a:pt x="986780" y="873036"/>
                        </a:cubicBezTo>
                        <a:cubicBezTo>
                          <a:pt x="995372" y="869313"/>
                          <a:pt x="1003104" y="869313"/>
                          <a:pt x="1011124" y="869886"/>
                        </a:cubicBezTo>
                        <a:cubicBezTo>
                          <a:pt x="1019715" y="869886"/>
                          <a:pt x="1025157" y="867308"/>
                          <a:pt x="1027735" y="858716"/>
                        </a:cubicBezTo>
                        <a:cubicBezTo>
                          <a:pt x="1030312" y="850697"/>
                          <a:pt x="1034035" y="842965"/>
                          <a:pt x="1041195" y="833513"/>
                        </a:cubicBezTo>
                        <a:cubicBezTo>
                          <a:pt x="1045205" y="861867"/>
                          <a:pt x="1057806" y="880483"/>
                          <a:pt x="1089023" y="881628"/>
                        </a:cubicBezTo>
                        <a:cubicBezTo>
                          <a:pt x="1063248" y="895662"/>
                          <a:pt x="1057806" y="916282"/>
                          <a:pt x="1068117" y="942917"/>
                        </a:cubicBezTo>
                        <a:lnTo>
                          <a:pt x="1068117" y="942917"/>
                        </a:lnTo>
                        <a:close/>
                        <a:moveTo>
                          <a:pt x="1074990" y="695184"/>
                        </a:moveTo>
                        <a:cubicBezTo>
                          <a:pt x="1072412" y="706067"/>
                          <a:pt x="1075849" y="718668"/>
                          <a:pt x="1077281" y="732988"/>
                        </a:cubicBezTo>
                        <a:cubicBezTo>
                          <a:pt x="1070121" y="727547"/>
                          <a:pt x="1064107" y="724110"/>
                          <a:pt x="1059238" y="718955"/>
                        </a:cubicBezTo>
                        <a:cubicBezTo>
                          <a:pt x="1050646" y="710363"/>
                          <a:pt x="1042914" y="710076"/>
                          <a:pt x="1033176" y="716664"/>
                        </a:cubicBezTo>
                        <a:cubicBezTo>
                          <a:pt x="1027735" y="720673"/>
                          <a:pt x="1020861" y="722964"/>
                          <a:pt x="1014274" y="726688"/>
                        </a:cubicBezTo>
                        <a:cubicBezTo>
                          <a:pt x="1013701" y="712654"/>
                          <a:pt x="1022293" y="700912"/>
                          <a:pt x="1020002" y="689170"/>
                        </a:cubicBezTo>
                        <a:cubicBezTo>
                          <a:pt x="1017711" y="677141"/>
                          <a:pt x="1004250" y="671127"/>
                          <a:pt x="995658" y="657093"/>
                        </a:cubicBezTo>
                        <a:cubicBezTo>
                          <a:pt x="1026875" y="663394"/>
                          <a:pt x="1043486" y="649074"/>
                          <a:pt x="1052651" y="621007"/>
                        </a:cubicBezTo>
                        <a:cubicBezTo>
                          <a:pt x="1058093" y="649074"/>
                          <a:pt x="1070694" y="667976"/>
                          <a:pt x="1102198" y="666544"/>
                        </a:cubicBezTo>
                        <a:cubicBezTo>
                          <a:pt x="1093033" y="679432"/>
                          <a:pt x="1077568" y="683442"/>
                          <a:pt x="1074990" y="695184"/>
                        </a:cubicBezTo>
                        <a:lnTo>
                          <a:pt x="1074990" y="695184"/>
                        </a:lnTo>
                        <a:close/>
                        <a:moveTo>
                          <a:pt x="1173797" y="1070364"/>
                        </a:moveTo>
                        <a:cubicBezTo>
                          <a:pt x="1173224" y="1069791"/>
                          <a:pt x="1172365" y="1069791"/>
                          <a:pt x="1172078" y="1069504"/>
                        </a:cubicBezTo>
                        <a:cubicBezTo>
                          <a:pt x="1164919" y="1062344"/>
                          <a:pt x="1158904" y="1052893"/>
                          <a:pt x="1150312" y="1048311"/>
                        </a:cubicBezTo>
                        <a:cubicBezTo>
                          <a:pt x="1140861" y="1043442"/>
                          <a:pt x="1131697" y="1054039"/>
                          <a:pt x="1118809" y="1055185"/>
                        </a:cubicBezTo>
                        <a:cubicBezTo>
                          <a:pt x="1129119" y="1029409"/>
                          <a:pt x="1126541" y="1006211"/>
                          <a:pt x="1103057" y="988168"/>
                        </a:cubicBezTo>
                        <a:cubicBezTo>
                          <a:pt x="1103916" y="987309"/>
                          <a:pt x="1104775" y="986736"/>
                          <a:pt x="1105635" y="985877"/>
                        </a:cubicBezTo>
                        <a:cubicBezTo>
                          <a:pt x="1111935" y="986449"/>
                          <a:pt x="1118236" y="985304"/>
                          <a:pt x="1124250" y="987309"/>
                        </a:cubicBezTo>
                        <a:cubicBezTo>
                          <a:pt x="1134561" y="989886"/>
                          <a:pt x="1139716" y="985877"/>
                          <a:pt x="1142866" y="976998"/>
                        </a:cubicBezTo>
                        <a:cubicBezTo>
                          <a:pt x="1145157" y="970698"/>
                          <a:pt x="1148594" y="964397"/>
                          <a:pt x="1152890" y="954946"/>
                        </a:cubicBezTo>
                        <a:cubicBezTo>
                          <a:pt x="1158618" y="981867"/>
                          <a:pt x="1165205" y="1005924"/>
                          <a:pt x="1195277" y="1010793"/>
                        </a:cubicBezTo>
                        <a:cubicBezTo>
                          <a:pt x="1192699" y="1012798"/>
                          <a:pt x="1174370" y="1068645"/>
                          <a:pt x="1173797" y="1070364"/>
                        </a:cubicBezTo>
                        <a:lnTo>
                          <a:pt x="1173797" y="1070364"/>
                        </a:lnTo>
                        <a:close/>
                        <a:moveTo>
                          <a:pt x="1184107" y="824635"/>
                        </a:moveTo>
                        <a:cubicBezTo>
                          <a:pt x="1183248" y="835805"/>
                          <a:pt x="1184966" y="847261"/>
                          <a:pt x="1185539" y="858430"/>
                        </a:cubicBezTo>
                        <a:cubicBezTo>
                          <a:pt x="1169787" y="839528"/>
                          <a:pt x="1154322" y="825494"/>
                          <a:pt x="1128260" y="844969"/>
                        </a:cubicBezTo>
                        <a:cubicBezTo>
                          <a:pt x="1139143" y="817475"/>
                          <a:pt x="1137425" y="793991"/>
                          <a:pt x="1112794" y="775089"/>
                        </a:cubicBezTo>
                        <a:cubicBezTo>
                          <a:pt x="1113654" y="774516"/>
                          <a:pt x="1114513" y="773657"/>
                          <a:pt x="1115372" y="773370"/>
                        </a:cubicBezTo>
                        <a:cubicBezTo>
                          <a:pt x="1121673" y="773943"/>
                          <a:pt x="1127973" y="772797"/>
                          <a:pt x="1134274" y="774802"/>
                        </a:cubicBezTo>
                        <a:cubicBezTo>
                          <a:pt x="1144584" y="777380"/>
                          <a:pt x="1150599" y="773084"/>
                          <a:pt x="1154036" y="763919"/>
                        </a:cubicBezTo>
                        <a:cubicBezTo>
                          <a:pt x="1156327" y="758191"/>
                          <a:pt x="1159763" y="752177"/>
                          <a:pt x="1163487" y="745017"/>
                        </a:cubicBezTo>
                        <a:cubicBezTo>
                          <a:pt x="1169215" y="757046"/>
                          <a:pt x="1168355" y="770793"/>
                          <a:pt x="1175802" y="781103"/>
                        </a:cubicBezTo>
                        <a:cubicBezTo>
                          <a:pt x="1182962" y="791413"/>
                          <a:pt x="1196995" y="793132"/>
                          <a:pt x="1206160" y="801437"/>
                        </a:cubicBezTo>
                        <a:cubicBezTo>
                          <a:pt x="1201005" y="810029"/>
                          <a:pt x="1185539" y="812034"/>
                          <a:pt x="1184107" y="824635"/>
                        </a:cubicBezTo>
                        <a:lnTo>
                          <a:pt x="1184107" y="824635"/>
                        </a:lnTo>
                        <a:close/>
                        <a:moveTo>
                          <a:pt x="1201864" y="648501"/>
                        </a:moveTo>
                        <a:cubicBezTo>
                          <a:pt x="1186971" y="625589"/>
                          <a:pt x="1168928" y="616425"/>
                          <a:pt x="1143152" y="635041"/>
                        </a:cubicBezTo>
                        <a:cubicBezTo>
                          <a:pt x="1146876" y="619289"/>
                          <a:pt x="1153463" y="606115"/>
                          <a:pt x="1151744" y="594945"/>
                        </a:cubicBezTo>
                        <a:cubicBezTo>
                          <a:pt x="1149453" y="583776"/>
                          <a:pt x="1139143" y="573752"/>
                          <a:pt x="1129692" y="559432"/>
                        </a:cubicBezTo>
                        <a:cubicBezTo>
                          <a:pt x="1159477" y="570601"/>
                          <a:pt x="1175802" y="560291"/>
                          <a:pt x="1184394" y="532797"/>
                        </a:cubicBezTo>
                        <a:cubicBezTo>
                          <a:pt x="1189262" y="559718"/>
                          <a:pt x="1197568" y="582344"/>
                          <a:pt x="1228499" y="589503"/>
                        </a:cubicBezTo>
                        <a:cubicBezTo>
                          <a:pt x="1196995" y="600100"/>
                          <a:pt x="1200432" y="623585"/>
                          <a:pt x="1201864" y="648501"/>
                        </a:cubicBezTo>
                        <a:lnTo>
                          <a:pt x="1201864" y="648501"/>
                        </a:lnTo>
                        <a:close/>
                        <a:moveTo>
                          <a:pt x="1283200" y="1025113"/>
                        </a:moveTo>
                        <a:cubicBezTo>
                          <a:pt x="1278618" y="1018239"/>
                          <a:pt x="1274609" y="1013943"/>
                          <a:pt x="1272031" y="1007929"/>
                        </a:cubicBezTo>
                        <a:cubicBezTo>
                          <a:pt x="1266303" y="995900"/>
                          <a:pt x="1258570" y="989600"/>
                          <a:pt x="1244537" y="995900"/>
                        </a:cubicBezTo>
                        <a:cubicBezTo>
                          <a:pt x="1239668" y="998192"/>
                          <a:pt x="1234513" y="997332"/>
                          <a:pt x="1237663" y="990459"/>
                        </a:cubicBezTo>
                        <a:cubicBezTo>
                          <a:pt x="1247974" y="965542"/>
                          <a:pt x="1238236" y="944922"/>
                          <a:pt x="1224203" y="924301"/>
                        </a:cubicBezTo>
                        <a:cubicBezTo>
                          <a:pt x="1235945" y="923442"/>
                          <a:pt x="1245396" y="934325"/>
                          <a:pt x="1252556" y="929743"/>
                        </a:cubicBezTo>
                        <a:cubicBezTo>
                          <a:pt x="1259429" y="925160"/>
                          <a:pt x="1262007" y="913991"/>
                          <a:pt x="1268021" y="902249"/>
                        </a:cubicBezTo>
                        <a:cubicBezTo>
                          <a:pt x="1271172" y="931175"/>
                          <a:pt x="1277186" y="955519"/>
                          <a:pt x="1305826" y="970411"/>
                        </a:cubicBezTo>
                        <a:cubicBezTo>
                          <a:pt x="1270885" y="979576"/>
                          <a:pt x="1285492" y="1003920"/>
                          <a:pt x="1283200" y="1025113"/>
                        </a:cubicBezTo>
                        <a:lnTo>
                          <a:pt x="1283200" y="1025113"/>
                        </a:lnTo>
                        <a:close/>
                        <a:moveTo>
                          <a:pt x="1365683" y="1151127"/>
                        </a:moveTo>
                        <a:cubicBezTo>
                          <a:pt x="1355659" y="1155137"/>
                          <a:pt x="1354513" y="1162870"/>
                          <a:pt x="1355372" y="1171748"/>
                        </a:cubicBezTo>
                        <a:cubicBezTo>
                          <a:pt x="1355945" y="1178908"/>
                          <a:pt x="1355372" y="1186641"/>
                          <a:pt x="1353940" y="1194660"/>
                        </a:cubicBezTo>
                        <a:cubicBezTo>
                          <a:pt x="1350790" y="1187500"/>
                          <a:pt x="1347067" y="1179767"/>
                          <a:pt x="1344489" y="1172607"/>
                        </a:cubicBezTo>
                        <a:cubicBezTo>
                          <a:pt x="1341912" y="1164015"/>
                          <a:pt x="1336757" y="1160006"/>
                          <a:pt x="1327306" y="1160579"/>
                        </a:cubicBezTo>
                        <a:cubicBezTo>
                          <a:pt x="1324155" y="1161151"/>
                          <a:pt x="1317282" y="1162870"/>
                          <a:pt x="1320146" y="1155137"/>
                        </a:cubicBezTo>
                        <a:cubicBezTo>
                          <a:pt x="1329310" y="1129934"/>
                          <a:pt x="1319573" y="1107022"/>
                          <a:pt x="1309835" y="1082679"/>
                        </a:cubicBezTo>
                        <a:cubicBezTo>
                          <a:pt x="1319859" y="1086402"/>
                          <a:pt x="1326446" y="1096712"/>
                          <a:pt x="1332747" y="1094421"/>
                        </a:cubicBezTo>
                        <a:cubicBezTo>
                          <a:pt x="1338475" y="1092130"/>
                          <a:pt x="1340766" y="1081247"/>
                          <a:pt x="1344489" y="1073800"/>
                        </a:cubicBezTo>
                        <a:cubicBezTo>
                          <a:pt x="1347067" y="1079242"/>
                          <a:pt x="1347640" y="1084970"/>
                          <a:pt x="1348212" y="1090984"/>
                        </a:cubicBezTo>
                        <a:cubicBezTo>
                          <a:pt x="1349644" y="1109314"/>
                          <a:pt x="1355945" y="1126211"/>
                          <a:pt x="1367115" y="1140531"/>
                        </a:cubicBezTo>
                        <a:cubicBezTo>
                          <a:pt x="1370265" y="1143968"/>
                          <a:pt x="1372556" y="1148264"/>
                          <a:pt x="1365683" y="1151127"/>
                        </a:cubicBezTo>
                        <a:lnTo>
                          <a:pt x="1365683" y="1151127"/>
                        </a:lnTo>
                        <a:close/>
                        <a:moveTo>
                          <a:pt x="1383439" y="940339"/>
                        </a:moveTo>
                        <a:cubicBezTo>
                          <a:pt x="1373988" y="943490"/>
                          <a:pt x="1371124" y="949791"/>
                          <a:pt x="1372270" y="959242"/>
                        </a:cubicBezTo>
                        <a:cubicBezTo>
                          <a:pt x="1373129" y="967834"/>
                          <a:pt x="1372270" y="976425"/>
                          <a:pt x="1370838" y="985877"/>
                        </a:cubicBezTo>
                        <a:cubicBezTo>
                          <a:pt x="1367115" y="977857"/>
                          <a:pt x="1363105" y="970125"/>
                          <a:pt x="1360528" y="962106"/>
                        </a:cubicBezTo>
                        <a:cubicBezTo>
                          <a:pt x="1357950" y="952655"/>
                          <a:pt x="1352508" y="948645"/>
                          <a:pt x="1343057" y="948931"/>
                        </a:cubicBezTo>
                        <a:cubicBezTo>
                          <a:pt x="1340480" y="948931"/>
                          <a:pt x="1332174" y="951223"/>
                          <a:pt x="1335038" y="944349"/>
                        </a:cubicBezTo>
                        <a:cubicBezTo>
                          <a:pt x="1345062" y="919146"/>
                          <a:pt x="1336757" y="896234"/>
                          <a:pt x="1325874" y="871318"/>
                        </a:cubicBezTo>
                        <a:cubicBezTo>
                          <a:pt x="1336757" y="873895"/>
                          <a:pt x="1343057" y="885351"/>
                          <a:pt x="1350217" y="882487"/>
                        </a:cubicBezTo>
                        <a:cubicBezTo>
                          <a:pt x="1355945" y="880196"/>
                          <a:pt x="1358809" y="869313"/>
                          <a:pt x="1363678" y="860435"/>
                        </a:cubicBezTo>
                        <a:cubicBezTo>
                          <a:pt x="1365110" y="871604"/>
                          <a:pt x="1366828" y="880196"/>
                          <a:pt x="1366828" y="888788"/>
                        </a:cubicBezTo>
                        <a:cubicBezTo>
                          <a:pt x="1367401" y="905113"/>
                          <a:pt x="1377139" y="916855"/>
                          <a:pt x="1385444" y="929743"/>
                        </a:cubicBezTo>
                        <a:cubicBezTo>
                          <a:pt x="1389167" y="935471"/>
                          <a:pt x="1389740" y="938621"/>
                          <a:pt x="1383439" y="940339"/>
                        </a:cubicBezTo>
                        <a:lnTo>
                          <a:pt x="1383439" y="940339"/>
                        </a:lnTo>
                        <a:close/>
                        <a:moveTo>
                          <a:pt x="1408642" y="730697"/>
                        </a:moveTo>
                        <a:cubicBezTo>
                          <a:pt x="1398332" y="733275"/>
                          <a:pt x="1394609" y="740148"/>
                          <a:pt x="1395468" y="751031"/>
                        </a:cubicBezTo>
                        <a:cubicBezTo>
                          <a:pt x="1396327" y="759050"/>
                          <a:pt x="1394895" y="767356"/>
                          <a:pt x="1394609" y="778525"/>
                        </a:cubicBezTo>
                        <a:cubicBezTo>
                          <a:pt x="1391458" y="770793"/>
                          <a:pt x="1389740" y="766497"/>
                          <a:pt x="1387449" y="761914"/>
                        </a:cubicBezTo>
                        <a:cubicBezTo>
                          <a:pt x="1378284" y="740435"/>
                          <a:pt x="1378284" y="740435"/>
                          <a:pt x="1353654" y="736998"/>
                        </a:cubicBezTo>
                        <a:cubicBezTo>
                          <a:pt x="1369406" y="711222"/>
                          <a:pt x="1359382" y="686592"/>
                          <a:pt x="1349072" y="661389"/>
                        </a:cubicBezTo>
                        <a:cubicBezTo>
                          <a:pt x="1357091" y="663107"/>
                          <a:pt x="1362246" y="666831"/>
                          <a:pt x="1366542" y="670840"/>
                        </a:cubicBezTo>
                        <a:cubicBezTo>
                          <a:pt x="1372843" y="676282"/>
                          <a:pt x="1375993" y="673991"/>
                          <a:pt x="1379143" y="667690"/>
                        </a:cubicBezTo>
                        <a:cubicBezTo>
                          <a:pt x="1381721" y="662821"/>
                          <a:pt x="1384871" y="658239"/>
                          <a:pt x="1388594" y="651938"/>
                        </a:cubicBezTo>
                        <a:cubicBezTo>
                          <a:pt x="1389454" y="657380"/>
                          <a:pt x="1390886" y="660816"/>
                          <a:pt x="1390886" y="665112"/>
                        </a:cubicBezTo>
                        <a:cubicBezTo>
                          <a:pt x="1391458" y="686306"/>
                          <a:pt x="1396614" y="705208"/>
                          <a:pt x="1410647" y="721819"/>
                        </a:cubicBezTo>
                        <a:cubicBezTo>
                          <a:pt x="1415229" y="725828"/>
                          <a:pt x="1414370" y="728979"/>
                          <a:pt x="1408642" y="730697"/>
                        </a:cubicBezTo>
                        <a:lnTo>
                          <a:pt x="1408642" y="730697"/>
                        </a:lnTo>
                        <a:close/>
                        <a:moveTo>
                          <a:pt x="1423535" y="568310"/>
                        </a:moveTo>
                        <a:cubicBezTo>
                          <a:pt x="1420957" y="562009"/>
                          <a:pt x="1417807" y="556281"/>
                          <a:pt x="1415802" y="550267"/>
                        </a:cubicBezTo>
                        <a:cubicBezTo>
                          <a:pt x="1411793" y="537666"/>
                          <a:pt x="1406351" y="527642"/>
                          <a:pt x="1390599" y="529933"/>
                        </a:cubicBezTo>
                        <a:cubicBezTo>
                          <a:pt x="1385730" y="530792"/>
                          <a:pt x="1382007" y="528501"/>
                          <a:pt x="1385158" y="523059"/>
                        </a:cubicBezTo>
                        <a:cubicBezTo>
                          <a:pt x="1396327" y="502439"/>
                          <a:pt x="1390886" y="482964"/>
                          <a:pt x="1382867" y="463202"/>
                        </a:cubicBezTo>
                        <a:cubicBezTo>
                          <a:pt x="1381435" y="460625"/>
                          <a:pt x="1381148" y="457475"/>
                          <a:pt x="1380289" y="453751"/>
                        </a:cubicBezTo>
                        <a:cubicBezTo>
                          <a:pt x="1381721" y="453751"/>
                          <a:pt x="1382580" y="453751"/>
                          <a:pt x="1382867" y="453751"/>
                        </a:cubicBezTo>
                        <a:cubicBezTo>
                          <a:pt x="1390886" y="457475"/>
                          <a:pt x="1398332" y="467785"/>
                          <a:pt x="1405778" y="465494"/>
                        </a:cubicBezTo>
                        <a:cubicBezTo>
                          <a:pt x="1412079" y="463775"/>
                          <a:pt x="1415802" y="452892"/>
                          <a:pt x="1422389" y="443441"/>
                        </a:cubicBezTo>
                        <a:cubicBezTo>
                          <a:pt x="1423248" y="472654"/>
                          <a:pt x="1426112" y="499289"/>
                          <a:pt x="1450456" y="520482"/>
                        </a:cubicBezTo>
                        <a:cubicBezTo>
                          <a:pt x="1415229" y="524491"/>
                          <a:pt x="1429836" y="550554"/>
                          <a:pt x="1423535" y="568310"/>
                        </a:cubicBezTo>
                        <a:lnTo>
                          <a:pt x="1423535" y="568310"/>
                        </a:lnTo>
                        <a:close/>
                        <a:moveTo>
                          <a:pt x="1463630" y="332606"/>
                        </a:moveTo>
                        <a:cubicBezTo>
                          <a:pt x="1463630" y="342629"/>
                          <a:pt x="1461912" y="352367"/>
                          <a:pt x="1461053" y="364968"/>
                        </a:cubicBezTo>
                        <a:cubicBezTo>
                          <a:pt x="1456471" y="354658"/>
                          <a:pt x="1451888" y="347498"/>
                          <a:pt x="1449883" y="339193"/>
                        </a:cubicBezTo>
                        <a:cubicBezTo>
                          <a:pt x="1446733" y="327164"/>
                          <a:pt x="1439573" y="324014"/>
                          <a:pt x="1428117" y="324300"/>
                        </a:cubicBezTo>
                        <a:cubicBezTo>
                          <a:pt x="1425540" y="324300"/>
                          <a:pt x="1422389" y="323727"/>
                          <a:pt x="1416948" y="323441"/>
                        </a:cubicBezTo>
                        <a:cubicBezTo>
                          <a:pt x="1434991" y="298238"/>
                          <a:pt x="1426399" y="273894"/>
                          <a:pt x="1415229" y="246973"/>
                        </a:cubicBezTo>
                        <a:cubicBezTo>
                          <a:pt x="1420098" y="249551"/>
                          <a:pt x="1422962" y="250983"/>
                          <a:pt x="1425540" y="252414"/>
                        </a:cubicBezTo>
                        <a:cubicBezTo>
                          <a:pt x="1428117" y="254133"/>
                          <a:pt x="1431268" y="255565"/>
                          <a:pt x="1433559" y="257856"/>
                        </a:cubicBezTo>
                        <a:cubicBezTo>
                          <a:pt x="1440432" y="264730"/>
                          <a:pt x="1445301" y="262725"/>
                          <a:pt x="1450170" y="255565"/>
                        </a:cubicBezTo>
                        <a:cubicBezTo>
                          <a:pt x="1452747" y="250983"/>
                          <a:pt x="1456471" y="246973"/>
                          <a:pt x="1461912" y="239813"/>
                        </a:cubicBezTo>
                        <a:cubicBezTo>
                          <a:pt x="1460194" y="269885"/>
                          <a:pt x="1465922" y="294801"/>
                          <a:pt x="1486256" y="314563"/>
                        </a:cubicBezTo>
                        <a:cubicBezTo>
                          <a:pt x="1479955" y="323727"/>
                          <a:pt x="1463630" y="317427"/>
                          <a:pt x="1463630" y="332606"/>
                        </a:cubicBezTo>
                        <a:lnTo>
                          <a:pt x="1463630" y="332606"/>
                        </a:lnTo>
                        <a:close/>
                      </a:path>
                    </a:pathLst>
                  </a:custGeom>
                  <a:solidFill>
                    <a:srgbClr val="091066"/>
                  </a:solidFill>
                  <a:ln w="286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54" name="Rectangle: Rounded Corners 144">
                  <a:extLst>
                    <a:ext uri="{FF2B5EF4-FFF2-40B4-BE49-F238E27FC236}">
                      <a16:creationId xmlns:a16="http://schemas.microsoft.com/office/drawing/2014/main" id="{D751496D-3978-412D-B20B-77C8E3C97B05}"/>
                    </a:ext>
                  </a:extLst>
                </p:cNvPr>
                <p:cNvSpPr/>
                <p:nvPr/>
              </p:nvSpPr>
              <p:spPr>
                <a:xfrm rot="1322344">
                  <a:off x="4241764" y="1834728"/>
                  <a:ext cx="91546" cy="432100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37" name="그룹 1536">
              <a:extLst>
                <a:ext uri="{FF2B5EF4-FFF2-40B4-BE49-F238E27FC236}">
                  <a16:creationId xmlns:a16="http://schemas.microsoft.com/office/drawing/2014/main" id="{9889A87E-B99C-40A9-8671-93F9FAB2DBC3}"/>
                </a:ext>
              </a:extLst>
            </p:cNvPr>
            <p:cNvGrpSpPr/>
            <p:nvPr/>
          </p:nvGrpSpPr>
          <p:grpSpPr>
            <a:xfrm>
              <a:off x="531618" y="4455820"/>
              <a:ext cx="5869673" cy="1902957"/>
              <a:chOff x="5529405" y="4337821"/>
              <a:chExt cx="5869673" cy="1902957"/>
            </a:xfrm>
          </p:grpSpPr>
          <p:sp>
            <p:nvSpPr>
              <p:cNvPr id="1538" name="Rectangle 21">
                <a:extLst>
                  <a:ext uri="{FF2B5EF4-FFF2-40B4-BE49-F238E27FC236}">
                    <a16:creationId xmlns:a16="http://schemas.microsoft.com/office/drawing/2014/main" id="{4059C3A4-6B39-4567-A9AC-78736047BF45}"/>
                  </a:ext>
                </a:extLst>
              </p:cNvPr>
              <p:cNvSpPr/>
              <p:nvPr/>
            </p:nvSpPr>
            <p:spPr>
              <a:xfrm>
                <a:off x="7574448" y="4646311"/>
                <a:ext cx="178125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Bernard MT Condensed" panose="02050806060905020404" pitchFamily="18" charset="0"/>
                  </a:rPr>
                  <a:t>HAPPY</a:t>
                </a:r>
              </a:p>
            </p:txBody>
          </p:sp>
          <p:grpSp>
            <p:nvGrpSpPr>
              <p:cNvPr id="1539" name="그룹 1538">
                <a:extLst>
                  <a:ext uri="{FF2B5EF4-FFF2-40B4-BE49-F238E27FC236}">
                    <a16:creationId xmlns:a16="http://schemas.microsoft.com/office/drawing/2014/main" id="{7E9F1FBC-94CF-4F8F-96C3-58B3E2FAE6F7}"/>
                  </a:ext>
                </a:extLst>
              </p:cNvPr>
              <p:cNvGrpSpPr/>
              <p:nvPr/>
            </p:nvGrpSpPr>
            <p:grpSpPr>
              <a:xfrm>
                <a:off x="7874839" y="4337821"/>
                <a:ext cx="1164217" cy="336511"/>
                <a:chOff x="2502780" y="52641"/>
                <a:chExt cx="1164217" cy="336511"/>
              </a:xfrm>
            </p:grpSpPr>
            <p:sp>
              <p:nvSpPr>
                <p:cNvPr id="1546" name="Star: 5 Points 28">
                  <a:extLst>
                    <a:ext uri="{FF2B5EF4-FFF2-40B4-BE49-F238E27FC236}">
                      <a16:creationId xmlns:a16="http://schemas.microsoft.com/office/drawing/2014/main" id="{69B115C4-2DEF-44BC-AB45-84044703A9F8}"/>
                    </a:ext>
                  </a:extLst>
                </p:cNvPr>
                <p:cNvSpPr/>
                <p:nvPr/>
              </p:nvSpPr>
              <p:spPr>
                <a:xfrm>
                  <a:off x="2960258" y="52641"/>
                  <a:ext cx="249261" cy="249261"/>
                </a:xfrm>
                <a:prstGeom prst="star5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7" name="Star: 5 Points 29">
                  <a:extLst>
                    <a:ext uri="{FF2B5EF4-FFF2-40B4-BE49-F238E27FC236}">
                      <a16:creationId xmlns:a16="http://schemas.microsoft.com/office/drawing/2014/main" id="{63E154A1-ADA3-451F-81E8-7DC7C8214847}"/>
                    </a:ext>
                  </a:extLst>
                </p:cNvPr>
                <p:cNvSpPr/>
                <p:nvPr/>
              </p:nvSpPr>
              <p:spPr>
                <a:xfrm>
                  <a:off x="3235664" y="106570"/>
                  <a:ext cx="210345" cy="210345"/>
                </a:xfrm>
                <a:prstGeom prst="star5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8" name="Star: 5 Points 30">
                  <a:extLst>
                    <a:ext uri="{FF2B5EF4-FFF2-40B4-BE49-F238E27FC236}">
                      <a16:creationId xmlns:a16="http://schemas.microsoft.com/office/drawing/2014/main" id="{00DD118E-AC05-4D89-AA49-C9C476C3F872}"/>
                    </a:ext>
                  </a:extLst>
                </p:cNvPr>
                <p:cNvSpPr/>
                <p:nvPr/>
              </p:nvSpPr>
              <p:spPr>
                <a:xfrm>
                  <a:off x="2723768" y="106570"/>
                  <a:ext cx="210345" cy="210345"/>
                </a:xfrm>
                <a:prstGeom prst="star5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9" name="Star: 5 Points 31">
                  <a:extLst>
                    <a:ext uri="{FF2B5EF4-FFF2-40B4-BE49-F238E27FC236}">
                      <a16:creationId xmlns:a16="http://schemas.microsoft.com/office/drawing/2014/main" id="{42D751A9-5D45-49C9-8139-6225FC823C17}"/>
                    </a:ext>
                  </a:extLst>
                </p:cNvPr>
                <p:cNvSpPr/>
                <p:nvPr/>
              </p:nvSpPr>
              <p:spPr>
                <a:xfrm>
                  <a:off x="3472154" y="194309"/>
                  <a:ext cx="194843" cy="194843"/>
                </a:xfrm>
                <a:prstGeom prst="star5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0" name="Star: 5 Points 32">
                  <a:extLst>
                    <a:ext uri="{FF2B5EF4-FFF2-40B4-BE49-F238E27FC236}">
                      <a16:creationId xmlns:a16="http://schemas.microsoft.com/office/drawing/2014/main" id="{B89BD114-10DE-4DD1-981D-F5BE4220BAD6}"/>
                    </a:ext>
                  </a:extLst>
                </p:cNvPr>
                <p:cNvSpPr/>
                <p:nvPr/>
              </p:nvSpPr>
              <p:spPr>
                <a:xfrm>
                  <a:off x="2502780" y="194309"/>
                  <a:ext cx="194843" cy="194843"/>
                </a:xfrm>
                <a:prstGeom prst="star5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40" name="그룹 1539">
                <a:extLst>
                  <a:ext uri="{FF2B5EF4-FFF2-40B4-BE49-F238E27FC236}">
                    <a16:creationId xmlns:a16="http://schemas.microsoft.com/office/drawing/2014/main" id="{70180F0B-0A10-4EBE-8C40-15654A43C61C}"/>
                  </a:ext>
                </a:extLst>
              </p:cNvPr>
              <p:cNvGrpSpPr/>
              <p:nvPr/>
            </p:nvGrpSpPr>
            <p:grpSpPr>
              <a:xfrm>
                <a:off x="5588189" y="5468159"/>
                <a:ext cx="5736918" cy="453033"/>
                <a:chOff x="5588189" y="5241642"/>
                <a:chExt cx="5736918" cy="453033"/>
              </a:xfrm>
            </p:grpSpPr>
            <p:sp>
              <p:nvSpPr>
                <p:cNvPr id="1544" name="자유형: 도형 1543">
                  <a:extLst>
                    <a:ext uri="{FF2B5EF4-FFF2-40B4-BE49-F238E27FC236}">
                      <a16:creationId xmlns:a16="http://schemas.microsoft.com/office/drawing/2014/main" id="{51AAF206-87D5-4C3E-85CE-9E7E28A83815}"/>
                    </a:ext>
                  </a:extLst>
                </p:cNvPr>
                <p:cNvSpPr/>
                <p:nvPr/>
              </p:nvSpPr>
              <p:spPr>
                <a:xfrm>
                  <a:off x="5588189" y="5241642"/>
                  <a:ext cx="4340126" cy="4530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0126" h="453033">
                      <a:moveTo>
                        <a:pt x="2590204" y="77689"/>
                      </a:moveTo>
                      <a:lnTo>
                        <a:pt x="2590204" y="375047"/>
                      </a:lnTo>
                      <a:lnTo>
                        <a:pt x="2643783" y="375047"/>
                      </a:lnTo>
                      <a:cubicBezTo>
                        <a:pt x="2690812" y="375047"/>
                        <a:pt x="2727622" y="361405"/>
                        <a:pt x="2754213" y="334120"/>
                      </a:cubicBezTo>
                      <a:cubicBezTo>
                        <a:pt x="2780804" y="306834"/>
                        <a:pt x="2794099" y="269479"/>
                        <a:pt x="2794099" y="222052"/>
                      </a:cubicBezTo>
                      <a:cubicBezTo>
                        <a:pt x="2794099" y="175419"/>
                        <a:pt x="2780804" y="139700"/>
                        <a:pt x="2754213" y="114896"/>
                      </a:cubicBezTo>
                      <a:cubicBezTo>
                        <a:pt x="2727622" y="90091"/>
                        <a:pt x="2691011" y="77689"/>
                        <a:pt x="2644378" y="77689"/>
                      </a:cubicBezTo>
                      <a:close/>
                      <a:moveTo>
                        <a:pt x="723305" y="77689"/>
                      </a:moveTo>
                      <a:lnTo>
                        <a:pt x="723305" y="375047"/>
                      </a:lnTo>
                      <a:lnTo>
                        <a:pt x="776883" y="375047"/>
                      </a:lnTo>
                      <a:cubicBezTo>
                        <a:pt x="823912" y="375047"/>
                        <a:pt x="860723" y="361405"/>
                        <a:pt x="887313" y="334120"/>
                      </a:cubicBezTo>
                      <a:cubicBezTo>
                        <a:pt x="913904" y="306834"/>
                        <a:pt x="927199" y="269479"/>
                        <a:pt x="927199" y="222052"/>
                      </a:cubicBezTo>
                      <a:cubicBezTo>
                        <a:pt x="927199" y="175419"/>
                        <a:pt x="913904" y="139700"/>
                        <a:pt x="887313" y="114896"/>
                      </a:cubicBezTo>
                      <a:cubicBezTo>
                        <a:pt x="860723" y="90091"/>
                        <a:pt x="824111" y="77689"/>
                        <a:pt x="777478" y="77689"/>
                      </a:cubicBezTo>
                      <a:close/>
                      <a:moveTo>
                        <a:pt x="1466255" y="74712"/>
                      </a:moveTo>
                      <a:lnTo>
                        <a:pt x="1466255" y="223540"/>
                      </a:lnTo>
                      <a:lnTo>
                        <a:pt x="1509415" y="223540"/>
                      </a:lnTo>
                      <a:cubicBezTo>
                        <a:pt x="1567954" y="223540"/>
                        <a:pt x="1597223" y="198239"/>
                        <a:pt x="1597223" y="147638"/>
                      </a:cubicBezTo>
                      <a:cubicBezTo>
                        <a:pt x="1597223" y="99021"/>
                        <a:pt x="1568549" y="74712"/>
                        <a:pt x="1511201" y="74712"/>
                      </a:cubicBezTo>
                      <a:close/>
                      <a:moveTo>
                        <a:pt x="4086522" y="7144"/>
                      </a:moveTo>
                      <a:lnTo>
                        <a:pt x="4330303" y="7144"/>
                      </a:lnTo>
                      <a:lnTo>
                        <a:pt x="4330303" y="77689"/>
                      </a:lnTo>
                      <a:lnTo>
                        <a:pt x="4171355" y="77689"/>
                      </a:lnTo>
                      <a:lnTo>
                        <a:pt x="4171355" y="189310"/>
                      </a:lnTo>
                      <a:lnTo>
                        <a:pt x="4318992" y="189310"/>
                      </a:lnTo>
                      <a:lnTo>
                        <a:pt x="4318992" y="259557"/>
                      </a:lnTo>
                      <a:lnTo>
                        <a:pt x="4171355" y="259557"/>
                      </a:lnTo>
                      <a:lnTo>
                        <a:pt x="4171355" y="375047"/>
                      </a:lnTo>
                      <a:lnTo>
                        <a:pt x="4340126" y="375047"/>
                      </a:lnTo>
                      <a:lnTo>
                        <a:pt x="4340126" y="445294"/>
                      </a:lnTo>
                      <a:lnTo>
                        <a:pt x="4086522" y="445294"/>
                      </a:lnTo>
                      <a:close/>
                      <a:moveTo>
                        <a:pt x="3248322" y="7144"/>
                      </a:moveTo>
                      <a:lnTo>
                        <a:pt x="3342977" y="7144"/>
                      </a:lnTo>
                      <a:lnTo>
                        <a:pt x="3529905" y="296168"/>
                      </a:lnTo>
                      <a:cubicBezTo>
                        <a:pt x="3539430" y="310853"/>
                        <a:pt x="3546375" y="322164"/>
                        <a:pt x="3550741" y="330101"/>
                      </a:cubicBezTo>
                      <a:lnTo>
                        <a:pt x="3551932" y="330101"/>
                      </a:lnTo>
                      <a:cubicBezTo>
                        <a:pt x="3550344" y="322362"/>
                        <a:pt x="3549550" y="301923"/>
                        <a:pt x="3549550" y="268784"/>
                      </a:cubicBezTo>
                      <a:lnTo>
                        <a:pt x="3549550" y="7144"/>
                      </a:lnTo>
                      <a:lnTo>
                        <a:pt x="3630215" y="7144"/>
                      </a:lnTo>
                      <a:lnTo>
                        <a:pt x="3630215" y="445294"/>
                      </a:lnTo>
                      <a:lnTo>
                        <a:pt x="3541514" y="445294"/>
                      </a:lnTo>
                      <a:lnTo>
                        <a:pt x="3347740" y="148531"/>
                      </a:lnTo>
                      <a:cubicBezTo>
                        <a:pt x="3339802" y="136426"/>
                        <a:pt x="3333254" y="125115"/>
                        <a:pt x="3328094" y="114598"/>
                      </a:cubicBezTo>
                      <a:lnTo>
                        <a:pt x="3326904" y="114598"/>
                      </a:lnTo>
                      <a:cubicBezTo>
                        <a:pt x="3328491" y="128489"/>
                        <a:pt x="3329285" y="151111"/>
                        <a:pt x="3329285" y="182464"/>
                      </a:cubicBezTo>
                      <a:lnTo>
                        <a:pt x="3329285" y="445294"/>
                      </a:lnTo>
                      <a:lnTo>
                        <a:pt x="3248322" y="445294"/>
                      </a:lnTo>
                      <a:close/>
                      <a:moveTo>
                        <a:pt x="2943522" y="7144"/>
                      </a:moveTo>
                      <a:lnTo>
                        <a:pt x="3187303" y="7144"/>
                      </a:lnTo>
                      <a:lnTo>
                        <a:pt x="3187303" y="77689"/>
                      </a:lnTo>
                      <a:lnTo>
                        <a:pt x="3028354" y="77689"/>
                      </a:lnTo>
                      <a:lnTo>
                        <a:pt x="3028354" y="189310"/>
                      </a:lnTo>
                      <a:lnTo>
                        <a:pt x="3175992" y="189310"/>
                      </a:lnTo>
                      <a:lnTo>
                        <a:pt x="3175992" y="259557"/>
                      </a:lnTo>
                      <a:lnTo>
                        <a:pt x="3028354" y="259557"/>
                      </a:lnTo>
                      <a:lnTo>
                        <a:pt x="3028354" y="375047"/>
                      </a:lnTo>
                      <a:lnTo>
                        <a:pt x="3197125" y="375047"/>
                      </a:lnTo>
                      <a:lnTo>
                        <a:pt x="3197125" y="445294"/>
                      </a:lnTo>
                      <a:lnTo>
                        <a:pt x="2943522" y="445294"/>
                      </a:lnTo>
                      <a:close/>
                      <a:moveTo>
                        <a:pt x="2505372" y="7144"/>
                      </a:moveTo>
                      <a:lnTo>
                        <a:pt x="2650629" y="7144"/>
                      </a:lnTo>
                      <a:cubicBezTo>
                        <a:pt x="2805807" y="7144"/>
                        <a:pt x="2883396" y="78383"/>
                        <a:pt x="2883396" y="220861"/>
                      </a:cubicBezTo>
                      <a:cubicBezTo>
                        <a:pt x="2883396" y="288727"/>
                        <a:pt x="2861518" y="343099"/>
                        <a:pt x="2817763" y="383977"/>
                      </a:cubicBezTo>
                      <a:cubicBezTo>
                        <a:pt x="2774007" y="424855"/>
                        <a:pt x="2717700" y="445294"/>
                        <a:pt x="2648843" y="445294"/>
                      </a:cubicBezTo>
                      <a:lnTo>
                        <a:pt x="2505372" y="445294"/>
                      </a:lnTo>
                      <a:close/>
                      <a:moveTo>
                        <a:pt x="2038648" y="7144"/>
                      </a:moveTo>
                      <a:lnTo>
                        <a:pt x="2133302" y="7144"/>
                      </a:lnTo>
                      <a:lnTo>
                        <a:pt x="2320230" y="296168"/>
                      </a:lnTo>
                      <a:cubicBezTo>
                        <a:pt x="2329755" y="310853"/>
                        <a:pt x="2336701" y="322164"/>
                        <a:pt x="2341066" y="330101"/>
                      </a:cubicBezTo>
                      <a:lnTo>
                        <a:pt x="2342257" y="330101"/>
                      </a:lnTo>
                      <a:cubicBezTo>
                        <a:pt x="2340669" y="322362"/>
                        <a:pt x="2339875" y="301923"/>
                        <a:pt x="2339875" y="268784"/>
                      </a:cubicBezTo>
                      <a:lnTo>
                        <a:pt x="2339875" y="7144"/>
                      </a:lnTo>
                      <a:lnTo>
                        <a:pt x="2420540" y="7144"/>
                      </a:lnTo>
                      <a:lnTo>
                        <a:pt x="2420540" y="445294"/>
                      </a:lnTo>
                      <a:lnTo>
                        <a:pt x="2331839" y="445294"/>
                      </a:lnTo>
                      <a:lnTo>
                        <a:pt x="2138065" y="148531"/>
                      </a:lnTo>
                      <a:cubicBezTo>
                        <a:pt x="2130127" y="136426"/>
                        <a:pt x="2123579" y="125115"/>
                        <a:pt x="2118419" y="114598"/>
                      </a:cubicBezTo>
                      <a:lnTo>
                        <a:pt x="2117229" y="114598"/>
                      </a:lnTo>
                      <a:cubicBezTo>
                        <a:pt x="2118816" y="128489"/>
                        <a:pt x="2119610" y="151111"/>
                        <a:pt x="2119610" y="182464"/>
                      </a:cubicBezTo>
                      <a:lnTo>
                        <a:pt x="2119610" y="445294"/>
                      </a:lnTo>
                      <a:lnTo>
                        <a:pt x="2038648" y="445294"/>
                      </a:lnTo>
                      <a:close/>
                      <a:moveTo>
                        <a:pt x="1733847" y="7144"/>
                      </a:moveTo>
                      <a:lnTo>
                        <a:pt x="1977628" y="7144"/>
                      </a:lnTo>
                      <a:lnTo>
                        <a:pt x="1977628" y="77689"/>
                      </a:lnTo>
                      <a:lnTo>
                        <a:pt x="1818680" y="77689"/>
                      </a:lnTo>
                      <a:lnTo>
                        <a:pt x="1818680" y="189310"/>
                      </a:lnTo>
                      <a:lnTo>
                        <a:pt x="1966317" y="189310"/>
                      </a:lnTo>
                      <a:lnTo>
                        <a:pt x="1966317" y="259557"/>
                      </a:lnTo>
                      <a:lnTo>
                        <a:pt x="1818680" y="259557"/>
                      </a:lnTo>
                      <a:lnTo>
                        <a:pt x="1818680" y="375047"/>
                      </a:lnTo>
                      <a:lnTo>
                        <a:pt x="1987451" y="375047"/>
                      </a:lnTo>
                      <a:lnTo>
                        <a:pt x="1987451" y="445294"/>
                      </a:lnTo>
                      <a:lnTo>
                        <a:pt x="1733847" y="445294"/>
                      </a:lnTo>
                      <a:close/>
                      <a:moveTo>
                        <a:pt x="1381422" y="7144"/>
                      </a:moveTo>
                      <a:lnTo>
                        <a:pt x="1526083" y="7144"/>
                      </a:lnTo>
                      <a:cubicBezTo>
                        <a:pt x="1632843" y="7144"/>
                        <a:pt x="1686223" y="52884"/>
                        <a:pt x="1686223" y="144364"/>
                      </a:cubicBezTo>
                      <a:cubicBezTo>
                        <a:pt x="1686223" y="188615"/>
                        <a:pt x="1670100" y="224235"/>
                        <a:pt x="1637854" y="251222"/>
                      </a:cubicBezTo>
                      <a:cubicBezTo>
                        <a:pt x="1605607" y="278210"/>
                        <a:pt x="1565077" y="291108"/>
                        <a:pt x="1516261" y="289918"/>
                      </a:cubicBezTo>
                      <a:lnTo>
                        <a:pt x="1466255" y="289918"/>
                      </a:lnTo>
                      <a:lnTo>
                        <a:pt x="1466255" y="445294"/>
                      </a:lnTo>
                      <a:lnTo>
                        <a:pt x="1381422" y="445294"/>
                      </a:lnTo>
                      <a:close/>
                      <a:moveTo>
                        <a:pt x="1076623" y="7144"/>
                      </a:moveTo>
                      <a:lnTo>
                        <a:pt x="1320403" y="7144"/>
                      </a:lnTo>
                      <a:lnTo>
                        <a:pt x="1320403" y="77689"/>
                      </a:lnTo>
                      <a:lnTo>
                        <a:pt x="1161455" y="77689"/>
                      </a:lnTo>
                      <a:lnTo>
                        <a:pt x="1161455" y="189310"/>
                      </a:lnTo>
                      <a:lnTo>
                        <a:pt x="1309092" y="189310"/>
                      </a:lnTo>
                      <a:lnTo>
                        <a:pt x="1309092" y="259557"/>
                      </a:lnTo>
                      <a:lnTo>
                        <a:pt x="1161455" y="259557"/>
                      </a:lnTo>
                      <a:lnTo>
                        <a:pt x="1161455" y="375047"/>
                      </a:lnTo>
                      <a:lnTo>
                        <a:pt x="1330226" y="375047"/>
                      </a:lnTo>
                      <a:lnTo>
                        <a:pt x="1330226" y="445294"/>
                      </a:lnTo>
                      <a:lnTo>
                        <a:pt x="1076623" y="445294"/>
                      </a:lnTo>
                      <a:close/>
                      <a:moveTo>
                        <a:pt x="638472" y="7144"/>
                      </a:moveTo>
                      <a:lnTo>
                        <a:pt x="783729" y="7144"/>
                      </a:lnTo>
                      <a:cubicBezTo>
                        <a:pt x="938907" y="7144"/>
                        <a:pt x="1016496" y="78383"/>
                        <a:pt x="1016496" y="220861"/>
                      </a:cubicBezTo>
                      <a:cubicBezTo>
                        <a:pt x="1016496" y="288727"/>
                        <a:pt x="994618" y="343099"/>
                        <a:pt x="950863" y="383977"/>
                      </a:cubicBezTo>
                      <a:cubicBezTo>
                        <a:pt x="907107" y="424855"/>
                        <a:pt x="850801" y="445294"/>
                        <a:pt x="781943" y="445294"/>
                      </a:cubicBezTo>
                      <a:lnTo>
                        <a:pt x="638472" y="445294"/>
                      </a:lnTo>
                      <a:close/>
                      <a:moveTo>
                        <a:pt x="171747" y="7144"/>
                      </a:moveTo>
                      <a:lnTo>
                        <a:pt x="266402" y="7144"/>
                      </a:lnTo>
                      <a:lnTo>
                        <a:pt x="453330" y="296168"/>
                      </a:lnTo>
                      <a:cubicBezTo>
                        <a:pt x="462855" y="310853"/>
                        <a:pt x="469801" y="322164"/>
                        <a:pt x="474166" y="330101"/>
                      </a:cubicBezTo>
                      <a:lnTo>
                        <a:pt x="475357" y="330101"/>
                      </a:lnTo>
                      <a:cubicBezTo>
                        <a:pt x="473769" y="322362"/>
                        <a:pt x="472976" y="301923"/>
                        <a:pt x="472976" y="268784"/>
                      </a:cubicBezTo>
                      <a:lnTo>
                        <a:pt x="472976" y="7144"/>
                      </a:lnTo>
                      <a:lnTo>
                        <a:pt x="553641" y="7144"/>
                      </a:lnTo>
                      <a:lnTo>
                        <a:pt x="553641" y="445294"/>
                      </a:lnTo>
                      <a:lnTo>
                        <a:pt x="464939" y="445294"/>
                      </a:lnTo>
                      <a:lnTo>
                        <a:pt x="271165" y="148531"/>
                      </a:lnTo>
                      <a:cubicBezTo>
                        <a:pt x="263227" y="136426"/>
                        <a:pt x="256679" y="125115"/>
                        <a:pt x="251519" y="114598"/>
                      </a:cubicBezTo>
                      <a:lnTo>
                        <a:pt x="250329" y="114598"/>
                      </a:lnTo>
                      <a:cubicBezTo>
                        <a:pt x="251916" y="128489"/>
                        <a:pt x="252710" y="151111"/>
                        <a:pt x="252710" y="182464"/>
                      </a:cubicBezTo>
                      <a:lnTo>
                        <a:pt x="252710" y="445294"/>
                      </a:lnTo>
                      <a:lnTo>
                        <a:pt x="171747" y="445294"/>
                      </a:lnTo>
                      <a:close/>
                      <a:moveTo>
                        <a:pt x="0" y="7144"/>
                      </a:moveTo>
                      <a:lnTo>
                        <a:pt x="84832" y="7144"/>
                      </a:lnTo>
                      <a:lnTo>
                        <a:pt x="84832" y="445294"/>
                      </a:lnTo>
                      <a:lnTo>
                        <a:pt x="0" y="445294"/>
                      </a:lnTo>
                      <a:close/>
                      <a:moveTo>
                        <a:pt x="3917751" y="0"/>
                      </a:moveTo>
                      <a:cubicBezTo>
                        <a:pt x="3960217" y="0"/>
                        <a:pt x="3995737" y="5656"/>
                        <a:pt x="4024312" y="16967"/>
                      </a:cubicBezTo>
                      <a:lnTo>
                        <a:pt x="4024312" y="99715"/>
                      </a:lnTo>
                      <a:cubicBezTo>
                        <a:pt x="3994547" y="82451"/>
                        <a:pt x="3960812" y="73819"/>
                        <a:pt x="3923109" y="73819"/>
                      </a:cubicBezTo>
                      <a:cubicBezTo>
                        <a:pt x="3878857" y="73819"/>
                        <a:pt x="3843387" y="88206"/>
                        <a:pt x="3816697" y="116979"/>
                      </a:cubicBezTo>
                      <a:cubicBezTo>
                        <a:pt x="3790007" y="145753"/>
                        <a:pt x="3776662" y="183257"/>
                        <a:pt x="3776662" y="229493"/>
                      </a:cubicBezTo>
                      <a:cubicBezTo>
                        <a:pt x="3776662" y="274936"/>
                        <a:pt x="3789362" y="311250"/>
                        <a:pt x="3814762" y="338436"/>
                      </a:cubicBezTo>
                      <a:cubicBezTo>
                        <a:pt x="3840162" y="365622"/>
                        <a:pt x="3873996" y="379214"/>
                        <a:pt x="3916263" y="379214"/>
                      </a:cubicBezTo>
                      <a:cubicBezTo>
                        <a:pt x="3956149" y="379214"/>
                        <a:pt x="3992165" y="369689"/>
                        <a:pt x="4024312" y="350639"/>
                      </a:cubicBezTo>
                      <a:lnTo>
                        <a:pt x="4024312" y="428923"/>
                      </a:lnTo>
                      <a:cubicBezTo>
                        <a:pt x="3992562" y="444997"/>
                        <a:pt x="3951287" y="453033"/>
                        <a:pt x="3900487" y="453033"/>
                      </a:cubicBezTo>
                      <a:cubicBezTo>
                        <a:pt x="3835598" y="453033"/>
                        <a:pt x="3783856" y="433239"/>
                        <a:pt x="3745259" y="393651"/>
                      </a:cubicBezTo>
                      <a:cubicBezTo>
                        <a:pt x="3706663" y="354063"/>
                        <a:pt x="3687365" y="301328"/>
                        <a:pt x="3687365" y="235446"/>
                      </a:cubicBezTo>
                      <a:cubicBezTo>
                        <a:pt x="3687365" y="166390"/>
                        <a:pt x="3708896" y="109885"/>
                        <a:pt x="3751957" y="65931"/>
                      </a:cubicBezTo>
                      <a:cubicBezTo>
                        <a:pt x="3795018" y="21977"/>
                        <a:pt x="3850282" y="0"/>
                        <a:pt x="3917751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4800" b="1" spc="-150" dirty="0">
                    <a:latin typeface="Adobe 고딕 Std B" panose="020B0800000000000000" pitchFamily="34" charset="-127"/>
                    <a:ea typeface="Adobe 고딕 Std B" panose="020B0800000000000000" pitchFamily="34" charset="-127"/>
                  </a:endParaRPr>
                </a:p>
              </p:txBody>
            </p:sp>
            <p:sp>
              <p:nvSpPr>
                <p:cNvPr id="1545" name="자유형: 도형 1544">
                  <a:extLst>
                    <a:ext uri="{FF2B5EF4-FFF2-40B4-BE49-F238E27FC236}">
                      <a16:creationId xmlns:a16="http://schemas.microsoft.com/office/drawing/2014/main" id="{F5D97978-3B24-435A-A56C-A773F55B8A8A}"/>
                    </a:ext>
                  </a:extLst>
                </p:cNvPr>
                <p:cNvSpPr/>
                <p:nvPr/>
              </p:nvSpPr>
              <p:spPr>
                <a:xfrm>
                  <a:off x="10217230" y="5241642"/>
                  <a:ext cx="1107877" cy="43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7877" h="438150">
                      <a:moveTo>
                        <a:pt x="588466" y="71140"/>
                      </a:moveTo>
                      <a:cubicBezTo>
                        <a:pt x="586879" y="84435"/>
                        <a:pt x="584398" y="96342"/>
                        <a:pt x="581025" y="106859"/>
                      </a:cubicBezTo>
                      <a:lnTo>
                        <a:pt x="527149" y="266105"/>
                      </a:lnTo>
                      <a:lnTo>
                        <a:pt x="650974" y="266105"/>
                      </a:lnTo>
                      <a:lnTo>
                        <a:pt x="597396" y="107454"/>
                      </a:lnTo>
                      <a:cubicBezTo>
                        <a:pt x="595213" y="101104"/>
                        <a:pt x="592931" y="88999"/>
                        <a:pt x="590550" y="71140"/>
                      </a:cubicBezTo>
                      <a:close/>
                      <a:moveTo>
                        <a:pt x="84832" y="70545"/>
                      </a:moveTo>
                      <a:lnTo>
                        <a:pt x="84832" y="367903"/>
                      </a:lnTo>
                      <a:lnTo>
                        <a:pt x="138410" y="367903"/>
                      </a:lnTo>
                      <a:cubicBezTo>
                        <a:pt x="185440" y="367903"/>
                        <a:pt x="222250" y="354261"/>
                        <a:pt x="248841" y="326976"/>
                      </a:cubicBezTo>
                      <a:cubicBezTo>
                        <a:pt x="275431" y="299690"/>
                        <a:pt x="288727" y="262335"/>
                        <a:pt x="288727" y="214908"/>
                      </a:cubicBezTo>
                      <a:cubicBezTo>
                        <a:pt x="288727" y="168275"/>
                        <a:pt x="275431" y="132556"/>
                        <a:pt x="248841" y="107752"/>
                      </a:cubicBezTo>
                      <a:cubicBezTo>
                        <a:pt x="222250" y="82947"/>
                        <a:pt x="185638" y="70545"/>
                        <a:pt x="139005" y="70545"/>
                      </a:cubicBezTo>
                      <a:close/>
                      <a:moveTo>
                        <a:pt x="740271" y="0"/>
                      </a:moveTo>
                      <a:lnTo>
                        <a:pt x="837307" y="0"/>
                      </a:lnTo>
                      <a:lnTo>
                        <a:pt x="915591" y="173831"/>
                      </a:lnTo>
                      <a:cubicBezTo>
                        <a:pt x="916781" y="176610"/>
                        <a:pt x="920155" y="187623"/>
                        <a:pt x="925711" y="206871"/>
                      </a:cubicBezTo>
                      <a:lnTo>
                        <a:pt x="926902" y="206871"/>
                      </a:lnTo>
                      <a:cubicBezTo>
                        <a:pt x="929283" y="194568"/>
                        <a:pt x="932557" y="183753"/>
                        <a:pt x="936724" y="174427"/>
                      </a:cubicBezTo>
                      <a:lnTo>
                        <a:pt x="1017687" y="0"/>
                      </a:lnTo>
                      <a:lnTo>
                        <a:pt x="1107877" y="0"/>
                      </a:lnTo>
                      <a:lnTo>
                        <a:pt x="964406" y="280690"/>
                      </a:lnTo>
                      <a:lnTo>
                        <a:pt x="964406" y="438150"/>
                      </a:lnTo>
                      <a:lnTo>
                        <a:pt x="879574" y="438150"/>
                      </a:lnTo>
                      <a:lnTo>
                        <a:pt x="879574" y="282476"/>
                      </a:lnTo>
                      <a:close/>
                      <a:moveTo>
                        <a:pt x="542627" y="0"/>
                      </a:moveTo>
                      <a:lnTo>
                        <a:pt x="640556" y="0"/>
                      </a:lnTo>
                      <a:lnTo>
                        <a:pt x="800100" y="438150"/>
                      </a:lnTo>
                      <a:lnTo>
                        <a:pt x="707529" y="438150"/>
                      </a:lnTo>
                      <a:lnTo>
                        <a:pt x="672108" y="333375"/>
                      </a:lnTo>
                      <a:lnTo>
                        <a:pt x="507504" y="333375"/>
                      </a:lnTo>
                      <a:lnTo>
                        <a:pt x="472976" y="438150"/>
                      </a:lnTo>
                      <a:lnTo>
                        <a:pt x="380405" y="438150"/>
                      </a:lnTo>
                      <a:close/>
                      <a:moveTo>
                        <a:pt x="0" y="0"/>
                      </a:moveTo>
                      <a:lnTo>
                        <a:pt x="145256" y="0"/>
                      </a:lnTo>
                      <a:cubicBezTo>
                        <a:pt x="300434" y="0"/>
                        <a:pt x="378023" y="71239"/>
                        <a:pt x="378023" y="213717"/>
                      </a:cubicBezTo>
                      <a:cubicBezTo>
                        <a:pt x="378023" y="281583"/>
                        <a:pt x="356146" y="335955"/>
                        <a:pt x="312390" y="376833"/>
                      </a:cubicBezTo>
                      <a:cubicBezTo>
                        <a:pt x="268635" y="417711"/>
                        <a:pt x="212328" y="438150"/>
                        <a:pt x="143470" y="438150"/>
                      </a:cubicBezTo>
                      <a:lnTo>
                        <a:pt x="0" y="43815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4800" b="1" spc="-150" dirty="0">
                    <a:latin typeface="Adobe 고딕 Std B" panose="020B0800000000000000" pitchFamily="34" charset="-127"/>
                    <a:ea typeface="Adobe 고딕 Std B" panose="020B0800000000000000" pitchFamily="34" charset="-127"/>
                  </a:endParaRPr>
                </a:p>
              </p:txBody>
            </p:sp>
          </p:grpSp>
          <p:sp>
            <p:nvSpPr>
              <p:cNvPr id="1541" name="Rectangle: Rounded Corners 144">
                <a:extLst>
                  <a:ext uri="{FF2B5EF4-FFF2-40B4-BE49-F238E27FC236}">
                    <a16:creationId xmlns:a16="http://schemas.microsoft.com/office/drawing/2014/main" id="{6DA6502A-4C4E-4666-B2DC-9F52F6520F29}"/>
                  </a:ext>
                </a:extLst>
              </p:cNvPr>
              <p:cNvSpPr/>
              <p:nvPr/>
            </p:nvSpPr>
            <p:spPr>
              <a:xfrm rot="16200000">
                <a:off x="6492405" y="4054245"/>
                <a:ext cx="54000" cy="198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2" name="Rectangle: Rounded Corners 144">
                <a:extLst>
                  <a:ext uri="{FF2B5EF4-FFF2-40B4-BE49-F238E27FC236}">
                    <a16:creationId xmlns:a16="http://schemas.microsoft.com/office/drawing/2014/main" id="{B066BC0C-E377-493B-B564-B827FD759EA1}"/>
                  </a:ext>
                </a:extLst>
              </p:cNvPr>
              <p:cNvSpPr/>
              <p:nvPr/>
            </p:nvSpPr>
            <p:spPr>
              <a:xfrm rot="16200000">
                <a:off x="8438078" y="3279778"/>
                <a:ext cx="54000" cy="5868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3" name="Rectangle: Rounded Corners 144">
                <a:extLst>
                  <a:ext uri="{FF2B5EF4-FFF2-40B4-BE49-F238E27FC236}">
                    <a16:creationId xmlns:a16="http://schemas.microsoft.com/office/drawing/2014/main" id="{D6699159-4E2C-46CE-9562-8BE42E1B808D}"/>
                  </a:ext>
                </a:extLst>
              </p:cNvPr>
              <p:cNvSpPr/>
              <p:nvPr/>
            </p:nvSpPr>
            <p:spPr>
              <a:xfrm rot="16200000">
                <a:off x="10382078" y="4054244"/>
                <a:ext cx="54000" cy="198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77" name="TextBox 1576">
            <a:extLst>
              <a:ext uri="{FF2B5EF4-FFF2-40B4-BE49-F238E27FC236}">
                <a16:creationId xmlns:a16="http://schemas.microsoft.com/office/drawing/2014/main" id="{ED9A4C55-69FB-4F29-B9ED-0BBBBA0A7A94}"/>
              </a:ext>
            </a:extLst>
          </p:cNvPr>
          <p:cNvSpPr txBox="1"/>
          <p:nvPr/>
        </p:nvSpPr>
        <p:spPr>
          <a:xfrm>
            <a:off x="6999345" y="3188394"/>
            <a:ext cx="4564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1578" name="Rounded Rectangular Callout 31">
            <a:extLst>
              <a:ext uri="{FF2B5EF4-FFF2-40B4-BE49-F238E27FC236}">
                <a16:creationId xmlns:a16="http://schemas.microsoft.com/office/drawing/2014/main" id="{1596A676-CDF6-4B8E-AAFA-001221D70D4D}"/>
              </a:ext>
            </a:extLst>
          </p:cNvPr>
          <p:cNvSpPr/>
          <p:nvPr/>
        </p:nvSpPr>
        <p:spPr>
          <a:xfrm flipH="1">
            <a:off x="8328281" y="4523168"/>
            <a:ext cx="648072" cy="443458"/>
          </a:xfrm>
          <a:prstGeom prst="wedgeRoundRectCallout">
            <a:avLst>
              <a:gd name="adj1" fmla="val 49715"/>
              <a:gd name="adj2" fmla="val 10003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579" name="그룹 6">
            <a:extLst>
              <a:ext uri="{FF2B5EF4-FFF2-40B4-BE49-F238E27FC236}">
                <a16:creationId xmlns:a16="http://schemas.microsoft.com/office/drawing/2014/main" id="{908CD817-DEF9-44EF-B057-FE778F8D588D}"/>
              </a:ext>
            </a:extLst>
          </p:cNvPr>
          <p:cNvGrpSpPr/>
          <p:nvPr/>
        </p:nvGrpSpPr>
        <p:grpSpPr>
          <a:xfrm>
            <a:off x="7301053" y="5099393"/>
            <a:ext cx="1791825" cy="950913"/>
            <a:chOff x="1730330" y="5175558"/>
            <a:chExt cx="1742087" cy="950913"/>
          </a:xfrm>
        </p:grpSpPr>
        <p:sp>
          <p:nvSpPr>
            <p:cNvPr id="1580" name="TextBox 1579">
              <a:extLst>
                <a:ext uri="{FF2B5EF4-FFF2-40B4-BE49-F238E27FC236}">
                  <a16:creationId xmlns:a16="http://schemas.microsoft.com/office/drawing/2014/main" id="{D0524096-3AD8-4F9E-8987-F684A5E6E478}"/>
                </a:ext>
              </a:extLst>
            </p:cNvPr>
            <p:cNvSpPr txBox="1"/>
            <p:nvPr/>
          </p:nvSpPr>
          <p:spPr>
            <a:xfrm>
              <a:off x="1730331" y="5387807"/>
              <a:ext cx="1733335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581" name="TextBox 1580">
              <a:extLst>
                <a:ext uri="{FF2B5EF4-FFF2-40B4-BE49-F238E27FC236}">
                  <a16:creationId xmlns:a16="http://schemas.microsoft.com/office/drawing/2014/main" id="{B08C1712-998F-4D1F-A805-87DC8EC13BB8}"/>
                </a:ext>
              </a:extLst>
            </p:cNvPr>
            <p:cNvSpPr txBox="1"/>
            <p:nvPr/>
          </p:nvSpPr>
          <p:spPr>
            <a:xfrm>
              <a:off x="1730330" y="5175558"/>
              <a:ext cx="17420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VALUE</a:t>
              </a:r>
            </a:p>
          </p:txBody>
        </p:sp>
      </p:grpSp>
      <p:sp>
        <p:nvSpPr>
          <p:cNvPr id="1582" name="Rounded Rectangular Callout 31">
            <a:extLst>
              <a:ext uri="{FF2B5EF4-FFF2-40B4-BE49-F238E27FC236}">
                <a16:creationId xmlns:a16="http://schemas.microsoft.com/office/drawing/2014/main" id="{0B88FF9F-F4E2-4080-9B1F-688FBC3C3847}"/>
              </a:ext>
            </a:extLst>
          </p:cNvPr>
          <p:cNvSpPr/>
          <p:nvPr/>
        </p:nvSpPr>
        <p:spPr>
          <a:xfrm flipH="1">
            <a:off x="10742937" y="4523168"/>
            <a:ext cx="648072" cy="443458"/>
          </a:xfrm>
          <a:prstGeom prst="wedgeRoundRectCallout">
            <a:avLst>
              <a:gd name="adj1" fmla="val 49715"/>
              <a:gd name="adj2" fmla="val 10003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583" name="그룹 6">
            <a:extLst>
              <a:ext uri="{FF2B5EF4-FFF2-40B4-BE49-F238E27FC236}">
                <a16:creationId xmlns:a16="http://schemas.microsoft.com/office/drawing/2014/main" id="{07340DD1-1873-4978-8CCE-B62C722C7C7E}"/>
              </a:ext>
            </a:extLst>
          </p:cNvPr>
          <p:cNvGrpSpPr/>
          <p:nvPr/>
        </p:nvGrpSpPr>
        <p:grpSpPr>
          <a:xfrm>
            <a:off x="9715709" y="5099393"/>
            <a:ext cx="1791825" cy="950913"/>
            <a:chOff x="1730330" y="5175558"/>
            <a:chExt cx="1742087" cy="950913"/>
          </a:xfrm>
        </p:grpSpPr>
        <p:sp>
          <p:nvSpPr>
            <p:cNvPr id="1584" name="TextBox 1583">
              <a:extLst>
                <a:ext uri="{FF2B5EF4-FFF2-40B4-BE49-F238E27FC236}">
                  <a16:creationId xmlns:a16="http://schemas.microsoft.com/office/drawing/2014/main" id="{1B10C4C3-FC33-4C6B-B1EE-038250AE4BF4}"/>
                </a:ext>
              </a:extLst>
            </p:cNvPr>
            <p:cNvSpPr txBox="1"/>
            <p:nvPr/>
          </p:nvSpPr>
          <p:spPr>
            <a:xfrm>
              <a:off x="1730331" y="5387807"/>
              <a:ext cx="1733335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585" name="TextBox 1584">
              <a:extLst>
                <a:ext uri="{FF2B5EF4-FFF2-40B4-BE49-F238E27FC236}">
                  <a16:creationId xmlns:a16="http://schemas.microsoft.com/office/drawing/2014/main" id="{123C070F-43A7-4950-A473-D0591D20B6C2}"/>
                </a:ext>
              </a:extLst>
            </p:cNvPr>
            <p:cNvSpPr txBox="1"/>
            <p:nvPr/>
          </p:nvSpPr>
          <p:spPr>
            <a:xfrm>
              <a:off x="1730330" y="5175558"/>
              <a:ext cx="17420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VALUE</a:t>
              </a:r>
            </a:p>
          </p:txBody>
        </p:sp>
      </p:grpSp>
      <p:sp>
        <p:nvSpPr>
          <p:cNvPr id="1586" name="Round Same Side Corner Rectangle 36">
            <a:extLst>
              <a:ext uri="{FF2B5EF4-FFF2-40B4-BE49-F238E27FC236}">
                <a16:creationId xmlns:a16="http://schemas.microsoft.com/office/drawing/2014/main" id="{5C615A2E-50A3-4992-BC1A-4BB96AED871B}"/>
              </a:ext>
            </a:extLst>
          </p:cNvPr>
          <p:cNvSpPr/>
          <p:nvPr/>
        </p:nvSpPr>
        <p:spPr>
          <a:xfrm>
            <a:off x="8492361" y="4606666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87" name="Rectangle 9">
            <a:extLst>
              <a:ext uri="{FF2B5EF4-FFF2-40B4-BE49-F238E27FC236}">
                <a16:creationId xmlns:a16="http://schemas.microsoft.com/office/drawing/2014/main" id="{F9FE5233-2EF3-4A12-BC55-C68955C4162F}"/>
              </a:ext>
            </a:extLst>
          </p:cNvPr>
          <p:cNvSpPr/>
          <p:nvPr/>
        </p:nvSpPr>
        <p:spPr>
          <a:xfrm>
            <a:off x="10931986" y="4574464"/>
            <a:ext cx="328016" cy="327483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588" name="Text Placeholder 10">
            <a:extLst>
              <a:ext uri="{FF2B5EF4-FFF2-40B4-BE49-F238E27FC236}">
                <a16:creationId xmlns:a16="http://schemas.microsoft.com/office/drawing/2014/main" id="{61A759D3-6435-426A-BF11-4B116FDB873E}"/>
              </a:ext>
            </a:extLst>
          </p:cNvPr>
          <p:cNvSpPr txBox="1">
            <a:spLocks/>
          </p:cNvSpPr>
          <p:nvPr/>
        </p:nvSpPr>
        <p:spPr>
          <a:xfrm>
            <a:off x="7024412" y="1698623"/>
            <a:ext cx="4564814" cy="1520361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None/>
            </a:pPr>
            <a:r>
              <a:rPr lang="en-US" altLang="ko-KR" sz="2800" dirty="0">
                <a:solidFill>
                  <a:schemeClr val="accent1"/>
                </a:solidFill>
                <a:cs typeface="Arial" pitchFamily="34" charset="0"/>
              </a:rPr>
              <a:t>We Create Quality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altLang="ko-KR" sz="2800" dirty="0">
                <a:solidFill>
                  <a:schemeClr val="accent1"/>
                </a:solidFill>
                <a:cs typeface="Arial" pitchFamily="34" charset="0"/>
              </a:rPr>
              <a:t>Professional </a:t>
            </a:r>
            <a:endParaRPr lang="ko-KR" altLang="en-US" sz="2800" dirty="0">
              <a:solidFill>
                <a:schemeClr val="accent1"/>
              </a:solidFill>
              <a:cs typeface="Arial" pitchFamily="34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ko-KR" sz="2800" dirty="0">
                <a:solidFill>
                  <a:schemeClr val="accent1"/>
                </a:solidFill>
                <a:cs typeface="Arial" pitchFamily="34" charset="0"/>
              </a:rPr>
              <a:t>PPT Presentation 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11178</TotalTime>
  <Words>106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Adobe 고딕 Std B</vt:lpstr>
      <vt:lpstr>Arial</vt:lpstr>
      <vt:lpstr>Bernard MT Condensed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37</cp:revision>
  <dcterms:created xsi:type="dcterms:W3CDTF">2018-02-18T19:39:47Z</dcterms:created>
  <dcterms:modified xsi:type="dcterms:W3CDTF">2023-11-27T15:10:42Z</dcterms:modified>
</cp:coreProperties>
</file>