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FEA8BA8D-EB59-4576-B516-966290CB69E6}"/>
              </a:ext>
            </a:extLst>
          </p:cNvPr>
          <p:cNvGrpSpPr/>
          <p:nvPr/>
        </p:nvGrpSpPr>
        <p:grpSpPr>
          <a:xfrm>
            <a:off x="889372" y="1832987"/>
            <a:ext cx="2173877" cy="4358545"/>
            <a:chOff x="709026" y="775188"/>
            <a:chExt cx="2942750" cy="5900105"/>
          </a:xfrm>
        </p:grpSpPr>
        <p:pic>
          <p:nvPicPr>
            <p:cNvPr id="6" name="그래픽 5">
              <a:extLst>
                <a:ext uri="{FF2B5EF4-FFF2-40B4-BE49-F238E27FC236}">
                  <a16:creationId xmlns:a16="http://schemas.microsoft.com/office/drawing/2014/main" id="{D60396C8-BA08-42C8-B29F-EA390B1685F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09026" y="775188"/>
              <a:ext cx="2942750" cy="5900105"/>
            </a:xfrm>
            <a:prstGeom prst="rect">
              <a:avLst/>
            </a:prstGeom>
          </p:spPr>
        </p:pic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C82263B2-49BB-4D89-962E-AFAE50C7554C}"/>
                </a:ext>
              </a:extLst>
            </p:cNvPr>
            <p:cNvSpPr/>
            <p:nvPr/>
          </p:nvSpPr>
          <p:spPr>
            <a:xfrm rot="1483219">
              <a:off x="866983" y="801784"/>
              <a:ext cx="2051513" cy="2108333"/>
            </a:xfrm>
            <a:custGeom>
              <a:avLst/>
              <a:gdLst>
                <a:gd name="connsiteX0" fmla="*/ 1508531 w 2051513"/>
                <a:gd name="connsiteY0" fmla="*/ 1805825 h 2108333"/>
                <a:gd name="connsiteX1" fmla="*/ 1512432 w 2051513"/>
                <a:gd name="connsiteY1" fmla="*/ 1821594 h 2108333"/>
                <a:gd name="connsiteX2" fmla="*/ 1507036 w 2051513"/>
                <a:gd name="connsiteY2" fmla="*/ 1829508 h 2108333"/>
                <a:gd name="connsiteX3" fmla="*/ 1645093 w 2051513"/>
                <a:gd name="connsiteY3" fmla="*/ 2042515 h 2108333"/>
                <a:gd name="connsiteX4" fmla="*/ 1677260 w 2051513"/>
                <a:gd name="connsiteY4" fmla="*/ 1749621 h 2108333"/>
                <a:gd name="connsiteX5" fmla="*/ 1667960 w 2051513"/>
                <a:gd name="connsiteY5" fmla="*/ 1742428 h 2108333"/>
                <a:gd name="connsiteX6" fmla="*/ 1509897 w 2051513"/>
                <a:gd name="connsiteY6" fmla="*/ 1600944 h 2108333"/>
                <a:gd name="connsiteX7" fmla="*/ 1373748 w 2051513"/>
                <a:gd name="connsiteY7" fmla="*/ 1683661 h 2108333"/>
                <a:gd name="connsiteX8" fmla="*/ 1376904 w 2051513"/>
                <a:gd name="connsiteY8" fmla="*/ 1695932 h 2108333"/>
                <a:gd name="connsiteX9" fmla="*/ 1473144 w 2051513"/>
                <a:gd name="connsiteY9" fmla="*/ 1786296 h 2108333"/>
                <a:gd name="connsiteX10" fmla="*/ 1511673 w 2051513"/>
                <a:gd name="connsiteY10" fmla="*/ 1603104 h 2108333"/>
                <a:gd name="connsiteX11" fmla="*/ 1510114 w 2051513"/>
                <a:gd name="connsiteY11" fmla="*/ 1601898 h 2108333"/>
                <a:gd name="connsiteX12" fmla="*/ 1082318 w 2051513"/>
                <a:gd name="connsiteY12" fmla="*/ 1742464 h 2108333"/>
                <a:gd name="connsiteX13" fmla="*/ 1082504 w 2051513"/>
                <a:gd name="connsiteY13" fmla="*/ 1743183 h 2108333"/>
                <a:gd name="connsiteX14" fmla="*/ 1069393 w 2051513"/>
                <a:gd name="connsiteY14" fmla="*/ 1762703 h 2108333"/>
                <a:gd name="connsiteX15" fmla="*/ 1069142 w 2051513"/>
                <a:gd name="connsiteY15" fmla="*/ 1762745 h 2108333"/>
                <a:gd name="connsiteX16" fmla="*/ 1083244 w 2051513"/>
                <a:gd name="connsiteY16" fmla="*/ 1898223 h 2108333"/>
                <a:gd name="connsiteX17" fmla="*/ 1085865 w 2051513"/>
                <a:gd name="connsiteY17" fmla="*/ 1897800 h 2108333"/>
                <a:gd name="connsiteX18" fmla="*/ 1086987 w 2051513"/>
                <a:gd name="connsiteY18" fmla="*/ 1898643 h 2108333"/>
                <a:gd name="connsiteX19" fmla="*/ 1307072 w 2051513"/>
                <a:gd name="connsiteY19" fmla="*/ 1706297 h 2108333"/>
                <a:gd name="connsiteX20" fmla="*/ 1593851 w 2051513"/>
                <a:gd name="connsiteY20" fmla="*/ 1505677 h 2108333"/>
                <a:gd name="connsiteX21" fmla="*/ 1551105 w 2051513"/>
                <a:gd name="connsiteY21" fmla="*/ 1566298 h 2108333"/>
                <a:gd name="connsiteX22" fmla="*/ 1557559 w 2051513"/>
                <a:gd name="connsiteY22" fmla="*/ 1571148 h 2108333"/>
                <a:gd name="connsiteX23" fmla="*/ 1549664 w 2051513"/>
                <a:gd name="connsiteY23" fmla="*/ 1610942 h 2108333"/>
                <a:gd name="connsiteX24" fmla="*/ 1531069 w 2051513"/>
                <a:gd name="connsiteY24" fmla="*/ 1614048 h 2108333"/>
                <a:gd name="connsiteX25" fmla="*/ 1492051 w 2051513"/>
                <a:gd name="connsiteY25" fmla="*/ 1789421 h 2108333"/>
                <a:gd name="connsiteX26" fmla="*/ 1494436 w 2051513"/>
                <a:gd name="connsiteY26" fmla="*/ 1791213 h 2108333"/>
                <a:gd name="connsiteX27" fmla="*/ 1663150 w 2051513"/>
                <a:gd name="connsiteY27" fmla="*/ 1724038 h 2108333"/>
                <a:gd name="connsiteX28" fmla="*/ 1662510 w 2051513"/>
                <a:gd name="connsiteY28" fmla="*/ 1721226 h 2108333"/>
                <a:gd name="connsiteX29" fmla="*/ 1672918 w 2051513"/>
                <a:gd name="connsiteY29" fmla="*/ 1705365 h 2108333"/>
                <a:gd name="connsiteX30" fmla="*/ 1038061 w 2051513"/>
                <a:gd name="connsiteY30" fmla="*/ 1760014 h 2108333"/>
                <a:gd name="connsiteX31" fmla="*/ 792565 w 2051513"/>
                <a:gd name="connsiteY31" fmla="*/ 1962575 h 2108333"/>
                <a:gd name="connsiteX32" fmla="*/ 1054626 w 2051513"/>
                <a:gd name="connsiteY32" fmla="*/ 1914548 h 2108333"/>
                <a:gd name="connsiteX33" fmla="*/ 1063216 w 2051513"/>
                <a:gd name="connsiteY33" fmla="*/ 1901456 h 2108333"/>
                <a:gd name="connsiteX34" fmla="*/ 1065446 w 2051513"/>
                <a:gd name="connsiteY34" fmla="*/ 1901096 h 2108333"/>
                <a:gd name="connsiteX35" fmla="*/ 1051354 w 2051513"/>
                <a:gd name="connsiteY35" fmla="*/ 1765716 h 2108333"/>
                <a:gd name="connsiteX36" fmla="*/ 1046484 w 2051513"/>
                <a:gd name="connsiteY36" fmla="*/ 1766529 h 2108333"/>
                <a:gd name="connsiteX37" fmla="*/ 808152 w 2051513"/>
                <a:gd name="connsiteY37" fmla="*/ 1690879 h 2108333"/>
                <a:gd name="connsiteX38" fmla="*/ 604298 w 2051513"/>
                <a:gd name="connsiteY38" fmla="*/ 1855396 h 2108333"/>
                <a:gd name="connsiteX39" fmla="*/ 606737 w 2051513"/>
                <a:gd name="connsiteY39" fmla="*/ 1866115 h 2108333"/>
                <a:gd name="connsiteX40" fmla="*/ 740322 w 2051513"/>
                <a:gd name="connsiteY40" fmla="*/ 1960967 h 2108333"/>
                <a:gd name="connsiteX41" fmla="*/ 746167 w 2051513"/>
                <a:gd name="connsiteY41" fmla="*/ 1960024 h 2108333"/>
                <a:gd name="connsiteX42" fmla="*/ 1413040 w 2051513"/>
                <a:gd name="connsiteY42" fmla="*/ 1411948 h 2108333"/>
                <a:gd name="connsiteX43" fmla="*/ 1525943 w 2051513"/>
                <a:gd name="connsiteY43" fmla="*/ 1560822 h 2108333"/>
                <a:gd name="connsiteX44" fmla="*/ 1528330 w 2051513"/>
                <a:gd name="connsiteY44" fmla="*/ 1560436 h 2108333"/>
                <a:gd name="connsiteX45" fmla="*/ 1576228 w 2051513"/>
                <a:gd name="connsiteY45" fmla="*/ 1496116 h 2108333"/>
                <a:gd name="connsiteX46" fmla="*/ 1572406 w 2051513"/>
                <a:gd name="connsiteY46" fmla="*/ 1493160 h 2108333"/>
                <a:gd name="connsiteX47" fmla="*/ 1570207 w 2051513"/>
                <a:gd name="connsiteY47" fmla="*/ 1483498 h 2108333"/>
                <a:gd name="connsiteX48" fmla="*/ 832233 w 2051513"/>
                <a:gd name="connsiteY48" fmla="*/ 1678485 h 2108333"/>
                <a:gd name="connsiteX49" fmla="*/ 830844 w 2051513"/>
                <a:gd name="connsiteY49" fmla="*/ 1680514 h 2108333"/>
                <a:gd name="connsiteX50" fmla="*/ 830802 w 2051513"/>
                <a:gd name="connsiteY50" fmla="*/ 1680521 h 2108333"/>
                <a:gd name="connsiteX51" fmla="*/ 767078 w 2051513"/>
                <a:gd name="connsiteY51" fmla="*/ 1956664 h 2108333"/>
                <a:gd name="connsiteX52" fmla="*/ 1027255 w 2051513"/>
                <a:gd name="connsiteY52" fmla="*/ 1742280 h 2108333"/>
                <a:gd name="connsiteX53" fmla="*/ 1025982 w 2051513"/>
                <a:gd name="connsiteY53" fmla="*/ 1736691 h 2108333"/>
                <a:gd name="connsiteX54" fmla="*/ 1383426 w 2051513"/>
                <a:gd name="connsiteY54" fmla="*/ 1413143 h 2108333"/>
                <a:gd name="connsiteX55" fmla="*/ 1364930 w 2051513"/>
                <a:gd name="connsiteY55" fmla="*/ 1664971 h 2108333"/>
                <a:gd name="connsiteX56" fmla="*/ 1505537 w 2051513"/>
                <a:gd name="connsiteY56" fmla="*/ 1581108 h 2108333"/>
                <a:gd name="connsiteX57" fmla="*/ 1510675 w 2051513"/>
                <a:gd name="connsiteY57" fmla="*/ 1573278 h 2108333"/>
                <a:gd name="connsiteX58" fmla="*/ 1388491 w 2051513"/>
                <a:gd name="connsiteY58" fmla="*/ 1412297 h 2108333"/>
                <a:gd name="connsiteX59" fmla="*/ 1361540 w 2051513"/>
                <a:gd name="connsiteY59" fmla="*/ 1416237 h 2108333"/>
                <a:gd name="connsiteX60" fmla="*/ 1078108 w 2051513"/>
                <a:gd name="connsiteY60" fmla="*/ 1721264 h 2108333"/>
                <a:gd name="connsiteX61" fmla="*/ 1324731 w 2051513"/>
                <a:gd name="connsiteY61" fmla="*/ 1681577 h 2108333"/>
                <a:gd name="connsiteX62" fmla="*/ 1332819 w 2051513"/>
                <a:gd name="connsiteY62" fmla="*/ 1669252 h 2108333"/>
                <a:gd name="connsiteX63" fmla="*/ 1343090 w 2051513"/>
                <a:gd name="connsiteY63" fmla="*/ 1667438 h 2108333"/>
                <a:gd name="connsiteX64" fmla="*/ 498283 w 2051513"/>
                <a:gd name="connsiteY64" fmla="*/ 1610188 h 2108333"/>
                <a:gd name="connsiteX65" fmla="*/ 435503 w 2051513"/>
                <a:gd name="connsiteY65" fmla="*/ 1864342 h 2108333"/>
                <a:gd name="connsiteX66" fmla="*/ 445489 w 2051513"/>
                <a:gd name="connsiteY66" fmla="*/ 1871846 h 2108333"/>
                <a:gd name="connsiteX67" fmla="*/ 553735 w 2051513"/>
                <a:gd name="connsiteY67" fmla="*/ 1853468 h 2108333"/>
                <a:gd name="connsiteX68" fmla="*/ 562938 w 2051513"/>
                <a:gd name="connsiteY68" fmla="*/ 1839445 h 2108333"/>
                <a:gd name="connsiteX69" fmla="*/ 540881 w 2051513"/>
                <a:gd name="connsiteY69" fmla="*/ 1759341 h 2108333"/>
                <a:gd name="connsiteX70" fmla="*/ 478690 w 2051513"/>
                <a:gd name="connsiteY70" fmla="*/ 1600021 h 2108333"/>
                <a:gd name="connsiteX71" fmla="*/ 273681 w 2051513"/>
                <a:gd name="connsiteY71" fmla="*/ 1789995 h 2108333"/>
                <a:gd name="connsiteX72" fmla="*/ 405981 w 2051513"/>
                <a:gd name="connsiteY72" fmla="*/ 1867522 h 2108333"/>
                <a:gd name="connsiteX73" fmla="*/ 408042 w 2051513"/>
                <a:gd name="connsiteY73" fmla="*/ 1864382 h 2108333"/>
                <a:gd name="connsiteX74" fmla="*/ 414984 w 2051513"/>
                <a:gd name="connsiteY74" fmla="*/ 1863261 h 2108333"/>
                <a:gd name="connsiteX75" fmla="*/ 512445 w 2051513"/>
                <a:gd name="connsiteY75" fmla="*/ 1583117 h 2108333"/>
                <a:gd name="connsiteX76" fmla="*/ 512157 w 2051513"/>
                <a:gd name="connsiteY76" fmla="*/ 1583527 h 2108333"/>
                <a:gd name="connsiteX77" fmla="*/ 537488 w 2051513"/>
                <a:gd name="connsiteY77" fmla="*/ 1673776 h 2108333"/>
                <a:gd name="connsiteX78" fmla="*/ 584046 w 2051513"/>
                <a:gd name="connsiteY78" fmla="*/ 1835679 h 2108333"/>
                <a:gd name="connsiteX79" fmla="*/ 586025 w 2051513"/>
                <a:gd name="connsiteY79" fmla="*/ 1835349 h 2108333"/>
                <a:gd name="connsiteX80" fmla="*/ 591525 w 2051513"/>
                <a:gd name="connsiteY80" fmla="*/ 1839603 h 2108333"/>
                <a:gd name="connsiteX81" fmla="*/ 799742 w 2051513"/>
                <a:gd name="connsiteY81" fmla="*/ 1671408 h 2108333"/>
                <a:gd name="connsiteX82" fmla="*/ 797217 w 2051513"/>
                <a:gd name="connsiteY82" fmla="*/ 1669450 h 2108333"/>
                <a:gd name="connsiteX83" fmla="*/ 796698 w 2051513"/>
                <a:gd name="connsiteY83" fmla="*/ 1667323 h 2108333"/>
                <a:gd name="connsiteX84" fmla="*/ 787709 w 2051513"/>
                <a:gd name="connsiteY84" fmla="*/ 1321650 h 2108333"/>
                <a:gd name="connsiteX85" fmla="*/ 824400 w 2051513"/>
                <a:gd name="connsiteY85" fmla="*/ 1642849 h 2108333"/>
                <a:gd name="connsiteX86" fmla="*/ 830707 w 2051513"/>
                <a:gd name="connsiteY86" fmla="*/ 1647743 h 2108333"/>
                <a:gd name="connsiteX87" fmla="*/ 831529 w 2051513"/>
                <a:gd name="connsiteY87" fmla="*/ 1651112 h 2108333"/>
                <a:gd name="connsiteX88" fmla="*/ 835793 w 2051513"/>
                <a:gd name="connsiteY88" fmla="*/ 1654518 h 2108333"/>
                <a:gd name="connsiteX89" fmla="*/ 836593 w 2051513"/>
                <a:gd name="connsiteY89" fmla="*/ 1658147 h 2108333"/>
                <a:gd name="connsiteX90" fmla="*/ 845858 w 2051513"/>
                <a:gd name="connsiteY90" fmla="*/ 1660875 h 2108333"/>
                <a:gd name="connsiteX91" fmla="*/ 845139 w 2051513"/>
                <a:gd name="connsiteY91" fmla="*/ 1661434 h 2108333"/>
                <a:gd name="connsiteX92" fmla="*/ 1034535 w 2051513"/>
                <a:gd name="connsiteY92" fmla="*/ 1718745 h 2108333"/>
                <a:gd name="connsiteX93" fmla="*/ 1035991 w 2051513"/>
                <a:gd name="connsiteY93" fmla="*/ 1716527 h 2108333"/>
                <a:gd name="connsiteX94" fmla="*/ 796195 w 2051513"/>
                <a:gd name="connsiteY94" fmla="*/ 1320151 h 2108333"/>
                <a:gd name="connsiteX95" fmla="*/ 807937 w 2051513"/>
                <a:gd name="connsiteY95" fmla="*/ 1306865 h 2108333"/>
                <a:gd name="connsiteX96" fmla="*/ 1052420 w 2051513"/>
                <a:gd name="connsiteY96" fmla="*/ 1711493 h 2108333"/>
                <a:gd name="connsiteX97" fmla="*/ 1060387 w 2051513"/>
                <a:gd name="connsiteY97" fmla="*/ 1710207 h 2108333"/>
                <a:gd name="connsiteX98" fmla="*/ 1060833 w 2051513"/>
                <a:gd name="connsiteY98" fmla="*/ 1710542 h 2108333"/>
                <a:gd name="connsiteX99" fmla="*/ 1353448 w 2051513"/>
                <a:gd name="connsiteY99" fmla="*/ 1395631 h 2108333"/>
                <a:gd name="connsiteX100" fmla="*/ 1352668 w 2051513"/>
                <a:gd name="connsiteY100" fmla="*/ 1392204 h 2108333"/>
                <a:gd name="connsiteX101" fmla="*/ 968617 w 2051513"/>
                <a:gd name="connsiteY101" fmla="*/ 1187426 h 2108333"/>
                <a:gd name="connsiteX102" fmla="*/ 808777 w 2051513"/>
                <a:gd name="connsiteY102" fmla="*/ 1287306 h 2108333"/>
                <a:gd name="connsiteX103" fmla="*/ 809480 w 2051513"/>
                <a:gd name="connsiteY103" fmla="*/ 1290205 h 2108333"/>
                <a:gd name="connsiteX104" fmla="*/ 1325739 w 2051513"/>
                <a:gd name="connsiteY104" fmla="*/ 1371263 h 2108333"/>
                <a:gd name="connsiteX105" fmla="*/ 1002674 w 2051513"/>
                <a:gd name="connsiteY105" fmla="*/ 1189395 h 2108333"/>
                <a:gd name="connsiteX106" fmla="*/ 1001403 w 2051513"/>
                <a:gd name="connsiteY106" fmla="*/ 1191239 h 2108333"/>
                <a:gd name="connsiteX107" fmla="*/ 978493 w 2051513"/>
                <a:gd name="connsiteY107" fmla="*/ 1195065 h 2108333"/>
                <a:gd name="connsiteX108" fmla="*/ 1365678 w 2051513"/>
                <a:gd name="connsiteY108" fmla="*/ 948164 h 2108333"/>
                <a:gd name="connsiteX109" fmla="*/ 1360733 w 2051513"/>
                <a:gd name="connsiteY109" fmla="*/ 955612 h 2108333"/>
                <a:gd name="connsiteX110" fmla="*/ 1357429 w 2051513"/>
                <a:gd name="connsiteY110" fmla="*/ 956164 h 2108333"/>
                <a:gd name="connsiteX111" fmla="*/ 1385445 w 2051513"/>
                <a:gd name="connsiteY111" fmla="*/ 1347667 h 2108333"/>
                <a:gd name="connsiteX112" fmla="*/ 1567565 w 2051513"/>
                <a:gd name="connsiteY112" fmla="*/ 1023942 h 2108333"/>
                <a:gd name="connsiteX113" fmla="*/ 1564607 w 2051513"/>
                <a:gd name="connsiteY113" fmla="*/ 1010948 h 2108333"/>
                <a:gd name="connsiteX114" fmla="*/ 1388178 w 2051513"/>
                <a:gd name="connsiteY114" fmla="*/ 936390 h 2108333"/>
                <a:gd name="connsiteX115" fmla="*/ 1571744 w 2051513"/>
                <a:gd name="connsiteY115" fmla="*/ 994325 h 2108333"/>
                <a:gd name="connsiteX116" fmla="*/ 1576223 w 2051513"/>
                <a:gd name="connsiteY116" fmla="*/ 987500 h 2108333"/>
                <a:gd name="connsiteX117" fmla="*/ 1587178 w 2051513"/>
                <a:gd name="connsiteY117" fmla="*/ 985731 h 2108333"/>
                <a:gd name="connsiteX118" fmla="*/ 1590331 w 2051513"/>
                <a:gd name="connsiteY118" fmla="*/ 981183 h 2108333"/>
                <a:gd name="connsiteX119" fmla="*/ 1592130 w 2051513"/>
                <a:gd name="connsiteY119" fmla="*/ 980882 h 2108333"/>
                <a:gd name="connsiteX120" fmla="*/ 1754415 w 2051513"/>
                <a:gd name="connsiteY120" fmla="*/ 844133 h 2108333"/>
                <a:gd name="connsiteX121" fmla="*/ 1333425 w 2051513"/>
                <a:gd name="connsiteY121" fmla="*/ 956036 h 2108333"/>
                <a:gd name="connsiteX122" fmla="*/ 1011676 w 2051513"/>
                <a:gd name="connsiteY122" fmla="*/ 1160516 h 2108333"/>
                <a:gd name="connsiteX123" fmla="*/ 1014493 w 2051513"/>
                <a:gd name="connsiteY123" fmla="*/ 1171260 h 2108333"/>
                <a:gd name="connsiteX124" fmla="*/ 1360494 w 2051513"/>
                <a:gd name="connsiteY124" fmla="*/ 1366041 h 2108333"/>
                <a:gd name="connsiteX125" fmla="*/ 1362848 w 2051513"/>
                <a:gd name="connsiteY125" fmla="*/ 1362453 h 2108333"/>
                <a:gd name="connsiteX126" fmla="*/ 1366265 w 2051513"/>
                <a:gd name="connsiteY126" fmla="*/ 1361901 h 2108333"/>
                <a:gd name="connsiteX127" fmla="*/ 1338093 w 2051513"/>
                <a:gd name="connsiteY127" fmla="*/ 959393 h 2108333"/>
                <a:gd name="connsiteX128" fmla="*/ 1337823 w 2051513"/>
                <a:gd name="connsiteY128" fmla="*/ 959438 h 2108333"/>
                <a:gd name="connsiteX129" fmla="*/ 187054 w 2051513"/>
                <a:gd name="connsiteY129" fmla="*/ 1476458 h 2108333"/>
                <a:gd name="connsiteX130" fmla="*/ 136686 w 2051513"/>
                <a:gd name="connsiteY130" fmla="*/ 1609304 h 2108333"/>
                <a:gd name="connsiteX131" fmla="*/ 139338 w 2051513"/>
                <a:gd name="connsiteY131" fmla="*/ 1620916 h 2108333"/>
                <a:gd name="connsiteX132" fmla="*/ 237381 w 2051513"/>
                <a:gd name="connsiteY132" fmla="*/ 1750345 h 2108333"/>
                <a:gd name="connsiteX133" fmla="*/ 204850 w 2051513"/>
                <a:gd name="connsiteY133" fmla="*/ 1457073 h 2108333"/>
                <a:gd name="connsiteX134" fmla="*/ 203517 w 2051513"/>
                <a:gd name="connsiteY134" fmla="*/ 1459104 h 2108333"/>
                <a:gd name="connsiteX135" fmla="*/ 261628 w 2051513"/>
                <a:gd name="connsiteY135" fmla="*/ 1773007 h 2108333"/>
                <a:gd name="connsiteX136" fmla="*/ 478509 w 2051513"/>
                <a:gd name="connsiteY136" fmla="*/ 1572119 h 2108333"/>
                <a:gd name="connsiteX137" fmla="*/ 478422 w 2051513"/>
                <a:gd name="connsiteY137" fmla="*/ 1571684 h 2108333"/>
                <a:gd name="connsiteX138" fmla="*/ 478518 w 2051513"/>
                <a:gd name="connsiteY138" fmla="*/ 1571542 h 2108333"/>
                <a:gd name="connsiteX139" fmla="*/ 456824 w 2051513"/>
                <a:gd name="connsiteY139" fmla="*/ 1335625 h 2108333"/>
                <a:gd name="connsiteX140" fmla="*/ 455833 w 2051513"/>
                <a:gd name="connsiteY140" fmla="*/ 1337094 h 2108333"/>
                <a:gd name="connsiteX141" fmla="*/ 505962 w 2051513"/>
                <a:gd name="connsiteY141" fmla="*/ 1560779 h 2108333"/>
                <a:gd name="connsiteX142" fmla="*/ 783527 w 2051513"/>
                <a:gd name="connsiteY142" fmla="*/ 1642519 h 2108333"/>
                <a:gd name="connsiteX143" fmla="*/ 467102 w 2051513"/>
                <a:gd name="connsiteY143" fmla="*/ 1318088 h 2108333"/>
                <a:gd name="connsiteX144" fmla="*/ 467499 w 2051513"/>
                <a:gd name="connsiteY144" fmla="*/ 1319792 h 2108333"/>
                <a:gd name="connsiteX145" fmla="*/ 466488 w 2051513"/>
                <a:gd name="connsiteY145" fmla="*/ 1321292 h 2108333"/>
                <a:gd name="connsiteX146" fmla="*/ 802041 w 2051513"/>
                <a:gd name="connsiteY146" fmla="*/ 1637437 h 2108333"/>
                <a:gd name="connsiteX147" fmla="*/ 765226 w 2051513"/>
                <a:gd name="connsiteY147" fmla="*/ 1315151 h 2108333"/>
                <a:gd name="connsiteX148" fmla="*/ 759526 w 2051513"/>
                <a:gd name="connsiteY148" fmla="*/ 1310598 h 2108333"/>
                <a:gd name="connsiteX149" fmla="*/ 757593 w 2051513"/>
                <a:gd name="connsiteY149" fmla="*/ 1302106 h 2108333"/>
                <a:gd name="connsiteX150" fmla="*/ 419905 w 2051513"/>
                <a:gd name="connsiteY150" fmla="*/ 1333311 h 2108333"/>
                <a:gd name="connsiteX151" fmla="*/ 214326 w 2051513"/>
                <a:gd name="connsiteY151" fmla="*/ 1438252 h 2108333"/>
                <a:gd name="connsiteX152" fmla="*/ 483712 w 2051513"/>
                <a:gd name="connsiteY152" fmla="*/ 1552211 h 2108333"/>
                <a:gd name="connsiteX153" fmla="*/ 436547 w 2051513"/>
                <a:gd name="connsiteY153" fmla="*/ 1341750 h 2108333"/>
                <a:gd name="connsiteX154" fmla="*/ 431833 w 2051513"/>
                <a:gd name="connsiteY154" fmla="*/ 1342537 h 2108333"/>
                <a:gd name="connsiteX155" fmla="*/ 429128 w 2051513"/>
                <a:gd name="connsiteY155" fmla="*/ 1340445 h 2108333"/>
                <a:gd name="connsiteX156" fmla="*/ 429121 w 2051513"/>
                <a:gd name="connsiteY156" fmla="*/ 1340455 h 2108333"/>
                <a:gd name="connsiteX157" fmla="*/ 429121 w 2051513"/>
                <a:gd name="connsiteY157" fmla="*/ 1340440 h 2108333"/>
                <a:gd name="connsiteX158" fmla="*/ 55304 w 2051513"/>
                <a:gd name="connsiteY158" fmla="*/ 1461329 h 2108333"/>
                <a:gd name="connsiteX159" fmla="*/ 54141 w 2051513"/>
                <a:gd name="connsiteY159" fmla="*/ 1463101 h 2108333"/>
                <a:gd name="connsiteX160" fmla="*/ 121624 w 2051513"/>
                <a:gd name="connsiteY160" fmla="*/ 1591471 h 2108333"/>
                <a:gd name="connsiteX161" fmla="*/ 169603 w 2051513"/>
                <a:gd name="connsiteY161" fmla="*/ 1464367 h 2108333"/>
                <a:gd name="connsiteX162" fmla="*/ 159637 w 2051513"/>
                <a:gd name="connsiteY162" fmla="*/ 1456659 h 2108333"/>
                <a:gd name="connsiteX163" fmla="*/ 158638 w 2051513"/>
                <a:gd name="connsiteY163" fmla="*/ 1452268 h 2108333"/>
                <a:gd name="connsiteX164" fmla="*/ 1452599 w 2051513"/>
                <a:gd name="connsiteY164" fmla="*/ 672985 h 2108333"/>
                <a:gd name="connsiteX165" fmla="*/ 1364748 w 2051513"/>
                <a:gd name="connsiteY165" fmla="*/ 912901 h 2108333"/>
                <a:gd name="connsiteX166" fmla="*/ 1368628 w 2051513"/>
                <a:gd name="connsiteY166" fmla="*/ 915817 h 2108333"/>
                <a:gd name="connsiteX167" fmla="*/ 1369810 w 2051513"/>
                <a:gd name="connsiteY167" fmla="*/ 920698 h 2108333"/>
                <a:gd name="connsiteX168" fmla="*/ 1766457 w 2051513"/>
                <a:gd name="connsiteY168" fmla="*/ 820674 h 2108333"/>
                <a:gd name="connsiteX169" fmla="*/ 1463357 w 2051513"/>
                <a:gd name="connsiteY169" fmla="*/ 671189 h 2108333"/>
                <a:gd name="connsiteX170" fmla="*/ 1810237 w 2051513"/>
                <a:gd name="connsiteY170" fmla="*/ 473415 h 2108333"/>
                <a:gd name="connsiteX171" fmla="*/ 1810237 w 2051513"/>
                <a:gd name="connsiteY171" fmla="*/ 800426 h 2108333"/>
                <a:gd name="connsiteX172" fmla="*/ 1810650 w 2051513"/>
                <a:gd name="connsiteY172" fmla="*/ 800737 h 2108333"/>
                <a:gd name="connsiteX173" fmla="*/ 1934908 w 2051513"/>
                <a:gd name="connsiteY173" fmla="*/ 720200 h 2108333"/>
                <a:gd name="connsiteX174" fmla="*/ 1933164 w 2051513"/>
                <a:gd name="connsiteY174" fmla="*/ 712536 h 2108333"/>
                <a:gd name="connsiteX175" fmla="*/ 1942216 w 2051513"/>
                <a:gd name="connsiteY175" fmla="*/ 698742 h 2108333"/>
                <a:gd name="connsiteX176" fmla="*/ 1822838 w 2051513"/>
                <a:gd name="connsiteY176" fmla="*/ 461113 h 2108333"/>
                <a:gd name="connsiteX177" fmla="*/ 1957288 w 2051513"/>
                <a:gd name="connsiteY177" fmla="*/ 691429 h 2108333"/>
                <a:gd name="connsiteX178" fmla="*/ 1959058 w 2051513"/>
                <a:gd name="connsiteY178" fmla="*/ 691134 h 2108333"/>
                <a:gd name="connsiteX179" fmla="*/ 2005440 w 2051513"/>
                <a:gd name="connsiteY179" fmla="*/ 535592 h 2108333"/>
                <a:gd name="connsiteX180" fmla="*/ 1998597 w 2051513"/>
                <a:gd name="connsiteY180" fmla="*/ 530299 h 2108333"/>
                <a:gd name="connsiteX181" fmla="*/ 1998147 w 2051513"/>
                <a:gd name="connsiteY181" fmla="*/ 528321 h 2108333"/>
                <a:gd name="connsiteX182" fmla="*/ 769218 w 2051513"/>
                <a:gd name="connsiteY182" fmla="*/ 935735 h 2108333"/>
                <a:gd name="connsiteX183" fmla="*/ 797395 w 2051513"/>
                <a:gd name="connsiteY183" fmla="*/ 1271191 h 2108333"/>
                <a:gd name="connsiteX184" fmla="*/ 959137 w 2051513"/>
                <a:gd name="connsiteY184" fmla="*/ 1170259 h 2108333"/>
                <a:gd name="connsiteX185" fmla="*/ 957620 w 2051513"/>
                <a:gd name="connsiteY185" fmla="*/ 1163596 h 2108333"/>
                <a:gd name="connsiteX186" fmla="*/ 47202 w 2051513"/>
                <a:gd name="connsiteY186" fmla="*/ 1262789 h 2108333"/>
                <a:gd name="connsiteX187" fmla="*/ 46978 w 2051513"/>
                <a:gd name="connsiteY187" fmla="*/ 1433774 h 2108333"/>
                <a:gd name="connsiteX188" fmla="*/ 52410 w 2051513"/>
                <a:gd name="connsiteY188" fmla="*/ 1437976 h 2108333"/>
                <a:gd name="connsiteX189" fmla="*/ 53242 w 2051513"/>
                <a:gd name="connsiteY189" fmla="*/ 1441630 h 2108333"/>
                <a:gd name="connsiteX190" fmla="*/ 157419 w 2051513"/>
                <a:gd name="connsiteY190" fmla="*/ 1432276 h 2108333"/>
                <a:gd name="connsiteX191" fmla="*/ 164571 w 2051513"/>
                <a:gd name="connsiteY191" fmla="*/ 1421375 h 2108333"/>
                <a:gd name="connsiteX192" fmla="*/ 1778483 w 2051513"/>
                <a:gd name="connsiteY192" fmla="*/ 462710 h 2108333"/>
                <a:gd name="connsiteX193" fmla="*/ 1481861 w 2051513"/>
                <a:gd name="connsiteY193" fmla="*/ 650998 h 2108333"/>
                <a:gd name="connsiteX194" fmla="*/ 1481877 w 2051513"/>
                <a:gd name="connsiteY194" fmla="*/ 651056 h 2108333"/>
                <a:gd name="connsiteX195" fmla="*/ 1478008 w 2051513"/>
                <a:gd name="connsiteY195" fmla="*/ 656666 h 2108333"/>
                <a:gd name="connsiteX196" fmla="*/ 1780778 w 2051513"/>
                <a:gd name="connsiteY196" fmla="*/ 805937 h 2108333"/>
                <a:gd name="connsiteX197" fmla="*/ 1783842 w 2051513"/>
                <a:gd name="connsiteY197" fmla="*/ 801267 h 2108333"/>
                <a:gd name="connsiteX198" fmla="*/ 1792237 w 2051513"/>
                <a:gd name="connsiteY198" fmla="*/ 799912 h 2108333"/>
                <a:gd name="connsiteX199" fmla="*/ 1792237 w 2051513"/>
                <a:gd name="connsiteY199" fmla="*/ 471750 h 2108333"/>
                <a:gd name="connsiteX200" fmla="*/ 1790537 w 2051513"/>
                <a:gd name="connsiteY200" fmla="*/ 472034 h 2108333"/>
                <a:gd name="connsiteX201" fmla="*/ 744703 w 2051513"/>
                <a:gd name="connsiteY201" fmla="*/ 936737 h 2108333"/>
                <a:gd name="connsiteX202" fmla="*/ 461978 w 2051513"/>
                <a:gd name="connsiteY202" fmla="*/ 1298421 h 2108333"/>
                <a:gd name="connsiteX203" fmla="*/ 462638 w 2051513"/>
                <a:gd name="connsiteY203" fmla="*/ 1298917 h 2108333"/>
                <a:gd name="connsiteX204" fmla="*/ 463398 w 2051513"/>
                <a:gd name="connsiteY204" fmla="*/ 1302178 h 2108333"/>
                <a:gd name="connsiteX205" fmla="*/ 757640 w 2051513"/>
                <a:gd name="connsiteY205" fmla="*/ 1285708 h 2108333"/>
                <a:gd name="connsiteX206" fmla="*/ 767420 w 2051513"/>
                <a:gd name="connsiteY206" fmla="*/ 1270803 h 2108333"/>
                <a:gd name="connsiteX207" fmla="*/ 775559 w 2051513"/>
                <a:gd name="connsiteY207" fmla="*/ 1269444 h 2108333"/>
                <a:gd name="connsiteX208" fmla="*/ 748977 w 2051513"/>
                <a:gd name="connsiteY208" fmla="*/ 936023 h 2108333"/>
                <a:gd name="connsiteX209" fmla="*/ 1054742 w 2051513"/>
                <a:gd name="connsiteY209" fmla="*/ 787180 h 2108333"/>
                <a:gd name="connsiteX210" fmla="*/ 991754 w 2051513"/>
                <a:gd name="connsiteY210" fmla="*/ 1138512 h 2108333"/>
                <a:gd name="connsiteX211" fmla="*/ 992864 w 2051513"/>
                <a:gd name="connsiteY211" fmla="*/ 1138316 h 2108333"/>
                <a:gd name="connsiteX212" fmla="*/ 1000219 w 2051513"/>
                <a:gd name="connsiteY212" fmla="*/ 1144192 h 2108333"/>
                <a:gd name="connsiteX213" fmla="*/ 1319984 w 2051513"/>
                <a:gd name="connsiteY213" fmla="*/ 941297 h 2108333"/>
                <a:gd name="connsiteX214" fmla="*/ 1317602 w 2051513"/>
                <a:gd name="connsiteY214" fmla="*/ 930832 h 2108333"/>
                <a:gd name="connsiteX215" fmla="*/ 1062107 w 2051513"/>
                <a:gd name="connsiteY215" fmla="*/ 785065 h 2108333"/>
                <a:gd name="connsiteX216" fmla="*/ 266953 w 2051513"/>
                <a:gd name="connsiteY216" fmla="*/ 1145181 h 2108333"/>
                <a:gd name="connsiteX217" fmla="*/ 264399 w 2051513"/>
                <a:gd name="connsiteY217" fmla="*/ 1148984 h 2108333"/>
                <a:gd name="connsiteX218" fmla="*/ 258315 w 2051513"/>
                <a:gd name="connsiteY218" fmla="*/ 1150000 h 2108333"/>
                <a:gd name="connsiteX219" fmla="*/ 219771 w 2051513"/>
                <a:gd name="connsiteY219" fmla="*/ 1342030 h 2108333"/>
                <a:gd name="connsiteX220" fmla="*/ 204388 w 2051513"/>
                <a:gd name="connsiteY220" fmla="*/ 1420782 h 2108333"/>
                <a:gd name="connsiteX221" fmla="*/ 411738 w 2051513"/>
                <a:gd name="connsiteY221" fmla="*/ 1314484 h 2108333"/>
                <a:gd name="connsiteX222" fmla="*/ 410502 w 2051513"/>
                <a:gd name="connsiteY222" fmla="*/ 1309052 h 2108333"/>
                <a:gd name="connsiteX223" fmla="*/ 415905 w 2051513"/>
                <a:gd name="connsiteY223" fmla="*/ 1300818 h 2108333"/>
                <a:gd name="connsiteX224" fmla="*/ 776972 w 2051513"/>
                <a:gd name="connsiteY224" fmla="*/ 900305 h 2108333"/>
                <a:gd name="connsiteX225" fmla="*/ 780167 w 2051513"/>
                <a:gd name="connsiteY225" fmla="*/ 914026 h 2108333"/>
                <a:gd name="connsiteX226" fmla="*/ 778320 w 2051513"/>
                <a:gd name="connsiteY226" fmla="*/ 916764 h 2108333"/>
                <a:gd name="connsiteX227" fmla="*/ 968049 w 2051513"/>
                <a:gd name="connsiteY227" fmla="*/ 1144988 h 2108333"/>
                <a:gd name="connsiteX228" fmla="*/ 969748 w 2051513"/>
                <a:gd name="connsiteY228" fmla="*/ 1142399 h 2108333"/>
                <a:gd name="connsiteX229" fmla="*/ 973262 w 2051513"/>
                <a:gd name="connsiteY229" fmla="*/ 1141779 h 2108333"/>
                <a:gd name="connsiteX230" fmla="*/ 1037772 w 2051513"/>
                <a:gd name="connsiteY230" fmla="*/ 785143 h 2108333"/>
                <a:gd name="connsiteX231" fmla="*/ 1033796 w 2051513"/>
                <a:gd name="connsiteY231" fmla="*/ 782068 h 2108333"/>
                <a:gd name="connsiteX232" fmla="*/ 1075487 w 2051513"/>
                <a:gd name="connsiteY232" fmla="*/ 756881 h 2108333"/>
                <a:gd name="connsiteX233" fmla="*/ 1077578 w 2051513"/>
                <a:gd name="connsiteY233" fmla="*/ 764857 h 2108333"/>
                <a:gd name="connsiteX234" fmla="*/ 1074562 w 2051513"/>
                <a:gd name="connsiteY234" fmla="*/ 769231 h 2108333"/>
                <a:gd name="connsiteX235" fmla="*/ 1326326 w 2051513"/>
                <a:gd name="connsiteY235" fmla="*/ 910965 h 2108333"/>
                <a:gd name="connsiteX236" fmla="*/ 1329078 w 2051513"/>
                <a:gd name="connsiteY236" fmla="*/ 906772 h 2108333"/>
                <a:gd name="connsiteX237" fmla="*/ 1346899 w 2051513"/>
                <a:gd name="connsiteY237" fmla="*/ 903895 h 2108333"/>
                <a:gd name="connsiteX238" fmla="*/ 1428494 w 2051513"/>
                <a:gd name="connsiteY238" fmla="*/ 678420 h 2108333"/>
                <a:gd name="connsiteX239" fmla="*/ 1432576 w 2051513"/>
                <a:gd name="connsiteY239" fmla="*/ 665346 h 2108333"/>
                <a:gd name="connsiteX240" fmla="*/ 227952 w 2051513"/>
                <a:gd name="connsiteY240" fmla="*/ 1142339 h 2108333"/>
                <a:gd name="connsiteX241" fmla="*/ 62770 w 2051513"/>
                <a:gd name="connsiteY241" fmla="*/ 1228591 h 2108333"/>
                <a:gd name="connsiteX242" fmla="*/ 64534 w 2051513"/>
                <a:gd name="connsiteY242" fmla="*/ 1236167 h 2108333"/>
                <a:gd name="connsiteX243" fmla="*/ 58827 w 2051513"/>
                <a:gd name="connsiteY243" fmla="*/ 1244631 h 2108333"/>
                <a:gd name="connsiteX244" fmla="*/ 184537 w 2051513"/>
                <a:gd name="connsiteY244" fmla="*/ 1414119 h 2108333"/>
                <a:gd name="connsiteX245" fmla="*/ 184957 w 2051513"/>
                <a:gd name="connsiteY245" fmla="*/ 1414051 h 2108333"/>
                <a:gd name="connsiteX246" fmla="*/ 209921 w 2051513"/>
                <a:gd name="connsiteY246" fmla="*/ 1288214 h 2108333"/>
                <a:gd name="connsiteX247" fmla="*/ 237014 w 2051513"/>
                <a:gd name="connsiteY247" fmla="*/ 1149348 h 2108333"/>
                <a:gd name="connsiteX248" fmla="*/ 1983136 w 2051513"/>
                <a:gd name="connsiteY248" fmla="*/ 255904 h 2108333"/>
                <a:gd name="connsiteX249" fmla="*/ 1816869 w 2051513"/>
                <a:gd name="connsiteY249" fmla="*/ 424840 h 2108333"/>
                <a:gd name="connsiteX250" fmla="*/ 1821342 w 2051513"/>
                <a:gd name="connsiteY250" fmla="*/ 428414 h 2108333"/>
                <a:gd name="connsiteX251" fmla="*/ 1825753 w 2051513"/>
                <a:gd name="connsiteY251" fmla="*/ 445237 h 2108333"/>
                <a:gd name="connsiteX252" fmla="*/ 1994021 w 2051513"/>
                <a:gd name="connsiteY252" fmla="*/ 509508 h 2108333"/>
                <a:gd name="connsiteX253" fmla="*/ 2006492 w 2051513"/>
                <a:gd name="connsiteY253" fmla="*/ 490503 h 2108333"/>
                <a:gd name="connsiteX254" fmla="*/ 2008537 w 2051513"/>
                <a:gd name="connsiteY254" fmla="*/ 490173 h 2108333"/>
                <a:gd name="connsiteX255" fmla="*/ 1984324 w 2051513"/>
                <a:gd name="connsiteY255" fmla="*/ 256822 h 2108333"/>
                <a:gd name="connsiteX256" fmla="*/ 449164 w 2051513"/>
                <a:gd name="connsiteY256" fmla="*/ 899130 h 2108333"/>
                <a:gd name="connsiteX257" fmla="*/ 273290 w 2051513"/>
                <a:gd name="connsiteY257" fmla="*/ 1113059 h 2108333"/>
                <a:gd name="connsiteX258" fmla="*/ 277367 w 2051513"/>
                <a:gd name="connsiteY258" fmla="*/ 1128915 h 2108333"/>
                <a:gd name="connsiteX259" fmla="*/ 431535 w 2051513"/>
                <a:gd name="connsiteY259" fmla="*/ 1287296 h 2108333"/>
                <a:gd name="connsiteX260" fmla="*/ 489015 w 2051513"/>
                <a:gd name="connsiteY260" fmla="*/ 879979 h 2108333"/>
                <a:gd name="connsiteX261" fmla="*/ 478364 w 2051513"/>
                <a:gd name="connsiteY261" fmla="*/ 895774 h 2108333"/>
                <a:gd name="connsiteX262" fmla="*/ 469844 w 2051513"/>
                <a:gd name="connsiteY262" fmla="*/ 897197 h 2108333"/>
                <a:gd name="connsiteX263" fmla="*/ 451332 w 2051513"/>
                <a:gd name="connsiteY263" fmla="*/ 1281473 h 2108333"/>
                <a:gd name="connsiteX264" fmla="*/ 728906 w 2051513"/>
                <a:gd name="connsiteY264" fmla="*/ 924708 h 2108333"/>
                <a:gd name="connsiteX265" fmla="*/ 727861 w 2051513"/>
                <a:gd name="connsiteY265" fmla="*/ 923900 h 2108333"/>
                <a:gd name="connsiteX266" fmla="*/ 724803 w 2051513"/>
                <a:gd name="connsiteY266" fmla="*/ 910462 h 2108333"/>
                <a:gd name="connsiteX267" fmla="*/ 60528 w 2051513"/>
                <a:gd name="connsiteY267" fmla="*/ 1050375 h 2108333"/>
                <a:gd name="connsiteX268" fmla="*/ 57128 w 2051513"/>
                <a:gd name="connsiteY268" fmla="*/ 1055438 h 2108333"/>
                <a:gd name="connsiteX269" fmla="*/ 51328 w 2051513"/>
                <a:gd name="connsiteY269" fmla="*/ 1056406 h 2108333"/>
                <a:gd name="connsiteX270" fmla="*/ 47838 w 2051513"/>
                <a:gd name="connsiteY270" fmla="*/ 1205837 h 2108333"/>
                <a:gd name="connsiteX271" fmla="*/ 53065 w 2051513"/>
                <a:gd name="connsiteY271" fmla="*/ 1210012 h 2108333"/>
                <a:gd name="connsiteX272" fmla="*/ 221085 w 2051513"/>
                <a:gd name="connsiteY272" fmla="*/ 1123395 h 2108333"/>
                <a:gd name="connsiteX273" fmla="*/ 220886 w 2051513"/>
                <a:gd name="connsiteY273" fmla="*/ 1122523 h 2108333"/>
                <a:gd name="connsiteX274" fmla="*/ 77903 w 2051513"/>
                <a:gd name="connsiteY274" fmla="*/ 1034507 h 2108333"/>
                <a:gd name="connsiteX275" fmla="*/ 230703 w 2051513"/>
                <a:gd name="connsiteY275" fmla="*/ 1103254 h 2108333"/>
                <a:gd name="connsiteX276" fmla="*/ 232744 w 2051513"/>
                <a:gd name="connsiteY276" fmla="*/ 1100144 h 2108333"/>
                <a:gd name="connsiteX277" fmla="*/ 247064 w 2051513"/>
                <a:gd name="connsiteY277" fmla="*/ 1097832 h 2108333"/>
                <a:gd name="connsiteX278" fmla="*/ 247072 w 2051513"/>
                <a:gd name="connsiteY278" fmla="*/ 1097792 h 2108333"/>
                <a:gd name="connsiteX279" fmla="*/ 247105 w 2051513"/>
                <a:gd name="connsiteY279" fmla="*/ 1097826 h 2108333"/>
                <a:gd name="connsiteX280" fmla="*/ 255392 w 2051513"/>
                <a:gd name="connsiteY280" fmla="*/ 1096488 h 2108333"/>
                <a:gd name="connsiteX281" fmla="*/ 259367 w 2051513"/>
                <a:gd name="connsiteY281" fmla="*/ 1099474 h 2108333"/>
                <a:gd name="connsiteX282" fmla="*/ 430436 w 2051513"/>
                <a:gd name="connsiteY282" fmla="*/ 891750 h 2108333"/>
                <a:gd name="connsiteX283" fmla="*/ 1832245 w 2051513"/>
                <a:gd name="connsiteY283" fmla="*/ 139237 h 2108333"/>
                <a:gd name="connsiteX284" fmla="*/ 1803857 w 2051513"/>
                <a:gd name="connsiteY284" fmla="*/ 412400 h 2108333"/>
                <a:gd name="connsiteX285" fmla="*/ 1971889 w 2051513"/>
                <a:gd name="connsiteY285" fmla="*/ 241670 h 2108333"/>
                <a:gd name="connsiteX286" fmla="*/ 1969243 w 2051513"/>
                <a:gd name="connsiteY286" fmla="*/ 230045 h 2108333"/>
                <a:gd name="connsiteX287" fmla="*/ 1839677 w 2051513"/>
                <a:gd name="connsiteY287" fmla="*/ 137729 h 2108333"/>
                <a:gd name="connsiteX288" fmla="*/ 1839472 w 2051513"/>
                <a:gd name="connsiteY288" fmla="*/ 138030 h 2108333"/>
                <a:gd name="connsiteX289" fmla="*/ 148564 w 2051513"/>
                <a:gd name="connsiteY289" fmla="*/ 871396 h 2108333"/>
                <a:gd name="connsiteX290" fmla="*/ 141707 w 2051513"/>
                <a:gd name="connsiteY290" fmla="*/ 881722 h 2108333"/>
                <a:gd name="connsiteX291" fmla="*/ 123632 w 2051513"/>
                <a:gd name="connsiteY291" fmla="*/ 884740 h 2108333"/>
                <a:gd name="connsiteX292" fmla="*/ 61271 w 2051513"/>
                <a:gd name="connsiteY292" fmla="*/ 1012823 h 2108333"/>
                <a:gd name="connsiteX293" fmla="*/ 65023 w 2051513"/>
                <a:gd name="connsiteY293" fmla="*/ 1015643 h 2108333"/>
                <a:gd name="connsiteX294" fmla="*/ 65204 w 2051513"/>
                <a:gd name="connsiteY294" fmla="*/ 1016346 h 2108333"/>
                <a:gd name="connsiteX295" fmla="*/ 401281 w 2051513"/>
                <a:gd name="connsiteY295" fmla="*/ 880253 h 2108333"/>
                <a:gd name="connsiteX296" fmla="*/ 1013749 w 2051513"/>
                <a:gd name="connsiteY296" fmla="*/ 471000 h 2108333"/>
                <a:gd name="connsiteX297" fmla="*/ 1011340 w 2051513"/>
                <a:gd name="connsiteY297" fmla="*/ 474629 h 2108333"/>
                <a:gd name="connsiteX298" fmla="*/ 1009066 w 2051513"/>
                <a:gd name="connsiteY298" fmla="*/ 475009 h 2108333"/>
                <a:gd name="connsiteX299" fmla="*/ 1055372 w 2051513"/>
                <a:gd name="connsiteY299" fmla="*/ 731260 h 2108333"/>
                <a:gd name="connsiteX300" fmla="*/ 1055759 w 2051513"/>
                <a:gd name="connsiteY300" fmla="*/ 731192 h 2108333"/>
                <a:gd name="connsiteX301" fmla="*/ 1067287 w 2051513"/>
                <a:gd name="connsiteY301" fmla="*/ 740401 h 2108333"/>
                <a:gd name="connsiteX302" fmla="*/ 1426123 w 2051513"/>
                <a:gd name="connsiteY302" fmla="*/ 648418 h 2108333"/>
                <a:gd name="connsiteX303" fmla="*/ 1425943 w 2051513"/>
                <a:gd name="connsiteY303" fmla="*/ 647629 h 2108333"/>
                <a:gd name="connsiteX304" fmla="*/ 1313376 w 2051513"/>
                <a:gd name="connsiteY304" fmla="*/ 278712 h 2108333"/>
                <a:gd name="connsiteX305" fmla="*/ 1022223 w 2051513"/>
                <a:gd name="connsiteY305" fmla="*/ 447169 h 2108333"/>
                <a:gd name="connsiteX306" fmla="*/ 1023778 w 2051513"/>
                <a:gd name="connsiteY306" fmla="*/ 453588 h 2108333"/>
                <a:gd name="connsiteX307" fmla="*/ 1432251 w 2051513"/>
                <a:gd name="connsiteY307" fmla="*/ 628623 h 2108333"/>
                <a:gd name="connsiteX308" fmla="*/ 1434395 w 2051513"/>
                <a:gd name="connsiteY308" fmla="*/ 625356 h 2108333"/>
                <a:gd name="connsiteX309" fmla="*/ 1333888 w 2051513"/>
                <a:gd name="connsiteY309" fmla="*/ 289073 h 2108333"/>
                <a:gd name="connsiteX310" fmla="*/ 1328035 w 2051513"/>
                <a:gd name="connsiteY310" fmla="*/ 290051 h 2108333"/>
                <a:gd name="connsiteX311" fmla="*/ 1620929 w 2051513"/>
                <a:gd name="connsiteY311" fmla="*/ 128123 h 2108333"/>
                <a:gd name="connsiteX312" fmla="*/ 1467003 w 2051513"/>
                <a:gd name="connsiteY312" fmla="*/ 622939 h 2108333"/>
                <a:gd name="connsiteX313" fmla="*/ 1476224 w 2051513"/>
                <a:gd name="connsiteY313" fmla="*/ 630305 h 2108333"/>
                <a:gd name="connsiteX314" fmla="*/ 1770306 w 2051513"/>
                <a:gd name="connsiteY314" fmla="*/ 443382 h 2108333"/>
                <a:gd name="connsiteX315" fmla="*/ 1769206 w 2051513"/>
                <a:gd name="connsiteY315" fmla="*/ 438549 h 2108333"/>
                <a:gd name="connsiteX316" fmla="*/ 1774443 w 2051513"/>
                <a:gd name="connsiteY316" fmla="*/ 430568 h 2108333"/>
                <a:gd name="connsiteX317" fmla="*/ 1645707 w 2051513"/>
                <a:gd name="connsiteY317" fmla="*/ 103968 h 2108333"/>
                <a:gd name="connsiteX318" fmla="*/ 1639033 w 2051513"/>
                <a:gd name="connsiteY318" fmla="*/ 114138 h 2108333"/>
                <a:gd name="connsiteX319" fmla="*/ 1785915 w 2051513"/>
                <a:gd name="connsiteY319" fmla="*/ 410911 h 2108333"/>
                <a:gd name="connsiteX320" fmla="*/ 1814076 w 2051513"/>
                <a:gd name="connsiteY320" fmla="*/ 139933 h 2108333"/>
                <a:gd name="connsiteX321" fmla="*/ 1799922 w 2051513"/>
                <a:gd name="connsiteY321" fmla="*/ 128986 h 2108333"/>
                <a:gd name="connsiteX322" fmla="*/ 1797996 w 2051513"/>
                <a:gd name="connsiteY322" fmla="*/ 120522 h 2108333"/>
                <a:gd name="connsiteX323" fmla="*/ 1602651 w 2051513"/>
                <a:gd name="connsiteY323" fmla="*/ 115940 h 2108333"/>
                <a:gd name="connsiteX324" fmla="*/ 1360875 w 2051513"/>
                <a:gd name="connsiteY324" fmla="*/ 255376 h 2108333"/>
                <a:gd name="connsiteX325" fmla="*/ 1363531 w 2051513"/>
                <a:gd name="connsiteY325" fmla="*/ 267044 h 2108333"/>
                <a:gd name="connsiteX326" fmla="*/ 1353128 w 2051513"/>
                <a:gd name="connsiteY326" fmla="*/ 282896 h 2108333"/>
                <a:gd name="connsiteX327" fmla="*/ 1450287 w 2051513"/>
                <a:gd name="connsiteY327" fmla="*/ 608623 h 2108333"/>
                <a:gd name="connsiteX328" fmla="*/ 1603835 w 2051513"/>
                <a:gd name="connsiteY328" fmla="*/ 116856 h 2108333"/>
                <a:gd name="connsiteX329" fmla="*/ 358448 w 2051513"/>
                <a:gd name="connsiteY329" fmla="*/ 655353 h 2108333"/>
                <a:gd name="connsiteX330" fmla="*/ 150322 w 2051513"/>
                <a:gd name="connsiteY330" fmla="*/ 844897 h 2108333"/>
                <a:gd name="connsiteX331" fmla="*/ 151996 w 2051513"/>
                <a:gd name="connsiteY331" fmla="*/ 851807 h 2108333"/>
                <a:gd name="connsiteX332" fmla="*/ 437662 w 2051513"/>
                <a:gd name="connsiteY332" fmla="*/ 860722 h 2108333"/>
                <a:gd name="connsiteX333" fmla="*/ 442416 w 2051513"/>
                <a:gd name="connsiteY333" fmla="*/ 853476 h 2108333"/>
                <a:gd name="connsiteX334" fmla="*/ 360974 w 2051513"/>
                <a:gd name="connsiteY334" fmla="*/ 655489 h 2108333"/>
                <a:gd name="connsiteX335" fmla="*/ 359073 w 2051513"/>
                <a:gd name="connsiteY335" fmla="*/ 655829 h 2108333"/>
                <a:gd name="connsiteX336" fmla="*/ 171017 w 2051513"/>
                <a:gd name="connsiteY336" fmla="*/ 725562 h 2108333"/>
                <a:gd name="connsiteX337" fmla="*/ 171082 w 2051513"/>
                <a:gd name="connsiteY337" fmla="*/ 725829 h 2108333"/>
                <a:gd name="connsiteX338" fmla="*/ 158234 w 2051513"/>
                <a:gd name="connsiteY338" fmla="*/ 745179 h 2108333"/>
                <a:gd name="connsiteX339" fmla="*/ 153150 w 2051513"/>
                <a:gd name="connsiteY339" fmla="*/ 746028 h 2108333"/>
                <a:gd name="connsiteX340" fmla="*/ 141307 w 2051513"/>
                <a:gd name="connsiteY340" fmla="*/ 825812 h 2108333"/>
                <a:gd name="connsiteX341" fmla="*/ 315606 w 2051513"/>
                <a:gd name="connsiteY341" fmla="*/ 666957 h 2108333"/>
                <a:gd name="connsiteX342" fmla="*/ 587838 w 2051513"/>
                <a:gd name="connsiteY342" fmla="*/ 514154 h 2108333"/>
                <a:gd name="connsiteX343" fmla="*/ 756606 w 2051513"/>
                <a:gd name="connsiteY343" fmla="*/ 880739 h 2108333"/>
                <a:gd name="connsiteX344" fmla="*/ 758404 w 2051513"/>
                <a:gd name="connsiteY344" fmla="*/ 880448 h 2108333"/>
                <a:gd name="connsiteX345" fmla="*/ 765491 w 2051513"/>
                <a:gd name="connsiteY345" fmla="*/ 885774 h 2108333"/>
                <a:gd name="connsiteX346" fmla="*/ 1022967 w 2051513"/>
                <a:gd name="connsiteY346" fmla="*/ 767238 h 2108333"/>
                <a:gd name="connsiteX347" fmla="*/ 1022308 w 2051513"/>
                <a:gd name="connsiteY347" fmla="*/ 764342 h 2108333"/>
                <a:gd name="connsiteX348" fmla="*/ 565559 w 2051513"/>
                <a:gd name="connsiteY348" fmla="*/ 513477 h 2108333"/>
                <a:gd name="connsiteX349" fmla="*/ 473214 w 2051513"/>
                <a:gd name="connsiteY349" fmla="*/ 846176 h 2108333"/>
                <a:gd name="connsiteX350" fmla="*/ 486259 w 2051513"/>
                <a:gd name="connsiteY350" fmla="*/ 855980 h 2108333"/>
                <a:gd name="connsiteX351" fmla="*/ 487910 w 2051513"/>
                <a:gd name="connsiteY351" fmla="*/ 863068 h 2108333"/>
                <a:gd name="connsiteX352" fmla="*/ 729098 w 2051513"/>
                <a:gd name="connsiteY352" fmla="*/ 894250 h 2108333"/>
                <a:gd name="connsiteX353" fmla="*/ 735756 w 2051513"/>
                <a:gd name="connsiteY353" fmla="*/ 884105 h 2108333"/>
                <a:gd name="connsiteX354" fmla="*/ 736158 w 2051513"/>
                <a:gd name="connsiteY354" fmla="*/ 884040 h 2108333"/>
                <a:gd name="connsiteX355" fmla="*/ 593620 w 2051513"/>
                <a:gd name="connsiteY355" fmla="*/ 491223 h 2108333"/>
                <a:gd name="connsiteX356" fmla="*/ 590195 w 2051513"/>
                <a:gd name="connsiteY356" fmla="*/ 496322 h 2108333"/>
                <a:gd name="connsiteX357" fmla="*/ 1025105 w 2051513"/>
                <a:gd name="connsiteY357" fmla="*/ 746764 h 2108333"/>
                <a:gd name="connsiteX358" fmla="*/ 1032644 w 2051513"/>
                <a:gd name="connsiteY358" fmla="*/ 735275 h 2108333"/>
                <a:gd name="connsiteX359" fmla="*/ 1035665 w 2051513"/>
                <a:gd name="connsiteY359" fmla="*/ 734741 h 2108333"/>
                <a:gd name="connsiteX360" fmla="*/ 988748 w 2051513"/>
                <a:gd name="connsiteY360" fmla="*/ 478402 h 2108333"/>
                <a:gd name="connsiteX361" fmla="*/ 988430 w 2051513"/>
                <a:gd name="connsiteY361" fmla="*/ 478455 h 2108333"/>
                <a:gd name="connsiteX362" fmla="*/ 971790 w 2051513"/>
                <a:gd name="connsiteY362" fmla="*/ 465585 h 2108333"/>
                <a:gd name="connsiteX363" fmla="*/ 970329 w 2051513"/>
                <a:gd name="connsiteY363" fmla="*/ 459162 h 2108333"/>
                <a:gd name="connsiteX364" fmla="*/ 543234 w 2051513"/>
                <a:gd name="connsiteY364" fmla="*/ 509109 h 2108333"/>
                <a:gd name="connsiteX365" fmla="*/ 382991 w 2051513"/>
                <a:gd name="connsiteY365" fmla="*/ 632765 h 2108333"/>
                <a:gd name="connsiteX366" fmla="*/ 384583 w 2051513"/>
                <a:gd name="connsiteY366" fmla="*/ 639295 h 2108333"/>
                <a:gd name="connsiteX367" fmla="*/ 378701 w 2051513"/>
                <a:gd name="connsiteY367" fmla="*/ 648152 h 2108333"/>
                <a:gd name="connsiteX368" fmla="*/ 457864 w 2051513"/>
                <a:gd name="connsiteY368" fmla="*/ 832949 h 2108333"/>
                <a:gd name="connsiteX369" fmla="*/ 208774 w 2051513"/>
                <a:gd name="connsiteY369" fmla="*/ 615810 h 2108333"/>
                <a:gd name="connsiteX370" fmla="*/ 199866 w 2051513"/>
                <a:gd name="connsiteY370" fmla="*/ 629022 h 2108333"/>
                <a:gd name="connsiteX371" fmla="*/ 191130 w 2051513"/>
                <a:gd name="connsiteY371" fmla="*/ 630481 h 2108333"/>
                <a:gd name="connsiteX372" fmla="*/ 164612 w 2051513"/>
                <a:gd name="connsiteY372" fmla="*/ 704172 h 2108333"/>
                <a:gd name="connsiteX373" fmla="*/ 166129 w 2051513"/>
                <a:gd name="connsiteY373" fmla="*/ 705384 h 2108333"/>
                <a:gd name="connsiteX374" fmla="*/ 166314 w 2051513"/>
                <a:gd name="connsiteY374" fmla="*/ 706148 h 2108333"/>
                <a:gd name="connsiteX375" fmla="*/ 326310 w 2051513"/>
                <a:gd name="connsiteY375" fmla="*/ 640771 h 2108333"/>
                <a:gd name="connsiteX376" fmla="*/ 1379685 w 2051513"/>
                <a:gd name="connsiteY376" fmla="*/ 39966 h 2108333"/>
                <a:gd name="connsiteX377" fmla="*/ 1370560 w 2051513"/>
                <a:gd name="connsiteY377" fmla="*/ 53553 h 2108333"/>
                <a:gd name="connsiteX378" fmla="*/ 1355339 w 2051513"/>
                <a:gd name="connsiteY378" fmla="*/ 56094 h 2108333"/>
                <a:gd name="connsiteX379" fmla="*/ 1345214 w 2051513"/>
                <a:gd name="connsiteY379" fmla="*/ 236190 h 2108333"/>
                <a:gd name="connsiteX380" fmla="*/ 1350815 w 2051513"/>
                <a:gd name="connsiteY380" fmla="*/ 240400 h 2108333"/>
                <a:gd name="connsiteX381" fmla="*/ 1593502 w 2051513"/>
                <a:gd name="connsiteY381" fmla="*/ 100438 h 2108333"/>
                <a:gd name="connsiteX382" fmla="*/ 1591938 w 2051513"/>
                <a:gd name="connsiteY382" fmla="*/ 93565 h 2108333"/>
                <a:gd name="connsiteX383" fmla="*/ 401015 w 2051513"/>
                <a:gd name="connsiteY383" fmla="*/ 475800 h 2108333"/>
                <a:gd name="connsiteX384" fmla="*/ 394760 w 2051513"/>
                <a:gd name="connsiteY384" fmla="*/ 484870 h 2108333"/>
                <a:gd name="connsiteX385" fmla="*/ 390649 w 2051513"/>
                <a:gd name="connsiteY385" fmla="*/ 485556 h 2108333"/>
                <a:gd name="connsiteX386" fmla="*/ 381030 w 2051513"/>
                <a:gd name="connsiteY386" fmla="*/ 608667 h 2108333"/>
                <a:gd name="connsiteX387" fmla="*/ 534509 w 2051513"/>
                <a:gd name="connsiteY387" fmla="*/ 490747 h 2108333"/>
                <a:gd name="connsiteX388" fmla="*/ 365531 w 2051513"/>
                <a:gd name="connsiteY388" fmla="*/ 483808 h 2108333"/>
                <a:gd name="connsiteX389" fmla="*/ 220160 w 2051513"/>
                <a:gd name="connsiteY389" fmla="*/ 596146 h 2108333"/>
                <a:gd name="connsiteX390" fmla="*/ 349175 w 2051513"/>
                <a:gd name="connsiteY390" fmla="*/ 623545 h 2108333"/>
                <a:gd name="connsiteX391" fmla="*/ 352947 w 2051513"/>
                <a:gd name="connsiteY391" fmla="*/ 618000 h 2108333"/>
                <a:gd name="connsiteX392" fmla="*/ 358710 w 2051513"/>
                <a:gd name="connsiteY392" fmla="*/ 617037 h 2108333"/>
                <a:gd name="connsiteX393" fmla="*/ 368915 w 2051513"/>
                <a:gd name="connsiteY393" fmla="*/ 486425 h 2108333"/>
                <a:gd name="connsiteX394" fmla="*/ 1050659 w 2051513"/>
                <a:gd name="connsiteY394" fmla="*/ 99996 h 2108333"/>
                <a:gd name="connsiteX395" fmla="*/ 1009862 w 2051513"/>
                <a:gd name="connsiteY395" fmla="*/ 427791 h 2108333"/>
                <a:gd name="connsiteX396" fmla="*/ 1012011 w 2051513"/>
                <a:gd name="connsiteY396" fmla="*/ 429406 h 2108333"/>
                <a:gd name="connsiteX397" fmla="*/ 1307335 w 2051513"/>
                <a:gd name="connsiteY397" fmla="*/ 259341 h 2108333"/>
                <a:gd name="connsiteX398" fmla="*/ 1306703 w 2051513"/>
                <a:gd name="connsiteY398" fmla="*/ 256565 h 2108333"/>
                <a:gd name="connsiteX399" fmla="*/ 1307649 w 2051513"/>
                <a:gd name="connsiteY399" fmla="*/ 255123 h 2108333"/>
                <a:gd name="connsiteX400" fmla="*/ 1068365 w 2051513"/>
                <a:gd name="connsiteY400" fmla="*/ 88027 h 2108333"/>
                <a:gd name="connsiteX401" fmla="*/ 1321009 w 2051513"/>
                <a:gd name="connsiteY401" fmla="*/ 237107 h 2108333"/>
                <a:gd name="connsiteX402" fmla="*/ 1328575 w 2051513"/>
                <a:gd name="connsiteY402" fmla="*/ 235886 h 2108333"/>
                <a:gd name="connsiteX403" fmla="*/ 1338988 w 2051513"/>
                <a:gd name="connsiteY403" fmla="*/ 50678 h 2108333"/>
                <a:gd name="connsiteX404" fmla="*/ 1331011 w 2051513"/>
                <a:gd name="connsiteY404" fmla="*/ 44508 h 2108333"/>
                <a:gd name="connsiteX405" fmla="*/ 1330237 w 2051513"/>
                <a:gd name="connsiteY405" fmla="*/ 41106 h 2108333"/>
                <a:gd name="connsiteX406" fmla="*/ 756447 w 2051513"/>
                <a:gd name="connsiteY406" fmla="*/ 226441 h 2108333"/>
                <a:gd name="connsiteX407" fmla="*/ 584099 w 2051513"/>
                <a:gd name="connsiteY407" fmla="*/ 465835 h 2108333"/>
                <a:gd name="connsiteX408" fmla="*/ 588358 w 2051513"/>
                <a:gd name="connsiteY408" fmla="*/ 469237 h 2108333"/>
                <a:gd name="connsiteX409" fmla="*/ 968162 w 2051513"/>
                <a:gd name="connsiteY409" fmla="*/ 439967 h 2108333"/>
                <a:gd name="connsiteX410" fmla="*/ 861216 w 2051513"/>
                <a:gd name="connsiteY410" fmla="*/ 163581 h 2108333"/>
                <a:gd name="connsiteX411" fmla="*/ 774193 w 2051513"/>
                <a:gd name="connsiteY411" fmla="*/ 216537 h 2108333"/>
                <a:gd name="connsiteX412" fmla="*/ 973736 w 2051513"/>
                <a:gd name="connsiteY412" fmla="*/ 416298 h 2108333"/>
                <a:gd name="connsiteX413" fmla="*/ 886295 w 2051513"/>
                <a:gd name="connsiteY413" fmla="*/ 173270 h 2108333"/>
                <a:gd name="connsiteX414" fmla="*/ 875690 w 2051513"/>
                <a:gd name="connsiteY414" fmla="*/ 175142 h 2108333"/>
                <a:gd name="connsiteX415" fmla="*/ 908842 w 2051513"/>
                <a:gd name="connsiteY415" fmla="*/ 139592 h 2108333"/>
                <a:gd name="connsiteX416" fmla="*/ 911915 w 2051513"/>
                <a:gd name="connsiteY416" fmla="*/ 151540 h 2108333"/>
                <a:gd name="connsiteX417" fmla="*/ 905089 w 2051513"/>
                <a:gd name="connsiteY417" fmla="*/ 161704 h 2108333"/>
                <a:gd name="connsiteX418" fmla="*/ 991435 w 2051513"/>
                <a:gd name="connsiteY418" fmla="*/ 401688 h 2108333"/>
                <a:gd name="connsiteX419" fmla="*/ 1031417 w 2051513"/>
                <a:gd name="connsiteY419" fmla="*/ 96922 h 2108333"/>
                <a:gd name="connsiteX420" fmla="*/ 526996 w 2051513"/>
                <a:gd name="connsiteY420" fmla="*/ 304948 h 2108333"/>
                <a:gd name="connsiteX421" fmla="*/ 403517 w 2051513"/>
                <a:gd name="connsiteY421" fmla="*/ 448363 h 2108333"/>
                <a:gd name="connsiteX422" fmla="*/ 405133 w 2051513"/>
                <a:gd name="connsiteY422" fmla="*/ 454526 h 2108333"/>
                <a:gd name="connsiteX423" fmla="*/ 543544 w 2051513"/>
                <a:gd name="connsiteY423" fmla="*/ 470023 h 2108333"/>
                <a:gd name="connsiteX424" fmla="*/ 549587 w 2051513"/>
                <a:gd name="connsiteY424" fmla="*/ 460813 h 2108333"/>
                <a:gd name="connsiteX425" fmla="*/ 550269 w 2051513"/>
                <a:gd name="connsiteY425" fmla="*/ 460693 h 2108333"/>
                <a:gd name="connsiteX426" fmla="*/ 557823 w 2051513"/>
                <a:gd name="connsiteY426" fmla="*/ 279498 h 2108333"/>
                <a:gd name="connsiteX427" fmla="*/ 558196 w 2051513"/>
                <a:gd name="connsiteY427" fmla="*/ 281099 h 2108333"/>
                <a:gd name="connsiteX428" fmla="*/ 547617 w 2051513"/>
                <a:gd name="connsiteY428" fmla="*/ 296790 h 2108333"/>
                <a:gd name="connsiteX429" fmla="*/ 570577 w 2051513"/>
                <a:gd name="connsiteY429" fmla="*/ 450438 h 2108333"/>
                <a:gd name="connsiteX430" fmla="*/ 727383 w 2051513"/>
                <a:gd name="connsiteY430" fmla="*/ 232653 h 2108333"/>
                <a:gd name="connsiteX431" fmla="*/ 513785 w 2051513"/>
                <a:gd name="connsiteY431" fmla="*/ 251178 h 2108333"/>
                <a:gd name="connsiteX432" fmla="*/ 536900 w 2051513"/>
                <a:gd name="connsiteY432" fmla="*/ 247095 h 2108333"/>
                <a:gd name="connsiteX433" fmla="*/ 548138 w 2051513"/>
                <a:gd name="connsiteY433" fmla="*/ 256072 h 2108333"/>
                <a:gd name="connsiteX434" fmla="*/ 751233 w 2051513"/>
                <a:gd name="connsiteY434" fmla="*/ 199528 h 2108333"/>
                <a:gd name="connsiteX435" fmla="*/ 753140 w 2051513"/>
                <a:gd name="connsiteY435" fmla="*/ 196879 h 2108333"/>
                <a:gd name="connsiteX436" fmla="*/ 754661 w 2051513"/>
                <a:gd name="connsiteY436" fmla="*/ 198153 h 2108333"/>
                <a:gd name="connsiteX437" fmla="*/ 858953 w 2051513"/>
                <a:gd name="connsiteY437" fmla="*/ 134711 h 2108333"/>
                <a:gd name="connsiteX438" fmla="*/ 867150 w 2051513"/>
                <a:gd name="connsiteY438" fmla="*/ 122220 h 2108333"/>
                <a:gd name="connsiteX439" fmla="*/ 890060 w 2051513"/>
                <a:gd name="connsiteY439" fmla="*/ 118395 h 2108333"/>
                <a:gd name="connsiteX440" fmla="*/ 890642 w 2051513"/>
                <a:gd name="connsiteY440" fmla="*/ 118844 h 2108333"/>
                <a:gd name="connsiteX441" fmla="*/ 1035058 w 2051513"/>
                <a:gd name="connsiteY441" fmla="*/ 69172 h 2108333"/>
                <a:gd name="connsiteX442" fmla="*/ 1035155 w 2051513"/>
                <a:gd name="connsiteY442" fmla="*/ 68430 h 2108333"/>
                <a:gd name="connsiteX443" fmla="*/ 1035913 w 2051513"/>
                <a:gd name="connsiteY443" fmla="*/ 68878 h 2108333"/>
                <a:gd name="connsiteX444" fmla="*/ 1037354 w 2051513"/>
                <a:gd name="connsiteY444" fmla="*/ 68382 h 2108333"/>
                <a:gd name="connsiteX445" fmla="*/ 1331928 w 2051513"/>
                <a:gd name="connsiteY445" fmla="*/ 15346 h 2108333"/>
                <a:gd name="connsiteX446" fmla="*/ 1338906 w 2051513"/>
                <a:gd name="connsiteY446" fmla="*/ 4713 h 2108333"/>
                <a:gd name="connsiteX447" fmla="*/ 1378456 w 2051513"/>
                <a:gd name="connsiteY447" fmla="*/ 13758 h 2108333"/>
                <a:gd name="connsiteX448" fmla="*/ 1378605 w 2051513"/>
                <a:gd name="connsiteY448" fmla="*/ 14339 h 2108333"/>
                <a:gd name="connsiteX449" fmla="*/ 1607047 w 2051513"/>
                <a:gd name="connsiteY449" fmla="*/ 70331 h 2108333"/>
                <a:gd name="connsiteX450" fmla="*/ 1626372 w 2051513"/>
                <a:gd name="connsiteY450" fmla="*/ 67212 h 2108333"/>
                <a:gd name="connsiteX451" fmla="*/ 1638860 w 2051513"/>
                <a:gd name="connsiteY451" fmla="*/ 76596 h 2108333"/>
                <a:gd name="connsiteX452" fmla="*/ 1804037 w 2051513"/>
                <a:gd name="connsiteY452" fmla="*/ 94951 h 2108333"/>
                <a:gd name="connsiteX453" fmla="*/ 1807817 w 2051513"/>
                <a:gd name="connsiteY453" fmla="*/ 89190 h 2108333"/>
                <a:gd name="connsiteX454" fmla="*/ 1847367 w 2051513"/>
                <a:gd name="connsiteY454" fmla="*/ 98235 h 2108333"/>
                <a:gd name="connsiteX455" fmla="*/ 1851495 w 2051513"/>
                <a:gd name="connsiteY455" fmla="*/ 114921 h 2108333"/>
                <a:gd name="connsiteX456" fmla="*/ 1982561 w 2051513"/>
                <a:gd name="connsiteY456" fmla="*/ 208390 h 2108333"/>
                <a:gd name="connsiteX457" fmla="*/ 2003961 w 2051513"/>
                <a:gd name="connsiteY457" fmla="*/ 204935 h 2108333"/>
                <a:gd name="connsiteX458" fmla="*/ 2020862 w 2051513"/>
                <a:gd name="connsiteY458" fmla="*/ 217636 h 2108333"/>
                <a:gd name="connsiteX459" fmla="*/ 2012967 w 2051513"/>
                <a:gd name="connsiteY459" fmla="*/ 257431 h 2108333"/>
                <a:gd name="connsiteX460" fmla="*/ 2007962 w 2051513"/>
                <a:gd name="connsiteY460" fmla="*/ 258267 h 2108333"/>
                <a:gd name="connsiteX461" fmla="*/ 2031974 w 2051513"/>
                <a:gd name="connsiteY461" fmla="*/ 488977 h 2108333"/>
                <a:gd name="connsiteX462" fmla="*/ 2046042 w 2051513"/>
                <a:gd name="connsiteY462" fmla="*/ 499549 h 2108333"/>
                <a:gd name="connsiteX463" fmla="*/ 2038146 w 2051513"/>
                <a:gd name="connsiteY463" fmla="*/ 539343 h 2108333"/>
                <a:gd name="connsiteX464" fmla="*/ 2026916 w 2051513"/>
                <a:gd name="connsiteY464" fmla="*/ 541219 h 2108333"/>
                <a:gd name="connsiteX465" fmla="*/ 1980674 w 2051513"/>
                <a:gd name="connsiteY465" fmla="*/ 698823 h 2108333"/>
                <a:gd name="connsiteX466" fmla="*/ 1985300 w 2051513"/>
                <a:gd name="connsiteY466" fmla="*/ 702401 h 2108333"/>
                <a:gd name="connsiteX467" fmla="*/ 1977406 w 2051513"/>
                <a:gd name="connsiteY467" fmla="*/ 742195 h 2108333"/>
                <a:gd name="connsiteX468" fmla="*/ 1954291 w 2051513"/>
                <a:gd name="connsiteY468" fmla="*/ 746278 h 2108333"/>
                <a:gd name="connsiteX469" fmla="*/ 1946075 w 2051513"/>
                <a:gd name="connsiteY469" fmla="*/ 739715 h 2108333"/>
                <a:gd name="connsiteX470" fmla="*/ 1825161 w 2051513"/>
                <a:gd name="connsiteY470" fmla="*/ 818084 h 2108333"/>
                <a:gd name="connsiteX471" fmla="*/ 1828084 w 2051513"/>
                <a:gd name="connsiteY471" fmla="*/ 830926 h 2108333"/>
                <a:gd name="connsiteX472" fmla="*/ 1815498 w 2051513"/>
                <a:gd name="connsiteY472" fmla="*/ 850107 h 2108333"/>
                <a:gd name="connsiteX473" fmla="*/ 1792587 w 2051513"/>
                <a:gd name="connsiteY473" fmla="*/ 853932 h 2108333"/>
                <a:gd name="connsiteX474" fmla="*/ 1784955 w 2051513"/>
                <a:gd name="connsiteY474" fmla="*/ 848028 h 2108333"/>
                <a:gd name="connsiteX475" fmla="*/ 1618671 w 2051513"/>
                <a:gd name="connsiteY475" fmla="*/ 988962 h 2108333"/>
                <a:gd name="connsiteX476" fmla="*/ 1621967 w 2051513"/>
                <a:gd name="connsiteY476" fmla="*/ 1002478 h 2108333"/>
                <a:gd name="connsiteX477" fmla="*/ 1618359 w 2051513"/>
                <a:gd name="connsiteY477" fmla="*/ 1007911 h 2108333"/>
                <a:gd name="connsiteX478" fmla="*/ 1620464 w 2051513"/>
                <a:gd name="connsiteY478" fmla="*/ 1017159 h 2108333"/>
                <a:gd name="connsiteX479" fmla="*/ 1607878 w 2051513"/>
                <a:gd name="connsiteY479" fmla="*/ 1036339 h 2108333"/>
                <a:gd name="connsiteX480" fmla="*/ 1585800 w 2051513"/>
                <a:gd name="connsiteY480" fmla="*/ 1040026 h 2108333"/>
                <a:gd name="connsiteX481" fmla="*/ 1400466 w 2051513"/>
                <a:gd name="connsiteY481" fmla="*/ 1370046 h 2108333"/>
                <a:gd name="connsiteX482" fmla="*/ 1402398 w 2051513"/>
                <a:gd name="connsiteY482" fmla="*/ 1371498 h 2108333"/>
                <a:gd name="connsiteX483" fmla="*/ 1404609 w 2051513"/>
                <a:gd name="connsiteY483" fmla="*/ 1381210 h 2108333"/>
                <a:gd name="connsiteX484" fmla="*/ 1576100 w 2051513"/>
                <a:gd name="connsiteY484" fmla="*/ 1459766 h 2108333"/>
                <a:gd name="connsiteX485" fmla="*/ 1580301 w 2051513"/>
                <a:gd name="connsiteY485" fmla="*/ 1453365 h 2108333"/>
                <a:gd name="connsiteX486" fmla="*/ 1619850 w 2051513"/>
                <a:gd name="connsiteY486" fmla="*/ 1462410 h 2108333"/>
                <a:gd name="connsiteX487" fmla="*/ 1625235 w 2051513"/>
                <a:gd name="connsiteY487" fmla="*/ 1482946 h 2108333"/>
                <a:gd name="connsiteX488" fmla="*/ 1616250 w 2051513"/>
                <a:gd name="connsiteY488" fmla="*/ 1495976 h 2108333"/>
                <a:gd name="connsiteX489" fmla="*/ 1695950 w 2051513"/>
                <a:gd name="connsiteY489" fmla="*/ 1698680 h 2108333"/>
                <a:gd name="connsiteX490" fmla="*/ 1697745 w 2051513"/>
                <a:gd name="connsiteY490" fmla="*/ 1698390 h 2108333"/>
                <a:gd name="connsiteX491" fmla="*/ 1714646 w 2051513"/>
                <a:gd name="connsiteY491" fmla="*/ 1711091 h 2108333"/>
                <a:gd name="connsiteX492" fmla="*/ 1706751 w 2051513"/>
                <a:gd name="connsiteY492" fmla="*/ 1750886 h 2108333"/>
                <a:gd name="connsiteX493" fmla="*/ 1701602 w 2051513"/>
                <a:gd name="connsiteY493" fmla="*/ 1751746 h 2108333"/>
                <a:gd name="connsiteX494" fmla="*/ 1662969 w 2051513"/>
                <a:gd name="connsiteY494" fmla="*/ 2061379 h 2108333"/>
                <a:gd name="connsiteX495" fmla="*/ 1667405 w 2051513"/>
                <a:gd name="connsiteY495" fmla="*/ 2064712 h 2108333"/>
                <a:gd name="connsiteX496" fmla="*/ 1659511 w 2051513"/>
                <a:gd name="connsiteY496" fmla="*/ 2104507 h 2108333"/>
                <a:gd name="connsiteX497" fmla="*/ 1657547 w 2051513"/>
                <a:gd name="connsiteY497" fmla="*/ 2104835 h 2108333"/>
                <a:gd name="connsiteX498" fmla="*/ 1657419 w 2051513"/>
                <a:gd name="connsiteY498" fmla="*/ 2105865 h 2108333"/>
                <a:gd name="connsiteX499" fmla="*/ 1656829 w 2051513"/>
                <a:gd name="connsiteY499" fmla="*/ 2104955 h 2108333"/>
                <a:gd name="connsiteX500" fmla="*/ 1636601 w 2051513"/>
                <a:gd name="connsiteY500" fmla="*/ 2108333 h 2108333"/>
                <a:gd name="connsiteX501" fmla="*/ 1619961 w 2051513"/>
                <a:gd name="connsiteY501" fmla="*/ 2095463 h 2108333"/>
                <a:gd name="connsiteX502" fmla="*/ 1615269 w 2051513"/>
                <a:gd name="connsiteY502" fmla="*/ 2074848 h 2108333"/>
                <a:gd name="connsiteX503" fmla="*/ 1626361 w 2051513"/>
                <a:gd name="connsiteY503" fmla="*/ 2057945 h 2108333"/>
                <a:gd name="connsiteX504" fmla="*/ 1486899 w 2051513"/>
                <a:gd name="connsiteY504" fmla="*/ 1842772 h 2108333"/>
                <a:gd name="connsiteX505" fmla="*/ 1476505 w 2051513"/>
                <a:gd name="connsiteY505" fmla="*/ 1844508 h 2108333"/>
                <a:gd name="connsiteX506" fmla="*/ 1459865 w 2051513"/>
                <a:gd name="connsiteY506" fmla="*/ 1831638 h 2108333"/>
                <a:gd name="connsiteX507" fmla="*/ 1455173 w 2051513"/>
                <a:gd name="connsiteY507" fmla="*/ 1811023 h 2108333"/>
                <a:gd name="connsiteX508" fmla="*/ 1458668 w 2051513"/>
                <a:gd name="connsiteY508" fmla="*/ 1805698 h 2108333"/>
                <a:gd name="connsiteX509" fmla="*/ 1364588 w 2051513"/>
                <a:gd name="connsiteY509" fmla="*/ 1717921 h 2108333"/>
                <a:gd name="connsiteX510" fmla="*/ 1364474 w 2051513"/>
                <a:gd name="connsiteY510" fmla="*/ 1718091 h 2108333"/>
                <a:gd name="connsiteX511" fmla="*/ 1341564 w 2051513"/>
                <a:gd name="connsiteY511" fmla="*/ 1721917 h 2108333"/>
                <a:gd name="connsiteX512" fmla="*/ 1334216 w 2051513"/>
                <a:gd name="connsiteY512" fmla="*/ 1716234 h 2108333"/>
                <a:gd name="connsiteX513" fmla="*/ 1104216 w 2051513"/>
                <a:gd name="connsiteY513" fmla="*/ 1916726 h 2108333"/>
                <a:gd name="connsiteX514" fmla="*/ 1107628 w 2051513"/>
                <a:gd name="connsiteY514" fmla="*/ 1931377 h 2108333"/>
                <a:gd name="connsiteX515" fmla="*/ 1094872 w 2051513"/>
                <a:gd name="connsiteY515" fmla="*/ 1950296 h 2108333"/>
                <a:gd name="connsiteX516" fmla="*/ 1055322 w 2051513"/>
                <a:gd name="connsiteY516" fmla="*/ 1941252 h 2108333"/>
                <a:gd name="connsiteX517" fmla="*/ 1055094 w 2051513"/>
                <a:gd name="connsiteY517" fmla="*/ 1940248 h 2108333"/>
                <a:gd name="connsiteX518" fmla="*/ 780584 w 2051513"/>
                <a:gd name="connsiteY518" fmla="*/ 1990224 h 2108333"/>
                <a:gd name="connsiteX519" fmla="*/ 780813 w 2051513"/>
                <a:gd name="connsiteY519" fmla="*/ 1991232 h 2108333"/>
                <a:gd name="connsiteX520" fmla="*/ 768227 w 2051513"/>
                <a:gd name="connsiteY520" fmla="*/ 2010412 h 2108333"/>
                <a:gd name="connsiteX521" fmla="*/ 745317 w 2051513"/>
                <a:gd name="connsiteY521" fmla="*/ 2014238 h 2108333"/>
                <a:gd name="connsiteX522" fmla="*/ 737386 w 2051513"/>
                <a:gd name="connsiteY522" fmla="*/ 2008104 h 2108333"/>
                <a:gd name="connsiteX523" fmla="*/ 734556 w 2051513"/>
                <a:gd name="connsiteY523" fmla="*/ 2010439 h 2108333"/>
                <a:gd name="connsiteX524" fmla="*/ 735440 w 2051513"/>
                <a:gd name="connsiteY524" fmla="*/ 2006599 h 2108333"/>
                <a:gd name="connsiteX525" fmla="*/ 728677 w 2051513"/>
                <a:gd name="connsiteY525" fmla="*/ 2001368 h 2108333"/>
                <a:gd name="connsiteX526" fmla="*/ 723985 w 2051513"/>
                <a:gd name="connsiteY526" fmla="*/ 1980753 h 2108333"/>
                <a:gd name="connsiteX527" fmla="*/ 724458 w 2051513"/>
                <a:gd name="connsiteY527" fmla="*/ 1980033 h 2108333"/>
                <a:gd name="connsiteX528" fmla="*/ 595122 w 2051513"/>
                <a:gd name="connsiteY528" fmla="*/ 1887478 h 2108333"/>
                <a:gd name="connsiteX529" fmla="*/ 594770 w 2051513"/>
                <a:gd name="connsiteY529" fmla="*/ 1888015 h 2108333"/>
                <a:gd name="connsiteX530" fmla="*/ 571655 w 2051513"/>
                <a:gd name="connsiteY530" fmla="*/ 1892097 h 2108333"/>
                <a:gd name="connsiteX531" fmla="*/ 555220 w 2051513"/>
                <a:gd name="connsiteY531" fmla="*/ 1878970 h 2108333"/>
                <a:gd name="connsiteX532" fmla="*/ 555079 w 2051513"/>
                <a:gd name="connsiteY532" fmla="*/ 1878350 h 2108333"/>
                <a:gd name="connsiteX533" fmla="*/ 451142 w 2051513"/>
                <a:gd name="connsiteY533" fmla="*/ 1895781 h 2108333"/>
                <a:gd name="connsiteX534" fmla="*/ 439697 w 2051513"/>
                <a:gd name="connsiteY534" fmla="*/ 1913221 h 2108333"/>
                <a:gd name="connsiteX535" fmla="*/ 400148 w 2051513"/>
                <a:gd name="connsiteY535" fmla="*/ 1904177 h 2108333"/>
                <a:gd name="connsiteX536" fmla="*/ 396946 w 2051513"/>
                <a:gd name="connsiteY536" fmla="*/ 1890112 h 2108333"/>
                <a:gd name="connsiteX537" fmla="*/ 257499 w 2051513"/>
                <a:gd name="connsiteY537" fmla="*/ 1807304 h 2108333"/>
                <a:gd name="connsiteX538" fmla="*/ 254393 w 2051513"/>
                <a:gd name="connsiteY538" fmla="*/ 1807868 h 2108333"/>
                <a:gd name="connsiteX539" fmla="*/ 248889 w 2051513"/>
                <a:gd name="connsiteY539" fmla="*/ 1812969 h 2108333"/>
                <a:gd name="connsiteX540" fmla="*/ 248159 w 2051513"/>
                <a:gd name="connsiteY540" fmla="*/ 1809001 h 2108333"/>
                <a:gd name="connsiteX541" fmla="*/ 245735 w 2051513"/>
                <a:gd name="connsiteY541" fmla="*/ 1809441 h 2108333"/>
                <a:gd name="connsiteX542" fmla="*/ 234056 w 2051513"/>
                <a:gd name="connsiteY542" fmla="*/ 1800786 h 2108333"/>
                <a:gd name="connsiteX543" fmla="*/ 230761 w 2051513"/>
                <a:gd name="connsiteY543" fmla="*/ 1788059 h 2108333"/>
                <a:gd name="connsiteX544" fmla="*/ 233836 w 2051513"/>
                <a:gd name="connsiteY544" fmla="*/ 1783614 h 2108333"/>
                <a:gd name="connsiteX545" fmla="*/ 124910 w 2051513"/>
                <a:gd name="connsiteY545" fmla="*/ 1640363 h 2108333"/>
                <a:gd name="connsiteX546" fmla="*/ 124258 w 2051513"/>
                <a:gd name="connsiteY546" fmla="*/ 1642082 h 2108333"/>
                <a:gd name="connsiteX547" fmla="*/ 121628 w 2051513"/>
                <a:gd name="connsiteY547" fmla="*/ 1637144 h 2108333"/>
                <a:gd name="connsiteX548" fmla="*/ 116701 w 2051513"/>
                <a:gd name="connsiteY548" fmla="*/ 1638063 h 2108333"/>
                <a:gd name="connsiteX549" fmla="*/ 106429 w 2051513"/>
                <a:gd name="connsiteY549" fmla="*/ 1629858 h 2108333"/>
                <a:gd name="connsiteX550" fmla="*/ 103559 w 2051513"/>
                <a:gd name="connsiteY550" fmla="*/ 1615494 h 2108333"/>
                <a:gd name="connsiteX551" fmla="*/ 106097 w 2051513"/>
                <a:gd name="connsiteY551" fmla="*/ 1611719 h 2108333"/>
                <a:gd name="connsiteX552" fmla="*/ 35818 w 2051513"/>
                <a:gd name="connsiteY552" fmla="*/ 1479307 h 2108333"/>
                <a:gd name="connsiteX553" fmla="*/ 21400 w 2051513"/>
                <a:gd name="connsiteY553" fmla="*/ 1481853 h 2108333"/>
                <a:gd name="connsiteX554" fmla="*/ 4965 w 2051513"/>
                <a:gd name="connsiteY554" fmla="*/ 1468726 h 2108333"/>
                <a:gd name="connsiteX555" fmla="*/ 12860 w 2051513"/>
                <a:gd name="connsiteY555" fmla="*/ 1428931 h 2108333"/>
                <a:gd name="connsiteX556" fmla="*/ 23429 w 2051513"/>
                <a:gd name="connsiteY556" fmla="*/ 1427166 h 2108333"/>
                <a:gd name="connsiteX557" fmla="*/ 23894 w 2051513"/>
                <a:gd name="connsiteY557" fmla="*/ 1255064 h 2108333"/>
                <a:gd name="connsiteX558" fmla="*/ 12228 w 2051513"/>
                <a:gd name="connsiteY558" fmla="*/ 1246041 h 2108333"/>
                <a:gd name="connsiteX559" fmla="*/ 20123 w 2051513"/>
                <a:gd name="connsiteY559" fmla="*/ 1206246 h 2108333"/>
                <a:gd name="connsiteX560" fmla="*/ 24511 w 2051513"/>
                <a:gd name="connsiteY560" fmla="*/ 1205471 h 2108333"/>
                <a:gd name="connsiteX561" fmla="*/ 27834 w 2051513"/>
                <a:gd name="connsiteY561" fmla="*/ 1054326 h 2108333"/>
                <a:gd name="connsiteX562" fmla="*/ 17579 w 2051513"/>
                <a:gd name="connsiteY562" fmla="*/ 1046393 h 2108333"/>
                <a:gd name="connsiteX563" fmla="*/ 25473 w 2051513"/>
                <a:gd name="connsiteY563" fmla="*/ 1006598 h 2108333"/>
                <a:gd name="connsiteX564" fmla="*/ 39049 w 2051513"/>
                <a:gd name="connsiteY564" fmla="*/ 1004406 h 2108333"/>
                <a:gd name="connsiteX565" fmla="*/ 102302 w 2051513"/>
                <a:gd name="connsiteY565" fmla="*/ 872789 h 2108333"/>
                <a:gd name="connsiteX566" fmla="*/ 102158 w 2051513"/>
                <a:gd name="connsiteY566" fmla="*/ 872678 h 2108333"/>
                <a:gd name="connsiteX567" fmla="*/ 110052 w 2051513"/>
                <a:gd name="connsiteY567" fmla="*/ 832882 h 2108333"/>
                <a:gd name="connsiteX568" fmla="*/ 115521 w 2051513"/>
                <a:gd name="connsiteY568" fmla="*/ 831999 h 2108333"/>
                <a:gd name="connsiteX569" fmla="*/ 128172 w 2051513"/>
                <a:gd name="connsiteY569" fmla="*/ 743472 h 2108333"/>
                <a:gd name="connsiteX570" fmla="*/ 118685 w 2051513"/>
                <a:gd name="connsiteY570" fmla="*/ 736134 h 2108333"/>
                <a:gd name="connsiteX571" fmla="*/ 126579 w 2051513"/>
                <a:gd name="connsiteY571" fmla="*/ 696339 h 2108333"/>
                <a:gd name="connsiteX572" fmla="*/ 141656 w 2051513"/>
                <a:gd name="connsiteY572" fmla="*/ 693676 h 2108333"/>
                <a:gd name="connsiteX573" fmla="*/ 166418 w 2051513"/>
                <a:gd name="connsiteY573" fmla="*/ 624697 h 2108333"/>
                <a:gd name="connsiteX574" fmla="*/ 160316 w 2051513"/>
                <a:gd name="connsiteY574" fmla="*/ 619978 h 2108333"/>
                <a:gd name="connsiteX575" fmla="*/ 168211 w 2051513"/>
                <a:gd name="connsiteY575" fmla="*/ 580182 h 2108333"/>
                <a:gd name="connsiteX576" fmla="*/ 190859 w 2051513"/>
                <a:gd name="connsiteY576" fmla="*/ 576526 h 2108333"/>
                <a:gd name="connsiteX577" fmla="*/ 197939 w 2051513"/>
                <a:gd name="connsiteY577" fmla="*/ 581846 h 2108333"/>
                <a:gd name="connsiteX578" fmla="*/ 352128 w 2051513"/>
                <a:gd name="connsiteY578" fmla="*/ 462277 h 2108333"/>
                <a:gd name="connsiteX579" fmla="*/ 350519 w 2051513"/>
                <a:gd name="connsiteY579" fmla="*/ 455210 h 2108333"/>
                <a:gd name="connsiteX580" fmla="*/ 363105 w 2051513"/>
                <a:gd name="connsiteY580" fmla="*/ 436030 h 2108333"/>
                <a:gd name="connsiteX581" fmla="*/ 383796 w 2051513"/>
                <a:gd name="connsiteY581" fmla="*/ 432375 h 2108333"/>
                <a:gd name="connsiteX582" fmla="*/ 505728 w 2051513"/>
                <a:gd name="connsiteY582" fmla="*/ 290260 h 2108333"/>
                <a:gd name="connsiteX583" fmla="*/ 501199 w 2051513"/>
                <a:gd name="connsiteY583" fmla="*/ 270358 h 2108333"/>
                <a:gd name="connsiteX584" fmla="*/ 513785 w 2051513"/>
                <a:gd name="connsiteY584" fmla="*/ 251178 h 2108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</a:cxnLst>
              <a:rect l="l" t="t" r="r" b="b"/>
              <a:pathLst>
                <a:path w="2051513" h="2108333">
                  <a:moveTo>
                    <a:pt x="1508531" y="1805825"/>
                  </a:moveTo>
                  <a:lnTo>
                    <a:pt x="1512432" y="1821594"/>
                  </a:lnTo>
                  <a:lnTo>
                    <a:pt x="1507036" y="1829508"/>
                  </a:lnTo>
                  <a:lnTo>
                    <a:pt x="1645093" y="2042515"/>
                  </a:lnTo>
                  <a:lnTo>
                    <a:pt x="1677260" y="1749621"/>
                  </a:lnTo>
                  <a:lnTo>
                    <a:pt x="1667960" y="1742428"/>
                  </a:lnTo>
                  <a:close/>
                  <a:moveTo>
                    <a:pt x="1509897" y="1600944"/>
                  </a:moveTo>
                  <a:lnTo>
                    <a:pt x="1373748" y="1683661"/>
                  </a:lnTo>
                  <a:lnTo>
                    <a:pt x="1376904" y="1695932"/>
                  </a:lnTo>
                  <a:lnTo>
                    <a:pt x="1473144" y="1786296"/>
                  </a:lnTo>
                  <a:lnTo>
                    <a:pt x="1511673" y="1603104"/>
                  </a:lnTo>
                  <a:lnTo>
                    <a:pt x="1510114" y="1601898"/>
                  </a:lnTo>
                  <a:close/>
                  <a:moveTo>
                    <a:pt x="1082318" y="1742464"/>
                  </a:moveTo>
                  <a:lnTo>
                    <a:pt x="1082504" y="1743183"/>
                  </a:lnTo>
                  <a:cubicBezTo>
                    <a:pt x="1081487" y="1750406"/>
                    <a:pt x="1077417" y="1757502"/>
                    <a:pt x="1069393" y="1762703"/>
                  </a:cubicBezTo>
                  <a:lnTo>
                    <a:pt x="1069142" y="1762745"/>
                  </a:lnTo>
                  <a:lnTo>
                    <a:pt x="1083244" y="1898223"/>
                  </a:lnTo>
                  <a:lnTo>
                    <a:pt x="1085865" y="1897800"/>
                  </a:lnTo>
                  <a:lnTo>
                    <a:pt x="1086987" y="1898643"/>
                  </a:lnTo>
                  <a:lnTo>
                    <a:pt x="1307072" y="1706297"/>
                  </a:lnTo>
                  <a:close/>
                  <a:moveTo>
                    <a:pt x="1593851" y="1505677"/>
                  </a:moveTo>
                  <a:lnTo>
                    <a:pt x="1551105" y="1566298"/>
                  </a:lnTo>
                  <a:lnTo>
                    <a:pt x="1557559" y="1571148"/>
                  </a:lnTo>
                  <a:cubicBezTo>
                    <a:pt x="1565699" y="1583707"/>
                    <a:pt x="1565014" y="1600994"/>
                    <a:pt x="1549664" y="1610942"/>
                  </a:cubicBezTo>
                  <a:lnTo>
                    <a:pt x="1531069" y="1614048"/>
                  </a:lnTo>
                  <a:lnTo>
                    <a:pt x="1492051" y="1789421"/>
                  </a:lnTo>
                  <a:lnTo>
                    <a:pt x="1494436" y="1791213"/>
                  </a:lnTo>
                  <a:lnTo>
                    <a:pt x="1663150" y="1724038"/>
                  </a:lnTo>
                  <a:lnTo>
                    <a:pt x="1662510" y="1721226"/>
                  </a:lnTo>
                  <a:lnTo>
                    <a:pt x="1672918" y="1705365"/>
                  </a:lnTo>
                  <a:close/>
                  <a:moveTo>
                    <a:pt x="1038061" y="1760014"/>
                  </a:moveTo>
                  <a:lnTo>
                    <a:pt x="792565" y="1962575"/>
                  </a:lnTo>
                  <a:lnTo>
                    <a:pt x="1054626" y="1914548"/>
                  </a:lnTo>
                  <a:lnTo>
                    <a:pt x="1063216" y="1901456"/>
                  </a:lnTo>
                  <a:lnTo>
                    <a:pt x="1065446" y="1901096"/>
                  </a:lnTo>
                  <a:lnTo>
                    <a:pt x="1051354" y="1765716"/>
                  </a:lnTo>
                  <a:lnTo>
                    <a:pt x="1046484" y="1766529"/>
                  </a:lnTo>
                  <a:close/>
                  <a:moveTo>
                    <a:pt x="808152" y="1690879"/>
                  </a:moveTo>
                  <a:lnTo>
                    <a:pt x="604298" y="1855396"/>
                  </a:lnTo>
                  <a:lnTo>
                    <a:pt x="606737" y="1866115"/>
                  </a:lnTo>
                  <a:lnTo>
                    <a:pt x="740322" y="1960967"/>
                  </a:lnTo>
                  <a:lnTo>
                    <a:pt x="746167" y="1960024"/>
                  </a:lnTo>
                  <a:close/>
                  <a:moveTo>
                    <a:pt x="1413040" y="1411948"/>
                  </a:moveTo>
                  <a:lnTo>
                    <a:pt x="1525943" y="1560822"/>
                  </a:lnTo>
                  <a:lnTo>
                    <a:pt x="1528330" y="1560436"/>
                  </a:lnTo>
                  <a:lnTo>
                    <a:pt x="1576228" y="1496116"/>
                  </a:lnTo>
                  <a:lnTo>
                    <a:pt x="1572406" y="1493160"/>
                  </a:lnTo>
                  <a:lnTo>
                    <a:pt x="1570207" y="1483498"/>
                  </a:lnTo>
                  <a:close/>
                  <a:moveTo>
                    <a:pt x="832233" y="1678485"/>
                  </a:moveTo>
                  <a:lnTo>
                    <a:pt x="830844" y="1680514"/>
                  </a:lnTo>
                  <a:lnTo>
                    <a:pt x="830802" y="1680521"/>
                  </a:lnTo>
                  <a:lnTo>
                    <a:pt x="767078" y="1956664"/>
                  </a:lnTo>
                  <a:lnTo>
                    <a:pt x="1027255" y="1742280"/>
                  </a:lnTo>
                  <a:lnTo>
                    <a:pt x="1025982" y="1736691"/>
                  </a:lnTo>
                  <a:close/>
                  <a:moveTo>
                    <a:pt x="1383426" y="1413143"/>
                  </a:moveTo>
                  <a:lnTo>
                    <a:pt x="1364930" y="1664971"/>
                  </a:lnTo>
                  <a:lnTo>
                    <a:pt x="1505537" y="1581108"/>
                  </a:lnTo>
                  <a:lnTo>
                    <a:pt x="1510675" y="1573278"/>
                  </a:lnTo>
                  <a:lnTo>
                    <a:pt x="1388491" y="1412297"/>
                  </a:lnTo>
                  <a:close/>
                  <a:moveTo>
                    <a:pt x="1361540" y="1416237"/>
                  </a:moveTo>
                  <a:lnTo>
                    <a:pt x="1078108" y="1721264"/>
                  </a:lnTo>
                  <a:lnTo>
                    <a:pt x="1324731" y="1681577"/>
                  </a:lnTo>
                  <a:lnTo>
                    <a:pt x="1332819" y="1669252"/>
                  </a:lnTo>
                  <a:lnTo>
                    <a:pt x="1343090" y="1667438"/>
                  </a:lnTo>
                  <a:close/>
                  <a:moveTo>
                    <a:pt x="498283" y="1610188"/>
                  </a:moveTo>
                  <a:lnTo>
                    <a:pt x="435503" y="1864342"/>
                  </a:lnTo>
                  <a:lnTo>
                    <a:pt x="445489" y="1871846"/>
                  </a:lnTo>
                  <a:lnTo>
                    <a:pt x="553735" y="1853468"/>
                  </a:lnTo>
                  <a:lnTo>
                    <a:pt x="562938" y="1839445"/>
                  </a:lnTo>
                  <a:lnTo>
                    <a:pt x="540881" y="1759341"/>
                  </a:lnTo>
                  <a:close/>
                  <a:moveTo>
                    <a:pt x="478690" y="1600021"/>
                  </a:moveTo>
                  <a:lnTo>
                    <a:pt x="273681" y="1789995"/>
                  </a:lnTo>
                  <a:lnTo>
                    <a:pt x="405981" y="1867522"/>
                  </a:lnTo>
                  <a:lnTo>
                    <a:pt x="408042" y="1864382"/>
                  </a:lnTo>
                  <a:lnTo>
                    <a:pt x="414984" y="1863261"/>
                  </a:lnTo>
                  <a:close/>
                  <a:moveTo>
                    <a:pt x="512445" y="1583117"/>
                  </a:moveTo>
                  <a:lnTo>
                    <a:pt x="512157" y="1583527"/>
                  </a:lnTo>
                  <a:lnTo>
                    <a:pt x="537488" y="1673776"/>
                  </a:lnTo>
                  <a:lnTo>
                    <a:pt x="584046" y="1835679"/>
                  </a:lnTo>
                  <a:lnTo>
                    <a:pt x="586025" y="1835349"/>
                  </a:lnTo>
                  <a:lnTo>
                    <a:pt x="591525" y="1839603"/>
                  </a:lnTo>
                  <a:lnTo>
                    <a:pt x="799742" y="1671408"/>
                  </a:lnTo>
                  <a:lnTo>
                    <a:pt x="797217" y="1669450"/>
                  </a:lnTo>
                  <a:lnTo>
                    <a:pt x="796698" y="1667323"/>
                  </a:lnTo>
                  <a:close/>
                  <a:moveTo>
                    <a:pt x="787709" y="1321650"/>
                  </a:moveTo>
                  <a:lnTo>
                    <a:pt x="824400" y="1642849"/>
                  </a:lnTo>
                  <a:lnTo>
                    <a:pt x="830707" y="1647743"/>
                  </a:lnTo>
                  <a:lnTo>
                    <a:pt x="831529" y="1651112"/>
                  </a:lnTo>
                  <a:lnTo>
                    <a:pt x="835793" y="1654518"/>
                  </a:lnTo>
                  <a:lnTo>
                    <a:pt x="836593" y="1658147"/>
                  </a:lnTo>
                  <a:lnTo>
                    <a:pt x="845858" y="1660875"/>
                  </a:lnTo>
                  <a:lnTo>
                    <a:pt x="845139" y="1661434"/>
                  </a:lnTo>
                  <a:lnTo>
                    <a:pt x="1034535" y="1718745"/>
                  </a:lnTo>
                  <a:lnTo>
                    <a:pt x="1035991" y="1716527"/>
                  </a:lnTo>
                  <a:lnTo>
                    <a:pt x="796195" y="1320151"/>
                  </a:lnTo>
                  <a:close/>
                  <a:moveTo>
                    <a:pt x="807937" y="1306865"/>
                  </a:moveTo>
                  <a:lnTo>
                    <a:pt x="1052420" y="1711493"/>
                  </a:lnTo>
                  <a:lnTo>
                    <a:pt x="1060387" y="1710207"/>
                  </a:lnTo>
                  <a:lnTo>
                    <a:pt x="1060833" y="1710542"/>
                  </a:lnTo>
                  <a:lnTo>
                    <a:pt x="1353448" y="1395631"/>
                  </a:lnTo>
                  <a:lnTo>
                    <a:pt x="1352668" y="1392204"/>
                  </a:lnTo>
                  <a:close/>
                  <a:moveTo>
                    <a:pt x="968617" y="1187426"/>
                  </a:moveTo>
                  <a:lnTo>
                    <a:pt x="808777" y="1287306"/>
                  </a:lnTo>
                  <a:lnTo>
                    <a:pt x="809480" y="1290205"/>
                  </a:lnTo>
                  <a:lnTo>
                    <a:pt x="1325739" y="1371263"/>
                  </a:lnTo>
                  <a:lnTo>
                    <a:pt x="1002674" y="1189395"/>
                  </a:lnTo>
                  <a:lnTo>
                    <a:pt x="1001403" y="1191239"/>
                  </a:lnTo>
                  <a:cubicBezTo>
                    <a:pt x="993379" y="1196439"/>
                    <a:pt x="985414" y="1197143"/>
                    <a:pt x="978493" y="1195065"/>
                  </a:cubicBezTo>
                  <a:close/>
                  <a:moveTo>
                    <a:pt x="1365678" y="948164"/>
                  </a:moveTo>
                  <a:lnTo>
                    <a:pt x="1360733" y="955612"/>
                  </a:lnTo>
                  <a:lnTo>
                    <a:pt x="1357429" y="956164"/>
                  </a:lnTo>
                  <a:lnTo>
                    <a:pt x="1385445" y="1347667"/>
                  </a:lnTo>
                  <a:lnTo>
                    <a:pt x="1567565" y="1023942"/>
                  </a:lnTo>
                  <a:lnTo>
                    <a:pt x="1564607" y="1010948"/>
                  </a:lnTo>
                  <a:close/>
                  <a:moveTo>
                    <a:pt x="1388178" y="936390"/>
                  </a:moveTo>
                  <a:lnTo>
                    <a:pt x="1571744" y="994325"/>
                  </a:lnTo>
                  <a:lnTo>
                    <a:pt x="1576223" y="987500"/>
                  </a:lnTo>
                  <a:lnTo>
                    <a:pt x="1587178" y="985731"/>
                  </a:lnTo>
                  <a:lnTo>
                    <a:pt x="1590331" y="981183"/>
                  </a:lnTo>
                  <a:lnTo>
                    <a:pt x="1592130" y="980882"/>
                  </a:lnTo>
                  <a:lnTo>
                    <a:pt x="1754415" y="844133"/>
                  </a:lnTo>
                  <a:close/>
                  <a:moveTo>
                    <a:pt x="1333425" y="956036"/>
                  </a:moveTo>
                  <a:lnTo>
                    <a:pt x="1011676" y="1160516"/>
                  </a:lnTo>
                  <a:lnTo>
                    <a:pt x="1014493" y="1171260"/>
                  </a:lnTo>
                  <a:lnTo>
                    <a:pt x="1360494" y="1366041"/>
                  </a:lnTo>
                  <a:lnTo>
                    <a:pt x="1362848" y="1362453"/>
                  </a:lnTo>
                  <a:lnTo>
                    <a:pt x="1366265" y="1361901"/>
                  </a:lnTo>
                  <a:lnTo>
                    <a:pt x="1338093" y="959393"/>
                  </a:lnTo>
                  <a:lnTo>
                    <a:pt x="1337823" y="959438"/>
                  </a:lnTo>
                  <a:close/>
                  <a:moveTo>
                    <a:pt x="187054" y="1476458"/>
                  </a:moveTo>
                  <a:lnTo>
                    <a:pt x="136686" y="1609304"/>
                  </a:lnTo>
                  <a:lnTo>
                    <a:pt x="139338" y="1620916"/>
                  </a:lnTo>
                  <a:lnTo>
                    <a:pt x="237381" y="1750345"/>
                  </a:lnTo>
                  <a:close/>
                  <a:moveTo>
                    <a:pt x="204850" y="1457073"/>
                  </a:moveTo>
                  <a:lnTo>
                    <a:pt x="203517" y="1459104"/>
                  </a:lnTo>
                  <a:lnTo>
                    <a:pt x="261628" y="1773007"/>
                  </a:lnTo>
                  <a:lnTo>
                    <a:pt x="478509" y="1572119"/>
                  </a:lnTo>
                  <a:lnTo>
                    <a:pt x="478422" y="1571684"/>
                  </a:lnTo>
                  <a:lnTo>
                    <a:pt x="478518" y="1571542"/>
                  </a:lnTo>
                  <a:close/>
                  <a:moveTo>
                    <a:pt x="456824" y="1335625"/>
                  </a:moveTo>
                  <a:lnTo>
                    <a:pt x="455833" y="1337094"/>
                  </a:lnTo>
                  <a:lnTo>
                    <a:pt x="505962" y="1560779"/>
                  </a:lnTo>
                  <a:lnTo>
                    <a:pt x="783527" y="1642519"/>
                  </a:lnTo>
                  <a:close/>
                  <a:moveTo>
                    <a:pt x="467102" y="1318088"/>
                  </a:moveTo>
                  <a:lnTo>
                    <a:pt x="467499" y="1319792"/>
                  </a:lnTo>
                  <a:lnTo>
                    <a:pt x="466488" y="1321292"/>
                  </a:lnTo>
                  <a:lnTo>
                    <a:pt x="802041" y="1637437"/>
                  </a:lnTo>
                  <a:lnTo>
                    <a:pt x="765226" y="1315151"/>
                  </a:lnTo>
                  <a:lnTo>
                    <a:pt x="759526" y="1310598"/>
                  </a:lnTo>
                  <a:lnTo>
                    <a:pt x="757593" y="1302106"/>
                  </a:lnTo>
                  <a:close/>
                  <a:moveTo>
                    <a:pt x="419905" y="1333311"/>
                  </a:moveTo>
                  <a:lnTo>
                    <a:pt x="214326" y="1438252"/>
                  </a:lnTo>
                  <a:lnTo>
                    <a:pt x="483712" y="1552211"/>
                  </a:lnTo>
                  <a:lnTo>
                    <a:pt x="436547" y="1341750"/>
                  </a:lnTo>
                  <a:lnTo>
                    <a:pt x="431833" y="1342537"/>
                  </a:lnTo>
                  <a:lnTo>
                    <a:pt x="429128" y="1340445"/>
                  </a:lnTo>
                  <a:lnTo>
                    <a:pt x="429121" y="1340455"/>
                  </a:lnTo>
                  <a:lnTo>
                    <a:pt x="429121" y="1340440"/>
                  </a:lnTo>
                  <a:close/>
                  <a:moveTo>
                    <a:pt x="55304" y="1461329"/>
                  </a:moveTo>
                  <a:lnTo>
                    <a:pt x="54141" y="1463101"/>
                  </a:lnTo>
                  <a:lnTo>
                    <a:pt x="121624" y="1591471"/>
                  </a:lnTo>
                  <a:lnTo>
                    <a:pt x="169603" y="1464367"/>
                  </a:lnTo>
                  <a:lnTo>
                    <a:pt x="159637" y="1456659"/>
                  </a:lnTo>
                  <a:lnTo>
                    <a:pt x="158638" y="1452268"/>
                  </a:lnTo>
                  <a:close/>
                  <a:moveTo>
                    <a:pt x="1452599" y="672985"/>
                  </a:moveTo>
                  <a:lnTo>
                    <a:pt x="1364748" y="912901"/>
                  </a:lnTo>
                  <a:lnTo>
                    <a:pt x="1368628" y="915817"/>
                  </a:lnTo>
                  <a:lnTo>
                    <a:pt x="1369810" y="920698"/>
                  </a:lnTo>
                  <a:lnTo>
                    <a:pt x="1766457" y="820674"/>
                  </a:lnTo>
                  <a:lnTo>
                    <a:pt x="1463357" y="671189"/>
                  </a:lnTo>
                  <a:close/>
                  <a:moveTo>
                    <a:pt x="1810237" y="473415"/>
                  </a:moveTo>
                  <a:lnTo>
                    <a:pt x="1810237" y="800426"/>
                  </a:lnTo>
                  <a:lnTo>
                    <a:pt x="1810650" y="800737"/>
                  </a:lnTo>
                  <a:lnTo>
                    <a:pt x="1934908" y="720200"/>
                  </a:lnTo>
                  <a:lnTo>
                    <a:pt x="1933164" y="712536"/>
                  </a:lnTo>
                  <a:lnTo>
                    <a:pt x="1942216" y="698742"/>
                  </a:lnTo>
                  <a:close/>
                  <a:moveTo>
                    <a:pt x="1822838" y="461113"/>
                  </a:moveTo>
                  <a:lnTo>
                    <a:pt x="1957288" y="691429"/>
                  </a:lnTo>
                  <a:lnTo>
                    <a:pt x="1959058" y="691134"/>
                  </a:lnTo>
                  <a:lnTo>
                    <a:pt x="2005440" y="535592"/>
                  </a:lnTo>
                  <a:lnTo>
                    <a:pt x="1998597" y="530299"/>
                  </a:lnTo>
                  <a:lnTo>
                    <a:pt x="1998147" y="528321"/>
                  </a:lnTo>
                  <a:close/>
                  <a:moveTo>
                    <a:pt x="769218" y="935735"/>
                  </a:moveTo>
                  <a:lnTo>
                    <a:pt x="797395" y="1271191"/>
                  </a:lnTo>
                  <a:lnTo>
                    <a:pt x="959137" y="1170259"/>
                  </a:lnTo>
                  <a:lnTo>
                    <a:pt x="957620" y="1163596"/>
                  </a:lnTo>
                  <a:close/>
                  <a:moveTo>
                    <a:pt x="47202" y="1262789"/>
                  </a:moveTo>
                  <a:lnTo>
                    <a:pt x="46978" y="1433774"/>
                  </a:lnTo>
                  <a:lnTo>
                    <a:pt x="52410" y="1437976"/>
                  </a:lnTo>
                  <a:lnTo>
                    <a:pt x="53242" y="1441630"/>
                  </a:lnTo>
                  <a:lnTo>
                    <a:pt x="157419" y="1432276"/>
                  </a:lnTo>
                  <a:lnTo>
                    <a:pt x="164571" y="1421375"/>
                  </a:lnTo>
                  <a:close/>
                  <a:moveTo>
                    <a:pt x="1778483" y="462710"/>
                  </a:moveTo>
                  <a:lnTo>
                    <a:pt x="1481861" y="650998"/>
                  </a:lnTo>
                  <a:lnTo>
                    <a:pt x="1481877" y="651056"/>
                  </a:lnTo>
                  <a:lnTo>
                    <a:pt x="1478008" y="656666"/>
                  </a:lnTo>
                  <a:lnTo>
                    <a:pt x="1780778" y="805937"/>
                  </a:lnTo>
                  <a:lnTo>
                    <a:pt x="1783842" y="801267"/>
                  </a:lnTo>
                  <a:lnTo>
                    <a:pt x="1792237" y="799912"/>
                  </a:lnTo>
                  <a:lnTo>
                    <a:pt x="1792237" y="471750"/>
                  </a:lnTo>
                  <a:lnTo>
                    <a:pt x="1790537" y="472034"/>
                  </a:lnTo>
                  <a:close/>
                  <a:moveTo>
                    <a:pt x="744703" y="936737"/>
                  </a:moveTo>
                  <a:lnTo>
                    <a:pt x="461978" y="1298421"/>
                  </a:lnTo>
                  <a:lnTo>
                    <a:pt x="462638" y="1298917"/>
                  </a:lnTo>
                  <a:lnTo>
                    <a:pt x="463398" y="1302178"/>
                  </a:lnTo>
                  <a:lnTo>
                    <a:pt x="757640" y="1285708"/>
                  </a:lnTo>
                  <a:lnTo>
                    <a:pt x="767420" y="1270803"/>
                  </a:lnTo>
                  <a:lnTo>
                    <a:pt x="775559" y="1269444"/>
                  </a:lnTo>
                  <a:lnTo>
                    <a:pt x="748977" y="936023"/>
                  </a:lnTo>
                  <a:close/>
                  <a:moveTo>
                    <a:pt x="1054742" y="787180"/>
                  </a:moveTo>
                  <a:lnTo>
                    <a:pt x="991754" y="1138512"/>
                  </a:lnTo>
                  <a:lnTo>
                    <a:pt x="992864" y="1138316"/>
                  </a:lnTo>
                  <a:lnTo>
                    <a:pt x="1000219" y="1144192"/>
                  </a:lnTo>
                  <a:lnTo>
                    <a:pt x="1319984" y="941297"/>
                  </a:lnTo>
                  <a:lnTo>
                    <a:pt x="1317602" y="930832"/>
                  </a:lnTo>
                  <a:lnTo>
                    <a:pt x="1062107" y="785065"/>
                  </a:lnTo>
                  <a:close/>
                  <a:moveTo>
                    <a:pt x="266953" y="1145181"/>
                  </a:moveTo>
                  <a:lnTo>
                    <a:pt x="264399" y="1148984"/>
                  </a:lnTo>
                  <a:lnTo>
                    <a:pt x="258315" y="1150000"/>
                  </a:lnTo>
                  <a:lnTo>
                    <a:pt x="219771" y="1342030"/>
                  </a:lnTo>
                  <a:lnTo>
                    <a:pt x="204388" y="1420782"/>
                  </a:lnTo>
                  <a:lnTo>
                    <a:pt x="411738" y="1314484"/>
                  </a:lnTo>
                  <a:lnTo>
                    <a:pt x="410502" y="1309052"/>
                  </a:lnTo>
                  <a:lnTo>
                    <a:pt x="415905" y="1300818"/>
                  </a:lnTo>
                  <a:close/>
                  <a:moveTo>
                    <a:pt x="776972" y="900305"/>
                  </a:moveTo>
                  <a:lnTo>
                    <a:pt x="780167" y="914026"/>
                  </a:lnTo>
                  <a:lnTo>
                    <a:pt x="778320" y="916764"/>
                  </a:lnTo>
                  <a:lnTo>
                    <a:pt x="968049" y="1144988"/>
                  </a:lnTo>
                  <a:lnTo>
                    <a:pt x="969748" y="1142399"/>
                  </a:lnTo>
                  <a:lnTo>
                    <a:pt x="973262" y="1141779"/>
                  </a:lnTo>
                  <a:lnTo>
                    <a:pt x="1037772" y="785143"/>
                  </a:lnTo>
                  <a:lnTo>
                    <a:pt x="1033796" y="782068"/>
                  </a:lnTo>
                  <a:close/>
                  <a:moveTo>
                    <a:pt x="1075487" y="756881"/>
                  </a:moveTo>
                  <a:lnTo>
                    <a:pt x="1077578" y="764857"/>
                  </a:lnTo>
                  <a:lnTo>
                    <a:pt x="1074562" y="769231"/>
                  </a:lnTo>
                  <a:lnTo>
                    <a:pt x="1326326" y="910965"/>
                  </a:lnTo>
                  <a:lnTo>
                    <a:pt x="1329078" y="906772"/>
                  </a:lnTo>
                  <a:lnTo>
                    <a:pt x="1346899" y="903895"/>
                  </a:lnTo>
                  <a:lnTo>
                    <a:pt x="1428494" y="678420"/>
                  </a:lnTo>
                  <a:lnTo>
                    <a:pt x="1432576" y="665346"/>
                  </a:lnTo>
                  <a:close/>
                  <a:moveTo>
                    <a:pt x="227952" y="1142339"/>
                  </a:moveTo>
                  <a:lnTo>
                    <a:pt x="62770" y="1228591"/>
                  </a:lnTo>
                  <a:lnTo>
                    <a:pt x="64534" y="1236167"/>
                  </a:lnTo>
                  <a:lnTo>
                    <a:pt x="58827" y="1244631"/>
                  </a:lnTo>
                  <a:lnTo>
                    <a:pt x="184537" y="1414119"/>
                  </a:lnTo>
                  <a:lnTo>
                    <a:pt x="184957" y="1414051"/>
                  </a:lnTo>
                  <a:lnTo>
                    <a:pt x="209921" y="1288214"/>
                  </a:lnTo>
                  <a:lnTo>
                    <a:pt x="237014" y="1149348"/>
                  </a:lnTo>
                  <a:close/>
                  <a:moveTo>
                    <a:pt x="1983136" y="255904"/>
                  </a:moveTo>
                  <a:lnTo>
                    <a:pt x="1816869" y="424840"/>
                  </a:lnTo>
                  <a:lnTo>
                    <a:pt x="1821342" y="428414"/>
                  </a:lnTo>
                  <a:lnTo>
                    <a:pt x="1825753" y="445237"/>
                  </a:lnTo>
                  <a:lnTo>
                    <a:pt x="1994021" y="509508"/>
                  </a:lnTo>
                  <a:lnTo>
                    <a:pt x="2006492" y="490503"/>
                  </a:lnTo>
                  <a:lnTo>
                    <a:pt x="2008537" y="490173"/>
                  </a:lnTo>
                  <a:lnTo>
                    <a:pt x="1984324" y="256822"/>
                  </a:lnTo>
                  <a:close/>
                  <a:moveTo>
                    <a:pt x="449164" y="899130"/>
                  </a:moveTo>
                  <a:lnTo>
                    <a:pt x="273290" y="1113059"/>
                  </a:lnTo>
                  <a:lnTo>
                    <a:pt x="277367" y="1128915"/>
                  </a:lnTo>
                  <a:lnTo>
                    <a:pt x="431535" y="1287296"/>
                  </a:lnTo>
                  <a:close/>
                  <a:moveTo>
                    <a:pt x="489015" y="879979"/>
                  </a:moveTo>
                  <a:lnTo>
                    <a:pt x="478364" y="895774"/>
                  </a:lnTo>
                  <a:lnTo>
                    <a:pt x="469844" y="897197"/>
                  </a:lnTo>
                  <a:lnTo>
                    <a:pt x="451332" y="1281473"/>
                  </a:lnTo>
                  <a:lnTo>
                    <a:pt x="728906" y="924708"/>
                  </a:lnTo>
                  <a:lnTo>
                    <a:pt x="727861" y="923900"/>
                  </a:lnTo>
                  <a:lnTo>
                    <a:pt x="724803" y="910462"/>
                  </a:lnTo>
                  <a:close/>
                  <a:moveTo>
                    <a:pt x="60528" y="1050375"/>
                  </a:moveTo>
                  <a:lnTo>
                    <a:pt x="57128" y="1055438"/>
                  </a:lnTo>
                  <a:lnTo>
                    <a:pt x="51328" y="1056406"/>
                  </a:lnTo>
                  <a:lnTo>
                    <a:pt x="47838" y="1205837"/>
                  </a:lnTo>
                  <a:lnTo>
                    <a:pt x="53065" y="1210012"/>
                  </a:lnTo>
                  <a:lnTo>
                    <a:pt x="221085" y="1123395"/>
                  </a:lnTo>
                  <a:lnTo>
                    <a:pt x="220886" y="1122523"/>
                  </a:lnTo>
                  <a:close/>
                  <a:moveTo>
                    <a:pt x="77903" y="1034507"/>
                  </a:moveTo>
                  <a:lnTo>
                    <a:pt x="230703" y="1103254"/>
                  </a:lnTo>
                  <a:lnTo>
                    <a:pt x="232744" y="1100144"/>
                  </a:lnTo>
                  <a:lnTo>
                    <a:pt x="247064" y="1097832"/>
                  </a:lnTo>
                  <a:lnTo>
                    <a:pt x="247072" y="1097792"/>
                  </a:lnTo>
                  <a:lnTo>
                    <a:pt x="247105" y="1097826"/>
                  </a:lnTo>
                  <a:lnTo>
                    <a:pt x="255392" y="1096488"/>
                  </a:lnTo>
                  <a:lnTo>
                    <a:pt x="259367" y="1099474"/>
                  </a:lnTo>
                  <a:lnTo>
                    <a:pt x="430436" y="891750"/>
                  </a:lnTo>
                  <a:close/>
                  <a:moveTo>
                    <a:pt x="1832245" y="139237"/>
                  </a:moveTo>
                  <a:lnTo>
                    <a:pt x="1803857" y="412400"/>
                  </a:lnTo>
                  <a:lnTo>
                    <a:pt x="1971889" y="241670"/>
                  </a:lnTo>
                  <a:lnTo>
                    <a:pt x="1969243" y="230045"/>
                  </a:lnTo>
                  <a:lnTo>
                    <a:pt x="1839677" y="137729"/>
                  </a:lnTo>
                  <a:lnTo>
                    <a:pt x="1839472" y="138030"/>
                  </a:lnTo>
                  <a:close/>
                  <a:moveTo>
                    <a:pt x="148564" y="871396"/>
                  </a:moveTo>
                  <a:lnTo>
                    <a:pt x="141707" y="881722"/>
                  </a:lnTo>
                  <a:lnTo>
                    <a:pt x="123632" y="884740"/>
                  </a:lnTo>
                  <a:lnTo>
                    <a:pt x="61271" y="1012823"/>
                  </a:lnTo>
                  <a:lnTo>
                    <a:pt x="65023" y="1015643"/>
                  </a:lnTo>
                  <a:lnTo>
                    <a:pt x="65204" y="1016346"/>
                  </a:lnTo>
                  <a:lnTo>
                    <a:pt x="401281" y="880253"/>
                  </a:lnTo>
                  <a:close/>
                  <a:moveTo>
                    <a:pt x="1013749" y="471000"/>
                  </a:moveTo>
                  <a:lnTo>
                    <a:pt x="1011340" y="474629"/>
                  </a:lnTo>
                  <a:lnTo>
                    <a:pt x="1009066" y="475009"/>
                  </a:lnTo>
                  <a:lnTo>
                    <a:pt x="1055372" y="731260"/>
                  </a:lnTo>
                  <a:lnTo>
                    <a:pt x="1055759" y="731192"/>
                  </a:lnTo>
                  <a:lnTo>
                    <a:pt x="1067287" y="740401"/>
                  </a:lnTo>
                  <a:lnTo>
                    <a:pt x="1426123" y="648418"/>
                  </a:lnTo>
                  <a:lnTo>
                    <a:pt x="1425943" y="647629"/>
                  </a:lnTo>
                  <a:close/>
                  <a:moveTo>
                    <a:pt x="1313376" y="278712"/>
                  </a:moveTo>
                  <a:lnTo>
                    <a:pt x="1022223" y="447169"/>
                  </a:lnTo>
                  <a:lnTo>
                    <a:pt x="1023778" y="453588"/>
                  </a:lnTo>
                  <a:lnTo>
                    <a:pt x="1432251" y="628623"/>
                  </a:lnTo>
                  <a:lnTo>
                    <a:pt x="1434395" y="625356"/>
                  </a:lnTo>
                  <a:lnTo>
                    <a:pt x="1333888" y="289073"/>
                  </a:lnTo>
                  <a:lnTo>
                    <a:pt x="1328035" y="290051"/>
                  </a:lnTo>
                  <a:close/>
                  <a:moveTo>
                    <a:pt x="1620929" y="128123"/>
                  </a:moveTo>
                  <a:lnTo>
                    <a:pt x="1467003" y="622939"/>
                  </a:lnTo>
                  <a:lnTo>
                    <a:pt x="1476224" y="630305"/>
                  </a:lnTo>
                  <a:lnTo>
                    <a:pt x="1770306" y="443382"/>
                  </a:lnTo>
                  <a:lnTo>
                    <a:pt x="1769206" y="438549"/>
                  </a:lnTo>
                  <a:lnTo>
                    <a:pt x="1774443" y="430568"/>
                  </a:lnTo>
                  <a:close/>
                  <a:moveTo>
                    <a:pt x="1645707" y="103968"/>
                  </a:moveTo>
                  <a:lnTo>
                    <a:pt x="1639033" y="114138"/>
                  </a:lnTo>
                  <a:lnTo>
                    <a:pt x="1785915" y="410911"/>
                  </a:lnTo>
                  <a:lnTo>
                    <a:pt x="1814076" y="139933"/>
                  </a:lnTo>
                  <a:lnTo>
                    <a:pt x="1799922" y="128986"/>
                  </a:lnTo>
                  <a:lnTo>
                    <a:pt x="1797996" y="120522"/>
                  </a:lnTo>
                  <a:close/>
                  <a:moveTo>
                    <a:pt x="1602651" y="115940"/>
                  </a:moveTo>
                  <a:lnTo>
                    <a:pt x="1360875" y="255376"/>
                  </a:lnTo>
                  <a:lnTo>
                    <a:pt x="1363531" y="267044"/>
                  </a:lnTo>
                  <a:lnTo>
                    <a:pt x="1353128" y="282896"/>
                  </a:lnTo>
                  <a:lnTo>
                    <a:pt x="1450287" y="608623"/>
                  </a:lnTo>
                  <a:lnTo>
                    <a:pt x="1603835" y="116856"/>
                  </a:lnTo>
                  <a:close/>
                  <a:moveTo>
                    <a:pt x="358448" y="655353"/>
                  </a:moveTo>
                  <a:lnTo>
                    <a:pt x="150322" y="844897"/>
                  </a:lnTo>
                  <a:lnTo>
                    <a:pt x="151996" y="851807"/>
                  </a:lnTo>
                  <a:lnTo>
                    <a:pt x="437662" y="860722"/>
                  </a:lnTo>
                  <a:lnTo>
                    <a:pt x="442416" y="853476"/>
                  </a:lnTo>
                  <a:lnTo>
                    <a:pt x="360974" y="655489"/>
                  </a:lnTo>
                  <a:lnTo>
                    <a:pt x="359073" y="655829"/>
                  </a:lnTo>
                  <a:close/>
                  <a:moveTo>
                    <a:pt x="171017" y="725562"/>
                  </a:moveTo>
                  <a:lnTo>
                    <a:pt x="171082" y="725829"/>
                  </a:lnTo>
                  <a:cubicBezTo>
                    <a:pt x="170153" y="732995"/>
                    <a:pt x="166258" y="739978"/>
                    <a:pt x="158234" y="745179"/>
                  </a:cubicBezTo>
                  <a:lnTo>
                    <a:pt x="153150" y="746028"/>
                  </a:lnTo>
                  <a:lnTo>
                    <a:pt x="141307" y="825812"/>
                  </a:lnTo>
                  <a:lnTo>
                    <a:pt x="315606" y="666957"/>
                  </a:lnTo>
                  <a:close/>
                  <a:moveTo>
                    <a:pt x="587838" y="514154"/>
                  </a:moveTo>
                  <a:lnTo>
                    <a:pt x="756606" y="880739"/>
                  </a:lnTo>
                  <a:lnTo>
                    <a:pt x="758404" y="880448"/>
                  </a:lnTo>
                  <a:lnTo>
                    <a:pt x="765491" y="885774"/>
                  </a:lnTo>
                  <a:lnTo>
                    <a:pt x="1022967" y="767238"/>
                  </a:lnTo>
                  <a:lnTo>
                    <a:pt x="1022308" y="764342"/>
                  </a:lnTo>
                  <a:close/>
                  <a:moveTo>
                    <a:pt x="565559" y="513477"/>
                  </a:moveTo>
                  <a:lnTo>
                    <a:pt x="473214" y="846176"/>
                  </a:lnTo>
                  <a:lnTo>
                    <a:pt x="486259" y="855980"/>
                  </a:lnTo>
                  <a:lnTo>
                    <a:pt x="487910" y="863068"/>
                  </a:lnTo>
                  <a:lnTo>
                    <a:pt x="729098" y="894250"/>
                  </a:lnTo>
                  <a:lnTo>
                    <a:pt x="735756" y="884105"/>
                  </a:lnTo>
                  <a:lnTo>
                    <a:pt x="736158" y="884040"/>
                  </a:lnTo>
                  <a:close/>
                  <a:moveTo>
                    <a:pt x="593620" y="491223"/>
                  </a:moveTo>
                  <a:lnTo>
                    <a:pt x="590195" y="496322"/>
                  </a:lnTo>
                  <a:lnTo>
                    <a:pt x="1025105" y="746764"/>
                  </a:lnTo>
                  <a:lnTo>
                    <a:pt x="1032644" y="735275"/>
                  </a:lnTo>
                  <a:lnTo>
                    <a:pt x="1035665" y="734741"/>
                  </a:lnTo>
                  <a:lnTo>
                    <a:pt x="988748" y="478402"/>
                  </a:lnTo>
                  <a:lnTo>
                    <a:pt x="988430" y="478455"/>
                  </a:lnTo>
                  <a:cubicBezTo>
                    <a:pt x="981509" y="476376"/>
                    <a:pt x="975634" y="471515"/>
                    <a:pt x="971790" y="465585"/>
                  </a:cubicBezTo>
                  <a:lnTo>
                    <a:pt x="970329" y="459162"/>
                  </a:lnTo>
                  <a:close/>
                  <a:moveTo>
                    <a:pt x="543234" y="509109"/>
                  </a:moveTo>
                  <a:lnTo>
                    <a:pt x="382991" y="632765"/>
                  </a:lnTo>
                  <a:lnTo>
                    <a:pt x="384583" y="639295"/>
                  </a:lnTo>
                  <a:lnTo>
                    <a:pt x="378701" y="648152"/>
                  </a:lnTo>
                  <a:lnTo>
                    <a:pt x="457864" y="832949"/>
                  </a:lnTo>
                  <a:close/>
                  <a:moveTo>
                    <a:pt x="208774" y="615810"/>
                  </a:moveTo>
                  <a:lnTo>
                    <a:pt x="199866" y="629022"/>
                  </a:lnTo>
                  <a:lnTo>
                    <a:pt x="191130" y="630481"/>
                  </a:lnTo>
                  <a:lnTo>
                    <a:pt x="164612" y="704172"/>
                  </a:lnTo>
                  <a:lnTo>
                    <a:pt x="166129" y="705384"/>
                  </a:lnTo>
                  <a:lnTo>
                    <a:pt x="166314" y="706148"/>
                  </a:lnTo>
                  <a:lnTo>
                    <a:pt x="326310" y="640771"/>
                  </a:lnTo>
                  <a:close/>
                  <a:moveTo>
                    <a:pt x="1379685" y="39966"/>
                  </a:moveTo>
                  <a:lnTo>
                    <a:pt x="1370560" y="53553"/>
                  </a:lnTo>
                  <a:lnTo>
                    <a:pt x="1355339" y="56094"/>
                  </a:lnTo>
                  <a:lnTo>
                    <a:pt x="1345214" y="236190"/>
                  </a:lnTo>
                  <a:lnTo>
                    <a:pt x="1350815" y="240400"/>
                  </a:lnTo>
                  <a:lnTo>
                    <a:pt x="1593502" y="100438"/>
                  </a:lnTo>
                  <a:lnTo>
                    <a:pt x="1591938" y="93565"/>
                  </a:lnTo>
                  <a:close/>
                  <a:moveTo>
                    <a:pt x="401015" y="475800"/>
                  </a:moveTo>
                  <a:lnTo>
                    <a:pt x="394760" y="484870"/>
                  </a:lnTo>
                  <a:lnTo>
                    <a:pt x="390649" y="485556"/>
                  </a:lnTo>
                  <a:lnTo>
                    <a:pt x="381030" y="608667"/>
                  </a:lnTo>
                  <a:lnTo>
                    <a:pt x="534509" y="490747"/>
                  </a:lnTo>
                  <a:close/>
                  <a:moveTo>
                    <a:pt x="365531" y="483808"/>
                  </a:moveTo>
                  <a:lnTo>
                    <a:pt x="220160" y="596146"/>
                  </a:lnTo>
                  <a:lnTo>
                    <a:pt x="349175" y="623545"/>
                  </a:lnTo>
                  <a:lnTo>
                    <a:pt x="352947" y="618000"/>
                  </a:lnTo>
                  <a:lnTo>
                    <a:pt x="358710" y="617037"/>
                  </a:lnTo>
                  <a:lnTo>
                    <a:pt x="368915" y="486425"/>
                  </a:lnTo>
                  <a:close/>
                  <a:moveTo>
                    <a:pt x="1050659" y="99996"/>
                  </a:moveTo>
                  <a:lnTo>
                    <a:pt x="1009862" y="427791"/>
                  </a:lnTo>
                  <a:lnTo>
                    <a:pt x="1012011" y="429406"/>
                  </a:lnTo>
                  <a:lnTo>
                    <a:pt x="1307335" y="259341"/>
                  </a:lnTo>
                  <a:lnTo>
                    <a:pt x="1306703" y="256565"/>
                  </a:lnTo>
                  <a:lnTo>
                    <a:pt x="1307649" y="255123"/>
                  </a:lnTo>
                  <a:close/>
                  <a:moveTo>
                    <a:pt x="1068365" y="88027"/>
                  </a:moveTo>
                  <a:lnTo>
                    <a:pt x="1321009" y="237107"/>
                  </a:lnTo>
                  <a:lnTo>
                    <a:pt x="1328575" y="235886"/>
                  </a:lnTo>
                  <a:lnTo>
                    <a:pt x="1338988" y="50678"/>
                  </a:lnTo>
                  <a:lnTo>
                    <a:pt x="1331011" y="44508"/>
                  </a:lnTo>
                  <a:lnTo>
                    <a:pt x="1330237" y="41106"/>
                  </a:lnTo>
                  <a:close/>
                  <a:moveTo>
                    <a:pt x="756447" y="226441"/>
                  </a:moveTo>
                  <a:lnTo>
                    <a:pt x="584099" y="465835"/>
                  </a:lnTo>
                  <a:lnTo>
                    <a:pt x="588358" y="469237"/>
                  </a:lnTo>
                  <a:lnTo>
                    <a:pt x="968162" y="439967"/>
                  </a:lnTo>
                  <a:close/>
                  <a:moveTo>
                    <a:pt x="861216" y="163581"/>
                  </a:moveTo>
                  <a:lnTo>
                    <a:pt x="774193" y="216537"/>
                  </a:lnTo>
                  <a:lnTo>
                    <a:pt x="973736" y="416298"/>
                  </a:lnTo>
                  <a:lnTo>
                    <a:pt x="886295" y="173270"/>
                  </a:lnTo>
                  <a:lnTo>
                    <a:pt x="875690" y="175142"/>
                  </a:lnTo>
                  <a:close/>
                  <a:moveTo>
                    <a:pt x="908842" y="139592"/>
                  </a:moveTo>
                  <a:lnTo>
                    <a:pt x="911915" y="151540"/>
                  </a:lnTo>
                  <a:lnTo>
                    <a:pt x="905089" y="161704"/>
                  </a:lnTo>
                  <a:lnTo>
                    <a:pt x="991435" y="401688"/>
                  </a:lnTo>
                  <a:lnTo>
                    <a:pt x="1031417" y="96922"/>
                  </a:lnTo>
                  <a:close/>
                  <a:moveTo>
                    <a:pt x="526996" y="304948"/>
                  </a:moveTo>
                  <a:lnTo>
                    <a:pt x="403517" y="448363"/>
                  </a:lnTo>
                  <a:lnTo>
                    <a:pt x="405133" y="454526"/>
                  </a:lnTo>
                  <a:lnTo>
                    <a:pt x="543544" y="470023"/>
                  </a:lnTo>
                  <a:lnTo>
                    <a:pt x="549587" y="460813"/>
                  </a:lnTo>
                  <a:lnTo>
                    <a:pt x="550269" y="460693"/>
                  </a:lnTo>
                  <a:close/>
                  <a:moveTo>
                    <a:pt x="557823" y="279498"/>
                  </a:moveTo>
                  <a:lnTo>
                    <a:pt x="558196" y="281099"/>
                  </a:lnTo>
                  <a:lnTo>
                    <a:pt x="547617" y="296790"/>
                  </a:lnTo>
                  <a:lnTo>
                    <a:pt x="570577" y="450438"/>
                  </a:lnTo>
                  <a:lnTo>
                    <a:pt x="727383" y="232653"/>
                  </a:lnTo>
                  <a:close/>
                  <a:moveTo>
                    <a:pt x="513785" y="251178"/>
                  </a:moveTo>
                  <a:cubicBezTo>
                    <a:pt x="520763" y="246655"/>
                    <a:pt x="529549" y="244925"/>
                    <a:pt x="536900" y="247095"/>
                  </a:cubicBezTo>
                  <a:lnTo>
                    <a:pt x="548138" y="256072"/>
                  </a:lnTo>
                  <a:lnTo>
                    <a:pt x="751233" y="199528"/>
                  </a:lnTo>
                  <a:lnTo>
                    <a:pt x="753140" y="196879"/>
                  </a:lnTo>
                  <a:lnTo>
                    <a:pt x="754661" y="198153"/>
                  </a:lnTo>
                  <a:lnTo>
                    <a:pt x="858953" y="134711"/>
                  </a:lnTo>
                  <a:lnTo>
                    <a:pt x="867150" y="122220"/>
                  </a:lnTo>
                  <a:cubicBezTo>
                    <a:pt x="875174" y="117020"/>
                    <a:pt x="883139" y="116316"/>
                    <a:pt x="890060" y="118395"/>
                  </a:cubicBezTo>
                  <a:lnTo>
                    <a:pt x="890642" y="118844"/>
                  </a:lnTo>
                  <a:lnTo>
                    <a:pt x="1035058" y="69172"/>
                  </a:lnTo>
                  <a:lnTo>
                    <a:pt x="1035155" y="68430"/>
                  </a:lnTo>
                  <a:lnTo>
                    <a:pt x="1035913" y="68878"/>
                  </a:lnTo>
                  <a:lnTo>
                    <a:pt x="1037354" y="68382"/>
                  </a:lnTo>
                  <a:lnTo>
                    <a:pt x="1331928" y="15346"/>
                  </a:lnTo>
                  <a:lnTo>
                    <a:pt x="1338906" y="4713"/>
                  </a:lnTo>
                  <a:cubicBezTo>
                    <a:pt x="1354255" y="-5236"/>
                    <a:pt x="1370768" y="1896"/>
                    <a:pt x="1378456" y="13758"/>
                  </a:cubicBezTo>
                  <a:lnTo>
                    <a:pt x="1378605" y="14339"/>
                  </a:lnTo>
                  <a:lnTo>
                    <a:pt x="1607047" y="70331"/>
                  </a:lnTo>
                  <a:lnTo>
                    <a:pt x="1626372" y="67212"/>
                  </a:lnTo>
                  <a:lnTo>
                    <a:pt x="1638860" y="76596"/>
                  </a:lnTo>
                  <a:lnTo>
                    <a:pt x="1804037" y="94951"/>
                  </a:lnTo>
                  <a:lnTo>
                    <a:pt x="1807817" y="89190"/>
                  </a:lnTo>
                  <a:cubicBezTo>
                    <a:pt x="1823167" y="79241"/>
                    <a:pt x="1839679" y="86374"/>
                    <a:pt x="1847367" y="98235"/>
                  </a:cubicBezTo>
                  <a:lnTo>
                    <a:pt x="1851495" y="114921"/>
                  </a:lnTo>
                  <a:lnTo>
                    <a:pt x="1982561" y="208390"/>
                  </a:lnTo>
                  <a:lnTo>
                    <a:pt x="2003961" y="204935"/>
                  </a:lnTo>
                  <a:cubicBezTo>
                    <a:pt x="2010968" y="206957"/>
                    <a:pt x="2017018" y="211706"/>
                    <a:pt x="2020862" y="217636"/>
                  </a:cubicBezTo>
                  <a:cubicBezTo>
                    <a:pt x="2028549" y="229497"/>
                    <a:pt x="2028317" y="247482"/>
                    <a:pt x="2012967" y="257431"/>
                  </a:cubicBezTo>
                  <a:lnTo>
                    <a:pt x="2007962" y="258267"/>
                  </a:lnTo>
                  <a:lnTo>
                    <a:pt x="2031974" y="488977"/>
                  </a:lnTo>
                  <a:lnTo>
                    <a:pt x="2046042" y="499549"/>
                  </a:lnTo>
                  <a:cubicBezTo>
                    <a:pt x="2054427" y="510957"/>
                    <a:pt x="2054193" y="528943"/>
                    <a:pt x="2038146" y="539343"/>
                  </a:cubicBezTo>
                  <a:lnTo>
                    <a:pt x="2026916" y="541219"/>
                  </a:lnTo>
                  <a:lnTo>
                    <a:pt x="1980674" y="698823"/>
                  </a:lnTo>
                  <a:lnTo>
                    <a:pt x="1985300" y="702401"/>
                  </a:lnTo>
                  <a:cubicBezTo>
                    <a:pt x="1992988" y="714262"/>
                    <a:pt x="1993453" y="731795"/>
                    <a:pt x="1977406" y="742195"/>
                  </a:cubicBezTo>
                  <a:cubicBezTo>
                    <a:pt x="1970429" y="746717"/>
                    <a:pt x="1961642" y="748449"/>
                    <a:pt x="1954291" y="746278"/>
                  </a:cubicBezTo>
                  <a:lnTo>
                    <a:pt x="1946075" y="739715"/>
                  </a:lnTo>
                  <a:lnTo>
                    <a:pt x="1825161" y="818084"/>
                  </a:lnTo>
                  <a:lnTo>
                    <a:pt x="1828084" y="830926"/>
                  </a:lnTo>
                  <a:cubicBezTo>
                    <a:pt x="1827068" y="838149"/>
                    <a:pt x="1823172" y="845132"/>
                    <a:pt x="1815498" y="850107"/>
                  </a:cubicBezTo>
                  <a:cubicBezTo>
                    <a:pt x="1807473" y="855307"/>
                    <a:pt x="1799508" y="856011"/>
                    <a:pt x="1792587" y="853932"/>
                  </a:cubicBezTo>
                  <a:lnTo>
                    <a:pt x="1784955" y="848028"/>
                  </a:lnTo>
                  <a:lnTo>
                    <a:pt x="1618671" y="988962"/>
                  </a:lnTo>
                  <a:lnTo>
                    <a:pt x="1621967" y="1002478"/>
                  </a:lnTo>
                  <a:lnTo>
                    <a:pt x="1618359" y="1007911"/>
                  </a:lnTo>
                  <a:lnTo>
                    <a:pt x="1620464" y="1017159"/>
                  </a:lnTo>
                  <a:cubicBezTo>
                    <a:pt x="1619448" y="1024382"/>
                    <a:pt x="1615552" y="1031365"/>
                    <a:pt x="1607878" y="1036339"/>
                  </a:cubicBezTo>
                  <a:lnTo>
                    <a:pt x="1585800" y="1040026"/>
                  </a:lnTo>
                  <a:lnTo>
                    <a:pt x="1400466" y="1370046"/>
                  </a:lnTo>
                  <a:lnTo>
                    <a:pt x="1402398" y="1371498"/>
                  </a:lnTo>
                  <a:lnTo>
                    <a:pt x="1404609" y="1381210"/>
                  </a:lnTo>
                  <a:lnTo>
                    <a:pt x="1576100" y="1459766"/>
                  </a:lnTo>
                  <a:lnTo>
                    <a:pt x="1580301" y="1453365"/>
                  </a:lnTo>
                  <a:cubicBezTo>
                    <a:pt x="1595650" y="1443416"/>
                    <a:pt x="1612163" y="1450548"/>
                    <a:pt x="1619850" y="1462410"/>
                  </a:cubicBezTo>
                  <a:cubicBezTo>
                    <a:pt x="1624269" y="1468462"/>
                    <a:pt x="1626307" y="1475811"/>
                    <a:pt x="1625235" y="1482946"/>
                  </a:cubicBezTo>
                  <a:lnTo>
                    <a:pt x="1616250" y="1495976"/>
                  </a:lnTo>
                  <a:lnTo>
                    <a:pt x="1695950" y="1698680"/>
                  </a:lnTo>
                  <a:lnTo>
                    <a:pt x="1697745" y="1698390"/>
                  </a:lnTo>
                  <a:cubicBezTo>
                    <a:pt x="1704752" y="1700412"/>
                    <a:pt x="1710803" y="1705160"/>
                    <a:pt x="1714646" y="1711091"/>
                  </a:cubicBezTo>
                  <a:cubicBezTo>
                    <a:pt x="1723032" y="1722499"/>
                    <a:pt x="1722798" y="1740485"/>
                    <a:pt x="1706751" y="1750886"/>
                  </a:cubicBezTo>
                  <a:lnTo>
                    <a:pt x="1701602" y="1751746"/>
                  </a:lnTo>
                  <a:lnTo>
                    <a:pt x="1662969" y="2061379"/>
                  </a:lnTo>
                  <a:lnTo>
                    <a:pt x="1667405" y="2064712"/>
                  </a:lnTo>
                  <a:cubicBezTo>
                    <a:pt x="1675093" y="2076573"/>
                    <a:pt x="1675558" y="2094106"/>
                    <a:pt x="1659511" y="2104507"/>
                  </a:cubicBezTo>
                  <a:lnTo>
                    <a:pt x="1657547" y="2104835"/>
                  </a:lnTo>
                  <a:lnTo>
                    <a:pt x="1657419" y="2105865"/>
                  </a:lnTo>
                  <a:lnTo>
                    <a:pt x="1656829" y="2104955"/>
                  </a:lnTo>
                  <a:lnTo>
                    <a:pt x="1636601" y="2108333"/>
                  </a:lnTo>
                  <a:cubicBezTo>
                    <a:pt x="1629680" y="2106254"/>
                    <a:pt x="1623805" y="2101393"/>
                    <a:pt x="1619961" y="2095463"/>
                  </a:cubicBezTo>
                  <a:cubicBezTo>
                    <a:pt x="1616117" y="2089532"/>
                    <a:pt x="1614253" y="2082070"/>
                    <a:pt x="1615269" y="2074848"/>
                  </a:cubicBezTo>
                  <a:lnTo>
                    <a:pt x="1626361" y="2057945"/>
                  </a:lnTo>
                  <a:lnTo>
                    <a:pt x="1486899" y="1842772"/>
                  </a:lnTo>
                  <a:lnTo>
                    <a:pt x="1476505" y="1844508"/>
                  </a:lnTo>
                  <a:cubicBezTo>
                    <a:pt x="1469584" y="1842430"/>
                    <a:pt x="1463709" y="1837568"/>
                    <a:pt x="1459865" y="1831638"/>
                  </a:cubicBezTo>
                  <a:cubicBezTo>
                    <a:pt x="1456021" y="1825707"/>
                    <a:pt x="1454158" y="1818246"/>
                    <a:pt x="1455173" y="1811023"/>
                  </a:cubicBezTo>
                  <a:lnTo>
                    <a:pt x="1458668" y="1805698"/>
                  </a:lnTo>
                  <a:lnTo>
                    <a:pt x="1364588" y="1717921"/>
                  </a:lnTo>
                  <a:lnTo>
                    <a:pt x="1364474" y="1718091"/>
                  </a:lnTo>
                  <a:cubicBezTo>
                    <a:pt x="1356450" y="1723292"/>
                    <a:pt x="1348485" y="1723996"/>
                    <a:pt x="1341564" y="1721917"/>
                  </a:cubicBezTo>
                  <a:lnTo>
                    <a:pt x="1334216" y="1716234"/>
                  </a:lnTo>
                  <a:lnTo>
                    <a:pt x="1104216" y="1916726"/>
                  </a:lnTo>
                  <a:lnTo>
                    <a:pt x="1107628" y="1931377"/>
                  </a:lnTo>
                  <a:cubicBezTo>
                    <a:pt x="1106555" y="1938513"/>
                    <a:pt x="1102547" y="1945321"/>
                    <a:pt x="1094872" y="1950296"/>
                  </a:cubicBezTo>
                  <a:cubicBezTo>
                    <a:pt x="1078824" y="1960697"/>
                    <a:pt x="1063010" y="1953112"/>
                    <a:pt x="1055322" y="1941252"/>
                  </a:cubicBezTo>
                  <a:lnTo>
                    <a:pt x="1055094" y="1940248"/>
                  </a:lnTo>
                  <a:lnTo>
                    <a:pt x="780584" y="1990224"/>
                  </a:lnTo>
                  <a:lnTo>
                    <a:pt x="780813" y="1991232"/>
                  </a:lnTo>
                  <a:cubicBezTo>
                    <a:pt x="779798" y="1998454"/>
                    <a:pt x="775902" y="2005438"/>
                    <a:pt x="768227" y="2010412"/>
                  </a:cubicBezTo>
                  <a:cubicBezTo>
                    <a:pt x="760203" y="2015613"/>
                    <a:pt x="752238" y="2016317"/>
                    <a:pt x="745317" y="2014238"/>
                  </a:cubicBezTo>
                  <a:lnTo>
                    <a:pt x="737386" y="2008104"/>
                  </a:lnTo>
                  <a:lnTo>
                    <a:pt x="734556" y="2010439"/>
                  </a:lnTo>
                  <a:lnTo>
                    <a:pt x="735440" y="2006599"/>
                  </a:lnTo>
                  <a:lnTo>
                    <a:pt x="728677" y="2001368"/>
                  </a:lnTo>
                  <a:cubicBezTo>
                    <a:pt x="724833" y="1995437"/>
                    <a:pt x="722970" y="1987976"/>
                    <a:pt x="723985" y="1980753"/>
                  </a:cubicBezTo>
                  <a:lnTo>
                    <a:pt x="724458" y="1980033"/>
                  </a:lnTo>
                  <a:lnTo>
                    <a:pt x="595122" y="1887478"/>
                  </a:lnTo>
                  <a:lnTo>
                    <a:pt x="594770" y="1888015"/>
                  </a:lnTo>
                  <a:cubicBezTo>
                    <a:pt x="587793" y="1892536"/>
                    <a:pt x="579006" y="1894268"/>
                    <a:pt x="571655" y="1892097"/>
                  </a:cubicBezTo>
                  <a:cubicBezTo>
                    <a:pt x="565453" y="1890173"/>
                    <a:pt x="559290" y="1885249"/>
                    <a:pt x="555220" y="1878970"/>
                  </a:cubicBezTo>
                  <a:lnTo>
                    <a:pt x="555079" y="1878350"/>
                  </a:lnTo>
                  <a:lnTo>
                    <a:pt x="451142" y="1895781"/>
                  </a:lnTo>
                  <a:lnTo>
                    <a:pt x="439697" y="1913221"/>
                  </a:lnTo>
                  <a:cubicBezTo>
                    <a:pt x="423650" y="1923622"/>
                    <a:pt x="407835" y="1916038"/>
                    <a:pt x="400148" y="1904177"/>
                  </a:cubicBezTo>
                  <a:lnTo>
                    <a:pt x="396946" y="1890112"/>
                  </a:lnTo>
                  <a:lnTo>
                    <a:pt x="257499" y="1807304"/>
                  </a:lnTo>
                  <a:lnTo>
                    <a:pt x="254393" y="1807868"/>
                  </a:lnTo>
                  <a:lnTo>
                    <a:pt x="248889" y="1812969"/>
                  </a:lnTo>
                  <a:lnTo>
                    <a:pt x="248159" y="1809001"/>
                  </a:lnTo>
                  <a:lnTo>
                    <a:pt x="245735" y="1809441"/>
                  </a:lnTo>
                  <a:cubicBezTo>
                    <a:pt x="241166" y="1808316"/>
                    <a:pt x="236996" y="1805322"/>
                    <a:pt x="234056" y="1800786"/>
                  </a:cubicBezTo>
                  <a:cubicBezTo>
                    <a:pt x="231343" y="1796600"/>
                    <a:pt x="230477" y="1792207"/>
                    <a:pt x="230761" y="1788059"/>
                  </a:cubicBezTo>
                  <a:lnTo>
                    <a:pt x="233836" y="1783614"/>
                  </a:lnTo>
                  <a:lnTo>
                    <a:pt x="124910" y="1640363"/>
                  </a:lnTo>
                  <a:lnTo>
                    <a:pt x="124258" y="1642082"/>
                  </a:lnTo>
                  <a:lnTo>
                    <a:pt x="121628" y="1637144"/>
                  </a:lnTo>
                  <a:lnTo>
                    <a:pt x="116701" y="1638063"/>
                  </a:lnTo>
                  <a:cubicBezTo>
                    <a:pt x="112799" y="1636629"/>
                    <a:pt x="108690" y="1633346"/>
                    <a:pt x="106429" y="1629858"/>
                  </a:cubicBezTo>
                  <a:cubicBezTo>
                    <a:pt x="103490" y="1625323"/>
                    <a:pt x="102634" y="1620181"/>
                    <a:pt x="103559" y="1615494"/>
                  </a:cubicBezTo>
                  <a:lnTo>
                    <a:pt x="106097" y="1611719"/>
                  </a:lnTo>
                  <a:lnTo>
                    <a:pt x="35818" y="1479307"/>
                  </a:lnTo>
                  <a:lnTo>
                    <a:pt x="21400" y="1481853"/>
                  </a:lnTo>
                  <a:cubicBezTo>
                    <a:pt x="15198" y="1479928"/>
                    <a:pt x="9035" y="1475006"/>
                    <a:pt x="4965" y="1468726"/>
                  </a:cubicBezTo>
                  <a:cubicBezTo>
                    <a:pt x="-2722" y="1456865"/>
                    <a:pt x="-2490" y="1438880"/>
                    <a:pt x="12860" y="1428931"/>
                  </a:cubicBezTo>
                  <a:lnTo>
                    <a:pt x="23429" y="1427166"/>
                  </a:lnTo>
                  <a:lnTo>
                    <a:pt x="23894" y="1255064"/>
                  </a:lnTo>
                  <a:lnTo>
                    <a:pt x="12228" y="1246041"/>
                  </a:lnTo>
                  <a:cubicBezTo>
                    <a:pt x="4541" y="1234180"/>
                    <a:pt x="4773" y="1216194"/>
                    <a:pt x="20123" y="1206246"/>
                  </a:cubicBezTo>
                  <a:lnTo>
                    <a:pt x="24511" y="1205471"/>
                  </a:lnTo>
                  <a:lnTo>
                    <a:pt x="27834" y="1054326"/>
                  </a:lnTo>
                  <a:lnTo>
                    <a:pt x="17579" y="1046393"/>
                  </a:lnTo>
                  <a:cubicBezTo>
                    <a:pt x="9891" y="1034532"/>
                    <a:pt x="10123" y="1016547"/>
                    <a:pt x="25473" y="1006598"/>
                  </a:cubicBezTo>
                  <a:lnTo>
                    <a:pt x="39049" y="1004406"/>
                  </a:lnTo>
                  <a:lnTo>
                    <a:pt x="102302" y="872789"/>
                  </a:lnTo>
                  <a:lnTo>
                    <a:pt x="102158" y="872678"/>
                  </a:lnTo>
                  <a:cubicBezTo>
                    <a:pt x="94470" y="860816"/>
                    <a:pt x="94703" y="842831"/>
                    <a:pt x="110052" y="832882"/>
                  </a:cubicBezTo>
                  <a:lnTo>
                    <a:pt x="115521" y="831999"/>
                  </a:lnTo>
                  <a:lnTo>
                    <a:pt x="128172" y="743472"/>
                  </a:lnTo>
                  <a:lnTo>
                    <a:pt x="118685" y="736134"/>
                  </a:lnTo>
                  <a:cubicBezTo>
                    <a:pt x="110997" y="724273"/>
                    <a:pt x="111229" y="706288"/>
                    <a:pt x="126579" y="696339"/>
                  </a:cubicBezTo>
                  <a:lnTo>
                    <a:pt x="141656" y="693676"/>
                  </a:lnTo>
                  <a:lnTo>
                    <a:pt x="166418" y="624697"/>
                  </a:lnTo>
                  <a:lnTo>
                    <a:pt x="160316" y="619978"/>
                  </a:lnTo>
                  <a:cubicBezTo>
                    <a:pt x="152628" y="608116"/>
                    <a:pt x="152861" y="590131"/>
                    <a:pt x="168211" y="580182"/>
                  </a:cubicBezTo>
                  <a:cubicBezTo>
                    <a:pt x="175886" y="575208"/>
                    <a:pt x="183851" y="574504"/>
                    <a:pt x="190859" y="576526"/>
                  </a:cubicBezTo>
                  <a:lnTo>
                    <a:pt x="197939" y="581846"/>
                  </a:lnTo>
                  <a:lnTo>
                    <a:pt x="352128" y="462277"/>
                  </a:lnTo>
                  <a:lnTo>
                    <a:pt x="350519" y="455210"/>
                  </a:lnTo>
                  <a:cubicBezTo>
                    <a:pt x="351535" y="447988"/>
                    <a:pt x="355430" y="441004"/>
                    <a:pt x="363105" y="436030"/>
                  </a:cubicBezTo>
                  <a:lnTo>
                    <a:pt x="383796" y="432375"/>
                  </a:lnTo>
                  <a:lnTo>
                    <a:pt x="505728" y="290260"/>
                  </a:lnTo>
                  <a:lnTo>
                    <a:pt x="501199" y="270358"/>
                  </a:lnTo>
                  <a:cubicBezTo>
                    <a:pt x="502215" y="263136"/>
                    <a:pt x="506110" y="256152"/>
                    <a:pt x="513785" y="251178"/>
                  </a:cubicBezTo>
                  <a:close/>
                </a:path>
              </a:pathLst>
            </a:custGeom>
            <a:solidFill>
              <a:schemeClr val="accent5"/>
            </a:solidFill>
            <a:ln w="829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F5F9CB2C-8BD0-4DD7-A2C0-705639D84109}"/>
              </a:ext>
            </a:extLst>
          </p:cNvPr>
          <p:cNvSpPr txBox="1"/>
          <p:nvPr/>
        </p:nvSpPr>
        <p:spPr>
          <a:xfrm>
            <a:off x="10186067" y="2991462"/>
            <a:ext cx="1051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Add Text</a:t>
            </a:r>
          </a:p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6A5AE7-C6E9-45C2-B5CA-AF066CE6D07C}"/>
              </a:ext>
            </a:extLst>
          </p:cNvPr>
          <p:cNvSpPr txBox="1"/>
          <p:nvPr/>
        </p:nvSpPr>
        <p:spPr>
          <a:xfrm>
            <a:off x="7102902" y="2991462"/>
            <a:ext cx="1051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Add Text</a:t>
            </a:r>
          </a:p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C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0368A5-7014-430D-9BD4-2727FF959B49}"/>
              </a:ext>
            </a:extLst>
          </p:cNvPr>
          <p:cNvSpPr txBox="1"/>
          <p:nvPr/>
        </p:nvSpPr>
        <p:spPr>
          <a:xfrm>
            <a:off x="5877044" y="3002772"/>
            <a:ext cx="1051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Add Text</a:t>
            </a:r>
          </a:p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B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C47B0A-ACE5-45E7-8EF3-D35EE269E0B4}"/>
              </a:ext>
            </a:extLst>
          </p:cNvPr>
          <p:cNvSpPr txBox="1"/>
          <p:nvPr/>
        </p:nvSpPr>
        <p:spPr>
          <a:xfrm>
            <a:off x="8708943" y="2991462"/>
            <a:ext cx="1051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Add Text</a:t>
            </a:r>
          </a:p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D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" name="Pentagon 9">
            <a:extLst>
              <a:ext uri="{FF2B5EF4-FFF2-40B4-BE49-F238E27FC236}">
                <a16:creationId xmlns:a16="http://schemas.microsoft.com/office/drawing/2014/main" id="{B0B0F842-3E1C-4A2F-A539-236D0558F61D}"/>
              </a:ext>
            </a:extLst>
          </p:cNvPr>
          <p:cNvSpPr/>
          <p:nvPr/>
        </p:nvSpPr>
        <p:spPr>
          <a:xfrm>
            <a:off x="9458593" y="2847368"/>
            <a:ext cx="1990721" cy="879543"/>
          </a:xfrm>
          <a:prstGeom prst="homePlate">
            <a:avLst>
              <a:gd name="adj" fmla="val 3032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3" name="Pentagon 9">
            <a:extLst>
              <a:ext uri="{FF2B5EF4-FFF2-40B4-BE49-F238E27FC236}">
                <a16:creationId xmlns:a16="http://schemas.microsoft.com/office/drawing/2014/main" id="{DD0660FC-C7CB-4952-A14F-8C81F4B616E0}"/>
              </a:ext>
            </a:extLst>
          </p:cNvPr>
          <p:cNvSpPr/>
          <p:nvPr/>
        </p:nvSpPr>
        <p:spPr>
          <a:xfrm>
            <a:off x="8026055" y="2847368"/>
            <a:ext cx="1990721" cy="879543"/>
          </a:xfrm>
          <a:prstGeom prst="homePlate">
            <a:avLst>
              <a:gd name="adj" fmla="val 3032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4" name="Pentagon 9">
            <a:extLst>
              <a:ext uri="{FF2B5EF4-FFF2-40B4-BE49-F238E27FC236}">
                <a16:creationId xmlns:a16="http://schemas.microsoft.com/office/drawing/2014/main" id="{AC4850A4-FC6A-43E9-AC83-B52FBE05ECF4}"/>
              </a:ext>
            </a:extLst>
          </p:cNvPr>
          <p:cNvSpPr/>
          <p:nvPr/>
        </p:nvSpPr>
        <p:spPr>
          <a:xfrm>
            <a:off x="6593518" y="2847368"/>
            <a:ext cx="1990721" cy="879543"/>
          </a:xfrm>
          <a:prstGeom prst="homePlate">
            <a:avLst>
              <a:gd name="adj" fmla="val 3032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5" name="Pentagon 9">
            <a:extLst>
              <a:ext uri="{FF2B5EF4-FFF2-40B4-BE49-F238E27FC236}">
                <a16:creationId xmlns:a16="http://schemas.microsoft.com/office/drawing/2014/main" id="{B5FB8A42-932E-468F-9708-7A73C1CB3A82}"/>
              </a:ext>
            </a:extLst>
          </p:cNvPr>
          <p:cNvSpPr/>
          <p:nvPr/>
        </p:nvSpPr>
        <p:spPr>
          <a:xfrm>
            <a:off x="5160981" y="2847368"/>
            <a:ext cx="1990721" cy="879543"/>
          </a:xfrm>
          <a:prstGeom prst="homePlate">
            <a:avLst>
              <a:gd name="adj" fmla="val 30324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6" name="Pentagon 9">
            <a:extLst>
              <a:ext uri="{FF2B5EF4-FFF2-40B4-BE49-F238E27FC236}">
                <a16:creationId xmlns:a16="http://schemas.microsoft.com/office/drawing/2014/main" id="{E75D91F6-63E0-4FDF-9C98-89720B825AC2}"/>
              </a:ext>
            </a:extLst>
          </p:cNvPr>
          <p:cNvSpPr/>
          <p:nvPr/>
        </p:nvSpPr>
        <p:spPr>
          <a:xfrm>
            <a:off x="3728444" y="2847368"/>
            <a:ext cx="1990721" cy="879543"/>
          </a:xfrm>
          <a:prstGeom prst="homePlate">
            <a:avLst>
              <a:gd name="adj" fmla="val 30324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F928F8-7450-419B-BDE0-EE2DC3A0EF5B}"/>
              </a:ext>
            </a:extLst>
          </p:cNvPr>
          <p:cNvSpPr txBox="1"/>
          <p:nvPr/>
        </p:nvSpPr>
        <p:spPr>
          <a:xfrm>
            <a:off x="4197286" y="3056307"/>
            <a:ext cx="1051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Add Text</a:t>
            </a:r>
          </a:p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A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BAE43F-896D-4794-AE33-F7F2B76C560D}"/>
              </a:ext>
            </a:extLst>
          </p:cNvPr>
          <p:cNvSpPr txBox="1"/>
          <p:nvPr/>
        </p:nvSpPr>
        <p:spPr>
          <a:xfrm>
            <a:off x="5871982" y="3056307"/>
            <a:ext cx="1051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Add Text</a:t>
            </a:r>
          </a:p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B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D88EA60-B36A-4B47-9FE5-B2A9E43769BB}"/>
              </a:ext>
            </a:extLst>
          </p:cNvPr>
          <p:cNvSpPr txBox="1"/>
          <p:nvPr/>
        </p:nvSpPr>
        <p:spPr>
          <a:xfrm>
            <a:off x="7295148" y="3056307"/>
            <a:ext cx="1051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Add Text</a:t>
            </a:r>
          </a:p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C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8B1D5C9-6C30-4590-BA31-3D09E4E8F519}"/>
              </a:ext>
            </a:extLst>
          </p:cNvPr>
          <p:cNvSpPr txBox="1"/>
          <p:nvPr/>
        </p:nvSpPr>
        <p:spPr>
          <a:xfrm>
            <a:off x="8718314" y="3056307"/>
            <a:ext cx="1051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Add Text</a:t>
            </a:r>
          </a:p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D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1881754-B954-48C0-9D37-DE74524124FD}"/>
              </a:ext>
            </a:extLst>
          </p:cNvPr>
          <p:cNvSpPr txBox="1"/>
          <p:nvPr/>
        </p:nvSpPr>
        <p:spPr>
          <a:xfrm>
            <a:off x="10141480" y="3056307"/>
            <a:ext cx="10516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Add Text</a:t>
            </a:r>
          </a:p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2" name="Oval 12">
            <a:extLst>
              <a:ext uri="{FF2B5EF4-FFF2-40B4-BE49-F238E27FC236}">
                <a16:creationId xmlns:a16="http://schemas.microsoft.com/office/drawing/2014/main" id="{22913C51-356C-42C6-9914-F32B60770272}"/>
              </a:ext>
            </a:extLst>
          </p:cNvPr>
          <p:cNvSpPr/>
          <p:nvPr/>
        </p:nvSpPr>
        <p:spPr>
          <a:xfrm>
            <a:off x="7313316" y="4265944"/>
            <a:ext cx="566192" cy="56619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3" name="Oval 13">
            <a:extLst>
              <a:ext uri="{FF2B5EF4-FFF2-40B4-BE49-F238E27FC236}">
                <a16:creationId xmlns:a16="http://schemas.microsoft.com/office/drawing/2014/main" id="{6311FA2C-1DF6-4B32-A609-C5D4E5A64A41}"/>
              </a:ext>
            </a:extLst>
          </p:cNvPr>
          <p:cNvSpPr/>
          <p:nvPr/>
        </p:nvSpPr>
        <p:spPr>
          <a:xfrm>
            <a:off x="5738901" y="4265944"/>
            <a:ext cx="566192" cy="56619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4" name="Oval 14">
            <a:extLst>
              <a:ext uri="{FF2B5EF4-FFF2-40B4-BE49-F238E27FC236}">
                <a16:creationId xmlns:a16="http://schemas.microsoft.com/office/drawing/2014/main" id="{FB2C28A6-E1C4-4EE9-BA5E-557EDF639AE0}"/>
              </a:ext>
            </a:extLst>
          </p:cNvPr>
          <p:cNvSpPr/>
          <p:nvPr/>
        </p:nvSpPr>
        <p:spPr>
          <a:xfrm>
            <a:off x="10462146" y="4265944"/>
            <a:ext cx="566192" cy="56619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5" name="Oval 15">
            <a:extLst>
              <a:ext uri="{FF2B5EF4-FFF2-40B4-BE49-F238E27FC236}">
                <a16:creationId xmlns:a16="http://schemas.microsoft.com/office/drawing/2014/main" id="{1AA1F79A-A881-462C-8FD3-51C8CA08E576}"/>
              </a:ext>
            </a:extLst>
          </p:cNvPr>
          <p:cNvSpPr/>
          <p:nvPr/>
        </p:nvSpPr>
        <p:spPr>
          <a:xfrm>
            <a:off x="4164486" y="4265944"/>
            <a:ext cx="566192" cy="566192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6" name="Oval 16">
            <a:extLst>
              <a:ext uri="{FF2B5EF4-FFF2-40B4-BE49-F238E27FC236}">
                <a16:creationId xmlns:a16="http://schemas.microsoft.com/office/drawing/2014/main" id="{5D6C042A-CC65-410C-8F07-4A0AEB9604BC}"/>
              </a:ext>
            </a:extLst>
          </p:cNvPr>
          <p:cNvSpPr/>
          <p:nvPr/>
        </p:nvSpPr>
        <p:spPr>
          <a:xfrm>
            <a:off x="8887731" y="4265944"/>
            <a:ext cx="566192" cy="56619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27" name="Group 17">
            <a:extLst>
              <a:ext uri="{FF2B5EF4-FFF2-40B4-BE49-F238E27FC236}">
                <a16:creationId xmlns:a16="http://schemas.microsoft.com/office/drawing/2014/main" id="{E15BDAAC-681E-4675-AD6A-440AD5B16561}"/>
              </a:ext>
            </a:extLst>
          </p:cNvPr>
          <p:cNvGrpSpPr/>
          <p:nvPr/>
        </p:nvGrpSpPr>
        <p:grpSpPr>
          <a:xfrm>
            <a:off x="5302859" y="4938679"/>
            <a:ext cx="1438276" cy="1105530"/>
            <a:chOff x="803640" y="3362835"/>
            <a:chExt cx="2059657" cy="1105530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1EBB76D-1CB7-452F-9A65-FC5103473316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513B40E-4D1C-460C-911C-2C7ED7FE57AC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0" name="Group 20">
            <a:extLst>
              <a:ext uri="{FF2B5EF4-FFF2-40B4-BE49-F238E27FC236}">
                <a16:creationId xmlns:a16="http://schemas.microsoft.com/office/drawing/2014/main" id="{DD4A9FE0-91CE-4346-B6C1-1557731AB365}"/>
              </a:ext>
            </a:extLst>
          </p:cNvPr>
          <p:cNvGrpSpPr/>
          <p:nvPr/>
        </p:nvGrpSpPr>
        <p:grpSpPr>
          <a:xfrm>
            <a:off x="6877274" y="4938679"/>
            <a:ext cx="1438276" cy="1105530"/>
            <a:chOff x="803640" y="3362835"/>
            <a:chExt cx="2059657" cy="1105530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3178BBD-4854-4DDE-A00A-B458EF730FB2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8F2FA25-120A-4BCF-86E0-F62139E291DB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3" name="Group 23">
            <a:extLst>
              <a:ext uri="{FF2B5EF4-FFF2-40B4-BE49-F238E27FC236}">
                <a16:creationId xmlns:a16="http://schemas.microsoft.com/office/drawing/2014/main" id="{10958F2D-E523-4B27-9ECC-5381CD6C5748}"/>
              </a:ext>
            </a:extLst>
          </p:cNvPr>
          <p:cNvGrpSpPr/>
          <p:nvPr/>
        </p:nvGrpSpPr>
        <p:grpSpPr>
          <a:xfrm>
            <a:off x="8451689" y="4938679"/>
            <a:ext cx="1438276" cy="1105530"/>
            <a:chOff x="803640" y="3362835"/>
            <a:chExt cx="2059657" cy="1105530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C5759EE-D9B9-466E-B3D9-9A8306E07883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B9E6C1BE-D4FF-466F-A8B3-476E98F0DBC1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6" name="Group 26">
            <a:extLst>
              <a:ext uri="{FF2B5EF4-FFF2-40B4-BE49-F238E27FC236}">
                <a16:creationId xmlns:a16="http://schemas.microsoft.com/office/drawing/2014/main" id="{563FBBF6-A45E-4300-A9A0-C459AB7F139E}"/>
              </a:ext>
            </a:extLst>
          </p:cNvPr>
          <p:cNvGrpSpPr/>
          <p:nvPr/>
        </p:nvGrpSpPr>
        <p:grpSpPr>
          <a:xfrm>
            <a:off x="10026104" y="4938679"/>
            <a:ext cx="1438276" cy="1105530"/>
            <a:chOff x="803640" y="3362835"/>
            <a:chExt cx="2059657" cy="1105530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898D04F7-4C92-4687-8E6F-7627F3D12962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53310B0-B9FF-4439-A90F-2734DAE40725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9" name="Group 29">
            <a:extLst>
              <a:ext uri="{FF2B5EF4-FFF2-40B4-BE49-F238E27FC236}">
                <a16:creationId xmlns:a16="http://schemas.microsoft.com/office/drawing/2014/main" id="{AA62E5DA-7CB7-4262-BCCA-63E2DFEB9D0A}"/>
              </a:ext>
            </a:extLst>
          </p:cNvPr>
          <p:cNvGrpSpPr/>
          <p:nvPr/>
        </p:nvGrpSpPr>
        <p:grpSpPr>
          <a:xfrm>
            <a:off x="3728444" y="4938679"/>
            <a:ext cx="1438276" cy="1105530"/>
            <a:chOff x="803640" y="3362835"/>
            <a:chExt cx="2059657" cy="1105530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D65E386-5564-4623-AB6C-5D96F6AD26E2}"/>
                </a:ext>
              </a:extLst>
            </p:cNvPr>
            <p:cNvSpPr txBox="1"/>
            <p:nvPr/>
          </p:nvSpPr>
          <p:spPr>
            <a:xfrm>
              <a:off x="803640" y="3637368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923519D-52E7-4975-BE7C-673C5441B69D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cxnSp>
        <p:nvCxnSpPr>
          <p:cNvPr id="42" name="Straight Connector 48">
            <a:extLst>
              <a:ext uri="{FF2B5EF4-FFF2-40B4-BE49-F238E27FC236}">
                <a16:creationId xmlns:a16="http://schemas.microsoft.com/office/drawing/2014/main" id="{52CFBE51-06F5-47F0-8490-462D2ECDAF34}"/>
              </a:ext>
            </a:extLst>
          </p:cNvPr>
          <p:cNvCxnSpPr/>
          <p:nvPr/>
        </p:nvCxnSpPr>
        <p:spPr>
          <a:xfrm>
            <a:off x="6027406" y="3833455"/>
            <a:ext cx="0" cy="427219"/>
          </a:xfrm>
          <a:prstGeom prst="line">
            <a:avLst/>
          </a:prstGeom>
          <a:ln w="25400">
            <a:solidFill>
              <a:schemeClr val="accent1"/>
            </a:solidFill>
            <a:prstDash val="sysDot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9">
            <a:extLst>
              <a:ext uri="{FF2B5EF4-FFF2-40B4-BE49-F238E27FC236}">
                <a16:creationId xmlns:a16="http://schemas.microsoft.com/office/drawing/2014/main" id="{5D2F3820-4BD1-40BC-8920-31148E15B124}"/>
              </a:ext>
            </a:extLst>
          </p:cNvPr>
          <p:cNvCxnSpPr/>
          <p:nvPr/>
        </p:nvCxnSpPr>
        <p:spPr>
          <a:xfrm>
            <a:off x="7600018" y="3833455"/>
            <a:ext cx="0" cy="427219"/>
          </a:xfrm>
          <a:prstGeom prst="line">
            <a:avLst/>
          </a:prstGeom>
          <a:ln w="25400">
            <a:solidFill>
              <a:schemeClr val="accent2"/>
            </a:solidFill>
            <a:prstDash val="sysDot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50">
            <a:extLst>
              <a:ext uri="{FF2B5EF4-FFF2-40B4-BE49-F238E27FC236}">
                <a16:creationId xmlns:a16="http://schemas.microsoft.com/office/drawing/2014/main" id="{9BC62F89-2665-4858-AEC8-B54DBF56FEE4}"/>
              </a:ext>
            </a:extLst>
          </p:cNvPr>
          <p:cNvCxnSpPr/>
          <p:nvPr/>
        </p:nvCxnSpPr>
        <p:spPr>
          <a:xfrm>
            <a:off x="9172630" y="3833455"/>
            <a:ext cx="0" cy="427219"/>
          </a:xfrm>
          <a:prstGeom prst="line">
            <a:avLst/>
          </a:prstGeom>
          <a:ln w="25400">
            <a:solidFill>
              <a:schemeClr val="accent3"/>
            </a:solidFill>
            <a:prstDash val="sysDot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51">
            <a:extLst>
              <a:ext uri="{FF2B5EF4-FFF2-40B4-BE49-F238E27FC236}">
                <a16:creationId xmlns:a16="http://schemas.microsoft.com/office/drawing/2014/main" id="{F0F3703A-90BB-44FE-9BA2-D96723C8BCAA}"/>
              </a:ext>
            </a:extLst>
          </p:cNvPr>
          <p:cNvCxnSpPr/>
          <p:nvPr/>
        </p:nvCxnSpPr>
        <p:spPr>
          <a:xfrm>
            <a:off x="10745242" y="3833455"/>
            <a:ext cx="0" cy="427219"/>
          </a:xfrm>
          <a:prstGeom prst="line">
            <a:avLst/>
          </a:prstGeom>
          <a:ln w="25400">
            <a:solidFill>
              <a:schemeClr val="accent4"/>
            </a:solidFill>
            <a:prstDash val="sysDot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52">
            <a:extLst>
              <a:ext uri="{FF2B5EF4-FFF2-40B4-BE49-F238E27FC236}">
                <a16:creationId xmlns:a16="http://schemas.microsoft.com/office/drawing/2014/main" id="{3147F9E3-23FC-4693-9F68-3620C6A70826}"/>
              </a:ext>
            </a:extLst>
          </p:cNvPr>
          <p:cNvCxnSpPr/>
          <p:nvPr/>
        </p:nvCxnSpPr>
        <p:spPr>
          <a:xfrm>
            <a:off x="4447582" y="3833455"/>
            <a:ext cx="0" cy="427219"/>
          </a:xfrm>
          <a:prstGeom prst="line">
            <a:avLst/>
          </a:prstGeom>
          <a:ln w="25400">
            <a:solidFill>
              <a:schemeClr val="accent6"/>
            </a:solidFill>
            <a:prstDash val="sysDot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7">
            <a:extLst>
              <a:ext uri="{FF2B5EF4-FFF2-40B4-BE49-F238E27FC236}">
                <a16:creationId xmlns:a16="http://schemas.microsoft.com/office/drawing/2014/main" id="{12E498B0-AC3F-49F2-B8E2-2D351DD523AC}"/>
              </a:ext>
            </a:extLst>
          </p:cNvPr>
          <p:cNvSpPr/>
          <p:nvPr/>
        </p:nvSpPr>
        <p:spPr>
          <a:xfrm>
            <a:off x="5897998" y="4405798"/>
            <a:ext cx="258816" cy="25881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8" name="Rounded Rectangle 10">
            <a:extLst>
              <a:ext uri="{FF2B5EF4-FFF2-40B4-BE49-F238E27FC236}">
                <a16:creationId xmlns:a16="http://schemas.microsoft.com/office/drawing/2014/main" id="{402C6370-F590-40F0-A1FB-AFD8E4A09AE8}"/>
              </a:ext>
            </a:extLst>
          </p:cNvPr>
          <p:cNvSpPr/>
          <p:nvPr/>
        </p:nvSpPr>
        <p:spPr>
          <a:xfrm>
            <a:off x="7494393" y="4394709"/>
            <a:ext cx="204262" cy="270318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9" name="Rounded Rectangle 5">
            <a:extLst>
              <a:ext uri="{FF2B5EF4-FFF2-40B4-BE49-F238E27FC236}">
                <a16:creationId xmlns:a16="http://schemas.microsoft.com/office/drawing/2014/main" id="{B1E584BC-8960-40E9-B7F6-C335AFCBD17C}"/>
              </a:ext>
            </a:extLst>
          </p:cNvPr>
          <p:cNvSpPr/>
          <p:nvPr/>
        </p:nvSpPr>
        <p:spPr>
          <a:xfrm flipH="1">
            <a:off x="9015238" y="4424257"/>
            <a:ext cx="314785" cy="259679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50" name="Round Same Side Corner Rectangle 11">
            <a:extLst>
              <a:ext uri="{FF2B5EF4-FFF2-40B4-BE49-F238E27FC236}">
                <a16:creationId xmlns:a16="http://schemas.microsoft.com/office/drawing/2014/main" id="{1EA1E852-B7E3-431B-BBF2-E7053B649DF3}"/>
              </a:ext>
            </a:extLst>
          </p:cNvPr>
          <p:cNvSpPr>
            <a:spLocks noChangeAspect="1"/>
          </p:cNvSpPr>
          <p:nvPr/>
        </p:nvSpPr>
        <p:spPr>
          <a:xfrm rot="9900000">
            <a:off x="10611811" y="4431898"/>
            <a:ext cx="318256" cy="270297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51" name="Block Arc 10">
            <a:extLst>
              <a:ext uri="{FF2B5EF4-FFF2-40B4-BE49-F238E27FC236}">
                <a16:creationId xmlns:a16="http://schemas.microsoft.com/office/drawing/2014/main" id="{3B3A0A1E-E3B1-48C5-AF88-41404276DC19}"/>
              </a:ext>
            </a:extLst>
          </p:cNvPr>
          <p:cNvSpPr/>
          <p:nvPr/>
        </p:nvSpPr>
        <p:spPr>
          <a:xfrm>
            <a:off x="4272439" y="4442799"/>
            <a:ext cx="346793" cy="234899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grpSp>
        <p:nvGrpSpPr>
          <p:cNvPr id="52" name="그룹 51">
            <a:extLst>
              <a:ext uri="{FF2B5EF4-FFF2-40B4-BE49-F238E27FC236}">
                <a16:creationId xmlns:a16="http://schemas.microsoft.com/office/drawing/2014/main" id="{78CB559B-DFA8-4937-84A7-6ED165C28FCB}"/>
              </a:ext>
            </a:extLst>
          </p:cNvPr>
          <p:cNvGrpSpPr/>
          <p:nvPr/>
        </p:nvGrpSpPr>
        <p:grpSpPr>
          <a:xfrm>
            <a:off x="3844503" y="1816502"/>
            <a:ext cx="7320757" cy="860842"/>
            <a:chOff x="3872378" y="1401441"/>
            <a:chExt cx="4392488" cy="860842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7779A99D-156C-473A-ACE3-68EAE50A3146}"/>
                </a:ext>
              </a:extLst>
            </p:cNvPr>
            <p:cNvSpPr txBox="1"/>
            <p:nvPr/>
          </p:nvSpPr>
          <p:spPr>
            <a:xfrm>
              <a:off x="3872378" y="1800618"/>
              <a:ext cx="43924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</a:t>
              </a:r>
            </a:p>
          </p:txBody>
        </p:sp>
        <p:sp>
          <p:nvSpPr>
            <p:cNvPr id="56" name="Text Placeholder 10">
              <a:extLst>
                <a:ext uri="{FF2B5EF4-FFF2-40B4-BE49-F238E27FC236}">
                  <a16:creationId xmlns:a16="http://schemas.microsoft.com/office/drawing/2014/main" id="{67C1223C-C7ED-4439-BDDF-29D543DCA01D}"/>
                </a:ext>
              </a:extLst>
            </p:cNvPr>
            <p:cNvSpPr txBox="1">
              <a:spLocks/>
            </p:cNvSpPr>
            <p:nvPr/>
          </p:nvSpPr>
          <p:spPr>
            <a:xfrm>
              <a:off x="3872378" y="1401441"/>
              <a:ext cx="4392488" cy="399176"/>
            </a:xfrm>
            <a:prstGeom prst="rect">
              <a:avLst/>
            </a:prstGeom>
            <a:no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10000"/>
                </a:lnSpc>
                <a:buNone/>
              </a:pPr>
              <a:r>
                <a:rPr lang="en-US" altLang="ko-KR" sz="1800" b="1" dirty="0">
                  <a:solidFill>
                    <a:schemeClr val="accent4"/>
                  </a:solidFill>
                  <a:cs typeface="Arial" pitchFamily="34" charset="0"/>
                </a:rPr>
                <a:t>Portfolio Presentation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11153</TotalTime>
  <Words>146</Words>
  <Application>Microsoft Office PowerPoint</Application>
  <PresentationFormat>와이드스크린</PresentationFormat>
  <Paragraphs>33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11</cp:revision>
  <dcterms:created xsi:type="dcterms:W3CDTF">2018-02-18T19:39:47Z</dcterms:created>
  <dcterms:modified xsi:type="dcterms:W3CDTF">2023-12-11T20:54:42Z</dcterms:modified>
</cp:coreProperties>
</file>