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339" name="자유형: 도형 338">
            <a:extLst>
              <a:ext uri="{FF2B5EF4-FFF2-40B4-BE49-F238E27FC236}">
                <a16:creationId xmlns:a16="http://schemas.microsoft.com/office/drawing/2014/main" id="{6C5B1417-450F-4C6C-ABE7-ADEDFABA1EE1}"/>
              </a:ext>
            </a:extLst>
          </p:cNvPr>
          <p:cNvSpPr/>
          <p:nvPr/>
        </p:nvSpPr>
        <p:spPr>
          <a:xfrm rot="5400000">
            <a:off x="2446779" y="1425687"/>
            <a:ext cx="1611207" cy="3820005"/>
          </a:xfrm>
          <a:custGeom>
            <a:avLst/>
            <a:gdLst>
              <a:gd name="connsiteX0" fmla="*/ 1802889 w 1802889"/>
              <a:gd name="connsiteY0" fmla="*/ 0 h 4274456"/>
              <a:gd name="connsiteX1" fmla="*/ 664030 w 1802889"/>
              <a:gd name="connsiteY1" fmla="*/ 4274456 h 4274456"/>
              <a:gd name="connsiteX2" fmla="*/ 598171 w 1802889"/>
              <a:gd name="connsiteY2" fmla="*/ 4274456 h 4274456"/>
              <a:gd name="connsiteX3" fmla="*/ 0 w 1802889"/>
              <a:gd name="connsiteY3" fmla="*/ 3618209 h 4274456"/>
              <a:gd name="connsiteX4" fmla="*/ 964013 w 1802889"/>
              <a:gd name="connsiteY4" fmla="*/ 0 h 4274456"/>
              <a:gd name="connsiteX0" fmla="*/ 1802886 w 1802886"/>
              <a:gd name="connsiteY0" fmla="*/ 0 h 4274456"/>
              <a:gd name="connsiteX1" fmla="*/ 664027 w 1802886"/>
              <a:gd name="connsiteY1" fmla="*/ 4274456 h 4274456"/>
              <a:gd name="connsiteX2" fmla="*/ 598168 w 1802886"/>
              <a:gd name="connsiteY2" fmla="*/ 4274456 h 4274456"/>
              <a:gd name="connsiteX3" fmla="*/ 0 w 1802886"/>
              <a:gd name="connsiteY3" fmla="*/ 3472039 h 4274456"/>
              <a:gd name="connsiteX4" fmla="*/ 964010 w 1802886"/>
              <a:gd name="connsiteY4" fmla="*/ 0 h 4274456"/>
              <a:gd name="connsiteX5" fmla="*/ 1802886 w 1802886"/>
              <a:gd name="connsiteY5" fmla="*/ 0 h 4274456"/>
              <a:gd name="connsiteX0" fmla="*/ 1802886 w 1802886"/>
              <a:gd name="connsiteY0" fmla="*/ 0 h 4274456"/>
              <a:gd name="connsiteX1" fmla="*/ 664027 w 1802886"/>
              <a:gd name="connsiteY1" fmla="*/ 4274456 h 4274456"/>
              <a:gd name="connsiteX2" fmla="*/ 0 w 1802886"/>
              <a:gd name="connsiteY2" fmla="*/ 3472039 h 4274456"/>
              <a:gd name="connsiteX3" fmla="*/ 964010 w 1802886"/>
              <a:gd name="connsiteY3" fmla="*/ 0 h 4274456"/>
              <a:gd name="connsiteX4" fmla="*/ 1802886 w 1802886"/>
              <a:gd name="connsiteY4" fmla="*/ 0 h 4274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2886" h="4274456">
                <a:moveTo>
                  <a:pt x="1802886" y="0"/>
                </a:moveTo>
                <a:lnTo>
                  <a:pt x="664027" y="4274456"/>
                </a:lnTo>
                <a:lnTo>
                  <a:pt x="0" y="3472039"/>
                </a:lnTo>
                <a:lnTo>
                  <a:pt x="964010" y="0"/>
                </a:lnTo>
                <a:lnTo>
                  <a:pt x="180288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40" name="평행 사변형 339">
            <a:extLst>
              <a:ext uri="{FF2B5EF4-FFF2-40B4-BE49-F238E27FC236}">
                <a16:creationId xmlns:a16="http://schemas.microsoft.com/office/drawing/2014/main" id="{904A42C1-D5D7-4D30-B708-F4DCFEF45985}"/>
              </a:ext>
            </a:extLst>
          </p:cNvPr>
          <p:cNvSpPr/>
          <p:nvPr/>
        </p:nvSpPr>
        <p:spPr>
          <a:xfrm rot="5400000">
            <a:off x="2366706" y="2331273"/>
            <a:ext cx="1767467" cy="3820005"/>
          </a:xfrm>
          <a:prstGeom prst="parallelogram">
            <a:avLst>
              <a:gd name="adj" fmla="val 5758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1" name="직사각형 340">
            <a:extLst>
              <a:ext uri="{FF2B5EF4-FFF2-40B4-BE49-F238E27FC236}">
                <a16:creationId xmlns:a16="http://schemas.microsoft.com/office/drawing/2014/main" id="{D0FA6EF5-6CB0-4E91-A731-0BC32F0A2158}"/>
              </a:ext>
            </a:extLst>
          </p:cNvPr>
          <p:cNvSpPr/>
          <p:nvPr/>
        </p:nvSpPr>
        <p:spPr>
          <a:xfrm>
            <a:off x="1330060" y="3386390"/>
            <a:ext cx="3821950" cy="75492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2" name="평행 사변형 341">
            <a:extLst>
              <a:ext uri="{FF2B5EF4-FFF2-40B4-BE49-F238E27FC236}">
                <a16:creationId xmlns:a16="http://schemas.microsoft.com/office/drawing/2014/main" id="{AFD4AB35-26A5-4970-BFB5-73563BB8666C}"/>
              </a:ext>
            </a:extLst>
          </p:cNvPr>
          <p:cNvSpPr/>
          <p:nvPr/>
        </p:nvSpPr>
        <p:spPr>
          <a:xfrm rot="5400000">
            <a:off x="2364761" y="3340731"/>
            <a:ext cx="1767467" cy="3820005"/>
          </a:xfrm>
          <a:prstGeom prst="parallelogram">
            <a:avLst>
              <a:gd name="adj" fmla="val 57584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3" name="직사각형 342">
            <a:extLst>
              <a:ext uri="{FF2B5EF4-FFF2-40B4-BE49-F238E27FC236}">
                <a16:creationId xmlns:a16="http://schemas.microsoft.com/office/drawing/2014/main" id="{D2A9EF14-3DCE-47B7-BBEE-0651555FDB65}"/>
              </a:ext>
            </a:extLst>
          </p:cNvPr>
          <p:cNvSpPr/>
          <p:nvPr/>
        </p:nvSpPr>
        <p:spPr>
          <a:xfrm>
            <a:off x="1336549" y="4378668"/>
            <a:ext cx="3821950" cy="7549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4" name="직사각형 343">
            <a:extLst>
              <a:ext uri="{FF2B5EF4-FFF2-40B4-BE49-F238E27FC236}">
                <a16:creationId xmlns:a16="http://schemas.microsoft.com/office/drawing/2014/main" id="{3552175C-02E9-4A2A-89B2-303D0BFAF3EE}"/>
              </a:ext>
            </a:extLst>
          </p:cNvPr>
          <p:cNvSpPr/>
          <p:nvPr/>
        </p:nvSpPr>
        <p:spPr>
          <a:xfrm>
            <a:off x="1338493" y="5379512"/>
            <a:ext cx="3818060" cy="75492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5" name="이등변 삼각형 344">
            <a:extLst>
              <a:ext uri="{FF2B5EF4-FFF2-40B4-BE49-F238E27FC236}">
                <a16:creationId xmlns:a16="http://schemas.microsoft.com/office/drawing/2014/main" id="{8525E5EC-FDD5-49F0-9845-E49C77942DF2}"/>
              </a:ext>
            </a:extLst>
          </p:cNvPr>
          <p:cNvSpPr/>
          <p:nvPr/>
        </p:nvSpPr>
        <p:spPr>
          <a:xfrm>
            <a:off x="777817" y="1928315"/>
            <a:ext cx="4949133" cy="118715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BAA263A6-D222-4B57-B654-51209E3475A2}"/>
              </a:ext>
            </a:extLst>
          </p:cNvPr>
          <p:cNvSpPr txBox="1"/>
          <p:nvPr/>
        </p:nvSpPr>
        <p:spPr>
          <a:xfrm flipH="1">
            <a:off x="2135181" y="3462865"/>
            <a:ext cx="2228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Simple PowerPoint Presentation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7" name="TextBox 346">
            <a:extLst>
              <a:ext uri="{FF2B5EF4-FFF2-40B4-BE49-F238E27FC236}">
                <a16:creationId xmlns:a16="http://schemas.microsoft.com/office/drawing/2014/main" id="{C17F0D6E-7348-4657-B0D1-090D00D10038}"/>
              </a:ext>
            </a:extLst>
          </p:cNvPr>
          <p:cNvSpPr txBox="1"/>
          <p:nvPr/>
        </p:nvSpPr>
        <p:spPr>
          <a:xfrm flipH="1">
            <a:off x="2133237" y="4463742"/>
            <a:ext cx="2228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Simple PowerPoint Presentation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8" name="TextBox 347">
            <a:extLst>
              <a:ext uri="{FF2B5EF4-FFF2-40B4-BE49-F238E27FC236}">
                <a16:creationId xmlns:a16="http://schemas.microsoft.com/office/drawing/2014/main" id="{57E25A63-65F0-452F-A762-763EC57DDE0C}"/>
              </a:ext>
            </a:extLst>
          </p:cNvPr>
          <p:cNvSpPr txBox="1"/>
          <p:nvPr/>
        </p:nvSpPr>
        <p:spPr>
          <a:xfrm flipH="1">
            <a:off x="2133237" y="5464620"/>
            <a:ext cx="2228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bg1"/>
                </a:solidFill>
                <a:cs typeface="Arial" pitchFamily="34" charset="0"/>
              </a:rPr>
              <a:t>Simple PowerPoint Presentation</a:t>
            </a:r>
            <a:endParaRPr lang="ko-KR" altLang="en-US" sz="16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49" name="TextBox 348">
            <a:extLst>
              <a:ext uri="{FF2B5EF4-FFF2-40B4-BE49-F238E27FC236}">
                <a16:creationId xmlns:a16="http://schemas.microsoft.com/office/drawing/2014/main" id="{D3A1E5CD-1A21-4B61-A057-CAD0BB652506}"/>
              </a:ext>
            </a:extLst>
          </p:cNvPr>
          <p:cNvSpPr txBox="1"/>
          <p:nvPr/>
        </p:nvSpPr>
        <p:spPr>
          <a:xfrm>
            <a:off x="2375206" y="2281164"/>
            <a:ext cx="17446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NO.1 Presentation</a:t>
            </a:r>
            <a:endParaRPr lang="ko-KR" altLang="en-US" sz="20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50" name="그룹 4">
            <a:extLst>
              <a:ext uri="{FF2B5EF4-FFF2-40B4-BE49-F238E27FC236}">
                <a16:creationId xmlns:a16="http://schemas.microsoft.com/office/drawing/2014/main" id="{A384D0B1-BBBF-4FBE-8489-363C8A417822}"/>
              </a:ext>
            </a:extLst>
          </p:cNvPr>
          <p:cNvGrpSpPr/>
          <p:nvPr/>
        </p:nvGrpSpPr>
        <p:grpSpPr>
          <a:xfrm>
            <a:off x="7047905" y="5379512"/>
            <a:ext cx="4604161" cy="754955"/>
            <a:chOff x="1201728" y="1756072"/>
            <a:chExt cx="4738195" cy="754955"/>
          </a:xfrm>
        </p:grpSpPr>
        <p:sp>
          <p:nvSpPr>
            <p:cNvPr id="351" name="TextBox 350">
              <a:extLst>
                <a:ext uri="{FF2B5EF4-FFF2-40B4-BE49-F238E27FC236}">
                  <a16:creationId xmlns:a16="http://schemas.microsoft.com/office/drawing/2014/main" id="{67753AB0-98F0-4C0B-ADFC-BD698BD193A1}"/>
                </a:ext>
              </a:extLst>
            </p:cNvPr>
            <p:cNvSpPr txBox="1"/>
            <p:nvPr/>
          </p:nvSpPr>
          <p:spPr>
            <a:xfrm>
              <a:off x="1201728" y="1756072"/>
              <a:ext cx="473819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2" name="TextBox 351">
              <a:extLst>
                <a:ext uri="{FF2B5EF4-FFF2-40B4-BE49-F238E27FC236}">
                  <a16:creationId xmlns:a16="http://schemas.microsoft.com/office/drawing/2014/main" id="{BC2FFCE6-66D5-4E93-8F29-52A0E0227569}"/>
                </a:ext>
              </a:extLst>
            </p:cNvPr>
            <p:cNvSpPr txBox="1"/>
            <p:nvPr/>
          </p:nvSpPr>
          <p:spPr>
            <a:xfrm>
              <a:off x="1201728" y="2049362"/>
              <a:ext cx="47381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</p:grpSp>
      <p:grpSp>
        <p:nvGrpSpPr>
          <p:cNvPr id="353" name="그룹 5">
            <a:extLst>
              <a:ext uri="{FF2B5EF4-FFF2-40B4-BE49-F238E27FC236}">
                <a16:creationId xmlns:a16="http://schemas.microsoft.com/office/drawing/2014/main" id="{EA60C351-EB4B-40AD-BA44-03557F36E823}"/>
              </a:ext>
            </a:extLst>
          </p:cNvPr>
          <p:cNvGrpSpPr/>
          <p:nvPr/>
        </p:nvGrpSpPr>
        <p:grpSpPr>
          <a:xfrm>
            <a:off x="7047905" y="4378668"/>
            <a:ext cx="4604161" cy="754955"/>
            <a:chOff x="1201728" y="2646447"/>
            <a:chExt cx="4738195" cy="754955"/>
          </a:xfrm>
        </p:grpSpPr>
        <p:sp>
          <p:nvSpPr>
            <p:cNvPr id="354" name="TextBox 353">
              <a:extLst>
                <a:ext uri="{FF2B5EF4-FFF2-40B4-BE49-F238E27FC236}">
                  <a16:creationId xmlns:a16="http://schemas.microsoft.com/office/drawing/2014/main" id="{FDF06346-030E-4FFD-9EFE-234B1E2C9759}"/>
                </a:ext>
              </a:extLst>
            </p:cNvPr>
            <p:cNvSpPr txBox="1"/>
            <p:nvPr/>
          </p:nvSpPr>
          <p:spPr>
            <a:xfrm>
              <a:off x="1201728" y="2646447"/>
              <a:ext cx="473819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5" name="TextBox 354">
              <a:extLst>
                <a:ext uri="{FF2B5EF4-FFF2-40B4-BE49-F238E27FC236}">
                  <a16:creationId xmlns:a16="http://schemas.microsoft.com/office/drawing/2014/main" id="{F7D6E661-FC1A-48FE-AF8E-FBCA10F6B0BF}"/>
                </a:ext>
              </a:extLst>
            </p:cNvPr>
            <p:cNvSpPr txBox="1"/>
            <p:nvPr/>
          </p:nvSpPr>
          <p:spPr>
            <a:xfrm>
              <a:off x="1201728" y="2939737"/>
              <a:ext cx="47381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</p:grpSp>
      <p:grpSp>
        <p:nvGrpSpPr>
          <p:cNvPr id="356" name="그룹 6">
            <a:extLst>
              <a:ext uri="{FF2B5EF4-FFF2-40B4-BE49-F238E27FC236}">
                <a16:creationId xmlns:a16="http://schemas.microsoft.com/office/drawing/2014/main" id="{ED8AD09E-3E1C-47A2-9A1F-AB72FBEFDE55}"/>
              </a:ext>
            </a:extLst>
          </p:cNvPr>
          <p:cNvGrpSpPr/>
          <p:nvPr/>
        </p:nvGrpSpPr>
        <p:grpSpPr>
          <a:xfrm>
            <a:off x="7047905" y="3377791"/>
            <a:ext cx="4604161" cy="754955"/>
            <a:chOff x="1201728" y="3536822"/>
            <a:chExt cx="4738195" cy="754955"/>
          </a:xfrm>
        </p:grpSpPr>
        <p:sp>
          <p:nvSpPr>
            <p:cNvPr id="357" name="TextBox 356">
              <a:extLst>
                <a:ext uri="{FF2B5EF4-FFF2-40B4-BE49-F238E27FC236}">
                  <a16:creationId xmlns:a16="http://schemas.microsoft.com/office/drawing/2014/main" id="{18C810E3-3DC3-48C7-97AB-51C0816B05B8}"/>
                </a:ext>
              </a:extLst>
            </p:cNvPr>
            <p:cNvSpPr txBox="1"/>
            <p:nvPr/>
          </p:nvSpPr>
          <p:spPr>
            <a:xfrm>
              <a:off x="1201728" y="3536822"/>
              <a:ext cx="4738195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" name="TextBox 357">
              <a:extLst>
                <a:ext uri="{FF2B5EF4-FFF2-40B4-BE49-F238E27FC236}">
                  <a16:creationId xmlns:a16="http://schemas.microsoft.com/office/drawing/2014/main" id="{508FC38F-2C59-4EC2-9BD0-0EBEBF81582C}"/>
                </a:ext>
              </a:extLst>
            </p:cNvPr>
            <p:cNvSpPr txBox="1"/>
            <p:nvPr/>
          </p:nvSpPr>
          <p:spPr>
            <a:xfrm>
              <a:off x="1201728" y="3830112"/>
              <a:ext cx="473819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</p:grpSp>
      <p:grpSp>
        <p:nvGrpSpPr>
          <p:cNvPr id="359" name="Group 30">
            <a:extLst>
              <a:ext uri="{FF2B5EF4-FFF2-40B4-BE49-F238E27FC236}">
                <a16:creationId xmlns:a16="http://schemas.microsoft.com/office/drawing/2014/main" id="{D3756905-ACCE-4DC4-870F-B24ECDC87C6E}"/>
              </a:ext>
            </a:extLst>
          </p:cNvPr>
          <p:cNvGrpSpPr/>
          <p:nvPr/>
        </p:nvGrpSpPr>
        <p:grpSpPr>
          <a:xfrm>
            <a:off x="6626755" y="3377791"/>
            <a:ext cx="207464" cy="206152"/>
            <a:chOff x="2411768" y="3708613"/>
            <a:chExt cx="206153" cy="206152"/>
          </a:xfrm>
        </p:grpSpPr>
        <p:sp>
          <p:nvSpPr>
            <p:cNvPr id="360" name="Oval 31">
              <a:extLst>
                <a:ext uri="{FF2B5EF4-FFF2-40B4-BE49-F238E27FC236}">
                  <a16:creationId xmlns:a16="http://schemas.microsoft.com/office/drawing/2014/main" id="{A5926679-7C10-476B-9774-B11C05C46001}"/>
                </a:ext>
              </a:extLst>
            </p:cNvPr>
            <p:cNvSpPr/>
            <p:nvPr/>
          </p:nvSpPr>
          <p:spPr>
            <a:xfrm>
              <a:off x="2411768" y="3708613"/>
              <a:ext cx="206153" cy="20615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1" name="Chevron 98">
              <a:extLst>
                <a:ext uri="{FF2B5EF4-FFF2-40B4-BE49-F238E27FC236}">
                  <a16:creationId xmlns:a16="http://schemas.microsoft.com/office/drawing/2014/main" id="{FF1B1DC5-16E7-4F96-A8A8-A9294564067D}"/>
                </a:ext>
              </a:extLst>
            </p:cNvPr>
            <p:cNvSpPr/>
            <p:nvPr/>
          </p:nvSpPr>
          <p:spPr>
            <a:xfrm>
              <a:off x="2478836" y="3755880"/>
              <a:ext cx="72000" cy="108000"/>
            </a:xfrm>
            <a:prstGeom prst="chevron">
              <a:avLst>
                <a:gd name="adj" fmla="val 652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2" name="Group 36">
            <a:extLst>
              <a:ext uri="{FF2B5EF4-FFF2-40B4-BE49-F238E27FC236}">
                <a16:creationId xmlns:a16="http://schemas.microsoft.com/office/drawing/2014/main" id="{6F18361C-7185-41B2-87A4-16E58CBBC728}"/>
              </a:ext>
            </a:extLst>
          </p:cNvPr>
          <p:cNvGrpSpPr/>
          <p:nvPr/>
        </p:nvGrpSpPr>
        <p:grpSpPr>
          <a:xfrm>
            <a:off x="6626755" y="4378668"/>
            <a:ext cx="207464" cy="206152"/>
            <a:chOff x="2411768" y="3708613"/>
            <a:chExt cx="206153" cy="206152"/>
          </a:xfrm>
        </p:grpSpPr>
        <p:sp>
          <p:nvSpPr>
            <p:cNvPr id="363" name="Oval 37">
              <a:extLst>
                <a:ext uri="{FF2B5EF4-FFF2-40B4-BE49-F238E27FC236}">
                  <a16:creationId xmlns:a16="http://schemas.microsoft.com/office/drawing/2014/main" id="{DAFB4E5E-0AB4-49E6-A6FD-FCAE8576F5AD}"/>
                </a:ext>
              </a:extLst>
            </p:cNvPr>
            <p:cNvSpPr/>
            <p:nvPr/>
          </p:nvSpPr>
          <p:spPr>
            <a:xfrm>
              <a:off x="2411768" y="3708613"/>
              <a:ext cx="206153" cy="20615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4" name="Chevron 105">
              <a:extLst>
                <a:ext uri="{FF2B5EF4-FFF2-40B4-BE49-F238E27FC236}">
                  <a16:creationId xmlns:a16="http://schemas.microsoft.com/office/drawing/2014/main" id="{AA865B79-5300-43CF-B0FC-EC3683761491}"/>
                </a:ext>
              </a:extLst>
            </p:cNvPr>
            <p:cNvSpPr/>
            <p:nvPr/>
          </p:nvSpPr>
          <p:spPr>
            <a:xfrm>
              <a:off x="2478836" y="3755880"/>
              <a:ext cx="72000" cy="108000"/>
            </a:xfrm>
            <a:prstGeom prst="chevron">
              <a:avLst>
                <a:gd name="adj" fmla="val 652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5" name="Group 42">
            <a:extLst>
              <a:ext uri="{FF2B5EF4-FFF2-40B4-BE49-F238E27FC236}">
                <a16:creationId xmlns:a16="http://schemas.microsoft.com/office/drawing/2014/main" id="{09DD7BE7-C015-43DF-BE71-DA55D4FA15FD}"/>
              </a:ext>
            </a:extLst>
          </p:cNvPr>
          <p:cNvGrpSpPr/>
          <p:nvPr/>
        </p:nvGrpSpPr>
        <p:grpSpPr>
          <a:xfrm>
            <a:off x="6626751" y="5379512"/>
            <a:ext cx="207464" cy="206152"/>
            <a:chOff x="2411764" y="3708613"/>
            <a:chExt cx="206153" cy="206152"/>
          </a:xfrm>
        </p:grpSpPr>
        <p:sp>
          <p:nvSpPr>
            <p:cNvPr id="366" name="Oval 43">
              <a:extLst>
                <a:ext uri="{FF2B5EF4-FFF2-40B4-BE49-F238E27FC236}">
                  <a16:creationId xmlns:a16="http://schemas.microsoft.com/office/drawing/2014/main" id="{52198BCE-2F38-41B3-995D-26BA2FE90058}"/>
                </a:ext>
              </a:extLst>
            </p:cNvPr>
            <p:cNvSpPr/>
            <p:nvPr/>
          </p:nvSpPr>
          <p:spPr>
            <a:xfrm>
              <a:off x="2411764" y="3708613"/>
              <a:ext cx="206153" cy="206152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7" name="Chevron 112">
              <a:extLst>
                <a:ext uri="{FF2B5EF4-FFF2-40B4-BE49-F238E27FC236}">
                  <a16:creationId xmlns:a16="http://schemas.microsoft.com/office/drawing/2014/main" id="{96F7DE77-FE80-4D24-B443-2CFADA713280}"/>
                </a:ext>
              </a:extLst>
            </p:cNvPr>
            <p:cNvSpPr/>
            <p:nvPr/>
          </p:nvSpPr>
          <p:spPr>
            <a:xfrm>
              <a:off x="2478836" y="3755880"/>
              <a:ext cx="72000" cy="108000"/>
            </a:xfrm>
            <a:prstGeom prst="chevron">
              <a:avLst>
                <a:gd name="adj" fmla="val 6522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68" name="직선 화살표 연결선 367">
            <a:extLst>
              <a:ext uri="{FF2B5EF4-FFF2-40B4-BE49-F238E27FC236}">
                <a16:creationId xmlns:a16="http://schemas.microsoft.com/office/drawing/2014/main" id="{A301B4FE-F56E-4C10-98F7-3DAD05263909}"/>
              </a:ext>
            </a:extLst>
          </p:cNvPr>
          <p:cNvCxnSpPr>
            <a:cxnSpLocks/>
          </p:cNvCxnSpPr>
          <p:nvPr/>
        </p:nvCxnSpPr>
        <p:spPr>
          <a:xfrm>
            <a:off x="5460271" y="3763850"/>
            <a:ext cx="1023591" cy="0"/>
          </a:xfrm>
          <a:prstGeom prst="straightConnector1">
            <a:avLst/>
          </a:prstGeom>
          <a:ln w="25400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직선 화살표 연결선 368">
            <a:extLst>
              <a:ext uri="{FF2B5EF4-FFF2-40B4-BE49-F238E27FC236}">
                <a16:creationId xmlns:a16="http://schemas.microsoft.com/office/drawing/2014/main" id="{57B00EBB-592B-4858-B61D-CC6959695627}"/>
              </a:ext>
            </a:extLst>
          </p:cNvPr>
          <p:cNvCxnSpPr>
            <a:cxnSpLocks/>
          </p:cNvCxnSpPr>
          <p:nvPr/>
        </p:nvCxnSpPr>
        <p:spPr>
          <a:xfrm>
            <a:off x="5460271" y="4756128"/>
            <a:ext cx="1023591" cy="0"/>
          </a:xfrm>
          <a:prstGeom prst="straightConnector1">
            <a:avLst/>
          </a:prstGeom>
          <a:ln w="25400">
            <a:solidFill>
              <a:schemeClr val="accent3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직선 화살표 연결선 369">
            <a:extLst>
              <a:ext uri="{FF2B5EF4-FFF2-40B4-BE49-F238E27FC236}">
                <a16:creationId xmlns:a16="http://schemas.microsoft.com/office/drawing/2014/main" id="{74F5E92F-7ED6-46A9-9F42-CED070FF8090}"/>
              </a:ext>
            </a:extLst>
          </p:cNvPr>
          <p:cNvCxnSpPr>
            <a:cxnSpLocks/>
          </p:cNvCxnSpPr>
          <p:nvPr/>
        </p:nvCxnSpPr>
        <p:spPr>
          <a:xfrm>
            <a:off x="5460271" y="5756972"/>
            <a:ext cx="1023591" cy="0"/>
          </a:xfrm>
          <a:prstGeom prst="straightConnector1">
            <a:avLst/>
          </a:prstGeom>
          <a:ln w="25400">
            <a:solidFill>
              <a:schemeClr val="accent4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>
            <a:extLst>
              <a:ext uri="{FF2B5EF4-FFF2-40B4-BE49-F238E27FC236}">
                <a16:creationId xmlns:a16="http://schemas.microsoft.com/office/drawing/2014/main" id="{C22E08BB-5F21-4C20-BD59-D69ECEAE9CF8}"/>
              </a:ext>
            </a:extLst>
          </p:cNvPr>
          <p:cNvSpPr txBox="1"/>
          <p:nvPr/>
        </p:nvSpPr>
        <p:spPr>
          <a:xfrm>
            <a:off x="6483863" y="2160234"/>
            <a:ext cx="5168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Easy to change colors, photos and Text. </a:t>
            </a:r>
            <a:endParaRPr lang="ko-KR" altLang="en-US" sz="1400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372" name="TextBox 371">
            <a:extLst>
              <a:ext uri="{FF2B5EF4-FFF2-40B4-BE49-F238E27FC236}">
                <a16:creationId xmlns:a16="http://schemas.microsoft.com/office/drawing/2014/main" id="{98235CF7-96D5-4806-B96D-968C5D414B52}"/>
              </a:ext>
            </a:extLst>
          </p:cNvPr>
          <p:cNvSpPr txBox="1"/>
          <p:nvPr/>
        </p:nvSpPr>
        <p:spPr>
          <a:xfrm>
            <a:off x="6483863" y="1728260"/>
            <a:ext cx="5168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Modern  PowerPoint  Presentation</a:t>
            </a:r>
            <a:endParaRPr lang="ko-KR" altLang="en-US" sz="2000" b="1" dirty="0">
              <a:solidFill>
                <a:srgbClr val="C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11169</TotalTime>
  <Words>129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17</cp:revision>
  <dcterms:created xsi:type="dcterms:W3CDTF">2018-02-18T19:39:47Z</dcterms:created>
  <dcterms:modified xsi:type="dcterms:W3CDTF">2024-02-21T16:22:10Z</dcterms:modified>
</cp:coreProperties>
</file>