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560" name="그룹 1559">
            <a:extLst>
              <a:ext uri="{FF2B5EF4-FFF2-40B4-BE49-F238E27FC236}">
                <a16:creationId xmlns:a16="http://schemas.microsoft.com/office/drawing/2014/main" id="{A8F48D81-FDDB-4D04-AA6F-620BD10CD93F}"/>
              </a:ext>
            </a:extLst>
          </p:cNvPr>
          <p:cNvGrpSpPr/>
          <p:nvPr/>
        </p:nvGrpSpPr>
        <p:grpSpPr>
          <a:xfrm>
            <a:off x="143347" y="3664122"/>
            <a:ext cx="1577433" cy="510010"/>
            <a:chOff x="4398475" y="3531642"/>
            <a:chExt cx="2219533" cy="609332"/>
          </a:xfrm>
        </p:grpSpPr>
        <p:sp>
          <p:nvSpPr>
            <p:cNvPr id="1561" name="화살표: 갈매기형 수장 1560">
              <a:extLst>
                <a:ext uri="{FF2B5EF4-FFF2-40B4-BE49-F238E27FC236}">
                  <a16:creationId xmlns:a16="http://schemas.microsoft.com/office/drawing/2014/main" id="{09C93559-9D2E-40D3-94BC-32B677435B8E}"/>
                </a:ext>
              </a:extLst>
            </p:cNvPr>
            <p:cNvSpPr/>
            <p:nvPr/>
          </p:nvSpPr>
          <p:spPr>
            <a:xfrm>
              <a:off x="4398475" y="3531642"/>
              <a:ext cx="2219533" cy="609332"/>
            </a:xfrm>
            <a:prstGeom prst="chevron">
              <a:avLst/>
            </a:prstGeom>
            <a:solidFill>
              <a:schemeClr val="bg1">
                <a:lumMod val="65000"/>
              </a:schemeClr>
            </a:solidFill>
            <a:ln w="41275">
              <a:noFill/>
            </a:ln>
            <a:effectLst>
              <a:outerShdw blurRad="38100" dist="25400" dir="2700000" algn="tl" rotWithShape="0">
                <a:prstClr val="black">
                  <a:alpha val="35000"/>
                </a:prstClr>
              </a:outerShdw>
            </a:effectLst>
            <a:scene3d>
              <a:camera prst="perspectiveRelaxedModerately">
                <a:rot lat="18600000" lon="0" rev="0"/>
              </a:camera>
              <a:lightRig rig="threePt" dir="t"/>
            </a:scene3d>
            <a:sp3d extrusionH="38100">
              <a:bevelT w="12700" h="12700"/>
              <a:extrusionClr>
                <a:schemeClr val="bg1">
                  <a:lumMod val="50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562" name="화살표: 갈매기형 수장 1561">
              <a:extLst>
                <a:ext uri="{FF2B5EF4-FFF2-40B4-BE49-F238E27FC236}">
                  <a16:creationId xmlns:a16="http://schemas.microsoft.com/office/drawing/2014/main" id="{D66E49B7-6AEB-4BD2-A323-3B774624E5D6}"/>
                </a:ext>
              </a:extLst>
            </p:cNvPr>
            <p:cNvSpPr/>
            <p:nvPr/>
          </p:nvSpPr>
          <p:spPr>
            <a:xfrm>
              <a:off x="4531104" y="3588716"/>
              <a:ext cx="1998195" cy="495184"/>
            </a:xfrm>
            <a:prstGeom prst="chevron">
              <a:avLst/>
            </a:prstGeom>
            <a:solidFill>
              <a:schemeClr val="tx1">
                <a:lumMod val="95000"/>
                <a:lumOff val="5000"/>
              </a:schemeClr>
            </a:solidFill>
            <a:ln w="41275">
              <a:noFill/>
            </a:ln>
            <a:effectLst/>
            <a:scene3d>
              <a:camera prst="perspectiveRelaxedModerately">
                <a:rot lat="18600000" lon="0" rev="0"/>
              </a:camera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563" name="직선 연결선 1562">
              <a:extLst>
                <a:ext uri="{FF2B5EF4-FFF2-40B4-BE49-F238E27FC236}">
                  <a16:creationId xmlns:a16="http://schemas.microsoft.com/office/drawing/2014/main" id="{988523B7-BFD8-4C20-829C-58DE66C0AD33}"/>
                </a:ext>
              </a:extLst>
            </p:cNvPr>
            <p:cNvCxnSpPr>
              <a:cxnSpLocks/>
            </p:cNvCxnSpPr>
            <p:nvPr/>
          </p:nvCxnSpPr>
          <p:spPr>
            <a:xfrm>
              <a:off x="4825297" y="3831194"/>
              <a:ext cx="1612000" cy="0"/>
            </a:xfrm>
            <a:prstGeom prst="line">
              <a:avLst/>
            </a:prstGeom>
            <a:ln w="3175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64" name="그룹 1563">
            <a:extLst>
              <a:ext uri="{FF2B5EF4-FFF2-40B4-BE49-F238E27FC236}">
                <a16:creationId xmlns:a16="http://schemas.microsoft.com/office/drawing/2014/main" id="{B77F4868-8C17-4991-B32A-D4F927220FEA}"/>
              </a:ext>
            </a:extLst>
          </p:cNvPr>
          <p:cNvGrpSpPr/>
          <p:nvPr/>
        </p:nvGrpSpPr>
        <p:grpSpPr>
          <a:xfrm>
            <a:off x="1579962" y="2683066"/>
            <a:ext cx="771891" cy="1361403"/>
            <a:chOff x="3038297" y="2302155"/>
            <a:chExt cx="922212" cy="1626529"/>
          </a:xfrm>
        </p:grpSpPr>
        <p:sp>
          <p:nvSpPr>
            <p:cNvPr id="1565" name="타원 1564">
              <a:extLst>
                <a:ext uri="{FF2B5EF4-FFF2-40B4-BE49-F238E27FC236}">
                  <a16:creationId xmlns:a16="http://schemas.microsoft.com/office/drawing/2014/main" id="{1D9DEE35-F754-41A0-B852-C8E8246AA399}"/>
                </a:ext>
              </a:extLst>
            </p:cNvPr>
            <p:cNvSpPr/>
            <p:nvPr/>
          </p:nvSpPr>
          <p:spPr>
            <a:xfrm>
              <a:off x="3276168" y="3689300"/>
              <a:ext cx="427646" cy="23938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grpSp>
          <p:nvGrpSpPr>
            <p:cNvPr id="1566" name="그룹 1565">
              <a:extLst>
                <a:ext uri="{FF2B5EF4-FFF2-40B4-BE49-F238E27FC236}">
                  <a16:creationId xmlns:a16="http://schemas.microsoft.com/office/drawing/2014/main" id="{B294101E-3845-43C7-8C55-BC07BFE53ABB}"/>
                </a:ext>
              </a:extLst>
            </p:cNvPr>
            <p:cNvGrpSpPr/>
            <p:nvPr/>
          </p:nvGrpSpPr>
          <p:grpSpPr>
            <a:xfrm>
              <a:off x="3038297" y="2302155"/>
              <a:ext cx="922212" cy="1426397"/>
              <a:chOff x="3344523" y="3582359"/>
              <a:chExt cx="565997" cy="875435"/>
            </a:xfrm>
          </p:grpSpPr>
          <p:sp>
            <p:nvSpPr>
              <p:cNvPr id="1567" name="자유형: 도형 1566">
                <a:extLst>
                  <a:ext uri="{FF2B5EF4-FFF2-40B4-BE49-F238E27FC236}">
                    <a16:creationId xmlns:a16="http://schemas.microsoft.com/office/drawing/2014/main" id="{150C045C-3B4C-4372-8F4D-885C0EEC998C}"/>
                  </a:ext>
                </a:extLst>
              </p:cNvPr>
              <p:cNvSpPr/>
              <p:nvPr/>
            </p:nvSpPr>
            <p:spPr>
              <a:xfrm>
                <a:off x="3344523" y="3582359"/>
                <a:ext cx="565997" cy="875435"/>
              </a:xfrm>
              <a:custGeom>
                <a:avLst/>
                <a:gdLst>
                  <a:gd name="connsiteX0" fmla="*/ 281874 w 565997"/>
                  <a:gd name="connsiteY0" fmla="*/ 7 h 875435"/>
                  <a:gd name="connsiteX1" fmla="*/ 430959 w 565997"/>
                  <a:gd name="connsiteY1" fmla="*/ 44399 h 875435"/>
                  <a:gd name="connsiteX2" fmla="*/ 564682 w 565997"/>
                  <a:gd name="connsiteY2" fmla="*/ 311117 h 875435"/>
                  <a:gd name="connsiteX3" fmla="*/ 415858 w 565997"/>
                  <a:gd name="connsiteY3" fmla="*/ 706557 h 875435"/>
                  <a:gd name="connsiteX4" fmla="*/ 282814 w 565997"/>
                  <a:gd name="connsiteY4" fmla="*/ 875435 h 875435"/>
                  <a:gd name="connsiteX5" fmla="*/ 242756 w 565997"/>
                  <a:gd name="connsiteY5" fmla="*/ 831880 h 875435"/>
                  <a:gd name="connsiteX6" fmla="*/ 8182 w 565997"/>
                  <a:gd name="connsiteY6" fmla="*/ 364674 h 875435"/>
                  <a:gd name="connsiteX7" fmla="*/ 132534 w 565997"/>
                  <a:gd name="connsiteY7" fmla="*/ 45710 h 875435"/>
                  <a:gd name="connsiteX8" fmla="*/ 281874 w 565997"/>
                  <a:gd name="connsiteY8" fmla="*/ 7 h 8754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65997" h="875435">
                    <a:moveTo>
                      <a:pt x="281874" y="7"/>
                    </a:moveTo>
                    <a:cubicBezTo>
                      <a:pt x="331965" y="-346"/>
                      <a:pt x="382015" y="14319"/>
                      <a:pt x="430959" y="44399"/>
                    </a:cubicBezTo>
                    <a:cubicBezTo>
                      <a:pt x="528896" y="104462"/>
                      <a:pt x="574539" y="196282"/>
                      <a:pt x="564682" y="311117"/>
                    </a:cubicBezTo>
                    <a:cubicBezTo>
                      <a:pt x="552203" y="456348"/>
                      <a:pt x="490926" y="584390"/>
                      <a:pt x="415858" y="706557"/>
                    </a:cubicBezTo>
                    <a:cubicBezTo>
                      <a:pt x="378567" y="767203"/>
                      <a:pt x="335304" y="823383"/>
                      <a:pt x="282814" y="875435"/>
                    </a:cubicBezTo>
                    <a:cubicBezTo>
                      <a:pt x="268733" y="860188"/>
                      <a:pt x="255089" y="846593"/>
                      <a:pt x="242756" y="831880"/>
                    </a:cubicBezTo>
                    <a:cubicBezTo>
                      <a:pt x="127678" y="694709"/>
                      <a:pt x="44987" y="540884"/>
                      <a:pt x="8182" y="364674"/>
                    </a:cubicBezTo>
                    <a:cubicBezTo>
                      <a:pt x="-20078" y="229348"/>
                      <a:pt x="25710" y="110920"/>
                      <a:pt x="132534" y="45710"/>
                    </a:cubicBezTo>
                    <a:cubicBezTo>
                      <a:pt x="181648" y="15727"/>
                      <a:pt x="231782" y="359"/>
                      <a:pt x="281874" y="7"/>
                    </a:cubicBezTo>
                    <a:close/>
                  </a:path>
                </a:pathLst>
              </a:custGeom>
              <a:solidFill>
                <a:schemeClr val="accent5"/>
              </a:solidFill>
              <a:ln w="4851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ko-KR" altLang="en-US"/>
              </a:p>
            </p:txBody>
          </p:sp>
          <p:sp>
            <p:nvSpPr>
              <p:cNvPr id="1568" name="타원 1567">
                <a:extLst>
                  <a:ext uri="{FF2B5EF4-FFF2-40B4-BE49-F238E27FC236}">
                    <a16:creationId xmlns:a16="http://schemas.microsoft.com/office/drawing/2014/main" id="{ABA4F28C-B2CF-4322-B56F-11F4D8E1FC58}"/>
                  </a:ext>
                </a:extLst>
              </p:cNvPr>
              <p:cNvSpPr/>
              <p:nvPr/>
            </p:nvSpPr>
            <p:spPr>
              <a:xfrm>
                <a:off x="3390373" y="3640982"/>
                <a:ext cx="473210" cy="47321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569" name="그룹 1568">
            <a:extLst>
              <a:ext uri="{FF2B5EF4-FFF2-40B4-BE49-F238E27FC236}">
                <a16:creationId xmlns:a16="http://schemas.microsoft.com/office/drawing/2014/main" id="{E2685B72-FC9E-4627-87E5-41C743B9D270}"/>
              </a:ext>
            </a:extLst>
          </p:cNvPr>
          <p:cNvGrpSpPr/>
          <p:nvPr/>
        </p:nvGrpSpPr>
        <p:grpSpPr>
          <a:xfrm>
            <a:off x="2211034" y="3664122"/>
            <a:ext cx="1577433" cy="510010"/>
            <a:chOff x="4398475" y="3531642"/>
            <a:chExt cx="2219533" cy="609332"/>
          </a:xfrm>
        </p:grpSpPr>
        <p:sp>
          <p:nvSpPr>
            <p:cNvPr id="1570" name="화살표: 갈매기형 수장 1569">
              <a:extLst>
                <a:ext uri="{FF2B5EF4-FFF2-40B4-BE49-F238E27FC236}">
                  <a16:creationId xmlns:a16="http://schemas.microsoft.com/office/drawing/2014/main" id="{5D4C143C-0FDB-49FD-8538-D06B1A113055}"/>
                </a:ext>
              </a:extLst>
            </p:cNvPr>
            <p:cNvSpPr/>
            <p:nvPr/>
          </p:nvSpPr>
          <p:spPr>
            <a:xfrm>
              <a:off x="4398475" y="3531642"/>
              <a:ext cx="2219533" cy="609332"/>
            </a:xfrm>
            <a:prstGeom prst="chevron">
              <a:avLst/>
            </a:prstGeom>
            <a:solidFill>
              <a:schemeClr val="bg1">
                <a:lumMod val="65000"/>
              </a:schemeClr>
            </a:solidFill>
            <a:ln w="41275">
              <a:noFill/>
            </a:ln>
            <a:effectLst>
              <a:outerShdw blurRad="38100" dist="25400" dir="2700000" algn="tl" rotWithShape="0">
                <a:prstClr val="black">
                  <a:alpha val="35000"/>
                </a:prstClr>
              </a:outerShdw>
            </a:effectLst>
            <a:scene3d>
              <a:camera prst="perspectiveRelaxedModerately">
                <a:rot lat="18600000" lon="0" rev="0"/>
              </a:camera>
              <a:lightRig rig="threePt" dir="t"/>
            </a:scene3d>
            <a:sp3d extrusionH="38100">
              <a:bevelT w="12700" h="12700"/>
              <a:extrusionClr>
                <a:schemeClr val="bg1">
                  <a:lumMod val="50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571" name="화살표: 갈매기형 수장 1570">
              <a:extLst>
                <a:ext uri="{FF2B5EF4-FFF2-40B4-BE49-F238E27FC236}">
                  <a16:creationId xmlns:a16="http://schemas.microsoft.com/office/drawing/2014/main" id="{4E5FAFAD-67FC-4C75-95D0-CA0CB9BB12C5}"/>
                </a:ext>
              </a:extLst>
            </p:cNvPr>
            <p:cNvSpPr/>
            <p:nvPr/>
          </p:nvSpPr>
          <p:spPr>
            <a:xfrm>
              <a:off x="4531104" y="3588716"/>
              <a:ext cx="1998195" cy="495184"/>
            </a:xfrm>
            <a:prstGeom prst="chevron">
              <a:avLst/>
            </a:prstGeom>
            <a:solidFill>
              <a:schemeClr val="tx1">
                <a:lumMod val="95000"/>
                <a:lumOff val="5000"/>
              </a:schemeClr>
            </a:solidFill>
            <a:ln w="41275">
              <a:noFill/>
            </a:ln>
            <a:effectLst/>
            <a:scene3d>
              <a:camera prst="perspectiveRelaxedModerately">
                <a:rot lat="18600000" lon="0" rev="0"/>
              </a:camera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572" name="직선 연결선 1571">
              <a:extLst>
                <a:ext uri="{FF2B5EF4-FFF2-40B4-BE49-F238E27FC236}">
                  <a16:creationId xmlns:a16="http://schemas.microsoft.com/office/drawing/2014/main" id="{74A28F4C-AC06-4171-B940-BDAEC54DC458}"/>
                </a:ext>
              </a:extLst>
            </p:cNvPr>
            <p:cNvCxnSpPr>
              <a:cxnSpLocks/>
            </p:cNvCxnSpPr>
            <p:nvPr/>
          </p:nvCxnSpPr>
          <p:spPr>
            <a:xfrm>
              <a:off x="4825297" y="3831194"/>
              <a:ext cx="1612000" cy="0"/>
            </a:xfrm>
            <a:prstGeom prst="line">
              <a:avLst/>
            </a:prstGeom>
            <a:ln w="3175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73" name="그룹 1572">
            <a:extLst>
              <a:ext uri="{FF2B5EF4-FFF2-40B4-BE49-F238E27FC236}">
                <a16:creationId xmlns:a16="http://schemas.microsoft.com/office/drawing/2014/main" id="{62B5F9EA-E8C0-4E35-BB47-EE7FCB43A74C}"/>
              </a:ext>
            </a:extLst>
          </p:cNvPr>
          <p:cNvGrpSpPr/>
          <p:nvPr/>
        </p:nvGrpSpPr>
        <p:grpSpPr>
          <a:xfrm>
            <a:off x="3647649" y="2683066"/>
            <a:ext cx="771891" cy="1361403"/>
            <a:chOff x="3038297" y="2302155"/>
            <a:chExt cx="922212" cy="1626529"/>
          </a:xfrm>
        </p:grpSpPr>
        <p:sp>
          <p:nvSpPr>
            <p:cNvPr id="1574" name="타원 1573">
              <a:extLst>
                <a:ext uri="{FF2B5EF4-FFF2-40B4-BE49-F238E27FC236}">
                  <a16:creationId xmlns:a16="http://schemas.microsoft.com/office/drawing/2014/main" id="{17B5E130-F1C3-43D2-9C22-1F7B1B1AF46E}"/>
                </a:ext>
              </a:extLst>
            </p:cNvPr>
            <p:cNvSpPr/>
            <p:nvPr/>
          </p:nvSpPr>
          <p:spPr>
            <a:xfrm>
              <a:off x="3276168" y="3689300"/>
              <a:ext cx="427646" cy="239384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grpSp>
          <p:nvGrpSpPr>
            <p:cNvPr id="1575" name="그룹 1574">
              <a:extLst>
                <a:ext uri="{FF2B5EF4-FFF2-40B4-BE49-F238E27FC236}">
                  <a16:creationId xmlns:a16="http://schemas.microsoft.com/office/drawing/2014/main" id="{88365494-0092-4798-90DD-BDB75160B39C}"/>
                </a:ext>
              </a:extLst>
            </p:cNvPr>
            <p:cNvGrpSpPr/>
            <p:nvPr/>
          </p:nvGrpSpPr>
          <p:grpSpPr>
            <a:xfrm>
              <a:off x="3038297" y="2302155"/>
              <a:ext cx="922212" cy="1426397"/>
              <a:chOff x="3344523" y="3582359"/>
              <a:chExt cx="565997" cy="875435"/>
            </a:xfrm>
          </p:grpSpPr>
          <p:sp>
            <p:nvSpPr>
              <p:cNvPr id="1576" name="자유형: 도형 1575">
                <a:extLst>
                  <a:ext uri="{FF2B5EF4-FFF2-40B4-BE49-F238E27FC236}">
                    <a16:creationId xmlns:a16="http://schemas.microsoft.com/office/drawing/2014/main" id="{096CC215-A789-4043-B81C-25A4046E3A7A}"/>
                  </a:ext>
                </a:extLst>
              </p:cNvPr>
              <p:cNvSpPr/>
              <p:nvPr/>
            </p:nvSpPr>
            <p:spPr>
              <a:xfrm>
                <a:off x="3344523" y="3582359"/>
                <a:ext cx="565997" cy="875435"/>
              </a:xfrm>
              <a:custGeom>
                <a:avLst/>
                <a:gdLst>
                  <a:gd name="connsiteX0" fmla="*/ 281874 w 565997"/>
                  <a:gd name="connsiteY0" fmla="*/ 7 h 875435"/>
                  <a:gd name="connsiteX1" fmla="*/ 430959 w 565997"/>
                  <a:gd name="connsiteY1" fmla="*/ 44399 h 875435"/>
                  <a:gd name="connsiteX2" fmla="*/ 564682 w 565997"/>
                  <a:gd name="connsiteY2" fmla="*/ 311117 h 875435"/>
                  <a:gd name="connsiteX3" fmla="*/ 415858 w 565997"/>
                  <a:gd name="connsiteY3" fmla="*/ 706557 h 875435"/>
                  <a:gd name="connsiteX4" fmla="*/ 282814 w 565997"/>
                  <a:gd name="connsiteY4" fmla="*/ 875435 h 875435"/>
                  <a:gd name="connsiteX5" fmla="*/ 242756 w 565997"/>
                  <a:gd name="connsiteY5" fmla="*/ 831880 h 875435"/>
                  <a:gd name="connsiteX6" fmla="*/ 8182 w 565997"/>
                  <a:gd name="connsiteY6" fmla="*/ 364674 h 875435"/>
                  <a:gd name="connsiteX7" fmla="*/ 132534 w 565997"/>
                  <a:gd name="connsiteY7" fmla="*/ 45710 h 875435"/>
                  <a:gd name="connsiteX8" fmla="*/ 281874 w 565997"/>
                  <a:gd name="connsiteY8" fmla="*/ 7 h 8754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65997" h="875435">
                    <a:moveTo>
                      <a:pt x="281874" y="7"/>
                    </a:moveTo>
                    <a:cubicBezTo>
                      <a:pt x="331965" y="-346"/>
                      <a:pt x="382015" y="14319"/>
                      <a:pt x="430959" y="44399"/>
                    </a:cubicBezTo>
                    <a:cubicBezTo>
                      <a:pt x="528896" y="104462"/>
                      <a:pt x="574539" y="196282"/>
                      <a:pt x="564682" y="311117"/>
                    </a:cubicBezTo>
                    <a:cubicBezTo>
                      <a:pt x="552203" y="456348"/>
                      <a:pt x="490926" y="584390"/>
                      <a:pt x="415858" y="706557"/>
                    </a:cubicBezTo>
                    <a:cubicBezTo>
                      <a:pt x="378567" y="767203"/>
                      <a:pt x="335304" y="823383"/>
                      <a:pt x="282814" y="875435"/>
                    </a:cubicBezTo>
                    <a:cubicBezTo>
                      <a:pt x="268733" y="860188"/>
                      <a:pt x="255089" y="846593"/>
                      <a:pt x="242756" y="831880"/>
                    </a:cubicBezTo>
                    <a:cubicBezTo>
                      <a:pt x="127678" y="694709"/>
                      <a:pt x="44987" y="540884"/>
                      <a:pt x="8182" y="364674"/>
                    </a:cubicBezTo>
                    <a:cubicBezTo>
                      <a:pt x="-20078" y="229348"/>
                      <a:pt x="25710" y="110920"/>
                      <a:pt x="132534" y="45710"/>
                    </a:cubicBezTo>
                    <a:cubicBezTo>
                      <a:pt x="181648" y="15727"/>
                      <a:pt x="231782" y="359"/>
                      <a:pt x="281874" y="7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4851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ko-KR" altLang="en-US"/>
              </a:p>
            </p:txBody>
          </p:sp>
          <p:sp>
            <p:nvSpPr>
              <p:cNvPr id="1577" name="타원 1576">
                <a:extLst>
                  <a:ext uri="{FF2B5EF4-FFF2-40B4-BE49-F238E27FC236}">
                    <a16:creationId xmlns:a16="http://schemas.microsoft.com/office/drawing/2014/main" id="{666ABB2A-9E28-4D46-A533-0288B1925A50}"/>
                  </a:ext>
                </a:extLst>
              </p:cNvPr>
              <p:cNvSpPr/>
              <p:nvPr/>
            </p:nvSpPr>
            <p:spPr>
              <a:xfrm>
                <a:off x="3390373" y="3640982"/>
                <a:ext cx="473210" cy="47321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578" name="그룹 1577">
            <a:extLst>
              <a:ext uri="{FF2B5EF4-FFF2-40B4-BE49-F238E27FC236}">
                <a16:creationId xmlns:a16="http://schemas.microsoft.com/office/drawing/2014/main" id="{D6E81872-94DD-4811-BA5F-8A086F41A5BF}"/>
              </a:ext>
            </a:extLst>
          </p:cNvPr>
          <p:cNvGrpSpPr/>
          <p:nvPr/>
        </p:nvGrpSpPr>
        <p:grpSpPr>
          <a:xfrm>
            <a:off x="4278721" y="3664122"/>
            <a:ext cx="1577433" cy="510010"/>
            <a:chOff x="4398475" y="3531642"/>
            <a:chExt cx="2219533" cy="609332"/>
          </a:xfrm>
        </p:grpSpPr>
        <p:sp>
          <p:nvSpPr>
            <p:cNvPr id="1579" name="화살표: 갈매기형 수장 1578">
              <a:extLst>
                <a:ext uri="{FF2B5EF4-FFF2-40B4-BE49-F238E27FC236}">
                  <a16:creationId xmlns:a16="http://schemas.microsoft.com/office/drawing/2014/main" id="{EB69B95D-F4E0-4702-87DD-51BFE48206D6}"/>
                </a:ext>
              </a:extLst>
            </p:cNvPr>
            <p:cNvSpPr/>
            <p:nvPr/>
          </p:nvSpPr>
          <p:spPr>
            <a:xfrm>
              <a:off x="4398475" y="3531642"/>
              <a:ext cx="2219533" cy="609332"/>
            </a:xfrm>
            <a:prstGeom prst="chevron">
              <a:avLst/>
            </a:prstGeom>
            <a:solidFill>
              <a:schemeClr val="bg1">
                <a:lumMod val="65000"/>
              </a:schemeClr>
            </a:solidFill>
            <a:ln w="41275">
              <a:noFill/>
            </a:ln>
            <a:effectLst>
              <a:outerShdw blurRad="38100" dist="25400" dir="2700000" algn="tl" rotWithShape="0">
                <a:prstClr val="black">
                  <a:alpha val="35000"/>
                </a:prstClr>
              </a:outerShdw>
            </a:effectLst>
            <a:scene3d>
              <a:camera prst="perspectiveRelaxedModerately">
                <a:rot lat="18600000" lon="0" rev="0"/>
              </a:camera>
              <a:lightRig rig="threePt" dir="t"/>
            </a:scene3d>
            <a:sp3d extrusionH="38100">
              <a:bevelT w="12700" h="12700"/>
              <a:extrusionClr>
                <a:schemeClr val="bg1">
                  <a:lumMod val="50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580" name="화살표: 갈매기형 수장 1579">
              <a:extLst>
                <a:ext uri="{FF2B5EF4-FFF2-40B4-BE49-F238E27FC236}">
                  <a16:creationId xmlns:a16="http://schemas.microsoft.com/office/drawing/2014/main" id="{4790D1D9-B743-4818-A6FF-E92C88EF5377}"/>
                </a:ext>
              </a:extLst>
            </p:cNvPr>
            <p:cNvSpPr/>
            <p:nvPr/>
          </p:nvSpPr>
          <p:spPr>
            <a:xfrm>
              <a:off x="4531104" y="3588716"/>
              <a:ext cx="1998195" cy="495184"/>
            </a:xfrm>
            <a:prstGeom prst="chevron">
              <a:avLst/>
            </a:prstGeom>
            <a:solidFill>
              <a:schemeClr val="tx1">
                <a:lumMod val="95000"/>
                <a:lumOff val="5000"/>
              </a:schemeClr>
            </a:solidFill>
            <a:ln w="41275">
              <a:noFill/>
            </a:ln>
            <a:effectLst/>
            <a:scene3d>
              <a:camera prst="perspectiveRelaxedModerately">
                <a:rot lat="18600000" lon="0" rev="0"/>
              </a:camera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581" name="직선 연결선 1580">
              <a:extLst>
                <a:ext uri="{FF2B5EF4-FFF2-40B4-BE49-F238E27FC236}">
                  <a16:creationId xmlns:a16="http://schemas.microsoft.com/office/drawing/2014/main" id="{A444320E-6F7B-4732-8682-327983F7CB72}"/>
                </a:ext>
              </a:extLst>
            </p:cNvPr>
            <p:cNvCxnSpPr>
              <a:cxnSpLocks/>
            </p:cNvCxnSpPr>
            <p:nvPr/>
          </p:nvCxnSpPr>
          <p:spPr>
            <a:xfrm>
              <a:off x="4825297" y="3831194"/>
              <a:ext cx="1612000" cy="0"/>
            </a:xfrm>
            <a:prstGeom prst="line">
              <a:avLst/>
            </a:prstGeom>
            <a:ln w="3175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82" name="그룹 1581">
            <a:extLst>
              <a:ext uri="{FF2B5EF4-FFF2-40B4-BE49-F238E27FC236}">
                <a16:creationId xmlns:a16="http://schemas.microsoft.com/office/drawing/2014/main" id="{812D85C6-C889-4CD9-A5F4-E3943D42EFE3}"/>
              </a:ext>
            </a:extLst>
          </p:cNvPr>
          <p:cNvGrpSpPr/>
          <p:nvPr/>
        </p:nvGrpSpPr>
        <p:grpSpPr>
          <a:xfrm>
            <a:off x="5715336" y="2683066"/>
            <a:ext cx="771891" cy="1361403"/>
            <a:chOff x="3038297" y="2302155"/>
            <a:chExt cx="922212" cy="1626529"/>
          </a:xfrm>
        </p:grpSpPr>
        <p:sp>
          <p:nvSpPr>
            <p:cNvPr id="1583" name="타원 1582">
              <a:extLst>
                <a:ext uri="{FF2B5EF4-FFF2-40B4-BE49-F238E27FC236}">
                  <a16:creationId xmlns:a16="http://schemas.microsoft.com/office/drawing/2014/main" id="{B6FC8BB6-6C10-4A9D-B409-8A96B0AE1531}"/>
                </a:ext>
              </a:extLst>
            </p:cNvPr>
            <p:cNvSpPr/>
            <p:nvPr/>
          </p:nvSpPr>
          <p:spPr>
            <a:xfrm>
              <a:off x="3276168" y="3689300"/>
              <a:ext cx="427646" cy="23938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grpSp>
          <p:nvGrpSpPr>
            <p:cNvPr id="1584" name="그룹 1583">
              <a:extLst>
                <a:ext uri="{FF2B5EF4-FFF2-40B4-BE49-F238E27FC236}">
                  <a16:creationId xmlns:a16="http://schemas.microsoft.com/office/drawing/2014/main" id="{FC7A3987-D4FB-47F3-8364-AA0EECBC8F22}"/>
                </a:ext>
              </a:extLst>
            </p:cNvPr>
            <p:cNvGrpSpPr/>
            <p:nvPr/>
          </p:nvGrpSpPr>
          <p:grpSpPr>
            <a:xfrm>
              <a:off x="3038297" y="2302155"/>
              <a:ext cx="922212" cy="1426397"/>
              <a:chOff x="3344523" y="3582359"/>
              <a:chExt cx="565997" cy="875435"/>
            </a:xfrm>
          </p:grpSpPr>
          <p:sp>
            <p:nvSpPr>
              <p:cNvPr id="1585" name="자유형: 도형 1584">
                <a:extLst>
                  <a:ext uri="{FF2B5EF4-FFF2-40B4-BE49-F238E27FC236}">
                    <a16:creationId xmlns:a16="http://schemas.microsoft.com/office/drawing/2014/main" id="{72A3CAAE-0C38-446A-BCD0-B83FC2B1B5AA}"/>
                  </a:ext>
                </a:extLst>
              </p:cNvPr>
              <p:cNvSpPr/>
              <p:nvPr/>
            </p:nvSpPr>
            <p:spPr>
              <a:xfrm>
                <a:off x="3344523" y="3582359"/>
                <a:ext cx="565997" cy="875435"/>
              </a:xfrm>
              <a:custGeom>
                <a:avLst/>
                <a:gdLst>
                  <a:gd name="connsiteX0" fmla="*/ 281874 w 565997"/>
                  <a:gd name="connsiteY0" fmla="*/ 7 h 875435"/>
                  <a:gd name="connsiteX1" fmla="*/ 430959 w 565997"/>
                  <a:gd name="connsiteY1" fmla="*/ 44399 h 875435"/>
                  <a:gd name="connsiteX2" fmla="*/ 564682 w 565997"/>
                  <a:gd name="connsiteY2" fmla="*/ 311117 h 875435"/>
                  <a:gd name="connsiteX3" fmla="*/ 415858 w 565997"/>
                  <a:gd name="connsiteY3" fmla="*/ 706557 h 875435"/>
                  <a:gd name="connsiteX4" fmla="*/ 282814 w 565997"/>
                  <a:gd name="connsiteY4" fmla="*/ 875435 h 875435"/>
                  <a:gd name="connsiteX5" fmla="*/ 242756 w 565997"/>
                  <a:gd name="connsiteY5" fmla="*/ 831880 h 875435"/>
                  <a:gd name="connsiteX6" fmla="*/ 8182 w 565997"/>
                  <a:gd name="connsiteY6" fmla="*/ 364674 h 875435"/>
                  <a:gd name="connsiteX7" fmla="*/ 132534 w 565997"/>
                  <a:gd name="connsiteY7" fmla="*/ 45710 h 875435"/>
                  <a:gd name="connsiteX8" fmla="*/ 281874 w 565997"/>
                  <a:gd name="connsiteY8" fmla="*/ 7 h 8754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65997" h="875435">
                    <a:moveTo>
                      <a:pt x="281874" y="7"/>
                    </a:moveTo>
                    <a:cubicBezTo>
                      <a:pt x="331965" y="-346"/>
                      <a:pt x="382015" y="14319"/>
                      <a:pt x="430959" y="44399"/>
                    </a:cubicBezTo>
                    <a:cubicBezTo>
                      <a:pt x="528896" y="104462"/>
                      <a:pt x="574539" y="196282"/>
                      <a:pt x="564682" y="311117"/>
                    </a:cubicBezTo>
                    <a:cubicBezTo>
                      <a:pt x="552203" y="456348"/>
                      <a:pt x="490926" y="584390"/>
                      <a:pt x="415858" y="706557"/>
                    </a:cubicBezTo>
                    <a:cubicBezTo>
                      <a:pt x="378567" y="767203"/>
                      <a:pt x="335304" y="823383"/>
                      <a:pt x="282814" y="875435"/>
                    </a:cubicBezTo>
                    <a:cubicBezTo>
                      <a:pt x="268733" y="860188"/>
                      <a:pt x="255089" y="846593"/>
                      <a:pt x="242756" y="831880"/>
                    </a:cubicBezTo>
                    <a:cubicBezTo>
                      <a:pt x="127678" y="694709"/>
                      <a:pt x="44987" y="540884"/>
                      <a:pt x="8182" y="364674"/>
                    </a:cubicBezTo>
                    <a:cubicBezTo>
                      <a:pt x="-20078" y="229348"/>
                      <a:pt x="25710" y="110920"/>
                      <a:pt x="132534" y="45710"/>
                    </a:cubicBezTo>
                    <a:cubicBezTo>
                      <a:pt x="181648" y="15727"/>
                      <a:pt x="231782" y="359"/>
                      <a:pt x="281874" y="7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4851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ko-KR" altLang="en-US"/>
              </a:p>
            </p:txBody>
          </p:sp>
          <p:sp>
            <p:nvSpPr>
              <p:cNvPr id="1586" name="타원 1585">
                <a:extLst>
                  <a:ext uri="{FF2B5EF4-FFF2-40B4-BE49-F238E27FC236}">
                    <a16:creationId xmlns:a16="http://schemas.microsoft.com/office/drawing/2014/main" id="{FC58EE5F-3E96-47A5-8AB0-AF89AE2E71EF}"/>
                  </a:ext>
                </a:extLst>
              </p:cNvPr>
              <p:cNvSpPr/>
              <p:nvPr/>
            </p:nvSpPr>
            <p:spPr>
              <a:xfrm>
                <a:off x="3390373" y="3640982"/>
                <a:ext cx="473210" cy="47321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587" name="그룹 1586">
            <a:extLst>
              <a:ext uri="{FF2B5EF4-FFF2-40B4-BE49-F238E27FC236}">
                <a16:creationId xmlns:a16="http://schemas.microsoft.com/office/drawing/2014/main" id="{48083C7B-BCB2-4AA3-9ECB-C733095614B5}"/>
              </a:ext>
            </a:extLst>
          </p:cNvPr>
          <p:cNvGrpSpPr/>
          <p:nvPr/>
        </p:nvGrpSpPr>
        <p:grpSpPr>
          <a:xfrm>
            <a:off x="6346408" y="3664122"/>
            <a:ext cx="1577433" cy="510010"/>
            <a:chOff x="4398475" y="3531642"/>
            <a:chExt cx="2219533" cy="609332"/>
          </a:xfrm>
        </p:grpSpPr>
        <p:sp>
          <p:nvSpPr>
            <p:cNvPr id="1588" name="화살표: 갈매기형 수장 1587">
              <a:extLst>
                <a:ext uri="{FF2B5EF4-FFF2-40B4-BE49-F238E27FC236}">
                  <a16:creationId xmlns:a16="http://schemas.microsoft.com/office/drawing/2014/main" id="{19FE0CD7-0545-4258-9256-D580C2048005}"/>
                </a:ext>
              </a:extLst>
            </p:cNvPr>
            <p:cNvSpPr/>
            <p:nvPr/>
          </p:nvSpPr>
          <p:spPr>
            <a:xfrm>
              <a:off x="4398475" y="3531642"/>
              <a:ext cx="2219533" cy="609332"/>
            </a:xfrm>
            <a:prstGeom prst="chevron">
              <a:avLst/>
            </a:prstGeom>
            <a:solidFill>
              <a:schemeClr val="bg1">
                <a:lumMod val="65000"/>
              </a:schemeClr>
            </a:solidFill>
            <a:ln w="41275">
              <a:noFill/>
            </a:ln>
            <a:effectLst>
              <a:outerShdw blurRad="38100" dist="25400" dir="2700000" algn="tl" rotWithShape="0">
                <a:prstClr val="black">
                  <a:alpha val="35000"/>
                </a:prstClr>
              </a:outerShdw>
            </a:effectLst>
            <a:scene3d>
              <a:camera prst="perspectiveRelaxedModerately">
                <a:rot lat="18600000" lon="0" rev="0"/>
              </a:camera>
              <a:lightRig rig="threePt" dir="t"/>
            </a:scene3d>
            <a:sp3d extrusionH="38100">
              <a:bevelT w="12700" h="12700"/>
              <a:extrusionClr>
                <a:schemeClr val="bg1">
                  <a:lumMod val="50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589" name="화살표: 갈매기형 수장 1588">
              <a:extLst>
                <a:ext uri="{FF2B5EF4-FFF2-40B4-BE49-F238E27FC236}">
                  <a16:creationId xmlns:a16="http://schemas.microsoft.com/office/drawing/2014/main" id="{99DBDD7A-708A-4BF5-9299-E03171A3B811}"/>
                </a:ext>
              </a:extLst>
            </p:cNvPr>
            <p:cNvSpPr/>
            <p:nvPr/>
          </p:nvSpPr>
          <p:spPr>
            <a:xfrm>
              <a:off x="4531104" y="3588716"/>
              <a:ext cx="1998195" cy="495184"/>
            </a:xfrm>
            <a:prstGeom prst="chevron">
              <a:avLst/>
            </a:prstGeom>
            <a:solidFill>
              <a:schemeClr val="tx1">
                <a:lumMod val="95000"/>
                <a:lumOff val="5000"/>
              </a:schemeClr>
            </a:solidFill>
            <a:ln w="41275">
              <a:noFill/>
            </a:ln>
            <a:effectLst/>
            <a:scene3d>
              <a:camera prst="perspectiveRelaxedModerately">
                <a:rot lat="18600000" lon="0" rev="0"/>
              </a:camera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590" name="직선 연결선 1589">
              <a:extLst>
                <a:ext uri="{FF2B5EF4-FFF2-40B4-BE49-F238E27FC236}">
                  <a16:creationId xmlns:a16="http://schemas.microsoft.com/office/drawing/2014/main" id="{C7A75943-B2A9-494C-94E0-AF4E4E49631B}"/>
                </a:ext>
              </a:extLst>
            </p:cNvPr>
            <p:cNvCxnSpPr>
              <a:cxnSpLocks/>
            </p:cNvCxnSpPr>
            <p:nvPr/>
          </p:nvCxnSpPr>
          <p:spPr>
            <a:xfrm>
              <a:off x="4825297" y="3831194"/>
              <a:ext cx="1612000" cy="0"/>
            </a:xfrm>
            <a:prstGeom prst="line">
              <a:avLst/>
            </a:prstGeom>
            <a:ln w="3175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1" name="그룹 1590">
            <a:extLst>
              <a:ext uri="{FF2B5EF4-FFF2-40B4-BE49-F238E27FC236}">
                <a16:creationId xmlns:a16="http://schemas.microsoft.com/office/drawing/2014/main" id="{3947301D-0693-4A94-92A3-12DE776614C1}"/>
              </a:ext>
            </a:extLst>
          </p:cNvPr>
          <p:cNvGrpSpPr/>
          <p:nvPr/>
        </p:nvGrpSpPr>
        <p:grpSpPr>
          <a:xfrm>
            <a:off x="7783023" y="2683066"/>
            <a:ext cx="771891" cy="1361403"/>
            <a:chOff x="3038297" y="2302155"/>
            <a:chExt cx="922212" cy="1626529"/>
          </a:xfrm>
        </p:grpSpPr>
        <p:sp>
          <p:nvSpPr>
            <p:cNvPr id="1592" name="타원 1591">
              <a:extLst>
                <a:ext uri="{FF2B5EF4-FFF2-40B4-BE49-F238E27FC236}">
                  <a16:creationId xmlns:a16="http://schemas.microsoft.com/office/drawing/2014/main" id="{79501D16-95DE-408E-9CF5-8CA6320E67D8}"/>
                </a:ext>
              </a:extLst>
            </p:cNvPr>
            <p:cNvSpPr/>
            <p:nvPr/>
          </p:nvSpPr>
          <p:spPr>
            <a:xfrm>
              <a:off x="3276168" y="3689300"/>
              <a:ext cx="427646" cy="239384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grpSp>
          <p:nvGrpSpPr>
            <p:cNvPr id="1593" name="그룹 1592">
              <a:extLst>
                <a:ext uri="{FF2B5EF4-FFF2-40B4-BE49-F238E27FC236}">
                  <a16:creationId xmlns:a16="http://schemas.microsoft.com/office/drawing/2014/main" id="{E11CF172-5520-481E-8C5D-40C60098AE0F}"/>
                </a:ext>
              </a:extLst>
            </p:cNvPr>
            <p:cNvGrpSpPr/>
            <p:nvPr/>
          </p:nvGrpSpPr>
          <p:grpSpPr>
            <a:xfrm>
              <a:off x="3038297" y="2302155"/>
              <a:ext cx="922212" cy="1426397"/>
              <a:chOff x="3344523" y="3582359"/>
              <a:chExt cx="565997" cy="875435"/>
            </a:xfrm>
          </p:grpSpPr>
          <p:sp>
            <p:nvSpPr>
              <p:cNvPr id="1594" name="자유형: 도형 1593">
                <a:extLst>
                  <a:ext uri="{FF2B5EF4-FFF2-40B4-BE49-F238E27FC236}">
                    <a16:creationId xmlns:a16="http://schemas.microsoft.com/office/drawing/2014/main" id="{A553F0B7-E5C6-4FD7-8658-241E61DFFB4C}"/>
                  </a:ext>
                </a:extLst>
              </p:cNvPr>
              <p:cNvSpPr/>
              <p:nvPr/>
            </p:nvSpPr>
            <p:spPr>
              <a:xfrm>
                <a:off x="3344523" y="3582359"/>
                <a:ext cx="565997" cy="875435"/>
              </a:xfrm>
              <a:custGeom>
                <a:avLst/>
                <a:gdLst>
                  <a:gd name="connsiteX0" fmla="*/ 281874 w 565997"/>
                  <a:gd name="connsiteY0" fmla="*/ 7 h 875435"/>
                  <a:gd name="connsiteX1" fmla="*/ 430959 w 565997"/>
                  <a:gd name="connsiteY1" fmla="*/ 44399 h 875435"/>
                  <a:gd name="connsiteX2" fmla="*/ 564682 w 565997"/>
                  <a:gd name="connsiteY2" fmla="*/ 311117 h 875435"/>
                  <a:gd name="connsiteX3" fmla="*/ 415858 w 565997"/>
                  <a:gd name="connsiteY3" fmla="*/ 706557 h 875435"/>
                  <a:gd name="connsiteX4" fmla="*/ 282814 w 565997"/>
                  <a:gd name="connsiteY4" fmla="*/ 875435 h 875435"/>
                  <a:gd name="connsiteX5" fmla="*/ 242756 w 565997"/>
                  <a:gd name="connsiteY5" fmla="*/ 831880 h 875435"/>
                  <a:gd name="connsiteX6" fmla="*/ 8182 w 565997"/>
                  <a:gd name="connsiteY6" fmla="*/ 364674 h 875435"/>
                  <a:gd name="connsiteX7" fmla="*/ 132534 w 565997"/>
                  <a:gd name="connsiteY7" fmla="*/ 45710 h 875435"/>
                  <a:gd name="connsiteX8" fmla="*/ 281874 w 565997"/>
                  <a:gd name="connsiteY8" fmla="*/ 7 h 8754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65997" h="875435">
                    <a:moveTo>
                      <a:pt x="281874" y="7"/>
                    </a:moveTo>
                    <a:cubicBezTo>
                      <a:pt x="331965" y="-346"/>
                      <a:pt x="382015" y="14319"/>
                      <a:pt x="430959" y="44399"/>
                    </a:cubicBezTo>
                    <a:cubicBezTo>
                      <a:pt x="528896" y="104462"/>
                      <a:pt x="574539" y="196282"/>
                      <a:pt x="564682" y="311117"/>
                    </a:cubicBezTo>
                    <a:cubicBezTo>
                      <a:pt x="552203" y="456348"/>
                      <a:pt x="490926" y="584390"/>
                      <a:pt x="415858" y="706557"/>
                    </a:cubicBezTo>
                    <a:cubicBezTo>
                      <a:pt x="378567" y="767203"/>
                      <a:pt x="335304" y="823383"/>
                      <a:pt x="282814" y="875435"/>
                    </a:cubicBezTo>
                    <a:cubicBezTo>
                      <a:pt x="268733" y="860188"/>
                      <a:pt x="255089" y="846593"/>
                      <a:pt x="242756" y="831880"/>
                    </a:cubicBezTo>
                    <a:cubicBezTo>
                      <a:pt x="127678" y="694709"/>
                      <a:pt x="44987" y="540884"/>
                      <a:pt x="8182" y="364674"/>
                    </a:cubicBezTo>
                    <a:cubicBezTo>
                      <a:pt x="-20078" y="229348"/>
                      <a:pt x="25710" y="110920"/>
                      <a:pt x="132534" y="45710"/>
                    </a:cubicBezTo>
                    <a:cubicBezTo>
                      <a:pt x="181648" y="15727"/>
                      <a:pt x="231782" y="359"/>
                      <a:pt x="281874" y="7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4851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ko-KR" altLang="en-US"/>
              </a:p>
            </p:txBody>
          </p:sp>
          <p:sp>
            <p:nvSpPr>
              <p:cNvPr id="1595" name="타원 1594">
                <a:extLst>
                  <a:ext uri="{FF2B5EF4-FFF2-40B4-BE49-F238E27FC236}">
                    <a16:creationId xmlns:a16="http://schemas.microsoft.com/office/drawing/2014/main" id="{5E3B3A7E-0B33-4902-B3BD-1C8744910577}"/>
                  </a:ext>
                </a:extLst>
              </p:cNvPr>
              <p:cNvSpPr/>
              <p:nvPr/>
            </p:nvSpPr>
            <p:spPr>
              <a:xfrm>
                <a:off x="3390373" y="3640982"/>
                <a:ext cx="473210" cy="47321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596" name="그룹 1595">
            <a:extLst>
              <a:ext uri="{FF2B5EF4-FFF2-40B4-BE49-F238E27FC236}">
                <a16:creationId xmlns:a16="http://schemas.microsoft.com/office/drawing/2014/main" id="{3B7F58B6-0452-4C04-AEB7-DAEEBDCA109D}"/>
              </a:ext>
            </a:extLst>
          </p:cNvPr>
          <p:cNvGrpSpPr/>
          <p:nvPr/>
        </p:nvGrpSpPr>
        <p:grpSpPr>
          <a:xfrm>
            <a:off x="8414094" y="3664122"/>
            <a:ext cx="1577433" cy="510010"/>
            <a:chOff x="4398475" y="3531642"/>
            <a:chExt cx="2219533" cy="609332"/>
          </a:xfrm>
        </p:grpSpPr>
        <p:sp>
          <p:nvSpPr>
            <p:cNvPr id="1597" name="화살표: 갈매기형 수장 1596">
              <a:extLst>
                <a:ext uri="{FF2B5EF4-FFF2-40B4-BE49-F238E27FC236}">
                  <a16:creationId xmlns:a16="http://schemas.microsoft.com/office/drawing/2014/main" id="{1EDEBC6B-FA28-409F-9B87-28DBF33C4533}"/>
                </a:ext>
              </a:extLst>
            </p:cNvPr>
            <p:cNvSpPr/>
            <p:nvPr/>
          </p:nvSpPr>
          <p:spPr>
            <a:xfrm>
              <a:off x="4398475" y="3531642"/>
              <a:ext cx="2219533" cy="609332"/>
            </a:xfrm>
            <a:prstGeom prst="chevron">
              <a:avLst/>
            </a:prstGeom>
            <a:solidFill>
              <a:schemeClr val="bg1">
                <a:lumMod val="65000"/>
              </a:schemeClr>
            </a:solidFill>
            <a:ln w="41275">
              <a:noFill/>
            </a:ln>
            <a:effectLst>
              <a:outerShdw blurRad="38100" dist="25400" dir="2700000" algn="tl" rotWithShape="0">
                <a:prstClr val="black">
                  <a:alpha val="35000"/>
                </a:prstClr>
              </a:outerShdw>
            </a:effectLst>
            <a:scene3d>
              <a:camera prst="perspectiveRelaxedModerately">
                <a:rot lat="18600000" lon="0" rev="0"/>
              </a:camera>
              <a:lightRig rig="threePt" dir="t"/>
            </a:scene3d>
            <a:sp3d extrusionH="38100">
              <a:bevelT w="12700" h="12700"/>
              <a:extrusionClr>
                <a:schemeClr val="bg1">
                  <a:lumMod val="50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598" name="화살표: 갈매기형 수장 1597">
              <a:extLst>
                <a:ext uri="{FF2B5EF4-FFF2-40B4-BE49-F238E27FC236}">
                  <a16:creationId xmlns:a16="http://schemas.microsoft.com/office/drawing/2014/main" id="{68D29850-DD53-41ED-A7A2-7E4F98582255}"/>
                </a:ext>
              </a:extLst>
            </p:cNvPr>
            <p:cNvSpPr/>
            <p:nvPr/>
          </p:nvSpPr>
          <p:spPr>
            <a:xfrm>
              <a:off x="4531104" y="3588716"/>
              <a:ext cx="1998195" cy="495184"/>
            </a:xfrm>
            <a:prstGeom prst="chevron">
              <a:avLst/>
            </a:prstGeom>
            <a:solidFill>
              <a:schemeClr val="tx1">
                <a:lumMod val="95000"/>
                <a:lumOff val="5000"/>
              </a:schemeClr>
            </a:solidFill>
            <a:ln w="41275">
              <a:noFill/>
            </a:ln>
            <a:effectLst/>
            <a:scene3d>
              <a:camera prst="perspectiveRelaxedModerately">
                <a:rot lat="18600000" lon="0" rev="0"/>
              </a:camera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599" name="직선 연결선 1598">
              <a:extLst>
                <a:ext uri="{FF2B5EF4-FFF2-40B4-BE49-F238E27FC236}">
                  <a16:creationId xmlns:a16="http://schemas.microsoft.com/office/drawing/2014/main" id="{BEF011FD-D7BB-484B-9FDE-A1475E15B8D2}"/>
                </a:ext>
              </a:extLst>
            </p:cNvPr>
            <p:cNvCxnSpPr>
              <a:cxnSpLocks/>
            </p:cNvCxnSpPr>
            <p:nvPr/>
          </p:nvCxnSpPr>
          <p:spPr>
            <a:xfrm>
              <a:off x="4825297" y="3831194"/>
              <a:ext cx="1612000" cy="0"/>
            </a:xfrm>
            <a:prstGeom prst="line">
              <a:avLst/>
            </a:prstGeom>
            <a:ln w="3175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00" name="그룹 1599">
            <a:extLst>
              <a:ext uri="{FF2B5EF4-FFF2-40B4-BE49-F238E27FC236}">
                <a16:creationId xmlns:a16="http://schemas.microsoft.com/office/drawing/2014/main" id="{C83234DB-38F1-4D65-BE4F-BBBACF052841}"/>
              </a:ext>
            </a:extLst>
          </p:cNvPr>
          <p:cNvGrpSpPr/>
          <p:nvPr/>
        </p:nvGrpSpPr>
        <p:grpSpPr>
          <a:xfrm>
            <a:off x="9850710" y="2683066"/>
            <a:ext cx="771891" cy="1361403"/>
            <a:chOff x="3038297" y="2302155"/>
            <a:chExt cx="922212" cy="1626529"/>
          </a:xfrm>
        </p:grpSpPr>
        <p:sp>
          <p:nvSpPr>
            <p:cNvPr id="1601" name="타원 1600">
              <a:extLst>
                <a:ext uri="{FF2B5EF4-FFF2-40B4-BE49-F238E27FC236}">
                  <a16:creationId xmlns:a16="http://schemas.microsoft.com/office/drawing/2014/main" id="{ACEA4A25-3C33-4B4B-A7E8-EC8DB1C2D352}"/>
                </a:ext>
              </a:extLst>
            </p:cNvPr>
            <p:cNvSpPr/>
            <p:nvPr/>
          </p:nvSpPr>
          <p:spPr>
            <a:xfrm>
              <a:off x="3276168" y="3689300"/>
              <a:ext cx="427646" cy="23938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grpSp>
          <p:nvGrpSpPr>
            <p:cNvPr id="1602" name="그룹 1601">
              <a:extLst>
                <a:ext uri="{FF2B5EF4-FFF2-40B4-BE49-F238E27FC236}">
                  <a16:creationId xmlns:a16="http://schemas.microsoft.com/office/drawing/2014/main" id="{8DBC0CE9-F69F-4C63-A6CD-3AD90A368ECD}"/>
                </a:ext>
              </a:extLst>
            </p:cNvPr>
            <p:cNvGrpSpPr/>
            <p:nvPr/>
          </p:nvGrpSpPr>
          <p:grpSpPr>
            <a:xfrm>
              <a:off x="3038297" y="2302155"/>
              <a:ext cx="922212" cy="1426397"/>
              <a:chOff x="3344523" y="3582359"/>
              <a:chExt cx="565997" cy="875435"/>
            </a:xfrm>
          </p:grpSpPr>
          <p:sp>
            <p:nvSpPr>
              <p:cNvPr id="1603" name="자유형: 도형 1602">
                <a:extLst>
                  <a:ext uri="{FF2B5EF4-FFF2-40B4-BE49-F238E27FC236}">
                    <a16:creationId xmlns:a16="http://schemas.microsoft.com/office/drawing/2014/main" id="{45635208-FF28-4109-819D-6DDF73500A93}"/>
                  </a:ext>
                </a:extLst>
              </p:cNvPr>
              <p:cNvSpPr/>
              <p:nvPr/>
            </p:nvSpPr>
            <p:spPr>
              <a:xfrm>
                <a:off x="3344523" y="3582359"/>
                <a:ext cx="565997" cy="875435"/>
              </a:xfrm>
              <a:custGeom>
                <a:avLst/>
                <a:gdLst>
                  <a:gd name="connsiteX0" fmla="*/ 281874 w 565997"/>
                  <a:gd name="connsiteY0" fmla="*/ 7 h 875435"/>
                  <a:gd name="connsiteX1" fmla="*/ 430959 w 565997"/>
                  <a:gd name="connsiteY1" fmla="*/ 44399 h 875435"/>
                  <a:gd name="connsiteX2" fmla="*/ 564682 w 565997"/>
                  <a:gd name="connsiteY2" fmla="*/ 311117 h 875435"/>
                  <a:gd name="connsiteX3" fmla="*/ 415858 w 565997"/>
                  <a:gd name="connsiteY3" fmla="*/ 706557 h 875435"/>
                  <a:gd name="connsiteX4" fmla="*/ 282814 w 565997"/>
                  <a:gd name="connsiteY4" fmla="*/ 875435 h 875435"/>
                  <a:gd name="connsiteX5" fmla="*/ 242756 w 565997"/>
                  <a:gd name="connsiteY5" fmla="*/ 831880 h 875435"/>
                  <a:gd name="connsiteX6" fmla="*/ 8182 w 565997"/>
                  <a:gd name="connsiteY6" fmla="*/ 364674 h 875435"/>
                  <a:gd name="connsiteX7" fmla="*/ 132534 w 565997"/>
                  <a:gd name="connsiteY7" fmla="*/ 45710 h 875435"/>
                  <a:gd name="connsiteX8" fmla="*/ 281874 w 565997"/>
                  <a:gd name="connsiteY8" fmla="*/ 7 h 8754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65997" h="875435">
                    <a:moveTo>
                      <a:pt x="281874" y="7"/>
                    </a:moveTo>
                    <a:cubicBezTo>
                      <a:pt x="331965" y="-346"/>
                      <a:pt x="382015" y="14319"/>
                      <a:pt x="430959" y="44399"/>
                    </a:cubicBezTo>
                    <a:cubicBezTo>
                      <a:pt x="528896" y="104462"/>
                      <a:pt x="574539" y="196282"/>
                      <a:pt x="564682" y="311117"/>
                    </a:cubicBezTo>
                    <a:cubicBezTo>
                      <a:pt x="552203" y="456348"/>
                      <a:pt x="490926" y="584390"/>
                      <a:pt x="415858" y="706557"/>
                    </a:cubicBezTo>
                    <a:cubicBezTo>
                      <a:pt x="378567" y="767203"/>
                      <a:pt x="335304" y="823383"/>
                      <a:pt x="282814" y="875435"/>
                    </a:cubicBezTo>
                    <a:cubicBezTo>
                      <a:pt x="268733" y="860188"/>
                      <a:pt x="255089" y="846593"/>
                      <a:pt x="242756" y="831880"/>
                    </a:cubicBezTo>
                    <a:cubicBezTo>
                      <a:pt x="127678" y="694709"/>
                      <a:pt x="44987" y="540884"/>
                      <a:pt x="8182" y="364674"/>
                    </a:cubicBezTo>
                    <a:cubicBezTo>
                      <a:pt x="-20078" y="229348"/>
                      <a:pt x="25710" y="110920"/>
                      <a:pt x="132534" y="45710"/>
                    </a:cubicBezTo>
                    <a:cubicBezTo>
                      <a:pt x="181648" y="15727"/>
                      <a:pt x="231782" y="359"/>
                      <a:pt x="281874" y="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4851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ko-KR" altLang="en-US"/>
              </a:p>
            </p:txBody>
          </p:sp>
          <p:sp>
            <p:nvSpPr>
              <p:cNvPr id="1604" name="타원 1603">
                <a:extLst>
                  <a:ext uri="{FF2B5EF4-FFF2-40B4-BE49-F238E27FC236}">
                    <a16:creationId xmlns:a16="http://schemas.microsoft.com/office/drawing/2014/main" id="{9B058C5D-3D18-475F-BBED-4292DE7B533E}"/>
                  </a:ext>
                </a:extLst>
              </p:cNvPr>
              <p:cNvSpPr/>
              <p:nvPr/>
            </p:nvSpPr>
            <p:spPr>
              <a:xfrm>
                <a:off x="3390373" y="3640982"/>
                <a:ext cx="473210" cy="47321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grpSp>
        <p:nvGrpSpPr>
          <p:cNvPr id="1605" name="그룹 1604">
            <a:extLst>
              <a:ext uri="{FF2B5EF4-FFF2-40B4-BE49-F238E27FC236}">
                <a16:creationId xmlns:a16="http://schemas.microsoft.com/office/drawing/2014/main" id="{58F40D00-7A30-4689-B758-5B5E2E983098}"/>
              </a:ext>
            </a:extLst>
          </p:cNvPr>
          <p:cNvGrpSpPr/>
          <p:nvPr/>
        </p:nvGrpSpPr>
        <p:grpSpPr>
          <a:xfrm>
            <a:off x="10481783" y="3664122"/>
            <a:ext cx="1577433" cy="510010"/>
            <a:chOff x="4398475" y="3531642"/>
            <a:chExt cx="2219533" cy="609332"/>
          </a:xfrm>
        </p:grpSpPr>
        <p:sp>
          <p:nvSpPr>
            <p:cNvPr id="1606" name="화살표: 갈매기형 수장 1605">
              <a:extLst>
                <a:ext uri="{FF2B5EF4-FFF2-40B4-BE49-F238E27FC236}">
                  <a16:creationId xmlns:a16="http://schemas.microsoft.com/office/drawing/2014/main" id="{023E0424-2AE2-4B35-8BC1-631366248746}"/>
                </a:ext>
              </a:extLst>
            </p:cNvPr>
            <p:cNvSpPr/>
            <p:nvPr/>
          </p:nvSpPr>
          <p:spPr>
            <a:xfrm>
              <a:off x="4398475" y="3531642"/>
              <a:ext cx="2219533" cy="609332"/>
            </a:xfrm>
            <a:prstGeom prst="chevron">
              <a:avLst/>
            </a:prstGeom>
            <a:solidFill>
              <a:schemeClr val="bg1">
                <a:lumMod val="65000"/>
              </a:schemeClr>
            </a:solidFill>
            <a:ln w="41275">
              <a:noFill/>
            </a:ln>
            <a:effectLst>
              <a:outerShdw blurRad="38100" dist="25400" dir="2700000" algn="tl" rotWithShape="0">
                <a:prstClr val="black">
                  <a:alpha val="35000"/>
                </a:prstClr>
              </a:outerShdw>
            </a:effectLst>
            <a:scene3d>
              <a:camera prst="perspectiveRelaxedModerately">
                <a:rot lat="18600000" lon="0" rev="0"/>
              </a:camera>
              <a:lightRig rig="threePt" dir="t"/>
            </a:scene3d>
            <a:sp3d extrusionH="38100">
              <a:bevelT w="12700" h="12700"/>
              <a:extrusionClr>
                <a:schemeClr val="bg1">
                  <a:lumMod val="50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607" name="화살표: 갈매기형 수장 1606">
              <a:extLst>
                <a:ext uri="{FF2B5EF4-FFF2-40B4-BE49-F238E27FC236}">
                  <a16:creationId xmlns:a16="http://schemas.microsoft.com/office/drawing/2014/main" id="{79CB952C-F033-41D7-8AC6-04030BC52773}"/>
                </a:ext>
              </a:extLst>
            </p:cNvPr>
            <p:cNvSpPr/>
            <p:nvPr/>
          </p:nvSpPr>
          <p:spPr>
            <a:xfrm>
              <a:off x="4531104" y="3588716"/>
              <a:ext cx="1998195" cy="495184"/>
            </a:xfrm>
            <a:prstGeom prst="chevron">
              <a:avLst/>
            </a:prstGeom>
            <a:solidFill>
              <a:schemeClr val="tx1">
                <a:lumMod val="95000"/>
                <a:lumOff val="5000"/>
              </a:schemeClr>
            </a:solidFill>
            <a:ln w="41275">
              <a:noFill/>
            </a:ln>
            <a:effectLst/>
            <a:scene3d>
              <a:camera prst="perspectiveRelaxedModerately">
                <a:rot lat="18600000" lon="0" rev="0"/>
              </a:camera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608" name="직선 연결선 1607">
              <a:extLst>
                <a:ext uri="{FF2B5EF4-FFF2-40B4-BE49-F238E27FC236}">
                  <a16:creationId xmlns:a16="http://schemas.microsoft.com/office/drawing/2014/main" id="{FD6B3C4B-57AA-4EEA-A3DA-2F31FD9CAC9C}"/>
                </a:ext>
              </a:extLst>
            </p:cNvPr>
            <p:cNvCxnSpPr>
              <a:cxnSpLocks/>
            </p:cNvCxnSpPr>
            <p:nvPr/>
          </p:nvCxnSpPr>
          <p:spPr>
            <a:xfrm>
              <a:off x="4825297" y="3831194"/>
              <a:ext cx="1612000" cy="0"/>
            </a:xfrm>
            <a:prstGeom prst="line">
              <a:avLst/>
            </a:prstGeom>
            <a:ln w="31750">
              <a:solidFill>
                <a:schemeClr val="bg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09" name="TextBox 1608">
            <a:extLst>
              <a:ext uri="{FF2B5EF4-FFF2-40B4-BE49-F238E27FC236}">
                <a16:creationId xmlns:a16="http://schemas.microsoft.com/office/drawing/2014/main" id="{63AF0762-96EA-4F58-AF6A-DEE8FD18B626}"/>
              </a:ext>
            </a:extLst>
          </p:cNvPr>
          <p:cNvSpPr txBox="1"/>
          <p:nvPr/>
        </p:nvSpPr>
        <p:spPr>
          <a:xfrm>
            <a:off x="1326597" y="1935257"/>
            <a:ext cx="1254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5"/>
                </a:solidFill>
              </a:rPr>
              <a:t>2021</a:t>
            </a:r>
            <a:endParaRPr lang="ko-KR" altLang="en-US" sz="2400" b="1" dirty="0">
              <a:solidFill>
                <a:schemeClr val="accent5"/>
              </a:solidFill>
            </a:endParaRPr>
          </a:p>
        </p:txBody>
      </p:sp>
      <p:sp>
        <p:nvSpPr>
          <p:cNvPr id="1610" name="TextBox 1609">
            <a:extLst>
              <a:ext uri="{FF2B5EF4-FFF2-40B4-BE49-F238E27FC236}">
                <a16:creationId xmlns:a16="http://schemas.microsoft.com/office/drawing/2014/main" id="{9B097024-F558-48C7-B67B-752FB006B51A}"/>
              </a:ext>
            </a:extLst>
          </p:cNvPr>
          <p:cNvSpPr txBox="1"/>
          <p:nvPr/>
        </p:nvSpPr>
        <p:spPr>
          <a:xfrm>
            <a:off x="5468913" y="1935257"/>
            <a:ext cx="1254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</a:rPr>
              <a:t>2023</a:t>
            </a:r>
            <a:endParaRPr lang="ko-KR" altLang="en-US" sz="2400" b="1" dirty="0">
              <a:solidFill>
                <a:schemeClr val="accent3"/>
              </a:solidFill>
            </a:endParaRPr>
          </a:p>
        </p:txBody>
      </p:sp>
      <p:sp>
        <p:nvSpPr>
          <p:cNvPr id="1611" name="TextBox 1610">
            <a:extLst>
              <a:ext uri="{FF2B5EF4-FFF2-40B4-BE49-F238E27FC236}">
                <a16:creationId xmlns:a16="http://schemas.microsoft.com/office/drawing/2014/main" id="{1D130099-4202-4740-B420-216F75614E81}"/>
              </a:ext>
            </a:extLst>
          </p:cNvPr>
          <p:cNvSpPr txBox="1"/>
          <p:nvPr/>
        </p:nvSpPr>
        <p:spPr>
          <a:xfrm>
            <a:off x="3386258" y="1935257"/>
            <a:ext cx="1254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4"/>
                </a:solidFill>
              </a:rPr>
              <a:t>2022</a:t>
            </a:r>
            <a:endParaRPr lang="ko-KR" altLang="en-US" sz="2400" b="1" dirty="0">
              <a:solidFill>
                <a:schemeClr val="accent4"/>
              </a:solidFill>
            </a:endParaRPr>
          </a:p>
        </p:txBody>
      </p:sp>
      <p:sp>
        <p:nvSpPr>
          <p:cNvPr id="1612" name="TextBox 1611">
            <a:extLst>
              <a:ext uri="{FF2B5EF4-FFF2-40B4-BE49-F238E27FC236}">
                <a16:creationId xmlns:a16="http://schemas.microsoft.com/office/drawing/2014/main" id="{7B7FADCB-2A8C-4A7D-8657-0E641CA41795}"/>
              </a:ext>
            </a:extLst>
          </p:cNvPr>
          <p:cNvSpPr txBox="1"/>
          <p:nvPr/>
        </p:nvSpPr>
        <p:spPr>
          <a:xfrm>
            <a:off x="7496888" y="1935257"/>
            <a:ext cx="1254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</a:rPr>
              <a:t>2024</a:t>
            </a:r>
            <a:endParaRPr lang="ko-KR" altLang="en-US" sz="2400" b="1" dirty="0">
              <a:solidFill>
                <a:schemeClr val="accent2"/>
              </a:solidFill>
            </a:endParaRPr>
          </a:p>
        </p:txBody>
      </p:sp>
      <p:sp>
        <p:nvSpPr>
          <p:cNvPr id="1613" name="TextBox 1612">
            <a:extLst>
              <a:ext uri="{FF2B5EF4-FFF2-40B4-BE49-F238E27FC236}">
                <a16:creationId xmlns:a16="http://schemas.microsoft.com/office/drawing/2014/main" id="{C3581E49-5AFB-4B3A-883F-869AC0EE82D5}"/>
              </a:ext>
            </a:extLst>
          </p:cNvPr>
          <p:cNvSpPr txBox="1"/>
          <p:nvPr/>
        </p:nvSpPr>
        <p:spPr>
          <a:xfrm>
            <a:off x="9561742" y="1935257"/>
            <a:ext cx="1353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</a:rPr>
              <a:t>2025</a:t>
            </a:r>
            <a:endParaRPr lang="ko-KR" altLang="en-US" sz="2400" b="1" dirty="0">
              <a:solidFill>
                <a:schemeClr val="accent1"/>
              </a:solidFill>
            </a:endParaRPr>
          </a:p>
        </p:txBody>
      </p:sp>
      <p:sp>
        <p:nvSpPr>
          <p:cNvPr id="1614" name="Rounded Rectangle 32">
            <a:extLst>
              <a:ext uri="{FF2B5EF4-FFF2-40B4-BE49-F238E27FC236}">
                <a16:creationId xmlns:a16="http://schemas.microsoft.com/office/drawing/2014/main" id="{8DCB75F7-527B-4C23-B583-5144C79496E4}"/>
              </a:ext>
            </a:extLst>
          </p:cNvPr>
          <p:cNvSpPr/>
          <p:nvPr/>
        </p:nvSpPr>
        <p:spPr>
          <a:xfrm>
            <a:off x="8044957" y="2939772"/>
            <a:ext cx="268477" cy="2684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15" name="Rectangle 9">
            <a:extLst>
              <a:ext uri="{FF2B5EF4-FFF2-40B4-BE49-F238E27FC236}">
                <a16:creationId xmlns:a16="http://schemas.microsoft.com/office/drawing/2014/main" id="{F1A8BBE6-03AD-4480-88B6-8898A39560F4}"/>
              </a:ext>
            </a:extLst>
          </p:cNvPr>
          <p:cNvSpPr/>
          <p:nvPr/>
        </p:nvSpPr>
        <p:spPr>
          <a:xfrm>
            <a:off x="10098835" y="2945692"/>
            <a:ext cx="274157" cy="256636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16" name="Rectangle 16">
            <a:extLst>
              <a:ext uri="{FF2B5EF4-FFF2-40B4-BE49-F238E27FC236}">
                <a16:creationId xmlns:a16="http://schemas.microsoft.com/office/drawing/2014/main" id="{F361FAEE-6D5C-44B3-B522-6C424448B66A}"/>
              </a:ext>
            </a:extLst>
          </p:cNvPr>
          <p:cNvSpPr/>
          <p:nvPr/>
        </p:nvSpPr>
        <p:spPr>
          <a:xfrm>
            <a:off x="3861736" y="2977919"/>
            <a:ext cx="327959" cy="21554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17" name="Rectangle 36">
            <a:extLst>
              <a:ext uri="{FF2B5EF4-FFF2-40B4-BE49-F238E27FC236}">
                <a16:creationId xmlns:a16="http://schemas.microsoft.com/office/drawing/2014/main" id="{ECEA0417-B6A5-4025-AD2B-7D374C8A2808}"/>
              </a:ext>
            </a:extLst>
          </p:cNvPr>
          <p:cNvSpPr/>
          <p:nvPr/>
        </p:nvSpPr>
        <p:spPr>
          <a:xfrm>
            <a:off x="1824989" y="2948313"/>
            <a:ext cx="312010" cy="260815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618" name="Round Same Side Corner Rectangle 11">
            <a:extLst>
              <a:ext uri="{FF2B5EF4-FFF2-40B4-BE49-F238E27FC236}">
                <a16:creationId xmlns:a16="http://schemas.microsoft.com/office/drawing/2014/main" id="{2BA092ED-4BB1-49A0-B168-4784825F06A7}"/>
              </a:ext>
            </a:extLst>
          </p:cNvPr>
          <p:cNvSpPr>
            <a:spLocks noChangeAspect="1"/>
          </p:cNvSpPr>
          <p:nvPr/>
        </p:nvSpPr>
        <p:spPr>
          <a:xfrm rot="9900000">
            <a:off x="6015791" y="2963730"/>
            <a:ext cx="287196" cy="243918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619" name="Group 66">
            <a:extLst>
              <a:ext uri="{FF2B5EF4-FFF2-40B4-BE49-F238E27FC236}">
                <a16:creationId xmlns:a16="http://schemas.microsoft.com/office/drawing/2014/main" id="{DC92B256-35AC-496D-B149-5FB5FD7AB2AC}"/>
              </a:ext>
            </a:extLst>
          </p:cNvPr>
          <p:cNvGrpSpPr/>
          <p:nvPr/>
        </p:nvGrpSpPr>
        <p:grpSpPr>
          <a:xfrm>
            <a:off x="3200400" y="4460659"/>
            <a:ext cx="1648883" cy="1477328"/>
            <a:chOff x="3017861" y="4283314"/>
            <a:chExt cx="1917633" cy="1477328"/>
          </a:xfrm>
        </p:grpSpPr>
        <p:sp>
          <p:nvSpPr>
            <p:cNvPr id="1620" name="TextBox 1619">
              <a:extLst>
                <a:ext uri="{FF2B5EF4-FFF2-40B4-BE49-F238E27FC236}">
                  <a16:creationId xmlns:a16="http://schemas.microsoft.com/office/drawing/2014/main" id="{2B3F42E9-BEC3-4B2B-981E-73C60AB67E00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21" name="TextBox 1620">
              <a:extLst>
                <a:ext uri="{FF2B5EF4-FFF2-40B4-BE49-F238E27FC236}">
                  <a16:creationId xmlns:a16="http://schemas.microsoft.com/office/drawing/2014/main" id="{B3AD170B-B08B-4400-B84C-A5D1E7038CC5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622" name="Group 66">
            <a:extLst>
              <a:ext uri="{FF2B5EF4-FFF2-40B4-BE49-F238E27FC236}">
                <a16:creationId xmlns:a16="http://schemas.microsoft.com/office/drawing/2014/main" id="{A8FAB26F-C191-4731-A4B2-C1299AA379F9}"/>
              </a:ext>
            </a:extLst>
          </p:cNvPr>
          <p:cNvGrpSpPr/>
          <p:nvPr/>
        </p:nvGrpSpPr>
        <p:grpSpPr>
          <a:xfrm>
            <a:off x="1129242" y="4460659"/>
            <a:ext cx="1648883" cy="1477328"/>
            <a:chOff x="3017861" y="4283314"/>
            <a:chExt cx="1917633" cy="1477328"/>
          </a:xfrm>
        </p:grpSpPr>
        <p:sp>
          <p:nvSpPr>
            <p:cNvPr id="1623" name="TextBox 1622">
              <a:extLst>
                <a:ext uri="{FF2B5EF4-FFF2-40B4-BE49-F238E27FC236}">
                  <a16:creationId xmlns:a16="http://schemas.microsoft.com/office/drawing/2014/main" id="{623EBD71-7A92-4B06-A809-276D9F2424CD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24" name="TextBox 1623">
              <a:extLst>
                <a:ext uri="{FF2B5EF4-FFF2-40B4-BE49-F238E27FC236}">
                  <a16:creationId xmlns:a16="http://schemas.microsoft.com/office/drawing/2014/main" id="{7880D7C2-1F21-428E-81BC-2088048CE186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5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grpSp>
        <p:nvGrpSpPr>
          <p:cNvPr id="1625" name="Group 66">
            <a:extLst>
              <a:ext uri="{FF2B5EF4-FFF2-40B4-BE49-F238E27FC236}">
                <a16:creationId xmlns:a16="http://schemas.microsoft.com/office/drawing/2014/main" id="{06C9B209-2749-4F52-9079-5414BD0E43C6}"/>
              </a:ext>
            </a:extLst>
          </p:cNvPr>
          <p:cNvGrpSpPr/>
          <p:nvPr/>
        </p:nvGrpSpPr>
        <p:grpSpPr>
          <a:xfrm>
            <a:off x="7342716" y="4460659"/>
            <a:ext cx="1648883" cy="1477328"/>
            <a:chOff x="3017861" y="4283314"/>
            <a:chExt cx="1917633" cy="1477328"/>
          </a:xfrm>
        </p:grpSpPr>
        <p:sp>
          <p:nvSpPr>
            <p:cNvPr id="1626" name="TextBox 1625">
              <a:extLst>
                <a:ext uri="{FF2B5EF4-FFF2-40B4-BE49-F238E27FC236}">
                  <a16:creationId xmlns:a16="http://schemas.microsoft.com/office/drawing/2014/main" id="{8B3D3519-0C19-4600-88E0-EF9345FED77A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27" name="TextBox 1626">
              <a:extLst>
                <a:ext uri="{FF2B5EF4-FFF2-40B4-BE49-F238E27FC236}">
                  <a16:creationId xmlns:a16="http://schemas.microsoft.com/office/drawing/2014/main" id="{873755CE-5A10-4766-ADA5-77330B6F2C84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1628" name="Group 66">
            <a:extLst>
              <a:ext uri="{FF2B5EF4-FFF2-40B4-BE49-F238E27FC236}">
                <a16:creationId xmlns:a16="http://schemas.microsoft.com/office/drawing/2014/main" id="{1332580D-32F7-4DEB-99A4-FFCBDD6F5C56}"/>
              </a:ext>
            </a:extLst>
          </p:cNvPr>
          <p:cNvGrpSpPr/>
          <p:nvPr/>
        </p:nvGrpSpPr>
        <p:grpSpPr>
          <a:xfrm>
            <a:off x="9413875" y="4460659"/>
            <a:ext cx="1648883" cy="1477328"/>
            <a:chOff x="3017861" y="4283314"/>
            <a:chExt cx="1917633" cy="1477328"/>
          </a:xfrm>
        </p:grpSpPr>
        <p:sp>
          <p:nvSpPr>
            <p:cNvPr id="1629" name="TextBox 1628">
              <a:extLst>
                <a:ext uri="{FF2B5EF4-FFF2-40B4-BE49-F238E27FC236}">
                  <a16:creationId xmlns:a16="http://schemas.microsoft.com/office/drawing/2014/main" id="{5BCDE5C7-B915-4C15-ACFF-66F0A22B694E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30" name="TextBox 1629">
              <a:extLst>
                <a:ext uri="{FF2B5EF4-FFF2-40B4-BE49-F238E27FC236}">
                  <a16:creationId xmlns:a16="http://schemas.microsoft.com/office/drawing/2014/main" id="{92947D0A-3D5E-46C8-9A40-6FE767BEEA4F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1631" name="Group 66">
            <a:extLst>
              <a:ext uri="{FF2B5EF4-FFF2-40B4-BE49-F238E27FC236}">
                <a16:creationId xmlns:a16="http://schemas.microsoft.com/office/drawing/2014/main" id="{A5063055-7B32-452E-BBB5-B661E28CA75B}"/>
              </a:ext>
            </a:extLst>
          </p:cNvPr>
          <p:cNvGrpSpPr/>
          <p:nvPr/>
        </p:nvGrpSpPr>
        <p:grpSpPr>
          <a:xfrm>
            <a:off x="5271558" y="4460659"/>
            <a:ext cx="1648883" cy="1477328"/>
            <a:chOff x="3017861" y="4283314"/>
            <a:chExt cx="1917633" cy="1477328"/>
          </a:xfrm>
        </p:grpSpPr>
        <p:sp>
          <p:nvSpPr>
            <p:cNvPr id="1632" name="TextBox 1631">
              <a:extLst>
                <a:ext uri="{FF2B5EF4-FFF2-40B4-BE49-F238E27FC236}">
                  <a16:creationId xmlns:a16="http://schemas.microsoft.com/office/drawing/2014/main" id="{4A05F376-9F0D-4F51-8B0C-E58AE0CF2823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33" name="TextBox 1632">
              <a:extLst>
                <a:ext uri="{FF2B5EF4-FFF2-40B4-BE49-F238E27FC236}">
                  <a16:creationId xmlns:a16="http://schemas.microsoft.com/office/drawing/2014/main" id="{85DDB177-0691-42DE-AF2C-7CF93240F6E3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C3539"/>
      </a:accent1>
      <a:accent2>
        <a:srgbClr val="F1CF01"/>
      </a:accent2>
      <a:accent3>
        <a:srgbClr val="449074"/>
      </a:accent3>
      <a:accent4>
        <a:srgbClr val="1764B9"/>
      </a:accent4>
      <a:accent5>
        <a:srgbClr val="8B62A8"/>
      </a:accent5>
      <a:accent6>
        <a:srgbClr val="FDB53E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11246</TotalTime>
  <Words>125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41</cp:revision>
  <dcterms:created xsi:type="dcterms:W3CDTF">2018-02-18T19:39:47Z</dcterms:created>
  <dcterms:modified xsi:type="dcterms:W3CDTF">2024-02-21T17:39:02Z</dcterms:modified>
</cp:coreProperties>
</file>