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1560" name="그룹 1559">
            <a:extLst>
              <a:ext uri="{FF2B5EF4-FFF2-40B4-BE49-F238E27FC236}">
                <a16:creationId xmlns:a16="http://schemas.microsoft.com/office/drawing/2014/main" id="{A8F48D81-FDDB-4D04-AA6F-620BD10CD93F}"/>
              </a:ext>
            </a:extLst>
          </p:cNvPr>
          <p:cNvGrpSpPr/>
          <p:nvPr/>
        </p:nvGrpSpPr>
        <p:grpSpPr>
          <a:xfrm>
            <a:off x="143347" y="3664122"/>
            <a:ext cx="1577433" cy="510010"/>
            <a:chOff x="4398475" y="3531642"/>
            <a:chExt cx="2219533" cy="609332"/>
          </a:xfrm>
        </p:grpSpPr>
        <p:sp>
          <p:nvSpPr>
            <p:cNvPr id="1561" name="화살표: 갈매기형 수장 1560">
              <a:extLst>
                <a:ext uri="{FF2B5EF4-FFF2-40B4-BE49-F238E27FC236}">
                  <a16:creationId xmlns:a16="http://schemas.microsoft.com/office/drawing/2014/main" id="{09C93559-9D2E-40D3-94BC-32B677435B8E}"/>
                </a:ext>
              </a:extLst>
            </p:cNvPr>
            <p:cNvSpPr/>
            <p:nvPr/>
          </p:nvSpPr>
          <p:spPr>
            <a:xfrm>
              <a:off x="4398475" y="3531642"/>
              <a:ext cx="2219533" cy="609332"/>
            </a:xfrm>
            <a:prstGeom prst="chevron">
              <a:avLst/>
            </a:prstGeom>
            <a:solidFill>
              <a:schemeClr val="bg1">
                <a:lumMod val="65000"/>
              </a:schemeClr>
            </a:solidFill>
            <a:ln w="41275">
              <a:noFill/>
            </a:ln>
            <a:effectLst>
              <a:outerShdw blurRad="38100" dist="25400" dir="2700000" algn="tl" rotWithShape="0">
                <a:prstClr val="black">
                  <a:alpha val="35000"/>
                </a:prstClr>
              </a:outerShdw>
            </a:effectLst>
            <a:scene3d>
              <a:camera prst="perspectiveRelaxedModerately">
                <a:rot lat="18600000" lon="0" rev="0"/>
              </a:camera>
              <a:lightRig rig="threePt" dir="t"/>
            </a:scene3d>
            <a:sp3d extrusionH="38100">
              <a:bevelT w="12700" h="12700"/>
              <a:extrusionClr>
                <a:schemeClr val="bg1">
                  <a:lumMod val="5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62" name="화살표: 갈매기형 수장 1561">
              <a:extLst>
                <a:ext uri="{FF2B5EF4-FFF2-40B4-BE49-F238E27FC236}">
                  <a16:creationId xmlns:a16="http://schemas.microsoft.com/office/drawing/2014/main" id="{D66E49B7-6AEB-4BD2-A323-3B774624E5D6}"/>
                </a:ext>
              </a:extLst>
            </p:cNvPr>
            <p:cNvSpPr/>
            <p:nvPr/>
          </p:nvSpPr>
          <p:spPr>
            <a:xfrm>
              <a:off x="4531104" y="3588716"/>
              <a:ext cx="1998195" cy="495184"/>
            </a:xfrm>
            <a:prstGeom prst="chevron">
              <a:avLst/>
            </a:prstGeom>
            <a:solidFill>
              <a:schemeClr val="tx1">
                <a:lumMod val="95000"/>
                <a:lumOff val="5000"/>
              </a:schemeClr>
            </a:solidFill>
            <a:ln w="41275">
              <a:noFill/>
            </a:ln>
            <a:effectLst/>
            <a:scene3d>
              <a:camera prst="perspectiveRelaxedModerately">
                <a:rot lat="1860000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563" name="직선 연결선 1562">
              <a:extLst>
                <a:ext uri="{FF2B5EF4-FFF2-40B4-BE49-F238E27FC236}">
                  <a16:creationId xmlns:a16="http://schemas.microsoft.com/office/drawing/2014/main" id="{988523B7-BFD8-4C20-829C-58DE66C0AD33}"/>
                </a:ext>
              </a:extLst>
            </p:cNvPr>
            <p:cNvCxnSpPr>
              <a:cxnSpLocks/>
            </p:cNvCxnSpPr>
            <p:nvPr/>
          </p:nvCxnSpPr>
          <p:spPr>
            <a:xfrm>
              <a:off x="4825297" y="3831194"/>
              <a:ext cx="1612000" cy="0"/>
            </a:xfrm>
            <a:prstGeom prst="line">
              <a:avLst/>
            </a:prstGeom>
            <a:ln w="317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64" name="그룹 1563">
            <a:extLst>
              <a:ext uri="{FF2B5EF4-FFF2-40B4-BE49-F238E27FC236}">
                <a16:creationId xmlns:a16="http://schemas.microsoft.com/office/drawing/2014/main" id="{B77F4868-8C17-4991-B32A-D4F927220FEA}"/>
              </a:ext>
            </a:extLst>
          </p:cNvPr>
          <p:cNvGrpSpPr/>
          <p:nvPr/>
        </p:nvGrpSpPr>
        <p:grpSpPr>
          <a:xfrm>
            <a:off x="1579962" y="2683066"/>
            <a:ext cx="771891" cy="1361403"/>
            <a:chOff x="3038297" y="2302155"/>
            <a:chExt cx="922212" cy="1626529"/>
          </a:xfrm>
        </p:grpSpPr>
        <p:sp>
          <p:nvSpPr>
            <p:cNvPr id="1565" name="타원 1564">
              <a:extLst>
                <a:ext uri="{FF2B5EF4-FFF2-40B4-BE49-F238E27FC236}">
                  <a16:creationId xmlns:a16="http://schemas.microsoft.com/office/drawing/2014/main" id="{1D9DEE35-F754-41A0-B852-C8E8246AA399}"/>
                </a:ext>
              </a:extLst>
            </p:cNvPr>
            <p:cNvSpPr/>
            <p:nvPr/>
          </p:nvSpPr>
          <p:spPr>
            <a:xfrm>
              <a:off x="3276168" y="3689300"/>
              <a:ext cx="427646" cy="239384"/>
            </a:xfrm>
            <a:prstGeom prst="ellipse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1566" name="그룹 1565">
              <a:extLst>
                <a:ext uri="{FF2B5EF4-FFF2-40B4-BE49-F238E27FC236}">
                  <a16:creationId xmlns:a16="http://schemas.microsoft.com/office/drawing/2014/main" id="{B294101E-3845-43C7-8C55-BC07BFE53ABB}"/>
                </a:ext>
              </a:extLst>
            </p:cNvPr>
            <p:cNvGrpSpPr/>
            <p:nvPr/>
          </p:nvGrpSpPr>
          <p:grpSpPr>
            <a:xfrm>
              <a:off x="3038297" y="2302155"/>
              <a:ext cx="922212" cy="1426397"/>
              <a:chOff x="3344523" y="3582359"/>
              <a:chExt cx="565997" cy="875435"/>
            </a:xfrm>
          </p:grpSpPr>
          <p:sp>
            <p:nvSpPr>
              <p:cNvPr id="1567" name="자유형: 도형 1566">
                <a:extLst>
                  <a:ext uri="{FF2B5EF4-FFF2-40B4-BE49-F238E27FC236}">
                    <a16:creationId xmlns:a16="http://schemas.microsoft.com/office/drawing/2014/main" id="{150C045C-3B4C-4372-8F4D-885C0EEC998C}"/>
                  </a:ext>
                </a:extLst>
              </p:cNvPr>
              <p:cNvSpPr/>
              <p:nvPr/>
            </p:nvSpPr>
            <p:spPr>
              <a:xfrm>
                <a:off x="3344523" y="3582359"/>
                <a:ext cx="565997" cy="875435"/>
              </a:xfrm>
              <a:custGeom>
                <a:avLst/>
                <a:gdLst>
                  <a:gd name="connsiteX0" fmla="*/ 281874 w 565997"/>
                  <a:gd name="connsiteY0" fmla="*/ 7 h 875435"/>
                  <a:gd name="connsiteX1" fmla="*/ 430959 w 565997"/>
                  <a:gd name="connsiteY1" fmla="*/ 44399 h 875435"/>
                  <a:gd name="connsiteX2" fmla="*/ 564682 w 565997"/>
                  <a:gd name="connsiteY2" fmla="*/ 311117 h 875435"/>
                  <a:gd name="connsiteX3" fmla="*/ 415858 w 565997"/>
                  <a:gd name="connsiteY3" fmla="*/ 706557 h 875435"/>
                  <a:gd name="connsiteX4" fmla="*/ 282814 w 565997"/>
                  <a:gd name="connsiteY4" fmla="*/ 875435 h 875435"/>
                  <a:gd name="connsiteX5" fmla="*/ 242756 w 565997"/>
                  <a:gd name="connsiteY5" fmla="*/ 831880 h 875435"/>
                  <a:gd name="connsiteX6" fmla="*/ 8182 w 565997"/>
                  <a:gd name="connsiteY6" fmla="*/ 364674 h 875435"/>
                  <a:gd name="connsiteX7" fmla="*/ 132534 w 565997"/>
                  <a:gd name="connsiteY7" fmla="*/ 45710 h 875435"/>
                  <a:gd name="connsiteX8" fmla="*/ 281874 w 565997"/>
                  <a:gd name="connsiteY8" fmla="*/ 7 h 875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5997" h="875435">
                    <a:moveTo>
                      <a:pt x="281874" y="7"/>
                    </a:moveTo>
                    <a:cubicBezTo>
                      <a:pt x="331965" y="-346"/>
                      <a:pt x="382015" y="14319"/>
                      <a:pt x="430959" y="44399"/>
                    </a:cubicBezTo>
                    <a:cubicBezTo>
                      <a:pt x="528896" y="104462"/>
                      <a:pt x="574539" y="196282"/>
                      <a:pt x="564682" y="311117"/>
                    </a:cubicBezTo>
                    <a:cubicBezTo>
                      <a:pt x="552203" y="456348"/>
                      <a:pt x="490926" y="584390"/>
                      <a:pt x="415858" y="706557"/>
                    </a:cubicBezTo>
                    <a:cubicBezTo>
                      <a:pt x="378567" y="767203"/>
                      <a:pt x="335304" y="823383"/>
                      <a:pt x="282814" y="875435"/>
                    </a:cubicBezTo>
                    <a:cubicBezTo>
                      <a:pt x="268733" y="860188"/>
                      <a:pt x="255089" y="846593"/>
                      <a:pt x="242756" y="831880"/>
                    </a:cubicBezTo>
                    <a:cubicBezTo>
                      <a:pt x="127678" y="694709"/>
                      <a:pt x="44987" y="540884"/>
                      <a:pt x="8182" y="364674"/>
                    </a:cubicBezTo>
                    <a:cubicBezTo>
                      <a:pt x="-20078" y="229348"/>
                      <a:pt x="25710" y="110920"/>
                      <a:pt x="132534" y="45710"/>
                    </a:cubicBezTo>
                    <a:cubicBezTo>
                      <a:pt x="181648" y="15727"/>
                      <a:pt x="231782" y="359"/>
                      <a:pt x="281874" y="7"/>
                    </a:cubicBezTo>
                    <a:close/>
                  </a:path>
                </a:pathLst>
              </a:custGeom>
              <a:solidFill>
                <a:schemeClr val="accent5"/>
              </a:solidFill>
              <a:ln w="4851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ko-KR" altLang="en-US"/>
              </a:p>
            </p:txBody>
          </p:sp>
          <p:sp>
            <p:nvSpPr>
              <p:cNvPr id="1568" name="타원 1567">
                <a:extLst>
                  <a:ext uri="{FF2B5EF4-FFF2-40B4-BE49-F238E27FC236}">
                    <a16:creationId xmlns:a16="http://schemas.microsoft.com/office/drawing/2014/main" id="{ABA4F28C-B2CF-4322-B56F-11F4D8E1FC58}"/>
                  </a:ext>
                </a:extLst>
              </p:cNvPr>
              <p:cNvSpPr/>
              <p:nvPr/>
            </p:nvSpPr>
            <p:spPr>
              <a:xfrm>
                <a:off x="3390373" y="3640982"/>
                <a:ext cx="473210" cy="4732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569" name="그룹 1568">
            <a:extLst>
              <a:ext uri="{FF2B5EF4-FFF2-40B4-BE49-F238E27FC236}">
                <a16:creationId xmlns:a16="http://schemas.microsoft.com/office/drawing/2014/main" id="{E2685B72-FC9E-4627-87E5-41C743B9D270}"/>
              </a:ext>
            </a:extLst>
          </p:cNvPr>
          <p:cNvGrpSpPr/>
          <p:nvPr/>
        </p:nvGrpSpPr>
        <p:grpSpPr>
          <a:xfrm>
            <a:off x="2211034" y="3664122"/>
            <a:ext cx="1577433" cy="510010"/>
            <a:chOff x="4398475" y="3531642"/>
            <a:chExt cx="2219533" cy="609332"/>
          </a:xfrm>
        </p:grpSpPr>
        <p:sp>
          <p:nvSpPr>
            <p:cNvPr id="1570" name="화살표: 갈매기형 수장 1569">
              <a:extLst>
                <a:ext uri="{FF2B5EF4-FFF2-40B4-BE49-F238E27FC236}">
                  <a16:creationId xmlns:a16="http://schemas.microsoft.com/office/drawing/2014/main" id="{5D4C143C-0FDB-49FD-8538-D06B1A113055}"/>
                </a:ext>
              </a:extLst>
            </p:cNvPr>
            <p:cNvSpPr/>
            <p:nvPr/>
          </p:nvSpPr>
          <p:spPr>
            <a:xfrm>
              <a:off x="4398475" y="3531642"/>
              <a:ext cx="2219533" cy="609332"/>
            </a:xfrm>
            <a:prstGeom prst="chevron">
              <a:avLst/>
            </a:prstGeom>
            <a:solidFill>
              <a:schemeClr val="bg1">
                <a:lumMod val="65000"/>
              </a:schemeClr>
            </a:solidFill>
            <a:ln w="41275">
              <a:noFill/>
            </a:ln>
            <a:effectLst>
              <a:outerShdw blurRad="38100" dist="25400" dir="2700000" algn="tl" rotWithShape="0">
                <a:prstClr val="black">
                  <a:alpha val="35000"/>
                </a:prstClr>
              </a:outerShdw>
            </a:effectLst>
            <a:scene3d>
              <a:camera prst="perspectiveRelaxedModerately">
                <a:rot lat="18600000" lon="0" rev="0"/>
              </a:camera>
              <a:lightRig rig="threePt" dir="t"/>
            </a:scene3d>
            <a:sp3d extrusionH="38100">
              <a:bevelT w="12700" h="12700"/>
              <a:extrusionClr>
                <a:schemeClr val="bg1">
                  <a:lumMod val="5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71" name="화살표: 갈매기형 수장 1570">
              <a:extLst>
                <a:ext uri="{FF2B5EF4-FFF2-40B4-BE49-F238E27FC236}">
                  <a16:creationId xmlns:a16="http://schemas.microsoft.com/office/drawing/2014/main" id="{4E5FAFAD-67FC-4C75-95D0-CA0CB9BB12C5}"/>
                </a:ext>
              </a:extLst>
            </p:cNvPr>
            <p:cNvSpPr/>
            <p:nvPr/>
          </p:nvSpPr>
          <p:spPr>
            <a:xfrm>
              <a:off x="4531104" y="3588716"/>
              <a:ext cx="1998195" cy="495184"/>
            </a:xfrm>
            <a:prstGeom prst="chevron">
              <a:avLst/>
            </a:prstGeom>
            <a:solidFill>
              <a:schemeClr val="tx1">
                <a:lumMod val="95000"/>
                <a:lumOff val="5000"/>
              </a:schemeClr>
            </a:solidFill>
            <a:ln w="41275">
              <a:noFill/>
            </a:ln>
            <a:effectLst/>
            <a:scene3d>
              <a:camera prst="perspectiveRelaxedModerately">
                <a:rot lat="1860000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572" name="직선 연결선 1571">
              <a:extLst>
                <a:ext uri="{FF2B5EF4-FFF2-40B4-BE49-F238E27FC236}">
                  <a16:creationId xmlns:a16="http://schemas.microsoft.com/office/drawing/2014/main" id="{74A28F4C-AC06-4171-B940-BDAEC54DC458}"/>
                </a:ext>
              </a:extLst>
            </p:cNvPr>
            <p:cNvCxnSpPr>
              <a:cxnSpLocks/>
            </p:cNvCxnSpPr>
            <p:nvPr/>
          </p:nvCxnSpPr>
          <p:spPr>
            <a:xfrm>
              <a:off x="4825297" y="3831194"/>
              <a:ext cx="1612000" cy="0"/>
            </a:xfrm>
            <a:prstGeom prst="line">
              <a:avLst/>
            </a:prstGeom>
            <a:ln w="317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73" name="그룹 1572">
            <a:extLst>
              <a:ext uri="{FF2B5EF4-FFF2-40B4-BE49-F238E27FC236}">
                <a16:creationId xmlns:a16="http://schemas.microsoft.com/office/drawing/2014/main" id="{62B5F9EA-E8C0-4E35-BB47-EE7FCB43A74C}"/>
              </a:ext>
            </a:extLst>
          </p:cNvPr>
          <p:cNvGrpSpPr/>
          <p:nvPr/>
        </p:nvGrpSpPr>
        <p:grpSpPr>
          <a:xfrm>
            <a:off x="3647649" y="2683066"/>
            <a:ext cx="771891" cy="1361403"/>
            <a:chOff x="3038297" y="2302155"/>
            <a:chExt cx="922212" cy="1626529"/>
          </a:xfrm>
        </p:grpSpPr>
        <p:sp>
          <p:nvSpPr>
            <p:cNvPr id="1574" name="타원 1573">
              <a:extLst>
                <a:ext uri="{FF2B5EF4-FFF2-40B4-BE49-F238E27FC236}">
                  <a16:creationId xmlns:a16="http://schemas.microsoft.com/office/drawing/2014/main" id="{17B5E130-F1C3-43D2-9C22-1F7B1B1AF46E}"/>
                </a:ext>
              </a:extLst>
            </p:cNvPr>
            <p:cNvSpPr/>
            <p:nvPr/>
          </p:nvSpPr>
          <p:spPr>
            <a:xfrm>
              <a:off x="3276168" y="3689300"/>
              <a:ext cx="427646" cy="239384"/>
            </a:xfrm>
            <a:prstGeom prst="ellipse">
              <a:avLst/>
            </a:prstGeom>
            <a:solidFill>
              <a:schemeClr val="accent4">
                <a:lumMod val="75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1575" name="그룹 1574">
              <a:extLst>
                <a:ext uri="{FF2B5EF4-FFF2-40B4-BE49-F238E27FC236}">
                  <a16:creationId xmlns:a16="http://schemas.microsoft.com/office/drawing/2014/main" id="{88365494-0092-4798-90DD-BDB75160B39C}"/>
                </a:ext>
              </a:extLst>
            </p:cNvPr>
            <p:cNvGrpSpPr/>
            <p:nvPr/>
          </p:nvGrpSpPr>
          <p:grpSpPr>
            <a:xfrm>
              <a:off x="3038297" y="2302155"/>
              <a:ext cx="922212" cy="1426397"/>
              <a:chOff x="3344523" y="3582359"/>
              <a:chExt cx="565997" cy="875435"/>
            </a:xfrm>
          </p:grpSpPr>
          <p:sp>
            <p:nvSpPr>
              <p:cNvPr id="1576" name="자유형: 도형 1575">
                <a:extLst>
                  <a:ext uri="{FF2B5EF4-FFF2-40B4-BE49-F238E27FC236}">
                    <a16:creationId xmlns:a16="http://schemas.microsoft.com/office/drawing/2014/main" id="{096CC215-A789-4043-B81C-25A4046E3A7A}"/>
                  </a:ext>
                </a:extLst>
              </p:cNvPr>
              <p:cNvSpPr/>
              <p:nvPr/>
            </p:nvSpPr>
            <p:spPr>
              <a:xfrm>
                <a:off x="3344523" y="3582359"/>
                <a:ext cx="565997" cy="875435"/>
              </a:xfrm>
              <a:custGeom>
                <a:avLst/>
                <a:gdLst>
                  <a:gd name="connsiteX0" fmla="*/ 281874 w 565997"/>
                  <a:gd name="connsiteY0" fmla="*/ 7 h 875435"/>
                  <a:gd name="connsiteX1" fmla="*/ 430959 w 565997"/>
                  <a:gd name="connsiteY1" fmla="*/ 44399 h 875435"/>
                  <a:gd name="connsiteX2" fmla="*/ 564682 w 565997"/>
                  <a:gd name="connsiteY2" fmla="*/ 311117 h 875435"/>
                  <a:gd name="connsiteX3" fmla="*/ 415858 w 565997"/>
                  <a:gd name="connsiteY3" fmla="*/ 706557 h 875435"/>
                  <a:gd name="connsiteX4" fmla="*/ 282814 w 565997"/>
                  <a:gd name="connsiteY4" fmla="*/ 875435 h 875435"/>
                  <a:gd name="connsiteX5" fmla="*/ 242756 w 565997"/>
                  <a:gd name="connsiteY5" fmla="*/ 831880 h 875435"/>
                  <a:gd name="connsiteX6" fmla="*/ 8182 w 565997"/>
                  <a:gd name="connsiteY6" fmla="*/ 364674 h 875435"/>
                  <a:gd name="connsiteX7" fmla="*/ 132534 w 565997"/>
                  <a:gd name="connsiteY7" fmla="*/ 45710 h 875435"/>
                  <a:gd name="connsiteX8" fmla="*/ 281874 w 565997"/>
                  <a:gd name="connsiteY8" fmla="*/ 7 h 875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5997" h="875435">
                    <a:moveTo>
                      <a:pt x="281874" y="7"/>
                    </a:moveTo>
                    <a:cubicBezTo>
                      <a:pt x="331965" y="-346"/>
                      <a:pt x="382015" y="14319"/>
                      <a:pt x="430959" y="44399"/>
                    </a:cubicBezTo>
                    <a:cubicBezTo>
                      <a:pt x="528896" y="104462"/>
                      <a:pt x="574539" y="196282"/>
                      <a:pt x="564682" y="311117"/>
                    </a:cubicBezTo>
                    <a:cubicBezTo>
                      <a:pt x="552203" y="456348"/>
                      <a:pt x="490926" y="584390"/>
                      <a:pt x="415858" y="706557"/>
                    </a:cubicBezTo>
                    <a:cubicBezTo>
                      <a:pt x="378567" y="767203"/>
                      <a:pt x="335304" y="823383"/>
                      <a:pt x="282814" y="875435"/>
                    </a:cubicBezTo>
                    <a:cubicBezTo>
                      <a:pt x="268733" y="860188"/>
                      <a:pt x="255089" y="846593"/>
                      <a:pt x="242756" y="831880"/>
                    </a:cubicBezTo>
                    <a:cubicBezTo>
                      <a:pt x="127678" y="694709"/>
                      <a:pt x="44987" y="540884"/>
                      <a:pt x="8182" y="364674"/>
                    </a:cubicBezTo>
                    <a:cubicBezTo>
                      <a:pt x="-20078" y="229348"/>
                      <a:pt x="25710" y="110920"/>
                      <a:pt x="132534" y="45710"/>
                    </a:cubicBezTo>
                    <a:cubicBezTo>
                      <a:pt x="181648" y="15727"/>
                      <a:pt x="231782" y="359"/>
                      <a:pt x="281874" y="7"/>
                    </a:cubicBezTo>
                    <a:close/>
                  </a:path>
                </a:pathLst>
              </a:custGeom>
              <a:solidFill>
                <a:schemeClr val="accent4"/>
              </a:solidFill>
              <a:ln w="4851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ko-KR" altLang="en-US"/>
              </a:p>
            </p:txBody>
          </p:sp>
          <p:sp>
            <p:nvSpPr>
              <p:cNvPr id="1577" name="타원 1576">
                <a:extLst>
                  <a:ext uri="{FF2B5EF4-FFF2-40B4-BE49-F238E27FC236}">
                    <a16:creationId xmlns:a16="http://schemas.microsoft.com/office/drawing/2014/main" id="{666ABB2A-9E28-4D46-A533-0288B1925A50}"/>
                  </a:ext>
                </a:extLst>
              </p:cNvPr>
              <p:cNvSpPr/>
              <p:nvPr/>
            </p:nvSpPr>
            <p:spPr>
              <a:xfrm>
                <a:off x="3390373" y="3640982"/>
                <a:ext cx="473210" cy="4732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578" name="그룹 1577">
            <a:extLst>
              <a:ext uri="{FF2B5EF4-FFF2-40B4-BE49-F238E27FC236}">
                <a16:creationId xmlns:a16="http://schemas.microsoft.com/office/drawing/2014/main" id="{D6E81872-94DD-4811-BA5F-8A086F41A5BF}"/>
              </a:ext>
            </a:extLst>
          </p:cNvPr>
          <p:cNvGrpSpPr/>
          <p:nvPr/>
        </p:nvGrpSpPr>
        <p:grpSpPr>
          <a:xfrm>
            <a:off x="4278721" y="3664122"/>
            <a:ext cx="1577433" cy="510010"/>
            <a:chOff x="4398475" y="3531642"/>
            <a:chExt cx="2219533" cy="609332"/>
          </a:xfrm>
        </p:grpSpPr>
        <p:sp>
          <p:nvSpPr>
            <p:cNvPr id="1579" name="화살표: 갈매기형 수장 1578">
              <a:extLst>
                <a:ext uri="{FF2B5EF4-FFF2-40B4-BE49-F238E27FC236}">
                  <a16:creationId xmlns:a16="http://schemas.microsoft.com/office/drawing/2014/main" id="{EB69B95D-F4E0-4702-87DD-51BFE48206D6}"/>
                </a:ext>
              </a:extLst>
            </p:cNvPr>
            <p:cNvSpPr/>
            <p:nvPr/>
          </p:nvSpPr>
          <p:spPr>
            <a:xfrm>
              <a:off x="4398475" y="3531642"/>
              <a:ext cx="2219533" cy="609332"/>
            </a:xfrm>
            <a:prstGeom prst="chevron">
              <a:avLst/>
            </a:prstGeom>
            <a:solidFill>
              <a:schemeClr val="bg1">
                <a:lumMod val="65000"/>
              </a:schemeClr>
            </a:solidFill>
            <a:ln w="41275">
              <a:noFill/>
            </a:ln>
            <a:effectLst>
              <a:outerShdw blurRad="38100" dist="25400" dir="2700000" algn="tl" rotWithShape="0">
                <a:prstClr val="black">
                  <a:alpha val="35000"/>
                </a:prstClr>
              </a:outerShdw>
            </a:effectLst>
            <a:scene3d>
              <a:camera prst="perspectiveRelaxedModerately">
                <a:rot lat="18600000" lon="0" rev="0"/>
              </a:camera>
              <a:lightRig rig="threePt" dir="t"/>
            </a:scene3d>
            <a:sp3d extrusionH="38100">
              <a:bevelT w="12700" h="12700"/>
              <a:extrusionClr>
                <a:schemeClr val="bg1">
                  <a:lumMod val="5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80" name="화살표: 갈매기형 수장 1579">
              <a:extLst>
                <a:ext uri="{FF2B5EF4-FFF2-40B4-BE49-F238E27FC236}">
                  <a16:creationId xmlns:a16="http://schemas.microsoft.com/office/drawing/2014/main" id="{4790D1D9-B743-4818-A6FF-E92C88EF5377}"/>
                </a:ext>
              </a:extLst>
            </p:cNvPr>
            <p:cNvSpPr/>
            <p:nvPr/>
          </p:nvSpPr>
          <p:spPr>
            <a:xfrm>
              <a:off x="4531104" y="3588716"/>
              <a:ext cx="1998195" cy="495184"/>
            </a:xfrm>
            <a:prstGeom prst="chevron">
              <a:avLst/>
            </a:prstGeom>
            <a:solidFill>
              <a:schemeClr val="tx1">
                <a:lumMod val="95000"/>
                <a:lumOff val="5000"/>
              </a:schemeClr>
            </a:solidFill>
            <a:ln w="41275">
              <a:noFill/>
            </a:ln>
            <a:effectLst/>
            <a:scene3d>
              <a:camera prst="perspectiveRelaxedModerately">
                <a:rot lat="1860000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581" name="직선 연결선 1580">
              <a:extLst>
                <a:ext uri="{FF2B5EF4-FFF2-40B4-BE49-F238E27FC236}">
                  <a16:creationId xmlns:a16="http://schemas.microsoft.com/office/drawing/2014/main" id="{A444320E-6F7B-4732-8682-327983F7CB72}"/>
                </a:ext>
              </a:extLst>
            </p:cNvPr>
            <p:cNvCxnSpPr>
              <a:cxnSpLocks/>
            </p:cNvCxnSpPr>
            <p:nvPr/>
          </p:nvCxnSpPr>
          <p:spPr>
            <a:xfrm>
              <a:off x="4825297" y="3831194"/>
              <a:ext cx="1612000" cy="0"/>
            </a:xfrm>
            <a:prstGeom prst="line">
              <a:avLst/>
            </a:prstGeom>
            <a:ln w="317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82" name="그룹 1581">
            <a:extLst>
              <a:ext uri="{FF2B5EF4-FFF2-40B4-BE49-F238E27FC236}">
                <a16:creationId xmlns:a16="http://schemas.microsoft.com/office/drawing/2014/main" id="{812D85C6-C889-4CD9-A5F4-E3943D42EFE3}"/>
              </a:ext>
            </a:extLst>
          </p:cNvPr>
          <p:cNvGrpSpPr/>
          <p:nvPr/>
        </p:nvGrpSpPr>
        <p:grpSpPr>
          <a:xfrm>
            <a:off x="5715336" y="2683066"/>
            <a:ext cx="771891" cy="1361403"/>
            <a:chOff x="3038297" y="2302155"/>
            <a:chExt cx="922212" cy="1626529"/>
          </a:xfrm>
        </p:grpSpPr>
        <p:sp>
          <p:nvSpPr>
            <p:cNvPr id="1583" name="타원 1582">
              <a:extLst>
                <a:ext uri="{FF2B5EF4-FFF2-40B4-BE49-F238E27FC236}">
                  <a16:creationId xmlns:a16="http://schemas.microsoft.com/office/drawing/2014/main" id="{B6FC8BB6-6C10-4A9D-B409-8A96B0AE1531}"/>
                </a:ext>
              </a:extLst>
            </p:cNvPr>
            <p:cNvSpPr/>
            <p:nvPr/>
          </p:nvSpPr>
          <p:spPr>
            <a:xfrm>
              <a:off x="3276168" y="3689300"/>
              <a:ext cx="427646" cy="239384"/>
            </a:xfrm>
            <a:prstGeom prst="ellipse">
              <a:avLst/>
            </a:prstGeom>
            <a:solidFill>
              <a:schemeClr val="accent3">
                <a:lumMod val="75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1584" name="그룹 1583">
              <a:extLst>
                <a:ext uri="{FF2B5EF4-FFF2-40B4-BE49-F238E27FC236}">
                  <a16:creationId xmlns:a16="http://schemas.microsoft.com/office/drawing/2014/main" id="{FC7A3987-D4FB-47F3-8364-AA0EECBC8F22}"/>
                </a:ext>
              </a:extLst>
            </p:cNvPr>
            <p:cNvGrpSpPr/>
            <p:nvPr/>
          </p:nvGrpSpPr>
          <p:grpSpPr>
            <a:xfrm>
              <a:off x="3038297" y="2302155"/>
              <a:ext cx="922212" cy="1426397"/>
              <a:chOff x="3344523" y="3582359"/>
              <a:chExt cx="565997" cy="875435"/>
            </a:xfrm>
          </p:grpSpPr>
          <p:sp>
            <p:nvSpPr>
              <p:cNvPr id="1585" name="자유형: 도형 1584">
                <a:extLst>
                  <a:ext uri="{FF2B5EF4-FFF2-40B4-BE49-F238E27FC236}">
                    <a16:creationId xmlns:a16="http://schemas.microsoft.com/office/drawing/2014/main" id="{72A3CAAE-0C38-446A-BCD0-B83FC2B1B5AA}"/>
                  </a:ext>
                </a:extLst>
              </p:cNvPr>
              <p:cNvSpPr/>
              <p:nvPr/>
            </p:nvSpPr>
            <p:spPr>
              <a:xfrm>
                <a:off x="3344523" y="3582359"/>
                <a:ext cx="565997" cy="875435"/>
              </a:xfrm>
              <a:custGeom>
                <a:avLst/>
                <a:gdLst>
                  <a:gd name="connsiteX0" fmla="*/ 281874 w 565997"/>
                  <a:gd name="connsiteY0" fmla="*/ 7 h 875435"/>
                  <a:gd name="connsiteX1" fmla="*/ 430959 w 565997"/>
                  <a:gd name="connsiteY1" fmla="*/ 44399 h 875435"/>
                  <a:gd name="connsiteX2" fmla="*/ 564682 w 565997"/>
                  <a:gd name="connsiteY2" fmla="*/ 311117 h 875435"/>
                  <a:gd name="connsiteX3" fmla="*/ 415858 w 565997"/>
                  <a:gd name="connsiteY3" fmla="*/ 706557 h 875435"/>
                  <a:gd name="connsiteX4" fmla="*/ 282814 w 565997"/>
                  <a:gd name="connsiteY4" fmla="*/ 875435 h 875435"/>
                  <a:gd name="connsiteX5" fmla="*/ 242756 w 565997"/>
                  <a:gd name="connsiteY5" fmla="*/ 831880 h 875435"/>
                  <a:gd name="connsiteX6" fmla="*/ 8182 w 565997"/>
                  <a:gd name="connsiteY6" fmla="*/ 364674 h 875435"/>
                  <a:gd name="connsiteX7" fmla="*/ 132534 w 565997"/>
                  <a:gd name="connsiteY7" fmla="*/ 45710 h 875435"/>
                  <a:gd name="connsiteX8" fmla="*/ 281874 w 565997"/>
                  <a:gd name="connsiteY8" fmla="*/ 7 h 875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5997" h="875435">
                    <a:moveTo>
                      <a:pt x="281874" y="7"/>
                    </a:moveTo>
                    <a:cubicBezTo>
                      <a:pt x="331965" y="-346"/>
                      <a:pt x="382015" y="14319"/>
                      <a:pt x="430959" y="44399"/>
                    </a:cubicBezTo>
                    <a:cubicBezTo>
                      <a:pt x="528896" y="104462"/>
                      <a:pt x="574539" y="196282"/>
                      <a:pt x="564682" y="311117"/>
                    </a:cubicBezTo>
                    <a:cubicBezTo>
                      <a:pt x="552203" y="456348"/>
                      <a:pt x="490926" y="584390"/>
                      <a:pt x="415858" y="706557"/>
                    </a:cubicBezTo>
                    <a:cubicBezTo>
                      <a:pt x="378567" y="767203"/>
                      <a:pt x="335304" y="823383"/>
                      <a:pt x="282814" y="875435"/>
                    </a:cubicBezTo>
                    <a:cubicBezTo>
                      <a:pt x="268733" y="860188"/>
                      <a:pt x="255089" y="846593"/>
                      <a:pt x="242756" y="831880"/>
                    </a:cubicBezTo>
                    <a:cubicBezTo>
                      <a:pt x="127678" y="694709"/>
                      <a:pt x="44987" y="540884"/>
                      <a:pt x="8182" y="364674"/>
                    </a:cubicBezTo>
                    <a:cubicBezTo>
                      <a:pt x="-20078" y="229348"/>
                      <a:pt x="25710" y="110920"/>
                      <a:pt x="132534" y="45710"/>
                    </a:cubicBezTo>
                    <a:cubicBezTo>
                      <a:pt x="181648" y="15727"/>
                      <a:pt x="231782" y="359"/>
                      <a:pt x="281874" y="7"/>
                    </a:cubicBezTo>
                    <a:close/>
                  </a:path>
                </a:pathLst>
              </a:custGeom>
              <a:solidFill>
                <a:schemeClr val="accent3"/>
              </a:solidFill>
              <a:ln w="4851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ko-KR" altLang="en-US"/>
              </a:p>
            </p:txBody>
          </p:sp>
          <p:sp>
            <p:nvSpPr>
              <p:cNvPr id="1586" name="타원 1585">
                <a:extLst>
                  <a:ext uri="{FF2B5EF4-FFF2-40B4-BE49-F238E27FC236}">
                    <a16:creationId xmlns:a16="http://schemas.microsoft.com/office/drawing/2014/main" id="{FC58EE5F-3E96-47A5-8AB0-AF89AE2E71EF}"/>
                  </a:ext>
                </a:extLst>
              </p:cNvPr>
              <p:cNvSpPr/>
              <p:nvPr/>
            </p:nvSpPr>
            <p:spPr>
              <a:xfrm>
                <a:off x="3390373" y="3640982"/>
                <a:ext cx="473210" cy="4732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587" name="그룹 1586">
            <a:extLst>
              <a:ext uri="{FF2B5EF4-FFF2-40B4-BE49-F238E27FC236}">
                <a16:creationId xmlns:a16="http://schemas.microsoft.com/office/drawing/2014/main" id="{48083C7B-BCB2-4AA3-9ECB-C733095614B5}"/>
              </a:ext>
            </a:extLst>
          </p:cNvPr>
          <p:cNvGrpSpPr/>
          <p:nvPr/>
        </p:nvGrpSpPr>
        <p:grpSpPr>
          <a:xfrm>
            <a:off x="6346408" y="3664122"/>
            <a:ext cx="1577433" cy="510010"/>
            <a:chOff x="4398475" y="3531642"/>
            <a:chExt cx="2219533" cy="609332"/>
          </a:xfrm>
        </p:grpSpPr>
        <p:sp>
          <p:nvSpPr>
            <p:cNvPr id="1588" name="화살표: 갈매기형 수장 1587">
              <a:extLst>
                <a:ext uri="{FF2B5EF4-FFF2-40B4-BE49-F238E27FC236}">
                  <a16:creationId xmlns:a16="http://schemas.microsoft.com/office/drawing/2014/main" id="{19FE0CD7-0545-4258-9256-D580C2048005}"/>
                </a:ext>
              </a:extLst>
            </p:cNvPr>
            <p:cNvSpPr/>
            <p:nvPr/>
          </p:nvSpPr>
          <p:spPr>
            <a:xfrm>
              <a:off x="4398475" y="3531642"/>
              <a:ext cx="2219533" cy="609332"/>
            </a:xfrm>
            <a:prstGeom prst="chevron">
              <a:avLst/>
            </a:prstGeom>
            <a:solidFill>
              <a:schemeClr val="bg1">
                <a:lumMod val="65000"/>
              </a:schemeClr>
            </a:solidFill>
            <a:ln w="41275">
              <a:noFill/>
            </a:ln>
            <a:effectLst>
              <a:outerShdw blurRad="38100" dist="25400" dir="2700000" algn="tl" rotWithShape="0">
                <a:prstClr val="black">
                  <a:alpha val="35000"/>
                </a:prstClr>
              </a:outerShdw>
            </a:effectLst>
            <a:scene3d>
              <a:camera prst="perspectiveRelaxedModerately">
                <a:rot lat="18600000" lon="0" rev="0"/>
              </a:camera>
              <a:lightRig rig="threePt" dir="t"/>
            </a:scene3d>
            <a:sp3d extrusionH="38100">
              <a:bevelT w="12700" h="12700"/>
              <a:extrusionClr>
                <a:schemeClr val="bg1">
                  <a:lumMod val="5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89" name="화살표: 갈매기형 수장 1588">
              <a:extLst>
                <a:ext uri="{FF2B5EF4-FFF2-40B4-BE49-F238E27FC236}">
                  <a16:creationId xmlns:a16="http://schemas.microsoft.com/office/drawing/2014/main" id="{99DBDD7A-708A-4BF5-9299-E03171A3B811}"/>
                </a:ext>
              </a:extLst>
            </p:cNvPr>
            <p:cNvSpPr/>
            <p:nvPr/>
          </p:nvSpPr>
          <p:spPr>
            <a:xfrm>
              <a:off x="4531104" y="3588716"/>
              <a:ext cx="1998195" cy="495184"/>
            </a:xfrm>
            <a:prstGeom prst="chevron">
              <a:avLst/>
            </a:prstGeom>
            <a:solidFill>
              <a:schemeClr val="tx1">
                <a:lumMod val="95000"/>
                <a:lumOff val="5000"/>
              </a:schemeClr>
            </a:solidFill>
            <a:ln w="41275">
              <a:noFill/>
            </a:ln>
            <a:effectLst/>
            <a:scene3d>
              <a:camera prst="perspectiveRelaxedModerately">
                <a:rot lat="1860000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590" name="직선 연결선 1589">
              <a:extLst>
                <a:ext uri="{FF2B5EF4-FFF2-40B4-BE49-F238E27FC236}">
                  <a16:creationId xmlns:a16="http://schemas.microsoft.com/office/drawing/2014/main" id="{C7A75943-B2A9-494C-94E0-AF4E4E49631B}"/>
                </a:ext>
              </a:extLst>
            </p:cNvPr>
            <p:cNvCxnSpPr>
              <a:cxnSpLocks/>
            </p:cNvCxnSpPr>
            <p:nvPr/>
          </p:nvCxnSpPr>
          <p:spPr>
            <a:xfrm>
              <a:off x="4825297" y="3831194"/>
              <a:ext cx="1612000" cy="0"/>
            </a:xfrm>
            <a:prstGeom prst="line">
              <a:avLst/>
            </a:prstGeom>
            <a:ln w="317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591" name="그룹 1590">
            <a:extLst>
              <a:ext uri="{FF2B5EF4-FFF2-40B4-BE49-F238E27FC236}">
                <a16:creationId xmlns:a16="http://schemas.microsoft.com/office/drawing/2014/main" id="{3947301D-0693-4A94-92A3-12DE776614C1}"/>
              </a:ext>
            </a:extLst>
          </p:cNvPr>
          <p:cNvGrpSpPr/>
          <p:nvPr/>
        </p:nvGrpSpPr>
        <p:grpSpPr>
          <a:xfrm>
            <a:off x="7783023" y="2683066"/>
            <a:ext cx="771891" cy="1361403"/>
            <a:chOff x="3038297" y="2302155"/>
            <a:chExt cx="922212" cy="1626529"/>
          </a:xfrm>
        </p:grpSpPr>
        <p:sp>
          <p:nvSpPr>
            <p:cNvPr id="1592" name="타원 1591">
              <a:extLst>
                <a:ext uri="{FF2B5EF4-FFF2-40B4-BE49-F238E27FC236}">
                  <a16:creationId xmlns:a16="http://schemas.microsoft.com/office/drawing/2014/main" id="{79501D16-95DE-408E-9CF5-8CA6320E67D8}"/>
                </a:ext>
              </a:extLst>
            </p:cNvPr>
            <p:cNvSpPr/>
            <p:nvPr/>
          </p:nvSpPr>
          <p:spPr>
            <a:xfrm>
              <a:off x="3276168" y="3689300"/>
              <a:ext cx="427646" cy="239384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1593" name="그룹 1592">
              <a:extLst>
                <a:ext uri="{FF2B5EF4-FFF2-40B4-BE49-F238E27FC236}">
                  <a16:creationId xmlns:a16="http://schemas.microsoft.com/office/drawing/2014/main" id="{E11CF172-5520-481E-8C5D-40C60098AE0F}"/>
                </a:ext>
              </a:extLst>
            </p:cNvPr>
            <p:cNvGrpSpPr/>
            <p:nvPr/>
          </p:nvGrpSpPr>
          <p:grpSpPr>
            <a:xfrm>
              <a:off x="3038297" y="2302155"/>
              <a:ext cx="922212" cy="1426397"/>
              <a:chOff x="3344523" y="3582359"/>
              <a:chExt cx="565997" cy="875435"/>
            </a:xfrm>
          </p:grpSpPr>
          <p:sp>
            <p:nvSpPr>
              <p:cNvPr id="1594" name="자유형: 도형 1593">
                <a:extLst>
                  <a:ext uri="{FF2B5EF4-FFF2-40B4-BE49-F238E27FC236}">
                    <a16:creationId xmlns:a16="http://schemas.microsoft.com/office/drawing/2014/main" id="{A553F0B7-E5C6-4FD7-8658-241E61DFFB4C}"/>
                  </a:ext>
                </a:extLst>
              </p:cNvPr>
              <p:cNvSpPr/>
              <p:nvPr/>
            </p:nvSpPr>
            <p:spPr>
              <a:xfrm>
                <a:off x="3344523" y="3582359"/>
                <a:ext cx="565997" cy="875435"/>
              </a:xfrm>
              <a:custGeom>
                <a:avLst/>
                <a:gdLst>
                  <a:gd name="connsiteX0" fmla="*/ 281874 w 565997"/>
                  <a:gd name="connsiteY0" fmla="*/ 7 h 875435"/>
                  <a:gd name="connsiteX1" fmla="*/ 430959 w 565997"/>
                  <a:gd name="connsiteY1" fmla="*/ 44399 h 875435"/>
                  <a:gd name="connsiteX2" fmla="*/ 564682 w 565997"/>
                  <a:gd name="connsiteY2" fmla="*/ 311117 h 875435"/>
                  <a:gd name="connsiteX3" fmla="*/ 415858 w 565997"/>
                  <a:gd name="connsiteY3" fmla="*/ 706557 h 875435"/>
                  <a:gd name="connsiteX4" fmla="*/ 282814 w 565997"/>
                  <a:gd name="connsiteY4" fmla="*/ 875435 h 875435"/>
                  <a:gd name="connsiteX5" fmla="*/ 242756 w 565997"/>
                  <a:gd name="connsiteY5" fmla="*/ 831880 h 875435"/>
                  <a:gd name="connsiteX6" fmla="*/ 8182 w 565997"/>
                  <a:gd name="connsiteY6" fmla="*/ 364674 h 875435"/>
                  <a:gd name="connsiteX7" fmla="*/ 132534 w 565997"/>
                  <a:gd name="connsiteY7" fmla="*/ 45710 h 875435"/>
                  <a:gd name="connsiteX8" fmla="*/ 281874 w 565997"/>
                  <a:gd name="connsiteY8" fmla="*/ 7 h 875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5997" h="875435">
                    <a:moveTo>
                      <a:pt x="281874" y="7"/>
                    </a:moveTo>
                    <a:cubicBezTo>
                      <a:pt x="331965" y="-346"/>
                      <a:pt x="382015" y="14319"/>
                      <a:pt x="430959" y="44399"/>
                    </a:cubicBezTo>
                    <a:cubicBezTo>
                      <a:pt x="528896" y="104462"/>
                      <a:pt x="574539" y="196282"/>
                      <a:pt x="564682" y="311117"/>
                    </a:cubicBezTo>
                    <a:cubicBezTo>
                      <a:pt x="552203" y="456348"/>
                      <a:pt x="490926" y="584390"/>
                      <a:pt x="415858" y="706557"/>
                    </a:cubicBezTo>
                    <a:cubicBezTo>
                      <a:pt x="378567" y="767203"/>
                      <a:pt x="335304" y="823383"/>
                      <a:pt x="282814" y="875435"/>
                    </a:cubicBezTo>
                    <a:cubicBezTo>
                      <a:pt x="268733" y="860188"/>
                      <a:pt x="255089" y="846593"/>
                      <a:pt x="242756" y="831880"/>
                    </a:cubicBezTo>
                    <a:cubicBezTo>
                      <a:pt x="127678" y="694709"/>
                      <a:pt x="44987" y="540884"/>
                      <a:pt x="8182" y="364674"/>
                    </a:cubicBezTo>
                    <a:cubicBezTo>
                      <a:pt x="-20078" y="229348"/>
                      <a:pt x="25710" y="110920"/>
                      <a:pt x="132534" y="45710"/>
                    </a:cubicBezTo>
                    <a:cubicBezTo>
                      <a:pt x="181648" y="15727"/>
                      <a:pt x="231782" y="359"/>
                      <a:pt x="281874" y="7"/>
                    </a:cubicBezTo>
                    <a:close/>
                  </a:path>
                </a:pathLst>
              </a:custGeom>
              <a:solidFill>
                <a:schemeClr val="accent2"/>
              </a:solidFill>
              <a:ln w="4851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ko-KR" altLang="en-US"/>
              </a:p>
            </p:txBody>
          </p:sp>
          <p:sp>
            <p:nvSpPr>
              <p:cNvPr id="1595" name="타원 1594">
                <a:extLst>
                  <a:ext uri="{FF2B5EF4-FFF2-40B4-BE49-F238E27FC236}">
                    <a16:creationId xmlns:a16="http://schemas.microsoft.com/office/drawing/2014/main" id="{5E3B3A7E-0B33-4902-B3BD-1C8744910577}"/>
                  </a:ext>
                </a:extLst>
              </p:cNvPr>
              <p:cNvSpPr/>
              <p:nvPr/>
            </p:nvSpPr>
            <p:spPr>
              <a:xfrm>
                <a:off x="3390373" y="3640982"/>
                <a:ext cx="473210" cy="4732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596" name="그룹 1595">
            <a:extLst>
              <a:ext uri="{FF2B5EF4-FFF2-40B4-BE49-F238E27FC236}">
                <a16:creationId xmlns:a16="http://schemas.microsoft.com/office/drawing/2014/main" id="{3B7F58B6-0452-4C04-AEB7-DAEEBDCA109D}"/>
              </a:ext>
            </a:extLst>
          </p:cNvPr>
          <p:cNvGrpSpPr/>
          <p:nvPr/>
        </p:nvGrpSpPr>
        <p:grpSpPr>
          <a:xfrm>
            <a:off x="8414094" y="3664122"/>
            <a:ext cx="1577433" cy="510010"/>
            <a:chOff x="4398475" y="3531642"/>
            <a:chExt cx="2219533" cy="609332"/>
          </a:xfrm>
        </p:grpSpPr>
        <p:sp>
          <p:nvSpPr>
            <p:cNvPr id="1597" name="화살표: 갈매기형 수장 1596">
              <a:extLst>
                <a:ext uri="{FF2B5EF4-FFF2-40B4-BE49-F238E27FC236}">
                  <a16:creationId xmlns:a16="http://schemas.microsoft.com/office/drawing/2014/main" id="{1EDEBC6B-FA28-409F-9B87-28DBF33C4533}"/>
                </a:ext>
              </a:extLst>
            </p:cNvPr>
            <p:cNvSpPr/>
            <p:nvPr/>
          </p:nvSpPr>
          <p:spPr>
            <a:xfrm>
              <a:off x="4398475" y="3531642"/>
              <a:ext cx="2219533" cy="609332"/>
            </a:xfrm>
            <a:prstGeom prst="chevron">
              <a:avLst/>
            </a:prstGeom>
            <a:solidFill>
              <a:schemeClr val="bg1">
                <a:lumMod val="65000"/>
              </a:schemeClr>
            </a:solidFill>
            <a:ln w="41275">
              <a:noFill/>
            </a:ln>
            <a:effectLst>
              <a:outerShdw blurRad="38100" dist="25400" dir="2700000" algn="tl" rotWithShape="0">
                <a:prstClr val="black">
                  <a:alpha val="35000"/>
                </a:prstClr>
              </a:outerShdw>
            </a:effectLst>
            <a:scene3d>
              <a:camera prst="perspectiveRelaxedModerately">
                <a:rot lat="18600000" lon="0" rev="0"/>
              </a:camera>
              <a:lightRig rig="threePt" dir="t"/>
            </a:scene3d>
            <a:sp3d extrusionH="38100">
              <a:bevelT w="12700" h="12700"/>
              <a:extrusionClr>
                <a:schemeClr val="bg1">
                  <a:lumMod val="5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598" name="화살표: 갈매기형 수장 1597">
              <a:extLst>
                <a:ext uri="{FF2B5EF4-FFF2-40B4-BE49-F238E27FC236}">
                  <a16:creationId xmlns:a16="http://schemas.microsoft.com/office/drawing/2014/main" id="{68D29850-DD53-41ED-A7A2-7E4F98582255}"/>
                </a:ext>
              </a:extLst>
            </p:cNvPr>
            <p:cNvSpPr/>
            <p:nvPr/>
          </p:nvSpPr>
          <p:spPr>
            <a:xfrm>
              <a:off x="4531104" y="3588716"/>
              <a:ext cx="1998195" cy="495184"/>
            </a:xfrm>
            <a:prstGeom prst="chevron">
              <a:avLst/>
            </a:prstGeom>
            <a:solidFill>
              <a:schemeClr val="tx1">
                <a:lumMod val="95000"/>
                <a:lumOff val="5000"/>
              </a:schemeClr>
            </a:solidFill>
            <a:ln w="41275">
              <a:noFill/>
            </a:ln>
            <a:effectLst/>
            <a:scene3d>
              <a:camera prst="perspectiveRelaxedModerately">
                <a:rot lat="1860000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599" name="직선 연결선 1598">
              <a:extLst>
                <a:ext uri="{FF2B5EF4-FFF2-40B4-BE49-F238E27FC236}">
                  <a16:creationId xmlns:a16="http://schemas.microsoft.com/office/drawing/2014/main" id="{BEF011FD-D7BB-484B-9FDE-A1475E15B8D2}"/>
                </a:ext>
              </a:extLst>
            </p:cNvPr>
            <p:cNvCxnSpPr>
              <a:cxnSpLocks/>
            </p:cNvCxnSpPr>
            <p:nvPr/>
          </p:nvCxnSpPr>
          <p:spPr>
            <a:xfrm>
              <a:off x="4825297" y="3831194"/>
              <a:ext cx="1612000" cy="0"/>
            </a:xfrm>
            <a:prstGeom prst="line">
              <a:avLst/>
            </a:prstGeom>
            <a:ln w="317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600" name="그룹 1599">
            <a:extLst>
              <a:ext uri="{FF2B5EF4-FFF2-40B4-BE49-F238E27FC236}">
                <a16:creationId xmlns:a16="http://schemas.microsoft.com/office/drawing/2014/main" id="{C83234DB-38F1-4D65-BE4F-BBBACF052841}"/>
              </a:ext>
            </a:extLst>
          </p:cNvPr>
          <p:cNvGrpSpPr/>
          <p:nvPr/>
        </p:nvGrpSpPr>
        <p:grpSpPr>
          <a:xfrm>
            <a:off x="9850710" y="2683066"/>
            <a:ext cx="771891" cy="1361403"/>
            <a:chOff x="3038297" y="2302155"/>
            <a:chExt cx="922212" cy="1626529"/>
          </a:xfrm>
        </p:grpSpPr>
        <p:sp>
          <p:nvSpPr>
            <p:cNvPr id="1601" name="타원 1600">
              <a:extLst>
                <a:ext uri="{FF2B5EF4-FFF2-40B4-BE49-F238E27FC236}">
                  <a16:creationId xmlns:a16="http://schemas.microsoft.com/office/drawing/2014/main" id="{ACEA4A25-3C33-4B4B-A7E8-EC8DB1C2D352}"/>
                </a:ext>
              </a:extLst>
            </p:cNvPr>
            <p:cNvSpPr/>
            <p:nvPr/>
          </p:nvSpPr>
          <p:spPr>
            <a:xfrm>
              <a:off x="3276168" y="3689300"/>
              <a:ext cx="427646" cy="239384"/>
            </a:xfrm>
            <a:prstGeom prst="ellipse">
              <a:avLst/>
            </a:prstGeom>
            <a:solidFill>
              <a:schemeClr val="accent1"/>
            </a:solidFill>
            <a:ln>
              <a:noFill/>
            </a:ln>
            <a:effectLst>
              <a:softEdge rad="6350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/>
            </a:p>
          </p:txBody>
        </p:sp>
        <p:grpSp>
          <p:nvGrpSpPr>
            <p:cNvPr id="1602" name="그룹 1601">
              <a:extLst>
                <a:ext uri="{FF2B5EF4-FFF2-40B4-BE49-F238E27FC236}">
                  <a16:creationId xmlns:a16="http://schemas.microsoft.com/office/drawing/2014/main" id="{8DBC0CE9-F69F-4C63-A6CD-3AD90A368ECD}"/>
                </a:ext>
              </a:extLst>
            </p:cNvPr>
            <p:cNvGrpSpPr/>
            <p:nvPr/>
          </p:nvGrpSpPr>
          <p:grpSpPr>
            <a:xfrm>
              <a:off x="3038297" y="2302155"/>
              <a:ext cx="922212" cy="1426397"/>
              <a:chOff x="3344523" y="3582359"/>
              <a:chExt cx="565997" cy="875435"/>
            </a:xfrm>
          </p:grpSpPr>
          <p:sp>
            <p:nvSpPr>
              <p:cNvPr id="1603" name="자유형: 도형 1602">
                <a:extLst>
                  <a:ext uri="{FF2B5EF4-FFF2-40B4-BE49-F238E27FC236}">
                    <a16:creationId xmlns:a16="http://schemas.microsoft.com/office/drawing/2014/main" id="{45635208-FF28-4109-819D-6DDF73500A93}"/>
                  </a:ext>
                </a:extLst>
              </p:cNvPr>
              <p:cNvSpPr/>
              <p:nvPr/>
            </p:nvSpPr>
            <p:spPr>
              <a:xfrm>
                <a:off x="3344523" y="3582359"/>
                <a:ext cx="565997" cy="875435"/>
              </a:xfrm>
              <a:custGeom>
                <a:avLst/>
                <a:gdLst>
                  <a:gd name="connsiteX0" fmla="*/ 281874 w 565997"/>
                  <a:gd name="connsiteY0" fmla="*/ 7 h 875435"/>
                  <a:gd name="connsiteX1" fmla="*/ 430959 w 565997"/>
                  <a:gd name="connsiteY1" fmla="*/ 44399 h 875435"/>
                  <a:gd name="connsiteX2" fmla="*/ 564682 w 565997"/>
                  <a:gd name="connsiteY2" fmla="*/ 311117 h 875435"/>
                  <a:gd name="connsiteX3" fmla="*/ 415858 w 565997"/>
                  <a:gd name="connsiteY3" fmla="*/ 706557 h 875435"/>
                  <a:gd name="connsiteX4" fmla="*/ 282814 w 565997"/>
                  <a:gd name="connsiteY4" fmla="*/ 875435 h 875435"/>
                  <a:gd name="connsiteX5" fmla="*/ 242756 w 565997"/>
                  <a:gd name="connsiteY5" fmla="*/ 831880 h 875435"/>
                  <a:gd name="connsiteX6" fmla="*/ 8182 w 565997"/>
                  <a:gd name="connsiteY6" fmla="*/ 364674 h 875435"/>
                  <a:gd name="connsiteX7" fmla="*/ 132534 w 565997"/>
                  <a:gd name="connsiteY7" fmla="*/ 45710 h 875435"/>
                  <a:gd name="connsiteX8" fmla="*/ 281874 w 565997"/>
                  <a:gd name="connsiteY8" fmla="*/ 7 h 875435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</a:cxnLst>
                <a:rect l="l" t="t" r="r" b="b"/>
                <a:pathLst>
                  <a:path w="565997" h="875435">
                    <a:moveTo>
                      <a:pt x="281874" y="7"/>
                    </a:moveTo>
                    <a:cubicBezTo>
                      <a:pt x="331965" y="-346"/>
                      <a:pt x="382015" y="14319"/>
                      <a:pt x="430959" y="44399"/>
                    </a:cubicBezTo>
                    <a:cubicBezTo>
                      <a:pt x="528896" y="104462"/>
                      <a:pt x="574539" y="196282"/>
                      <a:pt x="564682" y="311117"/>
                    </a:cubicBezTo>
                    <a:cubicBezTo>
                      <a:pt x="552203" y="456348"/>
                      <a:pt x="490926" y="584390"/>
                      <a:pt x="415858" y="706557"/>
                    </a:cubicBezTo>
                    <a:cubicBezTo>
                      <a:pt x="378567" y="767203"/>
                      <a:pt x="335304" y="823383"/>
                      <a:pt x="282814" y="875435"/>
                    </a:cubicBezTo>
                    <a:cubicBezTo>
                      <a:pt x="268733" y="860188"/>
                      <a:pt x="255089" y="846593"/>
                      <a:pt x="242756" y="831880"/>
                    </a:cubicBezTo>
                    <a:cubicBezTo>
                      <a:pt x="127678" y="694709"/>
                      <a:pt x="44987" y="540884"/>
                      <a:pt x="8182" y="364674"/>
                    </a:cubicBezTo>
                    <a:cubicBezTo>
                      <a:pt x="-20078" y="229348"/>
                      <a:pt x="25710" y="110920"/>
                      <a:pt x="132534" y="45710"/>
                    </a:cubicBezTo>
                    <a:cubicBezTo>
                      <a:pt x="181648" y="15727"/>
                      <a:pt x="231782" y="359"/>
                      <a:pt x="281874" y="7"/>
                    </a:cubicBezTo>
                    <a:close/>
                  </a:path>
                </a:pathLst>
              </a:custGeom>
              <a:solidFill>
                <a:schemeClr val="accent1"/>
              </a:solidFill>
              <a:ln w="4851" cap="flat">
                <a:noFill/>
                <a:prstDash val="solid"/>
                <a:miter/>
              </a:ln>
            </p:spPr>
            <p:txBody>
              <a:bodyPr wrap="square" rtlCol="0" anchor="ctr">
                <a:noAutofit/>
              </a:bodyPr>
              <a:lstStyle/>
              <a:p>
                <a:endParaRPr lang="ko-KR" altLang="en-US"/>
              </a:p>
            </p:txBody>
          </p:sp>
          <p:sp>
            <p:nvSpPr>
              <p:cNvPr id="1604" name="타원 1603">
                <a:extLst>
                  <a:ext uri="{FF2B5EF4-FFF2-40B4-BE49-F238E27FC236}">
                    <a16:creationId xmlns:a16="http://schemas.microsoft.com/office/drawing/2014/main" id="{9B058C5D-3D18-475F-BBED-4292DE7B533E}"/>
                  </a:ext>
                </a:extLst>
              </p:cNvPr>
              <p:cNvSpPr/>
              <p:nvPr/>
            </p:nvSpPr>
            <p:spPr>
              <a:xfrm>
                <a:off x="3390373" y="3640982"/>
                <a:ext cx="473210" cy="473210"/>
              </a:xfrm>
              <a:prstGeom prst="ellipse">
                <a:avLst/>
              </a:pr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/>
              </a:p>
            </p:txBody>
          </p:sp>
        </p:grpSp>
      </p:grpSp>
      <p:grpSp>
        <p:nvGrpSpPr>
          <p:cNvPr id="1605" name="그룹 1604">
            <a:extLst>
              <a:ext uri="{FF2B5EF4-FFF2-40B4-BE49-F238E27FC236}">
                <a16:creationId xmlns:a16="http://schemas.microsoft.com/office/drawing/2014/main" id="{58F40D00-7A30-4689-B758-5B5E2E983098}"/>
              </a:ext>
            </a:extLst>
          </p:cNvPr>
          <p:cNvGrpSpPr/>
          <p:nvPr/>
        </p:nvGrpSpPr>
        <p:grpSpPr>
          <a:xfrm>
            <a:off x="10481783" y="3664122"/>
            <a:ext cx="1577433" cy="510010"/>
            <a:chOff x="4398475" y="3531642"/>
            <a:chExt cx="2219533" cy="609332"/>
          </a:xfrm>
        </p:grpSpPr>
        <p:sp>
          <p:nvSpPr>
            <p:cNvPr id="1606" name="화살표: 갈매기형 수장 1605">
              <a:extLst>
                <a:ext uri="{FF2B5EF4-FFF2-40B4-BE49-F238E27FC236}">
                  <a16:creationId xmlns:a16="http://schemas.microsoft.com/office/drawing/2014/main" id="{023E0424-2AE2-4B35-8BC1-631366248746}"/>
                </a:ext>
              </a:extLst>
            </p:cNvPr>
            <p:cNvSpPr/>
            <p:nvPr/>
          </p:nvSpPr>
          <p:spPr>
            <a:xfrm>
              <a:off x="4398475" y="3531642"/>
              <a:ext cx="2219533" cy="609332"/>
            </a:xfrm>
            <a:prstGeom prst="chevron">
              <a:avLst/>
            </a:prstGeom>
            <a:solidFill>
              <a:schemeClr val="bg1">
                <a:lumMod val="65000"/>
              </a:schemeClr>
            </a:solidFill>
            <a:ln w="41275">
              <a:noFill/>
            </a:ln>
            <a:effectLst>
              <a:outerShdw blurRad="38100" dist="25400" dir="2700000" algn="tl" rotWithShape="0">
                <a:prstClr val="black">
                  <a:alpha val="35000"/>
                </a:prstClr>
              </a:outerShdw>
            </a:effectLst>
            <a:scene3d>
              <a:camera prst="perspectiveRelaxedModerately">
                <a:rot lat="18600000" lon="0" rev="0"/>
              </a:camera>
              <a:lightRig rig="threePt" dir="t"/>
            </a:scene3d>
            <a:sp3d extrusionH="38100">
              <a:bevelT w="12700" h="12700"/>
              <a:extrusionClr>
                <a:schemeClr val="bg1">
                  <a:lumMod val="50000"/>
                </a:schemeClr>
              </a:extrusionClr>
            </a:sp3d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sp>
          <p:nvSpPr>
            <p:cNvPr id="1607" name="화살표: 갈매기형 수장 1606">
              <a:extLst>
                <a:ext uri="{FF2B5EF4-FFF2-40B4-BE49-F238E27FC236}">
                  <a16:creationId xmlns:a16="http://schemas.microsoft.com/office/drawing/2014/main" id="{79CB952C-F033-41D7-8AC6-04030BC52773}"/>
                </a:ext>
              </a:extLst>
            </p:cNvPr>
            <p:cNvSpPr/>
            <p:nvPr/>
          </p:nvSpPr>
          <p:spPr>
            <a:xfrm>
              <a:off x="4531104" y="3588716"/>
              <a:ext cx="1998195" cy="495184"/>
            </a:xfrm>
            <a:prstGeom prst="chevron">
              <a:avLst/>
            </a:prstGeom>
            <a:solidFill>
              <a:schemeClr val="tx1">
                <a:lumMod val="95000"/>
                <a:lumOff val="5000"/>
              </a:schemeClr>
            </a:solidFill>
            <a:ln w="41275">
              <a:noFill/>
            </a:ln>
            <a:effectLst/>
            <a:scene3d>
              <a:camera prst="perspectiveRelaxedModerately">
                <a:rot lat="18600000" lon="0" rev="0"/>
              </a:camera>
              <a:lightRig rig="threePt" dir="t"/>
            </a:scene3d>
            <a:sp3d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 dirty="0">
                <a:solidFill>
                  <a:schemeClr val="tx1"/>
                </a:solidFill>
              </a:endParaRPr>
            </a:p>
          </p:txBody>
        </p:sp>
        <p:cxnSp>
          <p:nvCxnSpPr>
            <p:cNvPr id="1608" name="직선 연결선 1607">
              <a:extLst>
                <a:ext uri="{FF2B5EF4-FFF2-40B4-BE49-F238E27FC236}">
                  <a16:creationId xmlns:a16="http://schemas.microsoft.com/office/drawing/2014/main" id="{FD6B3C4B-57AA-4EEA-A3DA-2F31FD9CAC9C}"/>
                </a:ext>
              </a:extLst>
            </p:cNvPr>
            <p:cNvCxnSpPr>
              <a:cxnSpLocks/>
            </p:cNvCxnSpPr>
            <p:nvPr/>
          </p:nvCxnSpPr>
          <p:spPr>
            <a:xfrm>
              <a:off x="4825297" y="3831194"/>
              <a:ext cx="1612000" cy="0"/>
            </a:xfrm>
            <a:prstGeom prst="line">
              <a:avLst/>
            </a:prstGeom>
            <a:ln w="31750">
              <a:solidFill>
                <a:schemeClr val="bg1"/>
              </a:solidFill>
              <a:prstDash val="lgDash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1609" name="TextBox 1608">
            <a:extLst>
              <a:ext uri="{FF2B5EF4-FFF2-40B4-BE49-F238E27FC236}">
                <a16:creationId xmlns:a16="http://schemas.microsoft.com/office/drawing/2014/main" id="{63AF0762-96EA-4F58-AF6A-DEE8FD18B626}"/>
              </a:ext>
            </a:extLst>
          </p:cNvPr>
          <p:cNvSpPr txBox="1"/>
          <p:nvPr/>
        </p:nvSpPr>
        <p:spPr>
          <a:xfrm>
            <a:off x="1326597" y="1935257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5"/>
                </a:solidFill>
              </a:rPr>
              <a:t>2021</a:t>
            </a:r>
            <a:endParaRPr lang="ko-KR" altLang="en-US" sz="2400" b="1" dirty="0">
              <a:solidFill>
                <a:schemeClr val="accent5"/>
              </a:solidFill>
            </a:endParaRPr>
          </a:p>
        </p:txBody>
      </p:sp>
      <p:sp>
        <p:nvSpPr>
          <p:cNvPr id="1610" name="TextBox 1609">
            <a:extLst>
              <a:ext uri="{FF2B5EF4-FFF2-40B4-BE49-F238E27FC236}">
                <a16:creationId xmlns:a16="http://schemas.microsoft.com/office/drawing/2014/main" id="{9B097024-F558-48C7-B67B-752FB006B51A}"/>
              </a:ext>
            </a:extLst>
          </p:cNvPr>
          <p:cNvSpPr txBox="1"/>
          <p:nvPr/>
        </p:nvSpPr>
        <p:spPr>
          <a:xfrm>
            <a:off x="5468913" y="1935257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3"/>
                </a:solidFill>
              </a:rPr>
              <a:t>2023</a:t>
            </a:r>
            <a:endParaRPr lang="ko-KR" altLang="en-US" sz="2400" b="1" dirty="0">
              <a:solidFill>
                <a:schemeClr val="accent3"/>
              </a:solidFill>
            </a:endParaRPr>
          </a:p>
        </p:txBody>
      </p:sp>
      <p:sp>
        <p:nvSpPr>
          <p:cNvPr id="1611" name="TextBox 1610">
            <a:extLst>
              <a:ext uri="{FF2B5EF4-FFF2-40B4-BE49-F238E27FC236}">
                <a16:creationId xmlns:a16="http://schemas.microsoft.com/office/drawing/2014/main" id="{1D130099-4202-4740-B420-216F75614E81}"/>
              </a:ext>
            </a:extLst>
          </p:cNvPr>
          <p:cNvSpPr txBox="1"/>
          <p:nvPr/>
        </p:nvSpPr>
        <p:spPr>
          <a:xfrm>
            <a:off x="3386258" y="1935257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4"/>
                </a:solidFill>
              </a:rPr>
              <a:t>2022</a:t>
            </a:r>
            <a:endParaRPr lang="ko-KR" altLang="en-US" sz="2400" b="1" dirty="0">
              <a:solidFill>
                <a:schemeClr val="accent4"/>
              </a:solidFill>
            </a:endParaRPr>
          </a:p>
        </p:txBody>
      </p:sp>
      <p:sp>
        <p:nvSpPr>
          <p:cNvPr id="1612" name="TextBox 1611">
            <a:extLst>
              <a:ext uri="{FF2B5EF4-FFF2-40B4-BE49-F238E27FC236}">
                <a16:creationId xmlns:a16="http://schemas.microsoft.com/office/drawing/2014/main" id="{7B7FADCB-2A8C-4A7D-8657-0E641CA41795}"/>
              </a:ext>
            </a:extLst>
          </p:cNvPr>
          <p:cNvSpPr txBox="1"/>
          <p:nvPr/>
        </p:nvSpPr>
        <p:spPr>
          <a:xfrm>
            <a:off x="7496888" y="1935257"/>
            <a:ext cx="125417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2"/>
                </a:solidFill>
              </a:rPr>
              <a:t>2024</a:t>
            </a:r>
            <a:endParaRPr lang="ko-KR" altLang="en-US" sz="2400" b="1" dirty="0">
              <a:solidFill>
                <a:schemeClr val="accent2"/>
              </a:solidFill>
            </a:endParaRPr>
          </a:p>
        </p:txBody>
      </p:sp>
      <p:sp>
        <p:nvSpPr>
          <p:cNvPr id="1613" name="TextBox 1612">
            <a:extLst>
              <a:ext uri="{FF2B5EF4-FFF2-40B4-BE49-F238E27FC236}">
                <a16:creationId xmlns:a16="http://schemas.microsoft.com/office/drawing/2014/main" id="{C3581E49-5AFB-4B3A-883F-869AC0EE82D5}"/>
              </a:ext>
            </a:extLst>
          </p:cNvPr>
          <p:cNvSpPr txBox="1"/>
          <p:nvPr/>
        </p:nvSpPr>
        <p:spPr>
          <a:xfrm>
            <a:off x="9561742" y="1935257"/>
            <a:ext cx="1353149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2400" b="1" dirty="0">
                <a:solidFill>
                  <a:schemeClr val="accent1"/>
                </a:solidFill>
              </a:rPr>
              <a:t>2025</a:t>
            </a:r>
            <a:endParaRPr lang="ko-KR" altLang="en-US" sz="2400" b="1" dirty="0">
              <a:solidFill>
                <a:schemeClr val="accent1"/>
              </a:solidFill>
            </a:endParaRPr>
          </a:p>
        </p:txBody>
      </p:sp>
      <p:sp>
        <p:nvSpPr>
          <p:cNvPr id="1614" name="Rounded Rectangle 32">
            <a:extLst>
              <a:ext uri="{FF2B5EF4-FFF2-40B4-BE49-F238E27FC236}">
                <a16:creationId xmlns:a16="http://schemas.microsoft.com/office/drawing/2014/main" id="{8DCB75F7-527B-4C23-B583-5144C79496E4}"/>
              </a:ext>
            </a:extLst>
          </p:cNvPr>
          <p:cNvSpPr/>
          <p:nvPr/>
        </p:nvSpPr>
        <p:spPr>
          <a:xfrm>
            <a:off x="8044957" y="2939772"/>
            <a:ext cx="268477" cy="268477"/>
          </a:xfrm>
          <a:custGeom>
            <a:avLst/>
            <a:gdLst/>
            <a:ahLst/>
            <a:cxnLst/>
            <a:rect l="l" t="t" r="r" b="b"/>
            <a:pathLst>
              <a:path w="3240000" h="3240000">
                <a:moveTo>
                  <a:pt x="2019696" y="2510955"/>
                </a:moveTo>
                <a:lnTo>
                  <a:pt x="2019696" y="2797359"/>
                </a:lnTo>
                <a:lnTo>
                  <a:pt x="2914589" y="2797359"/>
                </a:lnTo>
                <a:lnTo>
                  <a:pt x="2914589" y="2510955"/>
                </a:lnTo>
                <a:close/>
                <a:moveTo>
                  <a:pt x="2019696" y="2081348"/>
                </a:moveTo>
                <a:lnTo>
                  <a:pt x="2019696" y="2367752"/>
                </a:lnTo>
                <a:lnTo>
                  <a:pt x="2914589" y="2367752"/>
                </a:lnTo>
                <a:lnTo>
                  <a:pt x="2914589" y="2081348"/>
                </a:lnTo>
                <a:close/>
                <a:moveTo>
                  <a:pt x="580710" y="2021703"/>
                </a:moveTo>
                <a:lnTo>
                  <a:pt x="378191" y="2224222"/>
                </a:lnTo>
                <a:lnTo>
                  <a:pt x="593323" y="2439354"/>
                </a:lnTo>
                <a:lnTo>
                  <a:pt x="378191" y="2654485"/>
                </a:lnTo>
                <a:lnTo>
                  <a:pt x="580710" y="2857004"/>
                </a:lnTo>
                <a:lnTo>
                  <a:pt x="795842" y="2641872"/>
                </a:lnTo>
                <a:lnTo>
                  <a:pt x="1010973" y="2857004"/>
                </a:lnTo>
                <a:lnTo>
                  <a:pt x="1213492" y="2654485"/>
                </a:lnTo>
                <a:lnTo>
                  <a:pt x="998360" y="2439354"/>
                </a:lnTo>
                <a:lnTo>
                  <a:pt x="1213492" y="2224222"/>
                </a:lnTo>
                <a:lnTo>
                  <a:pt x="1010973" y="2021703"/>
                </a:lnTo>
                <a:lnTo>
                  <a:pt x="795842" y="2236835"/>
                </a:lnTo>
                <a:close/>
                <a:moveTo>
                  <a:pt x="1656000" y="1656001"/>
                </a:moveTo>
                <a:lnTo>
                  <a:pt x="3240000" y="1656001"/>
                </a:lnTo>
                <a:lnTo>
                  <a:pt x="3240000" y="2699989"/>
                </a:lnTo>
                <a:cubicBezTo>
                  <a:pt x="3240000" y="2998229"/>
                  <a:pt x="2998229" y="3240000"/>
                  <a:pt x="2699989" y="3240000"/>
                </a:cubicBezTo>
                <a:lnTo>
                  <a:pt x="1656000" y="3240000"/>
                </a:lnTo>
                <a:close/>
                <a:moveTo>
                  <a:pt x="0" y="1656001"/>
                </a:moveTo>
                <a:lnTo>
                  <a:pt x="1584000" y="1656001"/>
                </a:lnTo>
                <a:lnTo>
                  <a:pt x="1584000" y="3240000"/>
                </a:lnTo>
                <a:lnTo>
                  <a:pt x="540011" y="3240000"/>
                </a:lnTo>
                <a:cubicBezTo>
                  <a:pt x="241771" y="3240000"/>
                  <a:pt x="0" y="2998229"/>
                  <a:pt x="0" y="2699989"/>
                </a:cubicBezTo>
                <a:close/>
                <a:moveTo>
                  <a:pt x="2467143" y="957859"/>
                </a:moveTo>
                <a:cubicBezTo>
                  <a:pt x="2388055" y="957859"/>
                  <a:pt x="2323941" y="1021973"/>
                  <a:pt x="2323941" y="1101061"/>
                </a:cubicBezTo>
                <a:cubicBezTo>
                  <a:pt x="2323941" y="1180149"/>
                  <a:pt x="2388055" y="1244263"/>
                  <a:pt x="2467143" y="1244263"/>
                </a:cubicBezTo>
                <a:cubicBezTo>
                  <a:pt x="2546231" y="1244263"/>
                  <a:pt x="2610345" y="1180149"/>
                  <a:pt x="2610345" y="1101061"/>
                </a:cubicBezTo>
                <a:cubicBezTo>
                  <a:pt x="2610345" y="1021973"/>
                  <a:pt x="2546231" y="957859"/>
                  <a:pt x="2467143" y="957859"/>
                </a:cubicBezTo>
                <a:close/>
                <a:moveTo>
                  <a:pt x="2019696" y="635775"/>
                </a:moveTo>
                <a:lnTo>
                  <a:pt x="2019696" y="922180"/>
                </a:lnTo>
                <a:lnTo>
                  <a:pt x="2914589" y="922180"/>
                </a:lnTo>
                <a:lnTo>
                  <a:pt x="2914589" y="635775"/>
                </a:lnTo>
                <a:close/>
                <a:moveTo>
                  <a:pt x="652639" y="331531"/>
                </a:moveTo>
                <a:lnTo>
                  <a:pt x="652639" y="635775"/>
                </a:lnTo>
                <a:lnTo>
                  <a:pt x="348395" y="635775"/>
                </a:lnTo>
                <a:lnTo>
                  <a:pt x="348395" y="922180"/>
                </a:lnTo>
                <a:lnTo>
                  <a:pt x="652639" y="922180"/>
                </a:lnTo>
                <a:lnTo>
                  <a:pt x="652639" y="1226424"/>
                </a:lnTo>
                <a:lnTo>
                  <a:pt x="939044" y="1226424"/>
                </a:lnTo>
                <a:lnTo>
                  <a:pt x="939044" y="922180"/>
                </a:lnTo>
                <a:lnTo>
                  <a:pt x="1243288" y="922180"/>
                </a:lnTo>
                <a:lnTo>
                  <a:pt x="1243288" y="635775"/>
                </a:lnTo>
                <a:lnTo>
                  <a:pt x="939044" y="635775"/>
                </a:lnTo>
                <a:lnTo>
                  <a:pt x="939044" y="331531"/>
                </a:lnTo>
                <a:close/>
                <a:moveTo>
                  <a:pt x="2467143" y="313692"/>
                </a:moveTo>
                <a:cubicBezTo>
                  <a:pt x="2388055" y="313692"/>
                  <a:pt x="2323941" y="377806"/>
                  <a:pt x="2323941" y="456894"/>
                </a:cubicBezTo>
                <a:cubicBezTo>
                  <a:pt x="2323941" y="535982"/>
                  <a:pt x="2388055" y="600096"/>
                  <a:pt x="2467143" y="600096"/>
                </a:cubicBezTo>
                <a:cubicBezTo>
                  <a:pt x="2546231" y="600096"/>
                  <a:pt x="2610345" y="535982"/>
                  <a:pt x="2610345" y="456894"/>
                </a:cubicBezTo>
                <a:cubicBezTo>
                  <a:pt x="2610345" y="377806"/>
                  <a:pt x="2546231" y="313692"/>
                  <a:pt x="2467143" y="313692"/>
                </a:cubicBezTo>
                <a:close/>
                <a:moveTo>
                  <a:pt x="540011" y="0"/>
                </a:moveTo>
                <a:lnTo>
                  <a:pt x="2699989" y="0"/>
                </a:lnTo>
                <a:cubicBezTo>
                  <a:pt x="2998229" y="0"/>
                  <a:pt x="3240000" y="241771"/>
                  <a:pt x="3240000" y="540011"/>
                </a:cubicBezTo>
                <a:lnTo>
                  <a:pt x="3240000" y="1584001"/>
                </a:lnTo>
                <a:lnTo>
                  <a:pt x="1656000" y="1584001"/>
                </a:lnTo>
                <a:lnTo>
                  <a:pt x="1656000" y="1"/>
                </a:lnTo>
                <a:lnTo>
                  <a:pt x="1584000" y="1"/>
                </a:lnTo>
                <a:lnTo>
                  <a:pt x="1584000" y="1584001"/>
                </a:lnTo>
                <a:lnTo>
                  <a:pt x="0" y="1584001"/>
                </a:lnTo>
                <a:lnTo>
                  <a:pt x="0" y="540011"/>
                </a:lnTo>
                <a:cubicBezTo>
                  <a:pt x="0" y="241771"/>
                  <a:pt x="241771" y="0"/>
                  <a:pt x="540011" y="0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615" name="Rectangle 9">
            <a:extLst>
              <a:ext uri="{FF2B5EF4-FFF2-40B4-BE49-F238E27FC236}">
                <a16:creationId xmlns:a16="http://schemas.microsoft.com/office/drawing/2014/main" id="{F1A8BBE6-03AD-4480-88B6-8898A39560F4}"/>
              </a:ext>
            </a:extLst>
          </p:cNvPr>
          <p:cNvSpPr/>
          <p:nvPr/>
        </p:nvSpPr>
        <p:spPr>
          <a:xfrm>
            <a:off x="10098835" y="2945692"/>
            <a:ext cx="274157" cy="256636"/>
          </a:xfrm>
          <a:custGeom>
            <a:avLst/>
            <a:gdLst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833935 w 3239999"/>
              <a:gd name="connsiteY0" fmla="*/ 22 h 3032924"/>
              <a:gd name="connsiteX1" fmla="*/ 1576606 w 3239999"/>
              <a:gd name="connsiteY1" fmla="*/ 402054 h 3032924"/>
              <a:gd name="connsiteX2" fmla="*/ 1576606 w 3239999"/>
              <a:gd name="connsiteY2" fmla="*/ 430441 h 3032924"/>
              <a:gd name="connsiteX3" fmla="*/ 1576606 w 3239999"/>
              <a:gd name="connsiteY3" fmla="*/ 526981 h 3032924"/>
              <a:gd name="connsiteX4" fmla="*/ 1576606 w 3239999"/>
              <a:gd name="connsiteY4" fmla="*/ 2765302 h 3032924"/>
              <a:gd name="connsiteX5" fmla="*/ 378630 w 3239999"/>
              <a:gd name="connsiteY5" fmla="*/ 2472117 h 3032924"/>
              <a:gd name="connsiteX6" fmla="*/ 384918 w 3239999"/>
              <a:gd name="connsiteY6" fmla="*/ 526981 h 3032924"/>
              <a:gd name="connsiteX7" fmla="*/ 239143 w 3239999"/>
              <a:gd name="connsiteY7" fmla="*/ 526981 h 3032924"/>
              <a:gd name="connsiteX8" fmla="*/ 239143 w 3239999"/>
              <a:gd name="connsiteY8" fmla="*/ 2776423 h 3032924"/>
              <a:gd name="connsiteX9" fmla="*/ 1576606 w 3239999"/>
              <a:gd name="connsiteY9" fmla="*/ 2776423 h 3032924"/>
              <a:gd name="connsiteX10" fmla="*/ 1576606 w 3239999"/>
              <a:gd name="connsiteY10" fmla="*/ 2778202 h 3032924"/>
              <a:gd name="connsiteX11" fmla="*/ 1663394 w 3239999"/>
              <a:gd name="connsiteY11" fmla="*/ 2778202 h 3032924"/>
              <a:gd name="connsiteX12" fmla="*/ 1663394 w 3239999"/>
              <a:gd name="connsiteY12" fmla="*/ 2776423 h 3032924"/>
              <a:gd name="connsiteX13" fmla="*/ 3000856 w 3239999"/>
              <a:gd name="connsiteY13" fmla="*/ 2776423 h 3032924"/>
              <a:gd name="connsiteX14" fmla="*/ 3000856 w 3239999"/>
              <a:gd name="connsiteY14" fmla="*/ 526981 h 3032924"/>
              <a:gd name="connsiteX15" fmla="*/ 2855082 w 3239999"/>
              <a:gd name="connsiteY15" fmla="*/ 526981 h 3032924"/>
              <a:gd name="connsiteX16" fmla="*/ 2861369 w 3239999"/>
              <a:gd name="connsiteY16" fmla="*/ 2472117 h 3032924"/>
              <a:gd name="connsiteX17" fmla="*/ 1663394 w 3239999"/>
              <a:gd name="connsiteY17" fmla="*/ 2765302 h 3032924"/>
              <a:gd name="connsiteX18" fmla="*/ 1663394 w 3239999"/>
              <a:gd name="connsiteY18" fmla="*/ 526981 h 3032924"/>
              <a:gd name="connsiteX19" fmla="*/ 1663394 w 3239999"/>
              <a:gd name="connsiteY19" fmla="*/ 430441 h 3032924"/>
              <a:gd name="connsiteX20" fmla="*/ 1663394 w 3239999"/>
              <a:gd name="connsiteY20" fmla="*/ 402054 h 3032924"/>
              <a:gd name="connsiteX21" fmla="*/ 2406065 w 3239999"/>
              <a:gd name="connsiteY21" fmla="*/ 22 h 3032924"/>
              <a:gd name="connsiteX22" fmla="*/ 2853673 w 3239999"/>
              <a:gd name="connsiteY22" fmla="*/ 91100 h 3032924"/>
              <a:gd name="connsiteX23" fmla="*/ 2854770 w 3239999"/>
              <a:gd name="connsiteY23" fmla="*/ 430441 h 3032924"/>
              <a:gd name="connsiteX24" fmla="*/ 3120669 w 3239999"/>
              <a:gd name="connsiteY24" fmla="*/ 428517 h 3032924"/>
              <a:gd name="connsiteX25" fmla="*/ 3120669 w 3239999"/>
              <a:gd name="connsiteY25" fmla="*/ 738345 h 3032924"/>
              <a:gd name="connsiteX26" fmla="*/ 3239999 w 3239999"/>
              <a:gd name="connsiteY26" fmla="*/ 738345 h 3032924"/>
              <a:gd name="connsiteX27" fmla="*/ 3239999 w 3239999"/>
              <a:gd name="connsiteY27" fmla="*/ 3032924 h 3032924"/>
              <a:gd name="connsiteX28" fmla="*/ 0 w 3239999"/>
              <a:gd name="connsiteY28" fmla="*/ 3032924 h 3032924"/>
              <a:gd name="connsiteX29" fmla="*/ 0 w 3239999"/>
              <a:gd name="connsiteY29" fmla="*/ 738345 h 3032924"/>
              <a:gd name="connsiteX30" fmla="*/ 102477 w 3239999"/>
              <a:gd name="connsiteY30" fmla="*/ 738345 h 3032924"/>
              <a:gd name="connsiteX31" fmla="*/ 102477 w 3239999"/>
              <a:gd name="connsiteY31" fmla="*/ 428517 h 3032924"/>
              <a:gd name="connsiteX32" fmla="*/ 385229 w 3239999"/>
              <a:gd name="connsiteY32" fmla="*/ 430441 h 3032924"/>
              <a:gd name="connsiteX33" fmla="*/ 386326 w 3239999"/>
              <a:gd name="connsiteY33" fmla="*/ 91100 h 3032924"/>
              <a:gd name="connsiteX34" fmla="*/ 833935 w 3239999"/>
              <a:gd name="connsiteY34" fmla="*/ 2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34" fmla="*/ 1668046 w 3239999"/>
              <a:gd name="connsiteY34" fmla="*/ 2869642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39143 w 3239999"/>
              <a:gd name="connsiteY32" fmla="*/ 2776423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3000856 w 3239999"/>
              <a:gd name="connsiteY3" fmla="*/ 2776423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  <a:gd name="connsiteX0" fmla="*/ 1576606 w 3239999"/>
              <a:gd name="connsiteY0" fmla="*/ 2778202 h 3032924"/>
              <a:gd name="connsiteX1" fmla="*/ 1663394 w 3239999"/>
              <a:gd name="connsiteY1" fmla="*/ 2778202 h 3032924"/>
              <a:gd name="connsiteX2" fmla="*/ 1663394 w 3239999"/>
              <a:gd name="connsiteY2" fmla="*/ 2776423 h 3032924"/>
              <a:gd name="connsiteX3" fmla="*/ 2991331 w 3239999"/>
              <a:gd name="connsiteY3" fmla="*/ 2709748 h 3032924"/>
              <a:gd name="connsiteX4" fmla="*/ 3000856 w 3239999"/>
              <a:gd name="connsiteY4" fmla="*/ 526981 h 3032924"/>
              <a:gd name="connsiteX5" fmla="*/ 2855082 w 3239999"/>
              <a:gd name="connsiteY5" fmla="*/ 526981 h 3032924"/>
              <a:gd name="connsiteX6" fmla="*/ 2861369 w 3239999"/>
              <a:gd name="connsiteY6" fmla="*/ 2472117 h 3032924"/>
              <a:gd name="connsiteX7" fmla="*/ 1663394 w 3239999"/>
              <a:gd name="connsiteY7" fmla="*/ 2765302 h 3032924"/>
              <a:gd name="connsiteX8" fmla="*/ 1663394 w 3239999"/>
              <a:gd name="connsiteY8" fmla="*/ 526981 h 3032924"/>
              <a:gd name="connsiteX9" fmla="*/ 1663394 w 3239999"/>
              <a:gd name="connsiteY9" fmla="*/ 430441 h 3032924"/>
              <a:gd name="connsiteX10" fmla="*/ 1663394 w 3239999"/>
              <a:gd name="connsiteY10" fmla="*/ 402054 h 3032924"/>
              <a:gd name="connsiteX11" fmla="*/ 2406065 w 3239999"/>
              <a:gd name="connsiteY11" fmla="*/ 22 h 3032924"/>
              <a:gd name="connsiteX12" fmla="*/ 2853673 w 3239999"/>
              <a:gd name="connsiteY12" fmla="*/ 91100 h 3032924"/>
              <a:gd name="connsiteX13" fmla="*/ 2854770 w 3239999"/>
              <a:gd name="connsiteY13" fmla="*/ 430441 h 3032924"/>
              <a:gd name="connsiteX14" fmla="*/ 3120669 w 3239999"/>
              <a:gd name="connsiteY14" fmla="*/ 428517 h 3032924"/>
              <a:gd name="connsiteX15" fmla="*/ 3120669 w 3239999"/>
              <a:gd name="connsiteY15" fmla="*/ 738345 h 3032924"/>
              <a:gd name="connsiteX16" fmla="*/ 3239999 w 3239999"/>
              <a:gd name="connsiteY16" fmla="*/ 738345 h 3032924"/>
              <a:gd name="connsiteX17" fmla="*/ 3239999 w 3239999"/>
              <a:gd name="connsiteY17" fmla="*/ 3032924 h 3032924"/>
              <a:gd name="connsiteX18" fmla="*/ 0 w 3239999"/>
              <a:gd name="connsiteY18" fmla="*/ 3032924 h 3032924"/>
              <a:gd name="connsiteX19" fmla="*/ 0 w 3239999"/>
              <a:gd name="connsiteY19" fmla="*/ 738345 h 3032924"/>
              <a:gd name="connsiteX20" fmla="*/ 102477 w 3239999"/>
              <a:gd name="connsiteY20" fmla="*/ 738345 h 3032924"/>
              <a:gd name="connsiteX21" fmla="*/ 102477 w 3239999"/>
              <a:gd name="connsiteY21" fmla="*/ 428517 h 3032924"/>
              <a:gd name="connsiteX22" fmla="*/ 385229 w 3239999"/>
              <a:gd name="connsiteY22" fmla="*/ 430441 h 3032924"/>
              <a:gd name="connsiteX23" fmla="*/ 386326 w 3239999"/>
              <a:gd name="connsiteY23" fmla="*/ 91100 h 3032924"/>
              <a:gd name="connsiteX24" fmla="*/ 833935 w 3239999"/>
              <a:gd name="connsiteY24" fmla="*/ 22 h 3032924"/>
              <a:gd name="connsiteX25" fmla="*/ 1576606 w 3239999"/>
              <a:gd name="connsiteY25" fmla="*/ 402054 h 3032924"/>
              <a:gd name="connsiteX26" fmla="*/ 1576606 w 3239999"/>
              <a:gd name="connsiteY26" fmla="*/ 430441 h 3032924"/>
              <a:gd name="connsiteX27" fmla="*/ 1576606 w 3239999"/>
              <a:gd name="connsiteY27" fmla="*/ 526981 h 3032924"/>
              <a:gd name="connsiteX28" fmla="*/ 1576606 w 3239999"/>
              <a:gd name="connsiteY28" fmla="*/ 2765302 h 3032924"/>
              <a:gd name="connsiteX29" fmla="*/ 378630 w 3239999"/>
              <a:gd name="connsiteY29" fmla="*/ 2472117 h 3032924"/>
              <a:gd name="connsiteX30" fmla="*/ 384918 w 3239999"/>
              <a:gd name="connsiteY30" fmla="*/ 526981 h 3032924"/>
              <a:gd name="connsiteX31" fmla="*/ 239143 w 3239999"/>
              <a:gd name="connsiteY31" fmla="*/ 526981 h 3032924"/>
              <a:gd name="connsiteX32" fmla="*/ 229618 w 3239999"/>
              <a:gd name="connsiteY32" fmla="*/ 2690698 h 3032924"/>
              <a:gd name="connsiteX33" fmla="*/ 1576606 w 3239999"/>
              <a:gd name="connsiteY33" fmla="*/ 2776423 h 303292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</a:cxnLst>
            <a:rect l="l" t="t" r="r" b="b"/>
            <a:pathLst>
              <a:path w="3239999" h="3032924">
                <a:moveTo>
                  <a:pt x="1576606" y="2778202"/>
                </a:moveTo>
                <a:cubicBezTo>
                  <a:pt x="1576606" y="2778795"/>
                  <a:pt x="1663394" y="2792670"/>
                  <a:pt x="1663394" y="2778202"/>
                </a:cubicBezTo>
                <a:lnTo>
                  <a:pt x="1663394" y="2776423"/>
                </a:lnTo>
                <a:cubicBezTo>
                  <a:pt x="2185083" y="2605634"/>
                  <a:pt x="2444552" y="2500589"/>
                  <a:pt x="2991331" y="2709748"/>
                </a:cubicBezTo>
                <a:lnTo>
                  <a:pt x="3000856" y="526981"/>
                </a:lnTo>
                <a:lnTo>
                  <a:pt x="2855082" y="526981"/>
                </a:lnTo>
                <a:cubicBezTo>
                  <a:pt x="2857178" y="1175360"/>
                  <a:pt x="2859273" y="1823738"/>
                  <a:pt x="2861369" y="2472117"/>
                </a:cubicBezTo>
                <a:cubicBezTo>
                  <a:pt x="2483869" y="2318121"/>
                  <a:pt x="2052449" y="2439541"/>
                  <a:pt x="1663394" y="2765302"/>
                </a:cubicBezTo>
                <a:lnTo>
                  <a:pt x="1663394" y="526981"/>
                </a:lnTo>
                <a:lnTo>
                  <a:pt x="1663394" y="430441"/>
                </a:lnTo>
                <a:lnTo>
                  <a:pt x="1663394" y="402054"/>
                </a:lnTo>
                <a:cubicBezTo>
                  <a:pt x="1896442" y="149589"/>
                  <a:pt x="2115835" y="2106"/>
                  <a:pt x="2406065" y="22"/>
                </a:cubicBezTo>
                <a:cubicBezTo>
                  <a:pt x="2537987" y="-925"/>
                  <a:pt x="2684544" y="28169"/>
                  <a:pt x="2853673" y="91100"/>
                </a:cubicBezTo>
                <a:cubicBezTo>
                  <a:pt x="2854039" y="204214"/>
                  <a:pt x="2854404" y="317327"/>
                  <a:pt x="2854770" y="430441"/>
                </a:cubicBezTo>
                <a:lnTo>
                  <a:pt x="3120669" y="428517"/>
                </a:lnTo>
                <a:lnTo>
                  <a:pt x="3120669" y="738345"/>
                </a:lnTo>
                <a:lnTo>
                  <a:pt x="3239999" y="738345"/>
                </a:lnTo>
                <a:lnTo>
                  <a:pt x="3239999" y="3032924"/>
                </a:lnTo>
                <a:lnTo>
                  <a:pt x="0" y="3032924"/>
                </a:lnTo>
                <a:lnTo>
                  <a:pt x="0" y="738345"/>
                </a:lnTo>
                <a:lnTo>
                  <a:pt x="102477" y="738345"/>
                </a:lnTo>
                <a:lnTo>
                  <a:pt x="102477" y="428517"/>
                </a:lnTo>
                <a:lnTo>
                  <a:pt x="385229" y="430441"/>
                </a:lnTo>
                <a:cubicBezTo>
                  <a:pt x="385595" y="317327"/>
                  <a:pt x="385960" y="204214"/>
                  <a:pt x="386326" y="91100"/>
                </a:cubicBezTo>
                <a:cubicBezTo>
                  <a:pt x="555455" y="28169"/>
                  <a:pt x="702013" y="-925"/>
                  <a:pt x="833935" y="22"/>
                </a:cubicBezTo>
                <a:cubicBezTo>
                  <a:pt x="1124164" y="2106"/>
                  <a:pt x="1343558" y="149589"/>
                  <a:pt x="1576606" y="402054"/>
                </a:cubicBezTo>
                <a:lnTo>
                  <a:pt x="1576606" y="430441"/>
                </a:lnTo>
                <a:lnTo>
                  <a:pt x="1576606" y="526981"/>
                </a:lnTo>
                <a:lnTo>
                  <a:pt x="1576606" y="2765302"/>
                </a:lnTo>
                <a:cubicBezTo>
                  <a:pt x="1187550" y="2439541"/>
                  <a:pt x="756130" y="2318121"/>
                  <a:pt x="378630" y="2472117"/>
                </a:cubicBezTo>
                <a:lnTo>
                  <a:pt x="384918" y="526981"/>
                </a:lnTo>
                <a:lnTo>
                  <a:pt x="239143" y="526981"/>
                </a:lnTo>
                <a:lnTo>
                  <a:pt x="229618" y="2690698"/>
                </a:lnTo>
                <a:cubicBezTo>
                  <a:pt x="773243" y="2466244"/>
                  <a:pt x="1081748" y="2626096"/>
                  <a:pt x="1576606" y="2776423"/>
                </a:cubicBezTo>
              </a:path>
            </a:pathLst>
          </a:cu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616" name="Rectangle 16">
            <a:extLst>
              <a:ext uri="{FF2B5EF4-FFF2-40B4-BE49-F238E27FC236}">
                <a16:creationId xmlns:a16="http://schemas.microsoft.com/office/drawing/2014/main" id="{F361FAEE-6D5C-44B3-B522-6C424448B66A}"/>
              </a:ext>
            </a:extLst>
          </p:cNvPr>
          <p:cNvSpPr/>
          <p:nvPr/>
        </p:nvSpPr>
        <p:spPr>
          <a:xfrm>
            <a:off x="3861736" y="2977919"/>
            <a:ext cx="327959" cy="215540"/>
          </a:xfrm>
          <a:custGeom>
            <a:avLst/>
            <a:gdLst/>
            <a:ahLst/>
            <a:cxnLst/>
            <a:rect l="l" t="t" r="r" b="b"/>
            <a:pathLst>
              <a:path w="3240006" h="2129375">
                <a:moveTo>
                  <a:pt x="1916836" y="454558"/>
                </a:moveTo>
                <a:cubicBezTo>
                  <a:pt x="2018418" y="454558"/>
                  <a:pt x="2100766" y="536906"/>
                  <a:pt x="2100766" y="638488"/>
                </a:cubicBezTo>
                <a:cubicBezTo>
                  <a:pt x="2100766" y="740070"/>
                  <a:pt x="2018418" y="822418"/>
                  <a:pt x="1916836" y="822418"/>
                </a:cubicBezTo>
                <a:cubicBezTo>
                  <a:pt x="1815254" y="822418"/>
                  <a:pt x="1732906" y="740070"/>
                  <a:pt x="1732906" y="638488"/>
                </a:cubicBezTo>
                <a:cubicBezTo>
                  <a:pt x="1732906" y="536906"/>
                  <a:pt x="1815254" y="454558"/>
                  <a:pt x="1916836" y="454558"/>
                </a:cubicBezTo>
                <a:close/>
                <a:moveTo>
                  <a:pt x="1197545" y="272737"/>
                </a:moveTo>
                <a:lnTo>
                  <a:pt x="1861974" y="1458536"/>
                </a:lnTo>
                <a:lnTo>
                  <a:pt x="2263096" y="848801"/>
                </a:lnTo>
                <a:lnTo>
                  <a:pt x="2919562" y="1846679"/>
                </a:lnTo>
                <a:lnTo>
                  <a:pt x="2079459" y="1846679"/>
                </a:lnTo>
                <a:lnTo>
                  <a:pt x="1606629" y="1846679"/>
                </a:lnTo>
                <a:lnTo>
                  <a:pt x="315630" y="1846679"/>
                </a:lnTo>
                <a:close/>
                <a:moveTo>
                  <a:pt x="180003" y="164687"/>
                </a:moveTo>
                <a:lnTo>
                  <a:pt x="180003" y="1964687"/>
                </a:lnTo>
                <a:lnTo>
                  <a:pt x="3060003" y="1964687"/>
                </a:lnTo>
                <a:lnTo>
                  <a:pt x="3060003" y="164687"/>
                </a:lnTo>
                <a:close/>
                <a:moveTo>
                  <a:pt x="0" y="0"/>
                </a:moveTo>
                <a:lnTo>
                  <a:pt x="3240006" y="0"/>
                </a:lnTo>
                <a:lnTo>
                  <a:pt x="3240006" y="2129375"/>
                </a:lnTo>
                <a:lnTo>
                  <a:pt x="0" y="2129375"/>
                </a:ln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617" name="Rectangle 36">
            <a:extLst>
              <a:ext uri="{FF2B5EF4-FFF2-40B4-BE49-F238E27FC236}">
                <a16:creationId xmlns:a16="http://schemas.microsoft.com/office/drawing/2014/main" id="{ECEA0417-B6A5-4025-AD2B-7D374C8A2808}"/>
              </a:ext>
            </a:extLst>
          </p:cNvPr>
          <p:cNvSpPr/>
          <p:nvPr/>
        </p:nvSpPr>
        <p:spPr>
          <a:xfrm>
            <a:off x="1824989" y="2948313"/>
            <a:ext cx="312010" cy="260815"/>
          </a:xfrm>
          <a:custGeom>
            <a:avLst/>
            <a:gdLst/>
            <a:ahLst/>
            <a:cxnLst/>
            <a:rect l="l" t="t" r="r" b="b"/>
            <a:pathLst>
              <a:path w="3186824" h="2663936">
                <a:moveTo>
                  <a:pt x="2624444" y="2376100"/>
                </a:moveTo>
                <a:lnTo>
                  <a:pt x="2624444" y="2520100"/>
                </a:lnTo>
                <a:lnTo>
                  <a:pt x="2952463" y="2520100"/>
                </a:lnTo>
                <a:lnTo>
                  <a:pt x="2952463" y="2376100"/>
                </a:lnTo>
                <a:close/>
                <a:moveTo>
                  <a:pt x="210911" y="2376100"/>
                </a:moveTo>
                <a:lnTo>
                  <a:pt x="210911" y="2520100"/>
                </a:lnTo>
                <a:lnTo>
                  <a:pt x="538930" y="2520100"/>
                </a:lnTo>
                <a:lnTo>
                  <a:pt x="538930" y="2376100"/>
                </a:lnTo>
                <a:close/>
                <a:moveTo>
                  <a:pt x="2624444" y="2095269"/>
                </a:moveTo>
                <a:lnTo>
                  <a:pt x="2624444" y="2239269"/>
                </a:lnTo>
                <a:lnTo>
                  <a:pt x="2952463" y="2239269"/>
                </a:lnTo>
                <a:lnTo>
                  <a:pt x="2952463" y="2095269"/>
                </a:lnTo>
                <a:close/>
                <a:moveTo>
                  <a:pt x="210911" y="2095269"/>
                </a:moveTo>
                <a:lnTo>
                  <a:pt x="210911" y="2239269"/>
                </a:lnTo>
                <a:lnTo>
                  <a:pt x="538930" y="2239269"/>
                </a:lnTo>
                <a:lnTo>
                  <a:pt x="538930" y="2095269"/>
                </a:lnTo>
                <a:close/>
                <a:moveTo>
                  <a:pt x="2624444" y="1814436"/>
                </a:moveTo>
                <a:lnTo>
                  <a:pt x="2624444" y="1958436"/>
                </a:lnTo>
                <a:lnTo>
                  <a:pt x="2952463" y="1958436"/>
                </a:lnTo>
                <a:lnTo>
                  <a:pt x="2952463" y="1814436"/>
                </a:lnTo>
                <a:close/>
                <a:moveTo>
                  <a:pt x="210911" y="1814436"/>
                </a:moveTo>
                <a:lnTo>
                  <a:pt x="210911" y="1958436"/>
                </a:lnTo>
                <a:lnTo>
                  <a:pt x="538930" y="1958436"/>
                </a:lnTo>
                <a:lnTo>
                  <a:pt x="538930" y="1814436"/>
                </a:lnTo>
                <a:close/>
                <a:moveTo>
                  <a:pt x="2624444" y="1533603"/>
                </a:moveTo>
                <a:lnTo>
                  <a:pt x="2624444" y="1677603"/>
                </a:lnTo>
                <a:lnTo>
                  <a:pt x="2952463" y="1677603"/>
                </a:lnTo>
                <a:lnTo>
                  <a:pt x="2952463" y="1533603"/>
                </a:lnTo>
                <a:close/>
                <a:moveTo>
                  <a:pt x="210911" y="1533603"/>
                </a:moveTo>
                <a:lnTo>
                  <a:pt x="210911" y="1677603"/>
                </a:lnTo>
                <a:lnTo>
                  <a:pt x="538930" y="1677603"/>
                </a:lnTo>
                <a:lnTo>
                  <a:pt x="538930" y="1533603"/>
                </a:lnTo>
                <a:close/>
                <a:moveTo>
                  <a:pt x="2624444" y="1252770"/>
                </a:moveTo>
                <a:lnTo>
                  <a:pt x="2624444" y="1396770"/>
                </a:lnTo>
                <a:lnTo>
                  <a:pt x="2952463" y="1396770"/>
                </a:lnTo>
                <a:lnTo>
                  <a:pt x="2952463" y="1252770"/>
                </a:lnTo>
                <a:close/>
                <a:moveTo>
                  <a:pt x="210911" y="1252770"/>
                </a:moveTo>
                <a:lnTo>
                  <a:pt x="210911" y="1396770"/>
                </a:lnTo>
                <a:lnTo>
                  <a:pt x="538930" y="1396770"/>
                </a:lnTo>
                <a:lnTo>
                  <a:pt x="538930" y="1252770"/>
                </a:lnTo>
                <a:close/>
                <a:moveTo>
                  <a:pt x="2624444" y="971937"/>
                </a:moveTo>
                <a:lnTo>
                  <a:pt x="2624444" y="1115937"/>
                </a:lnTo>
                <a:lnTo>
                  <a:pt x="2952463" y="1115937"/>
                </a:lnTo>
                <a:lnTo>
                  <a:pt x="2952463" y="971937"/>
                </a:lnTo>
                <a:close/>
                <a:moveTo>
                  <a:pt x="210911" y="971937"/>
                </a:moveTo>
                <a:lnTo>
                  <a:pt x="210911" y="1115937"/>
                </a:lnTo>
                <a:lnTo>
                  <a:pt x="538930" y="1115937"/>
                </a:lnTo>
                <a:lnTo>
                  <a:pt x="538930" y="971937"/>
                </a:lnTo>
                <a:close/>
                <a:moveTo>
                  <a:pt x="2624444" y="691104"/>
                </a:moveTo>
                <a:lnTo>
                  <a:pt x="2624444" y="835104"/>
                </a:lnTo>
                <a:lnTo>
                  <a:pt x="2952463" y="835104"/>
                </a:lnTo>
                <a:lnTo>
                  <a:pt x="2952463" y="691104"/>
                </a:lnTo>
                <a:close/>
                <a:moveTo>
                  <a:pt x="210911" y="691104"/>
                </a:moveTo>
                <a:lnTo>
                  <a:pt x="210911" y="835104"/>
                </a:lnTo>
                <a:lnTo>
                  <a:pt x="538930" y="835104"/>
                </a:lnTo>
                <a:lnTo>
                  <a:pt x="538930" y="691104"/>
                </a:lnTo>
                <a:close/>
                <a:moveTo>
                  <a:pt x="988006" y="552354"/>
                </a:moveTo>
                <a:lnTo>
                  <a:pt x="988006" y="2111583"/>
                </a:lnTo>
                <a:lnTo>
                  <a:pt x="2332169" y="1331969"/>
                </a:lnTo>
                <a:close/>
                <a:moveTo>
                  <a:pt x="2624444" y="410271"/>
                </a:moveTo>
                <a:lnTo>
                  <a:pt x="2624444" y="554271"/>
                </a:lnTo>
                <a:lnTo>
                  <a:pt x="2952463" y="554271"/>
                </a:lnTo>
                <a:lnTo>
                  <a:pt x="2952463" y="410271"/>
                </a:lnTo>
                <a:close/>
                <a:moveTo>
                  <a:pt x="210911" y="410271"/>
                </a:moveTo>
                <a:lnTo>
                  <a:pt x="210911" y="554271"/>
                </a:lnTo>
                <a:lnTo>
                  <a:pt x="538930" y="554271"/>
                </a:lnTo>
                <a:lnTo>
                  <a:pt x="538930" y="410271"/>
                </a:lnTo>
                <a:close/>
                <a:moveTo>
                  <a:pt x="2624444" y="129438"/>
                </a:moveTo>
                <a:lnTo>
                  <a:pt x="2624444" y="273438"/>
                </a:lnTo>
                <a:lnTo>
                  <a:pt x="2952463" y="273438"/>
                </a:lnTo>
                <a:lnTo>
                  <a:pt x="2952463" y="129438"/>
                </a:lnTo>
                <a:close/>
                <a:moveTo>
                  <a:pt x="210911" y="129438"/>
                </a:moveTo>
                <a:lnTo>
                  <a:pt x="210911" y="273438"/>
                </a:lnTo>
                <a:lnTo>
                  <a:pt x="538930" y="273438"/>
                </a:lnTo>
                <a:lnTo>
                  <a:pt x="538930" y="129438"/>
                </a:lnTo>
                <a:close/>
                <a:moveTo>
                  <a:pt x="0" y="0"/>
                </a:moveTo>
                <a:lnTo>
                  <a:pt x="3186824" y="0"/>
                </a:lnTo>
                <a:lnTo>
                  <a:pt x="3186824" y="2663936"/>
                </a:lnTo>
                <a:lnTo>
                  <a:pt x="0" y="2663936"/>
                </a:ln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sp>
        <p:nvSpPr>
          <p:cNvPr id="1618" name="Round Same Side Corner Rectangle 11">
            <a:extLst>
              <a:ext uri="{FF2B5EF4-FFF2-40B4-BE49-F238E27FC236}">
                <a16:creationId xmlns:a16="http://schemas.microsoft.com/office/drawing/2014/main" id="{2BA092ED-4BB1-49A0-B168-4784825F06A7}"/>
              </a:ext>
            </a:extLst>
          </p:cNvPr>
          <p:cNvSpPr>
            <a:spLocks noChangeAspect="1"/>
          </p:cNvSpPr>
          <p:nvPr/>
        </p:nvSpPr>
        <p:spPr>
          <a:xfrm rot="9900000">
            <a:off x="6015791" y="2963730"/>
            <a:ext cx="287196" cy="243918"/>
          </a:xfrm>
          <a:custGeom>
            <a:avLst/>
            <a:gdLst/>
            <a:ahLst/>
            <a:cxnLst/>
            <a:rect l="l" t="t" r="r" b="b"/>
            <a:pathLst>
              <a:path w="2911009" h="2472345">
                <a:moveTo>
                  <a:pt x="2219598" y="1335309"/>
                </a:moveTo>
                <a:lnTo>
                  <a:pt x="2219598" y="1222573"/>
                </a:lnTo>
                <a:cubicBezTo>
                  <a:pt x="2219598" y="1176944"/>
                  <a:pt x="2241926" y="1136530"/>
                  <a:pt x="2277694" y="1113650"/>
                </a:cubicBezTo>
                <a:lnTo>
                  <a:pt x="2277694" y="137786"/>
                </a:lnTo>
                <a:cubicBezTo>
                  <a:pt x="2277694" y="61689"/>
                  <a:pt x="2339383" y="0"/>
                  <a:pt x="2415480" y="0"/>
                </a:cubicBezTo>
                <a:lnTo>
                  <a:pt x="2545196" y="0"/>
                </a:lnTo>
                <a:cubicBezTo>
                  <a:pt x="2621293" y="0"/>
                  <a:pt x="2682982" y="61689"/>
                  <a:pt x="2682982" y="137786"/>
                </a:cubicBezTo>
                <a:lnTo>
                  <a:pt x="2682982" y="1099067"/>
                </a:lnTo>
                <a:cubicBezTo>
                  <a:pt x="2730197" y="1120049"/>
                  <a:pt x="2762708" y="1167515"/>
                  <a:pt x="2762708" y="1222573"/>
                </a:cubicBezTo>
                <a:lnTo>
                  <a:pt x="2762708" y="1480834"/>
                </a:lnTo>
                <a:close/>
                <a:moveTo>
                  <a:pt x="241900" y="1676361"/>
                </a:moveTo>
                <a:cubicBezTo>
                  <a:pt x="69371" y="1631107"/>
                  <a:pt x="-34146" y="1454930"/>
                  <a:pt x="10296" y="1282189"/>
                </a:cubicBezTo>
                <a:cubicBezTo>
                  <a:pt x="54739" y="1109449"/>
                  <a:pt x="230428" y="1005105"/>
                  <a:pt x="403375" y="1048736"/>
                </a:cubicBezTo>
                <a:cubicBezTo>
                  <a:pt x="349550" y="1257945"/>
                  <a:pt x="295726" y="1467153"/>
                  <a:pt x="241900" y="1676361"/>
                </a:cubicBezTo>
                <a:close/>
                <a:moveTo>
                  <a:pt x="2578947" y="2467929"/>
                </a:moveTo>
                <a:lnTo>
                  <a:pt x="1957545" y="2301425"/>
                </a:lnTo>
                <a:lnTo>
                  <a:pt x="2194209" y="1418183"/>
                </a:lnTo>
                <a:lnTo>
                  <a:pt x="2815611" y="1584687"/>
                </a:lnTo>
                <a:cubicBezTo>
                  <a:pt x="2884250" y="1603079"/>
                  <a:pt x="2924985" y="1673632"/>
                  <a:pt x="2906593" y="1742272"/>
                </a:cubicBezTo>
                <a:lnTo>
                  <a:pt x="2736532" y="2376947"/>
                </a:lnTo>
                <a:cubicBezTo>
                  <a:pt x="2718140" y="2445587"/>
                  <a:pt x="2647586" y="2486321"/>
                  <a:pt x="2578947" y="2467929"/>
                </a:cubicBezTo>
                <a:close/>
                <a:moveTo>
                  <a:pt x="610249" y="2287120"/>
                </a:moveTo>
                <a:lnTo>
                  <a:pt x="1020264" y="756923"/>
                </a:lnTo>
                <a:lnTo>
                  <a:pt x="2107356" y="1398691"/>
                </a:lnTo>
                <a:lnTo>
                  <a:pt x="1872582" y="2274879"/>
                </a:lnTo>
                <a:close/>
                <a:moveTo>
                  <a:pt x="426016" y="2349577"/>
                </a:moveTo>
                <a:lnTo>
                  <a:pt x="243978" y="2300800"/>
                </a:lnTo>
                <a:cubicBezTo>
                  <a:pt x="205115" y="2290387"/>
                  <a:pt x="182051" y="2250439"/>
                  <a:pt x="192464" y="2211576"/>
                </a:cubicBezTo>
                <a:lnTo>
                  <a:pt x="620679" y="613455"/>
                </a:lnTo>
                <a:cubicBezTo>
                  <a:pt x="631093" y="574592"/>
                  <a:pt x="671040" y="551528"/>
                  <a:pt x="709903" y="561941"/>
                </a:cubicBezTo>
                <a:lnTo>
                  <a:pt x="891942" y="610718"/>
                </a:lnTo>
                <a:cubicBezTo>
                  <a:pt x="930805" y="621132"/>
                  <a:pt x="953869" y="661079"/>
                  <a:pt x="943455" y="699942"/>
                </a:cubicBezTo>
                <a:lnTo>
                  <a:pt x="515240" y="2298064"/>
                </a:lnTo>
                <a:cubicBezTo>
                  <a:pt x="504827" y="2336927"/>
                  <a:pt x="464879" y="2359990"/>
                  <a:pt x="426016" y="2349577"/>
                </a:cubicBezTo>
                <a:close/>
              </a:path>
            </a:pathLst>
          </a:cu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>
            <a:defPPr>
              <a:defRPr lang="ko-KR"/>
            </a:defPPr>
            <a:lvl1pPr marL="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1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 dirty="0"/>
          </a:p>
        </p:txBody>
      </p:sp>
      <p:grpSp>
        <p:nvGrpSpPr>
          <p:cNvPr id="1619" name="Group 66">
            <a:extLst>
              <a:ext uri="{FF2B5EF4-FFF2-40B4-BE49-F238E27FC236}">
                <a16:creationId xmlns:a16="http://schemas.microsoft.com/office/drawing/2014/main" id="{DC92B256-35AC-496D-B149-5FB5FD7AB2AC}"/>
              </a:ext>
            </a:extLst>
          </p:cNvPr>
          <p:cNvGrpSpPr/>
          <p:nvPr/>
        </p:nvGrpSpPr>
        <p:grpSpPr>
          <a:xfrm>
            <a:off x="3200400" y="4460659"/>
            <a:ext cx="1648883" cy="1477328"/>
            <a:chOff x="3017861" y="4283314"/>
            <a:chExt cx="1917633" cy="1477328"/>
          </a:xfrm>
        </p:grpSpPr>
        <p:sp>
          <p:nvSpPr>
            <p:cNvPr id="1620" name="TextBox 1619">
              <a:extLst>
                <a:ext uri="{FF2B5EF4-FFF2-40B4-BE49-F238E27FC236}">
                  <a16:creationId xmlns:a16="http://schemas.microsoft.com/office/drawing/2014/main" id="{2B3F42E9-BEC3-4B2B-981E-73C60AB67E00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21" name="TextBox 1620">
              <a:extLst>
                <a:ext uri="{FF2B5EF4-FFF2-40B4-BE49-F238E27FC236}">
                  <a16:creationId xmlns:a16="http://schemas.microsoft.com/office/drawing/2014/main" id="{B3AD170B-B08B-4400-B84C-A5D1E7038CC5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</p:grpSp>
      <p:grpSp>
        <p:nvGrpSpPr>
          <p:cNvPr id="1622" name="Group 66">
            <a:extLst>
              <a:ext uri="{FF2B5EF4-FFF2-40B4-BE49-F238E27FC236}">
                <a16:creationId xmlns:a16="http://schemas.microsoft.com/office/drawing/2014/main" id="{A8FAB26F-C191-4731-A4B2-C1299AA379F9}"/>
              </a:ext>
            </a:extLst>
          </p:cNvPr>
          <p:cNvGrpSpPr/>
          <p:nvPr/>
        </p:nvGrpSpPr>
        <p:grpSpPr>
          <a:xfrm>
            <a:off x="1129242" y="4460659"/>
            <a:ext cx="1648883" cy="1477328"/>
            <a:chOff x="3017861" y="4283314"/>
            <a:chExt cx="1917633" cy="1477328"/>
          </a:xfrm>
        </p:grpSpPr>
        <p:sp>
          <p:nvSpPr>
            <p:cNvPr id="1623" name="TextBox 1622">
              <a:extLst>
                <a:ext uri="{FF2B5EF4-FFF2-40B4-BE49-F238E27FC236}">
                  <a16:creationId xmlns:a16="http://schemas.microsoft.com/office/drawing/2014/main" id="{623EBD71-7A92-4B06-A809-276D9F2424CD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24" name="TextBox 1623">
              <a:extLst>
                <a:ext uri="{FF2B5EF4-FFF2-40B4-BE49-F238E27FC236}">
                  <a16:creationId xmlns:a16="http://schemas.microsoft.com/office/drawing/2014/main" id="{7880D7C2-1F21-428E-81BC-2088048CE186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5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5"/>
                </a:solidFill>
                <a:cs typeface="Arial" pitchFamily="34" charset="0"/>
              </a:endParaRPr>
            </a:p>
          </p:txBody>
        </p:sp>
      </p:grpSp>
      <p:grpSp>
        <p:nvGrpSpPr>
          <p:cNvPr id="1625" name="Group 66">
            <a:extLst>
              <a:ext uri="{FF2B5EF4-FFF2-40B4-BE49-F238E27FC236}">
                <a16:creationId xmlns:a16="http://schemas.microsoft.com/office/drawing/2014/main" id="{06C9B209-2749-4F52-9079-5414BD0E43C6}"/>
              </a:ext>
            </a:extLst>
          </p:cNvPr>
          <p:cNvGrpSpPr/>
          <p:nvPr/>
        </p:nvGrpSpPr>
        <p:grpSpPr>
          <a:xfrm>
            <a:off x="7342716" y="4460659"/>
            <a:ext cx="1648883" cy="1477328"/>
            <a:chOff x="3017861" y="4283314"/>
            <a:chExt cx="1917633" cy="1477328"/>
          </a:xfrm>
        </p:grpSpPr>
        <p:sp>
          <p:nvSpPr>
            <p:cNvPr id="1626" name="TextBox 1625">
              <a:extLst>
                <a:ext uri="{FF2B5EF4-FFF2-40B4-BE49-F238E27FC236}">
                  <a16:creationId xmlns:a16="http://schemas.microsoft.com/office/drawing/2014/main" id="{8B3D3519-0C19-4600-88E0-EF9345FED77A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27" name="TextBox 1626">
              <a:extLst>
                <a:ext uri="{FF2B5EF4-FFF2-40B4-BE49-F238E27FC236}">
                  <a16:creationId xmlns:a16="http://schemas.microsoft.com/office/drawing/2014/main" id="{873755CE-5A10-4766-ADA5-77330B6F2C84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</p:grpSp>
      <p:grpSp>
        <p:nvGrpSpPr>
          <p:cNvPr id="1628" name="Group 66">
            <a:extLst>
              <a:ext uri="{FF2B5EF4-FFF2-40B4-BE49-F238E27FC236}">
                <a16:creationId xmlns:a16="http://schemas.microsoft.com/office/drawing/2014/main" id="{1332580D-32F7-4DEB-99A4-FFCBDD6F5C56}"/>
              </a:ext>
            </a:extLst>
          </p:cNvPr>
          <p:cNvGrpSpPr/>
          <p:nvPr/>
        </p:nvGrpSpPr>
        <p:grpSpPr>
          <a:xfrm>
            <a:off x="9413875" y="4460659"/>
            <a:ext cx="1648883" cy="1477328"/>
            <a:chOff x="3017861" y="4283314"/>
            <a:chExt cx="1917633" cy="1477328"/>
          </a:xfrm>
        </p:grpSpPr>
        <p:sp>
          <p:nvSpPr>
            <p:cNvPr id="1629" name="TextBox 1628">
              <a:extLst>
                <a:ext uri="{FF2B5EF4-FFF2-40B4-BE49-F238E27FC236}">
                  <a16:creationId xmlns:a16="http://schemas.microsoft.com/office/drawing/2014/main" id="{5BCDE5C7-B915-4C15-ACFF-66F0A22B694E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30" name="TextBox 1629">
              <a:extLst>
                <a:ext uri="{FF2B5EF4-FFF2-40B4-BE49-F238E27FC236}">
                  <a16:creationId xmlns:a16="http://schemas.microsoft.com/office/drawing/2014/main" id="{92947D0A-3D5E-46C8-9A40-6FE767BEEA4F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1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1"/>
                </a:solidFill>
                <a:cs typeface="Arial" pitchFamily="34" charset="0"/>
              </a:endParaRPr>
            </a:p>
          </p:txBody>
        </p:sp>
      </p:grpSp>
      <p:grpSp>
        <p:nvGrpSpPr>
          <p:cNvPr id="1631" name="Group 66">
            <a:extLst>
              <a:ext uri="{FF2B5EF4-FFF2-40B4-BE49-F238E27FC236}">
                <a16:creationId xmlns:a16="http://schemas.microsoft.com/office/drawing/2014/main" id="{A5063055-7B32-452E-BBB5-B661E28CA75B}"/>
              </a:ext>
            </a:extLst>
          </p:cNvPr>
          <p:cNvGrpSpPr/>
          <p:nvPr/>
        </p:nvGrpSpPr>
        <p:grpSpPr>
          <a:xfrm>
            <a:off x="5271558" y="4460659"/>
            <a:ext cx="1648883" cy="1477328"/>
            <a:chOff x="3017861" y="4283314"/>
            <a:chExt cx="1917633" cy="1477328"/>
          </a:xfrm>
        </p:grpSpPr>
        <p:sp>
          <p:nvSpPr>
            <p:cNvPr id="1632" name="TextBox 1631">
              <a:extLst>
                <a:ext uri="{FF2B5EF4-FFF2-40B4-BE49-F238E27FC236}">
                  <a16:creationId xmlns:a16="http://schemas.microsoft.com/office/drawing/2014/main" id="{4A05F376-9F0D-4F51-8B0C-E58AE0CF2823}"/>
                </a:ext>
              </a:extLst>
            </p:cNvPr>
            <p:cNvSpPr txBox="1"/>
            <p:nvPr/>
          </p:nvSpPr>
          <p:spPr>
            <a:xfrm>
              <a:off x="3017861" y="4560313"/>
              <a:ext cx="1917633" cy="120032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200" dirty="0">
                  <a:solidFill>
                    <a:schemeClr val="tx1">
                      <a:lumMod val="65000"/>
                      <a:lumOff val="35000"/>
                    </a:schemeClr>
                  </a:solidFill>
                  <a:cs typeface="Arial" pitchFamily="34" charset="0"/>
                </a:rPr>
                <a:t>You can simply impress your audience and add a unique zing and appeal to your Presentations.  </a:t>
              </a:r>
              <a:endParaRPr lang="ko-KR" altLang="en-US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endParaRPr>
            </a:p>
          </p:txBody>
        </p:sp>
        <p:sp>
          <p:nvSpPr>
            <p:cNvPr id="1633" name="TextBox 1632">
              <a:extLst>
                <a:ext uri="{FF2B5EF4-FFF2-40B4-BE49-F238E27FC236}">
                  <a16:creationId xmlns:a16="http://schemas.microsoft.com/office/drawing/2014/main" id="{85DDB177-0691-42DE-AF2C-7CF93240F6E3}"/>
                </a:ext>
              </a:extLst>
            </p:cNvPr>
            <p:cNvSpPr txBox="1"/>
            <p:nvPr/>
          </p:nvSpPr>
          <p:spPr>
            <a:xfrm>
              <a:off x="3017861" y="4283314"/>
              <a:ext cx="1901330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Your Text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8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DC3539"/>
      </a:accent1>
      <a:accent2>
        <a:srgbClr val="F1CF01"/>
      </a:accent2>
      <a:accent3>
        <a:srgbClr val="449074"/>
      </a:accent3>
      <a:accent4>
        <a:srgbClr val="1764B9"/>
      </a:accent4>
      <a:accent5>
        <a:srgbClr val="8B62A8"/>
      </a:accent5>
      <a:accent6>
        <a:srgbClr val="FDB53E"/>
      </a:accent6>
      <a:hlink>
        <a:srgbClr val="FFFFFF"/>
      </a:hlink>
      <a:folHlink>
        <a:srgbClr val="000000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11246</TotalTime>
  <Words>125</Words>
  <Application>Microsoft Office PowerPoint</Application>
  <PresentationFormat>와이드스크린</PresentationFormat>
  <Paragraphs>18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41</cp:revision>
  <dcterms:created xsi:type="dcterms:W3CDTF">2018-02-18T19:39:47Z</dcterms:created>
  <dcterms:modified xsi:type="dcterms:W3CDTF">2024-02-21T17:39:02Z</dcterms:modified>
</cp:coreProperties>
</file>