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70" name="Group 1">
            <a:extLst>
              <a:ext uri="{FF2B5EF4-FFF2-40B4-BE49-F238E27FC236}">
                <a16:creationId xmlns:a16="http://schemas.microsoft.com/office/drawing/2014/main" id="{D670FDB9-5FEB-45F6-975F-4A1C2EE6C3F9}"/>
              </a:ext>
            </a:extLst>
          </p:cNvPr>
          <p:cNvGrpSpPr/>
          <p:nvPr/>
        </p:nvGrpSpPr>
        <p:grpSpPr>
          <a:xfrm>
            <a:off x="811016" y="1917496"/>
            <a:ext cx="5375068" cy="2867920"/>
            <a:chOff x="3101743" y="1853133"/>
            <a:chExt cx="5797258" cy="3093185"/>
          </a:xfrm>
        </p:grpSpPr>
        <p:grpSp>
          <p:nvGrpSpPr>
            <p:cNvPr id="471" name="Group 2">
              <a:extLst>
                <a:ext uri="{FF2B5EF4-FFF2-40B4-BE49-F238E27FC236}">
                  <a16:creationId xmlns:a16="http://schemas.microsoft.com/office/drawing/2014/main" id="{224F5226-0535-4D7F-988B-BB723E61C3F8}"/>
                </a:ext>
              </a:extLst>
            </p:cNvPr>
            <p:cNvGrpSpPr/>
            <p:nvPr/>
          </p:nvGrpSpPr>
          <p:grpSpPr>
            <a:xfrm rot="20177420">
              <a:off x="4412645" y="1885599"/>
              <a:ext cx="1785679" cy="2523400"/>
              <a:chOff x="4070856" y="1685903"/>
              <a:chExt cx="1785679" cy="2523400"/>
            </a:xfrm>
          </p:grpSpPr>
          <p:sp>
            <p:nvSpPr>
              <p:cNvPr id="484" name="Graphic 57">
                <a:extLst>
                  <a:ext uri="{FF2B5EF4-FFF2-40B4-BE49-F238E27FC236}">
                    <a16:creationId xmlns:a16="http://schemas.microsoft.com/office/drawing/2014/main" id="{AF6935EA-FCF0-496F-BF0A-9722CF52F7A6}"/>
                  </a:ext>
                </a:extLst>
              </p:cNvPr>
              <p:cNvSpPr/>
              <p:nvPr/>
            </p:nvSpPr>
            <p:spPr>
              <a:xfrm>
                <a:off x="4070856" y="1685903"/>
                <a:ext cx="1785679" cy="1346483"/>
              </a:xfrm>
              <a:custGeom>
                <a:avLst/>
                <a:gdLst>
                  <a:gd name="connsiteX0" fmla="*/ 1508250 w 1785679"/>
                  <a:gd name="connsiteY0" fmla="*/ 43240 h 1346483"/>
                  <a:gd name="connsiteX1" fmla="*/ 895687 w 1785679"/>
                  <a:gd name="connsiteY1" fmla="*/ 476 h 1346483"/>
                  <a:gd name="connsiteX2" fmla="*/ 283124 w 1785679"/>
                  <a:gd name="connsiteY2" fmla="*/ 43240 h 1346483"/>
                  <a:gd name="connsiteX3" fmla="*/ 5736 w 1785679"/>
                  <a:gd name="connsiteY3" fmla="*/ 378416 h 1346483"/>
                  <a:gd name="connsiteX4" fmla="*/ 236892 w 1785679"/>
                  <a:gd name="connsiteY4" fmla="*/ 1094999 h 1346483"/>
                  <a:gd name="connsiteX5" fmla="*/ 580737 w 1785679"/>
                  <a:gd name="connsiteY5" fmla="*/ 1346381 h 1346483"/>
                  <a:gd name="connsiteX6" fmla="*/ 895687 w 1785679"/>
                  <a:gd name="connsiteY6" fmla="*/ 1340602 h 1346483"/>
                  <a:gd name="connsiteX7" fmla="*/ 1210637 w 1785679"/>
                  <a:gd name="connsiteY7" fmla="*/ 1346381 h 1346483"/>
                  <a:gd name="connsiteX8" fmla="*/ 1554481 w 1785679"/>
                  <a:gd name="connsiteY8" fmla="*/ 1094999 h 1346483"/>
                  <a:gd name="connsiteX9" fmla="*/ 1785637 w 1785679"/>
                  <a:gd name="connsiteY9" fmla="*/ 378416 h 1346483"/>
                  <a:gd name="connsiteX10" fmla="*/ 1508250 w 1785679"/>
                  <a:gd name="connsiteY10" fmla="*/ 43240 h 1346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679" h="1346483">
                    <a:moveTo>
                      <a:pt x="1508250" y="43240"/>
                    </a:moveTo>
                    <a:cubicBezTo>
                      <a:pt x="1353375" y="12612"/>
                      <a:pt x="1122797" y="-2991"/>
                      <a:pt x="895687" y="476"/>
                    </a:cubicBezTo>
                    <a:cubicBezTo>
                      <a:pt x="668576" y="-2991"/>
                      <a:pt x="437998" y="12612"/>
                      <a:pt x="283124" y="43240"/>
                    </a:cubicBezTo>
                    <a:cubicBezTo>
                      <a:pt x="121314" y="75024"/>
                      <a:pt x="-31826" y="245501"/>
                      <a:pt x="5736" y="378416"/>
                    </a:cubicBezTo>
                    <a:lnTo>
                      <a:pt x="236892" y="1094999"/>
                    </a:lnTo>
                    <a:cubicBezTo>
                      <a:pt x="288325" y="1263743"/>
                      <a:pt x="337445" y="1363718"/>
                      <a:pt x="580737" y="1346381"/>
                    </a:cubicBezTo>
                    <a:cubicBezTo>
                      <a:pt x="680134" y="1339446"/>
                      <a:pt x="791666" y="1338291"/>
                      <a:pt x="895687" y="1340602"/>
                    </a:cubicBezTo>
                    <a:cubicBezTo>
                      <a:pt x="999707" y="1338868"/>
                      <a:pt x="1111240" y="1339446"/>
                      <a:pt x="1210637" y="1346381"/>
                    </a:cubicBezTo>
                    <a:cubicBezTo>
                      <a:pt x="1453928" y="1363718"/>
                      <a:pt x="1503049" y="1263743"/>
                      <a:pt x="1554481" y="1094999"/>
                    </a:cubicBezTo>
                    <a:lnTo>
                      <a:pt x="1785637" y="378416"/>
                    </a:lnTo>
                    <a:cubicBezTo>
                      <a:pt x="1823200" y="245501"/>
                      <a:pt x="1670059" y="75024"/>
                      <a:pt x="1508250" y="4324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57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5" name="Graphic 71">
                <a:extLst>
                  <a:ext uri="{FF2B5EF4-FFF2-40B4-BE49-F238E27FC236}">
                    <a16:creationId xmlns:a16="http://schemas.microsoft.com/office/drawing/2014/main" id="{BB5138AA-CE8E-432C-8959-030DB787F7C2}"/>
                  </a:ext>
                </a:extLst>
              </p:cNvPr>
              <p:cNvSpPr/>
              <p:nvPr/>
            </p:nvSpPr>
            <p:spPr>
              <a:xfrm>
                <a:off x="4498463" y="3087461"/>
                <a:ext cx="930466" cy="701613"/>
              </a:xfrm>
              <a:custGeom>
                <a:avLst/>
                <a:gdLst>
                  <a:gd name="connsiteX0" fmla="*/ 785905 w 930465"/>
                  <a:gd name="connsiteY0" fmla="*/ 22531 h 701613"/>
                  <a:gd name="connsiteX1" fmla="*/ 466716 w 930465"/>
                  <a:gd name="connsiteY1" fmla="*/ 248 h 701613"/>
                  <a:gd name="connsiteX2" fmla="*/ 147528 w 930465"/>
                  <a:gd name="connsiteY2" fmla="*/ 22531 h 701613"/>
                  <a:gd name="connsiteX3" fmla="*/ 2989 w 930465"/>
                  <a:gd name="connsiteY3" fmla="*/ 197181 h 701613"/>
                  <a:gd name="connsiteX4" fmla="*/ 123438 w 930465"/>
                  <a:gd name="connsiteY4" fmla="*/ 570572 h 701613"/>
                  <a:gd name="connsiteX5" fmla="*/ 302605 w 930465"/>
                  <a:gd name="connsiteY5" fmla="*/ 701560 h 701613"/>
                  <a:gd name="connsiteX6" fmla="*/ 466716 w 930465"/>
                  <a:gd name="connsiteY6" fmla="*/ 698549 h 701613"/>
                  <a:gd name="connsiteX7" fmla="*/ 630828 w 930465"/>
                  <a:gd name="connsiteY7" fmla="*/ 701560 h 701613"/>
                  <a:gd name="connsiteX8" fmla="*/ 809995 w 930465"/>
                  <a:gd name="connsiteY8" fmla="*/ 570572 h 701613"/>
                  <a:gd name="connsiteX9" fmla="*/ 930444 w 930465"/>
                  <a:gd name="connsiteY9" fmla="*/ 197181 h 701613"/>
                  <a:gd name="connsiteX10" fmla="*/ 785905 w 930465"/>
                  <a:gd name="connsiteY10" fmla="*/ 22531 h 701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30465" h="701613">
                    <a:moveTo>
                      <a:pt x="785905" y="22531"/>
                    </a:moveTo>
                    <a:cubicBezTo>
                      <a:pt x="705205" y="6572"/>
                      <a:pt x="585057" y="-1559"/>
                      <a:pt x="466716" y="248"/>
                    </a:cubicBezTo>
                    <a:cubicBezTo>
                      <a:pt x="348376" y="-1559"/>
                      <a:pt x="228228" y="6572"/>
                      <a:pt x="147528" y="22531"/>
                    </a:cubicBezTo>
                    <a:cubicBezTo>
                      <a:pt x="63213" y="39093"/>
                      <a:pt x="-16584" y="127923"/>
                      <a:pt x="2989" y="197181"/>
                    </a:cubicBezTo>
                    <a:lnTo>
                      <a:pt x="123438" y="570572"/>
                    </a:lnTo>
                    <a:cubicBezTo>
                      <a:pt x="150238" y="658500"/>
                      <a:pt x="175833" y="710594"/>
                      <a:pt x="302605" y="701560"/>
                    </a:cubicBezTo>
                    <a:cubicBezTo>
                      <a:pt x="354398" y="697946"/>
                      <a:pt x="412515" y="697344"/>
                      <a:pt x="466716" y="698549"/>
                    </a:cubicBezTo>
                    <a:cubicBezTo>
                      <a:pt x="520918" y="697645"/>
                      <a:pt x="579035" y="697946"/>
                      <a:pt x="630828" y="701560"/>
                    </a:cubicBezTo>
                    <a:cubicBezTo>
                      <a:pt x="757600" y="710594"/>
                      <a:pt x="783195" y="658500"/>
                      <a:pt x="809995" y="570572"/>
                    </a:cubicBezTo>
                    <a:lnTo>
                      <a:pt x="930444" y="197181"/>
                    </a:lnTo>
                    <a:cubicBezTo>
                      <a:pt x="950017" y="127923"/>
                      <a:pt x="870219" y="39093"/>
                      <a:pt x="785905" y="225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0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6" name="Graphic 85">
                <a:extLst>
                  <a:ext uri="{FF2B5EF4-FFF2-40B4-BE49-F238E27FC236}">
                    <a16:creationId xmlns:a16="http://schemas.microsoft.com/office/drawing/2014/main" id="{673F29F2-40FA-43D1-BBE4-BF87B128900F}"/>
                  </a:ext>
                </a:extLst>
              </p:cNvPr>
              <p:cNvSpPr/>
              <p:nvPr/>
            </p:nvSpPr>
            <p:spPr>
              <a:xfrm>
                <a:off x="4721566" y="3844149"/>
                <a:ext cx="484260" cy="365154"/>
              </a:xfrm>
              <a:custGeom>
                <a:avLst/>
                <a:gdLst>
                  <a:gd name="connsiteX0" fmla="*/ 409024 w 484259"/>
                  <a:gd name="connsiteY0" fmla="*/ 11726 h 365154"/>
                  <a:gd name="connsiteX1" fmla="*/ 242902 w 484259"/>
                  <a:gd name="connsiteY1" fmla="*/ 129 h 365154"/>
                  <a:gd name="connsiteX2" fmla="*/ 76781 w 484259"/>
                  <a:gd name="connsiteY2" fmla="*/ 11726 h 365154"/>
                  <a:gd name="connsiteX3" fmla="*/ 1556 w 484259"/>
                  <a:gd name="connsiteY3" fmla="*/ 102623 h 365154"/>
                  <a:gd name="connsiteX4" fmla="*/ 64243 w 484259"/>
                  <a:gd name="connsiteY4" fmla="*/ 296954 h 365154"/>
                  <a:gd name="connsiteX5" fmla="*/ 157490 w 484259"/>
                  <a:gd name="connsiteY5" fmla="*/ 365126 h 365154"/>
                  <a:gd name="connsiteX6" fmla="*/ 242902 w 484259"/>
                  <a:gd name="connsiteY6" fmla="*/ 363559 h 365154"/>
                  <a:gd name="connsiteX7" fmla="*/ 328314 w 484259"/>
                  <a:gd name="connsiteY7" fmla="*/ 365126 h 365154"/>
                  <a:gd name="connsiteX8" fmla="*/ 421561 w 484259"/>
                  <a:gd name="connsiteY8" fmla="*/ 296954 h 365154"/>
                  <a:gd name="connsiteX9" fmla="*/ 484248 w 484259"/>
                  <a:gd name="connsiteY9" fmla="*/ 102623 h 365154"/>
                  <a:gd name="connsiteX10" fmla="*/ 409024 w 484259"/>
                  <a:gd name="connsiteY10" fmla="*/ 11726 h 365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84259" h="365154">
                    <a:moveTo>
                      <a:pt x="409024" y="11726"/>
                    </a:moveTo>
                    <a:cubicBezTo>
                      <a:pt x="367023" y="3420"/>
                      <a:pt x="304492" y="-811"/>
                      <a:pt x="242902" y="129"/>
                    </a:cubicBezTo>
                    <a:cubicBezTo>
                      <a:pt x="181312" y="-811"/>
                      <a:pt x="118781" y="3420"/>
                      <a:pt x="76781" y="11726"/>
                    </a:cubicBezTo>
                    <a:cubicBezTo>
                      <a:pt x="32899" y="20346"/>
                      <a:pt x="-8631" y="66578"/>
                      <a:pt x="1556" y="102623"/>
                    </a:cubicBezTo>
                    <a:lnTo>
                      <a:pt x="64243" y="296954"/>
                    </a:lnTo>
                    <a:cubicBezTo>
                      <a:pt x="78191" y="342716"/>
                      <a:pt x="91512" y="369828"/>
                      <a:pt x="157490" y="365126"/>
                    </a:cubicBezTo>
                    <a:cubicBezTo>
                      <a:pt x="184446" y="363246"/>
                      <a:pt x="214693" y="362932"/>
                      <a:pt x="242902" y="363559"/>
                    </a:cubicBezTo>
                    <a:cubicBezTo>
                      <a:pt x="271111" y="363089"/>
                      <a:pt x="301358" y="363246"/>
                      <a:pt x="328314" y="365126"/>
                    </a:cubicBezTo>
                    <a:cubicBezTo>
                      <a:pt x="394292" y="369828"/>
                      <a:pt x="407613" y="342716"/>
                      <a:pt x="421561" y="296954"/>
                    </a:cubicBezTo>
                    <a:lnTo>
                      <a:pt x="484248" y="102623"/>
                    </a:lnTo>
                    <a:cubicBezTo>
                      <a:pt x="494435" y="66578"/>
                      <a:pt x="452905" y="20346"/>
                      <a:pt x="409024" y="1172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56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72" name="Group 3">
              <a:extLst>
                <a:ext uri="{FF2B5EF4-FFF2-40B4-BE49-F238E27FC236}">
                  <a16:creationId xmlns:a16="http://schemas.microsoft.com/office/drawing/2014/main" id="{C25D97B9-DDB4-456D-9FB1-950B066125F2}"/>
                </a:ext>
              </a:extLst>
            </p:cNvPr>
            <p:cNvGrpSpPr/>
            <p:nvPr/>
          </p:nvGrpSpPr>
          <p:grpSpPr>
            <a:xfrm rot="17400000">
              <a:off x="3470603" y="2791779"/>
              <a:ext cx="1785679" cy="2523400"/>
              <a:chOff x="4070856" y="1685903"/>
              <a:chExt cx="1785679" cy="2523400"/>
            </a:xfrm>
          </p:grpSpPr>
          <p:sp>
            <p:nvSpPr>
              <p:cNvPr id="481" name="Graphic 57">
                <a:extLst>
                  <a:ext uri="{FF2B5EF4-FFF2-40B4-BE49-F238E27FC236}">
                    <a16:creationId xmlns:a16="http://schemas.microsoft.com/office/drawing/2014/main" id="{86BF1112-B6E7-4877-8AEA-D912D32DFBE1}"/>
                  </a:ext>
                </a:extLst>
              </p:cNvPr>
              <p:cNvSpPr/>
              <p:nvPr/>
            </p:nvSpPr>
            <p:spPr>
              <a:xfrm>
                <a:off x="4070856" y="1685903"/>
                <a:ext cx="1785679" cy="1346483"/>
              </a:xfrm>
              <a:custGeom>
                <a:avLst/>
                <a:gdLst>
                  <a:gd name="connsiteX0" fmla="*/ 1508250 w 1785679"/>
                  <a:gd name="connsiteY0" fmla="*/ 43240 h 1346483"/>
                  <a:gd name="connsiteX1" fmla="*/ 895687 w 1785679"/>
                  <a:gd name="connsiteY1" fmla="*/ 476 h 1346483"/>
                  <a:gd name="connsiteX2" fmla="*/ 283124 w 1785679"/>
                  <a:gd name="connsiteY2" fmla="*/ 43240 h 1346483"/>
                  <a:gd name="connsiteX3" fmla="*/ 5736 w 1785679"/>
                  <a:gd name="connsiteY3" fmla="*/ 378416 h 1346483"/>
                  <a:gd name="connsiteX4" fmla="*/ 236892 w 1785679"/>
                  <a:gd name="connsiteY4" fmla="*/ 1094999 h 1346483"/>
                  <a:gd name="connsiteX5" fmla="*/ 580737 w 1785679"/>
                  <a:gd name="connsiteY5" fmla="*/ 1346381 h 1346483"/>
                  <a:gd name="connsiteX6" fmla="*/ 895687 w 1785679"/>
                  <a:gd name="connsiteY6" fmla="*/ 1340602 h 1346483"/>
                  <a:gd name="connsiteX7" fmla="*/ 1210637 w 1785679"/>
                  <a:gd name="connsiteY7" fmla="*/ 1346381 h 1346483"/>
                  <a:gd name="connsiteX8" fmla="*/ 1554481 w 1785679"/>
                  <a:gd name="connsiteY8" fmla="*/ 1094999 h 1346483"/>
                  <a:gd name="connsiteX9" fmla="*/ 1785637 w 1785679"/>
                  <a:gd name="connsiteY9" fmla="*/ 378416 h 1346483"/>
                  <a:gd name="connsiteX10" fmla="*/ 1508250 w 1785679"/>
                  <a:gd name="connsiteY10" fmla="*/ 43240 h 1346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679" h="1346483">
                    <a:moveTo>
                      <a:pt x="1508250" y="43240"/>
                    </a:moveTo>
                    <a:cubicBezTo>
                      <a:pt x="1353375" y="12612"/>
                      <a:pt x="1122797" y="-2991"/>
                      <a:pt x="895687" y="476"/>
                    </a:cubicBezTo>
                    <a:cubicBezTo>
                      <a:pt x="668576" y="-2991"/>
                      <a:pt x="437998" y="12612"/>
                      <a:pt x="283124" y="43240"/>
                    </a:cubicBezTo>
                    <a:cubicBezTo>
                      <a:pt x="121314" y="75024"/>
                      <a:pt x="-31826" y="245501"/>
                      <a:pt x="5736" y="378416"/>
                    </a:cubicBezTo>
                    <a:lnTo>
                      <a:pt x="236892" y="1094999"/>
                    </a:lnTo>
                    <a:cubicBezTo>
                      <a:pt x="288325" y="1263743"/>
                      <a:pt x="337445" y="1363718"/>
                      <a:pt x="580737" y="1346381"/>
                    </a:cubicBezTo>
                    <a:cubicBezTo>
                      <a:pt x="680134" y="1339446"/>
                      <a:pt x="791666" y="1338291"/>
                      <a:pt x="895687" y="1340602"/>
                    </a:cubicBezTo>
                    <a:cubicBezTo>
                      <a:pt x="999707" y="1338868"/>
                      <a:pt x="1111240" y="1339446"/>
                      <a:pt x="1210637" y="1346381"/>
                    </a:cubicBezTo>
                    <a:cubicBezTo>
                      <a:pt x="1453928" y="1363718"/>
                      <a:pt x="1503049" y="1263743"/>
                      <a:pt x="1554481" y="1094999"/>
                    </a:cubicBezTo>
                    <a:lnTo>
                      <a:pt x="1785637" y="378416"/>
                    </a:lnTo>
                    <a:cubicBezTo>
                      <a:pt x="1823200" y="245501"/>
                      <a:pt x="1670059" y="75024"/>
                      <a:pt x="1508250" y="4324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57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2" name="Graphic 71">
                <a:extLst>
                  <a:ext uri="{FF2B5EF4-FFF2-40B4-BE49-F238E27FC236}">
                    <a16:creationId xmlns:a16="http://schemas.microsoft.com/office/drawing/2014/main" id="{2E5EF670-6BAF-420E-8112-901EA14FAAC4}"/>
                  </a:ext>
                </a:extLst>
              </p:cNvPr>
              <p:cNvSpPr/>
              <p:nvPr/>
            </p:nvSpPr>
            <p:spPr>
              <a:xfrm>
                <a:off x="4498463" y="3087460"/>
                <a:ext cx="930466" cy="701613"/>
              </a:xfrm>
              <a:custGeom>
                <a:avLst/>
                <a:gdLst>
                  <a:gd name="connsiteX0" fmla="*/ 785905 w 930465"/>
                  <a:gd name="connsiteY0" fmla="*/ 22531 h 701613"/>
                  <a:gd name="connsiteX1" fmla="*/ 466716 w 930465"/>
                  <a:gd name="connsiteY1" fmla="*/ 248 h 701613"/>
                  <a:gd name="connsiteX2" fmla="*/ 147528 w 930465"/>
                  <a:gd name="connsiteY2" fmla="*/ 22531 h 701613"/>
                  <a:gd name="connsiteX3" fmla="*/ 2989 w 930465"/>
                  <a:gd name="connsiteY3" fmla="*/ 197181 h 701613"/>
                  <a:gd name="connsiteX4" fmla="*/ 123438 w 930465"/>
                  <a:gd name="connsiteY4" fmla="*/ 570572 h 701613"/>
                  <a:gd name="connsiteX5" fmla="*/ 302605 w 930465"/>
                  <a:gd name="connsiteY5" fmla="*/ 701560 h 701613"/>
                  <a:gd name="connsiteX6" fmla="*/ 466716 w 930465"/>
                  <a:gd name="connsiteY6" fmla="*/ 698549 h 701613"/>
                  <a:gd name="connsiteX7" fmla="*/ 630828 w 930465"/>
                  <a:gd name="connsiteY7" fmla="*/ 701560 h 701613"/>
                  <a:gd name="connsiteX8" fmla="*/ 809995 w 930465"/>
                  <a:gd name="connsiteY8" fmla="*/ 570572 h 701613"/>
                  <a:gd name="connsiteX9" fmla="*/ 930444 w 930465"/>
                  <a:gd name="connsiteY9" fmla="*/ 197181 h 701613"/>
                  <a:gd name="connsiteX10" fmla="*/ 785905 w 930465"/>
                  <a:gd name="connsiteY10" fmla="*/ 22531 h 701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30465" h="701613">
                    <a:moveTo>
                      <a:pt x="785905" y="22531"/>
                    </a:moveTo>
                    <a:cubicBezTo>
                      <a:pt x="705205" y="6572"/>
                      <a:pt x="585057" y="-1559"/>
                      <a:pt x="466716" y="248"/>
                    </a:cubicBezTo>
                    <a:cubicBezTo>
                      <a:pt x="348376" y="-1559"/>
                      <a:pt x="228228" y="6572"/>
                      <a:pt x="147528" y="22531"/>
                    </a:cubicBezTo>
                    <a:cubicBezTo>
                      <a:pt x="63213" y="39093"/>
                      <a:pt x="-16584" y="127923"/>
                      <a:pt x="2989" y="197181"/>
                    </a:cubicBezTo>
                    <a:lnTo>
                      <a:pt x="123438" y="570572"/>
                    </a:lnTo>
                    <a:cubicBezTo>
                      <a:pt x="150238" y="658500"/>
                      <a:pt x="175833" y="710594"/>
                      <a:pt x="302605" y="701560"/>
                    </a:cubicBezTo>
                    <a:cubicBezTo>
                      <a:pt x="354398" y="697946"/>
                      <a:pt x="412515" y="697344"/>
                      <a:pt x="466716" y="698549"/>
                    </a:cubicBezTo>
                    <a:cubicBezTo>
                      <a:pt x="520918" y="697645"/>
                      <a:pt x="579035" y="697946"/>
                      <a:pt x="630828" y="701560"/>
                    </a:cubicBezTo>
                    <a:cubicBezTo>
                      <a:pt x="757600" y="710594"/>
                      <a:pt x="783195" y="658500"/>
                      <a:pt x="809995" y="570572"/>
                    </a:cubicBezTo>
                    <a:lnTo>
                      <a:pt x="930444" y="197181"/>
                    </a:lnTo>
                    <a:cubicBezTo>
                      <a:pt x="950017" y="127923"/>
                      <a:pt x="870219" y="39093"/>
                      <a:pt x="785905" y="225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0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3" name="Graphic 85">
                <a:extLst>
                  <a:ext uri="{FF2B5EF4-FFF2-40B4-BE49-F238E27FC236}">
                    <a16:creationId xmlns:a16="http://schemas.microsoft.com/office/drawing/2014/main" id="{85CD1ED0-FDB3-455B-894D-9C8CAF3A3B68}"/>
                  </a:ext>
                </a:extLst>
              </p:cNvPr>
              <p:cNvSpPr/>
              <p:nvPr/>
            </p:nvSpPr>
            <p:spPr>
              <a:xfrm>
                <a:off x="4721566" y="3844149"/>
                <a:ext cx="484260" cy="365154"/>
              </a:xfrm>
              <a:custGeom>
                <a:avLst/>
                <a:gdLst>
                  <a:gd name="connsiteX0" fmla="*/ 409024 w 484259"/>
                  <a:gd name="connsiteY0" fmla="*/ 11726 h 365154"/>
                  <a:gd name="connsiteX1" fmla="*/ 242902 w 484259"/>
                  <a:gd name="connsiteY1" fmla="*/ 129 h 365154"/>
                  <a:gd name="connsiteX2" fmla="*/ 76781 w 484259"/>
                  <a:gd name="connsiteY2" fmla="*/ 11726 h 365154"/>
                  <a:gd name="connsiteX3" fmla="*/ 1556 w 484259"/>
                  <a:gd name="connsiteY3" fmla="*/ 102623 h 365154"/>
                  <a:gd name="connsiteX4" fmla="*/ 64243 w 484259"/>
                  <a:gd name="connsiteY4" fmla="*/ 296954 h 365154"/>
                  <a:gd name="connsiteX5" fmla="*/ 157490 w 484259"/>
                  <a:gd name="connsiteY5" fmla="*/ 365126 h 365154"/>
                  <a:gd name="connsiteX6" fmla="*/ 242902 w 484259"/>
                  <a:gd name="connsiteY6" fmla="*/ 363559 h 365154"/>
                  <a:gd name="connsiteX7" fmla="*/ 328314 w 484259"/>
                  <a:gd name="connsiteY7" fmla="*/ 365126 h 365154"/>
                  <a:gd name="connsiteX8" fmla="*/ 421561 w 484259"/>
                  <a:gd name="connsiteY8" fmla="*/ 296954 h 365154"/>
                  <a:gd name="connsiteX9" fmla="*/ 484248 w 484259"/>
                  <a:gd name="connsiteY9" fmla="*/ 102623 h 365154"/>
                  <a:gd name="connsiteX10" fmla="*/ 409024 w 484259"/>
                  <a:gd name="connsiteY10" fmla="*/ 11726 h 365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84259" h="365154">
                    <a:moveTo>
                      <a:pt x="409024" y="11726"/>
                    </a:moveTo>
                    <a:cubicBezTo>
                      <a:pt x="367023" y="3420"/>
                      <a:pt x="304492" y="-811"/>
                      <a:pt x="242902" y="129"/>
                    </a:cubicBezTo>
                    <a:cubicBezTo>
                      <a:pt x="181312" y="-811"/>
                      <a:pt x="118781" y="3420"/>
                      <a:pt x="76781" y="11726"/>
                    </a:cubicBezTo>
                    <a:cubicBezTo>
                      <a:pt x="32899" y="20346"/>
                      <a:pt x="-8631" y="66578"/>
                      <a:pt x="1556" y="102623"/>
                    </a:cubicBezTo>
                    <a:lnTo>
                      <a:pt x="64243" y="296954"/>
                    </a:lnTo>
                    <a:cubicBezTo>
                      <a:pt x="78191" y="342716"/>
                      <a:pt x="91512" y="369828"/>
                      <a:pt x="157490" y="365126"/>
                    </a:cubicBezTo>
                    <a:cubicBezTo>
                      <a:pt x="184446" y="363246"/>
                      <a:pt x="214693" y="362932"/>
                      <a:pt x="242902" y="363559"/>
                    </a:cubicBezTo>
                    <a:cubicBezTo>
                      <a:pt x="271111" y="363089"/>
                      <a:pt x="301358" y="363246"/>
                      <a:pt x="328314" y="365126"/>
                    </a:cubicBezTo>
                    <a:cubicBezTo>
                      <a:pt x="394292" y="369828"/>
                      <a:pt x="407613" y="342716"/>
                      <a:pt x="421561" y="296954"/>
                    </a:cubicBezTo>
                    <a:lnTo>
                      <a:pt x="484248" y="102623"/>
                    </a:lnTo>
                    <a:cubicBezTo>
                      <a:pt x="494435" y="66578"/>
                      <a:pt x="452905" y="20346"/>
                      <a:pt x="409024" y="1172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56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73" name="Group 4">
              <a:extLst>
                <a:ext uri="{FF2B5EF4-FFF2-40B4-BE49-F238E27FC236}">
                  <a16:creationId xmlns:a16="http://schemas.microsoft.com/office/drawing/2014/main" id="{BE1F28DA-BF85-45C1-95BF-7CC14F89DD15}"/>
                </a:ext>
              </a:extLst>
            </p:cNvPr>
            <p:cNvGrpSpPr/>
            <p:nvPr/>
          </p:nvGrpSpPr>
          <p:grpSpPr>
            <a:xfrm rot="1422580" flipH="1">
              <a:off x="5800879" y="1853133"/>
              <a:ext cx="1785679" cy="2523400"/>
              <a:chOff x="4070856" y="1685903"/>
              <a:chExt cx="1785679" cy="2523400"/>
            </a:xfrm>
          </p:grpSpPr>
          <p:sp>
            <p:nvSpPr>
              <p:cNvPr id="478" name="Graphic 57">
                <a:extLst>
                  <a:ext uri="{FF2B5EF4-FFF2-40B4-BE49-F238E27FC236}">
                    <a16:creationId xmlns:a16="http://schemas.microsoft.com/office/drawing/2014/main" id="{7037B3D3-3C7C-40D8-B52D-369BEFCE6FEC}"/>
                  </a:ext>
                </a:extLst>
              </p:cNvPr>
              <p:cNvSpPr/>
              <p:nvPr/>
            </p:nvSpPr>
            <p:spPr>
              <a:xfrm>
                <a:off x="4070856" y="1685903"/>
                <a:ext cx="1785679" cy="1346483"/>
              </a:xfrm>
              <a:custGeom>
                <a:avLst/>
                <a:gdLst>
                  <a:gd name="connsiteX0" fmla="*/ 1508250 w 1785679"/>
                  <a:gd name="connsiteY0" fmla="*/ 43240 h 1346483"/>
                  <a:gd name="connsiteX1" fmla="*/ 895687 w 1785679"/>
                  <a:gd name="connsiteY1" fmla="*/ 476 h 1346483"/>
                  <a:gd name="connsiteX2" fmla="*/ 283124 w 1785679"/>
                  <a:gd name="connsiteY2" fmla="*/ 43240 h 1346483"/>
                  <a:gd name="connsiteX3" fmla="*/ 5736 w 1785679"/>
                  <a:gd name="connsiteY3" fmla="*/ 378416 h 1346483"/>
                  <a:gd name="connsiteX4" fmla="*/ 236892 w 1785679"/>
                  <a:gd name="connsiteY4" fmla="*/ 1094999 h 1346483"/>
                  <a:gd name="connsiteX5" fmla="*/ 580737 w 1785679"/>
                  <a:gd name="connsiteY5" fmla="*/ 1346381 h 1346483"/>
                  <a:gd name="connsiteX6" fmla="*/ 895687 w 1785679"/>
                  <a:gd name="connsiteY6" fmla="*/ 1340602 h 1346483"/>
                  <a:gd name="connsiteX7" fmla="*/ 1210637 w 1785679"/>
                  <a:gd name="connsiteY7" fmla="*/ 1346381 h 1346483"/>
                  <a:gd name="connsiteX8" fmla="*/ 1554481 w 1785679"/>
                  <a:gd name="connsiteY8" fmla="*/ 1094999 h 1346483"/>
                  <a:gd name="connsiteX9" fmla="*/ 1785637 w 1785679"/>
                  <a:gd name="connsiteY9" fmla="*/ 378416 h 1346483"/>
                  <a:gd name="connsiteX10" fmla="*/ 1508250 w 1785679"/>
                  <a:gd name="connsiteY10" fmla="*/ 43240 h 1346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679" h="1346483">
                    <a:moveTo>
                      <a:pt x="1508250" y="43240"/>
                    </a:moveTo>
                    <a:cubicBezTo>
                      <a:pt x="1353375" y="12612"/>
                      <a:pt x="1122797" y="-2991"/>
                      <a:pt x="895687" y="476"/>
                    </a:cubicBezTo>
                    <a:cubicBezTo>
                      <a:pt x="668576" y="-2991"/>
                      <a:pt x="437998" y="12612"/>
                      <a:pt x="283124" y="43240"/>
                    </a:cubicBezTo>
                    <a:cubicBezTo>
                      <a:pt x="121314" y="75024"/>
                      <a:pt x="-31826" y="245501"/>
                      <a:pt x="5736" y="378416"/>
                    </a:cubicBezTo>
                    <a:lnTo>
                      <a:pt x="236892" y="1094999"/>
                    </a:lnTo>
                    <a:cubicBezTo>
                      <a:pt x="288325" y="1263743"/>
                      <a:pt x="337445" y="1363718"/>
                      <a:pt x="580737" y="1346381"/>
                    </a:cubicBezTo>
                    <a:cubicBezTo>
                      <a:pt x="680134" y="1339446"/>
                      <a:pt x="791666" y="1338291"/>
                      <a:pt x="895687" y="1340602"/>
                    </a:cubicBezTo>
                    <a:cubicBezTo>
                      <a:pt x="999707" y="1338868"/>
                      <a:pt x="1111240" y="1339446"/>
                      <a:pt x="1210637" y="1346381"/>
                    </a:cubicBezTo>
                    <a:cubicBezTo>
                      <a:pt x="1453928" y="1363718"/>
                      <a:pt x="1503049" y="1263743"/>
                      <a:pt x="1554481" y="1094999"/>
                    </a:cubicBezTo>
                    <a:lnTo>
                      <a:pt x="1785637" y="378416"/>
                    </a:lnTo>
                    <a:cubicBezTo>
                      <a:pt x="1823200" y="245501"/>
                      <a:pt x="1670059" y="75024"/>
                      <a:pt x="1508250" y="4324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57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9" name="Graphic 71">
                <a:extLst>
                  <a:ext uri="{FF2B5EF4-FFF2-40B4-BE49-F238E27FC236}">
                    <a16:creationId xmlns:a16="http://schemas.microsoft.com/office/drawing/2014/main" id="{02DF02B1-35E8-41A7-9E93-0E2DF861D9F9}"/>
                  </a:ext>
                </a:extLst>
              </p:cNvPr>
              <p:cNvSpPr/>
              <p:nvPr/>
            </p:nvSpPr>
            <p:spPr>
              <a:xfrm>
                <a:off x="4498463" y="3087461"/>
                <a:ext cx="930466" cy="701613"/>
              </a:xfrm>
              <a:custGeom>
                <a:avLst/>
                <a:gdLst>
                  <a:gd name="connsiteX0" fmla="*/ 785905 w 930465"/>
                  <a:gd name="connsiteY0" fmla="*/ 22531 h 701613"/>
                  <a:gd name="connsiteX1" fmla="*/ 466716 w 930465"/>
                  <a:gd name="connsiteY1" fmla="*/ 248 h 701613"/>
                  <a:gd name="connsiteX2" fmla="*/ 147528 w 930465"/>
                  <a:gd name="connsiteY2" fmla="*/ 22531 h 701613"/>
                  <a:gd name="connsiteX3" fmla="*/ 2989 w 930465"/>
                  <a:gd name="connsiteY3" fmla="*/ 197181 h 701613"/>
                  <a:gd name="connsiteX4" fmla="*/ 123438 w 930465"/>
                  <a:gd name="connsiteY4" fmla="*/ 570572 h 701613"/>
                  <a:gd name="connsiteX5" fmla="*/ 302605 w 930465"/>
                  <a:gd name="connsiteY5" fmla="*/ 701560 h 701613"/>
                  <a:gd name="connsiteX6" fmla="*/ 466716 w 930465"/>
                  <a:gd name="connsiteY6" fmla="*/ 698549 h 701613"/>
                  <a:gd name="connsiteX7" fmla="*/ 630828 w 930465"/>
                  <a:gd name="connsiteY7" fmla="*/ 701560 h 701613"/>
                  <a:gd name="connsiteX8" fmla="*/ 809995 w 930465"/>
                  <a:gd name="connsiteY8" fmla="*/ 570572 h 701613"/>
                  <a:gd name="connsiteX9" fmla="*/ 930444 w 930465"/>
                  <a:gd name="connsiteY9" fmla="*/ 197181 h 701613"/>
                  <a:gd name="connsiteX10" fmla="*/ 785905 w 930465"/>
                  <a:gd name="connsiteY10" fmla="*/ 22531 h 701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30465" h="701613">
                    <a:moveTo>
                      <a:pt x="785905" y="22531"/>
                    </a:moveTo>
                    <a:cubicBezTo>
                      <a:pt x="705205" y="6572"/>
                      <a:pt x="585057" y="-1559"/>
                      <a:pt x="466716" y="248"/>
                    </a:cubicBezTo>
                    <a:cubicBezTo>
                      <a:pt x="348376" y="-1559"/>
                      <a:pt x="228228" y="6572"/>
                      <a:pt x="147528" y="22531"/>
                    </a:cubicBezTo>
                    <a:cubicBezTo>
                      <a:pt x="63213" y="39093"/>
                      <a:pt x="-16584" y="127923"/>
                      <a:pt x="2989" y="197181"/>
                    </a:cubicBezTo>
                    <a:lnTo>
                      <a:pt x="123438" y="570572"/>
                    </a:lnTo>
                    <a:cubicBezTo>
                      <a:pt x="150238" y="658500"/>
                      <a:pt x="175833" y="710594"/>
                      <a:pt x="302605" y="701560"/>
                    </a:cubicBezTo>
                    <a:cubicBezTo>
                      <a:pt x="354398" y="697946"/>
                      <a:pt x="412515" y="697344"/>
                      <a:pt x="466716" y="698549"/>
                    </a:cubicBezTo>
                    <a:cubicBezTo>
                      <a:pt x="520918" y="697645"/>
                      <a:pt x="579035" y="697946"/>
                      <a:pt x="630828" y="701560"/>
                    </a:cubicBezTo>
                    <a:cubicBezTo>
                      <a:pt x="757600" y="710594"/>
                      <a:pt x="783195" y="658500"/>
                      <a:pt x="809995" y="570572"/>
                    </a:cubicBezTo>
                    <a:lnTo>
                      <a:pt x="930444" y="197181"/>
                    </a:lnTo>
                    <a:cubicBezTo>
                      <a:pt x="950017" y="127923"/>
                      <a:pt x="870219" y="39093"/>
                      <a:pt x="785905" y="225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0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0" name="Graphic 85">
                <a:extLst>
                  <a:ext uri="{FF2B5EF4-FFF2-40B4-BE49-F238E27FC236}">
                    <a16:creationId xmlns:a16="http://schemas.microsoft.com/office/drawing/2014/main" id="{95F8C1B8-91AE-45C8-AA00-3BAD471AC929}"/>
                  </a:ext>
                </a:extLst>
              </p:cNvPr>
              <p:cNvSpPr/>
              <p:nvPr/>
            </p:nvSpPr>
            <p:spPr>
              <a:xfrm>
                <a:off x="4721566" y="3844149"/>
                <a:ext cx="484260" cy="365154"/>
              </a:xfrm>
              <a:custGeom>
                <a:avLst/>
                <a:gdLst>
                  <a:gd name="connsiteX0" fmla="*/ 409024 w 484259"/>
                  <a:gd name="connsiteY0" fmla="*/ 11726 h 365154"/>
                  <a:gd name="connsiteX1" fmla="*/ 242902 w 484259"/>
                  <a:gd name="connsiteY1" fmla="*/ 129 h 365154"/>
                  <a:gd name="connsiteX2" fmla="*/ 76781 w 484259"/>
                  <a:gd name="connsiteY2" fmla="*/ 11726 h 365154"/>
                  <a:gd name="connsiteX3" fmla="*/ 1556 w 484259"/>
                  <a:gd name="connsiteY3" fmla="*/ 102623 h 365154"/>
                  <a:gd name="connsiteX4" fmla="*/ 64243 w 484259"/>
                  <a:gd name="connsiteY4" fmla="*/ 296954 h 365154"/>
                  <a:gd name="connsiteX5" fmla="*/ 157490 w 484259"/>
                  <a:gd name="connsiteY5" fmla="*/ 365126 h 365154"/>
                  <a:gd name="connsiteX6" fmla="*/ 242902 w 484259"/>
                  <a:gd name="connsiteY6" fmla="*/ 363559 h 365154"/>
                  <a:gd name="connsiteX7" fmla="*/ 328314 w 484259"/>
                  <a:gd name="connsiteY7" fmla="*/ 365126 h 365154"/>
                  <a:gd name="connsiteX8" fmla="*/ 421561 w 484259"/>
                  <a:gd name="connsiteY8" fmla="*/ 296954 h 365154"/>
                  <a:gd name="connsiteX9" fmla="*/ 484248 w 484259"/>
                  <a:gd name="connsiteY9" fmla="*/ 102623 h 365154"/>
                  <a:gd name="connsiteX10" fmla="*/ 409024 w 484259"/>
                  <a:gd name="connsiteY10" fmla="*/ 11726 h 365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84259" h="365154">
                    <a:moveTo>
                      <a:pt x="409024" y="11726"/>
                    </a:moveTo>
                    <a:cubicBezTo>
                      <a:pt x="367023" y="3420"/>
                      <a:pt x="304492" y="-811"/>
                      <a:pt x="242902" y="129"/>
                    </a:cubicBezTo>
                    <a:cubicBezTo>
                      <a:pt x="181312" y="-811"/>
                      <a:pt x="118781" y="3420"/>
                      <a:pt x="76781" y="11726"/>
                    </a:cubicBezTo>
                    <a:cubicBezTo>
                      <a:pt x="32899" y="20346"/>
                      <a:pt x="-8631" y="66578"/>
                      <a:pt x="1556" y="102623"/>
                    </a:cubicBezTo>
                    <a:lnTo>
                      <a:pt x="64243" y="296954"/>
                    </a:lnTo>
                    <a:cubicBezTo>
                      <a:pt x="78191" y="342716"/>
                      <a:pt x="91512" y="369828"/>
                      <a:pt x="157490" y="365126"/>
                    </a:cubicBezTo>
                    <a:cubicBezTo>
                      <a:pt x="184446" y="363246"/>
                      <a:pt x="214693" y="362932"/>
                      <a:pt x="242902" y="363559"/>
                    </a:cubicBezTo>
                    <a:cubicBezTo>
                      <a:pt x="271111" y="363089"/>
                      <a:pt x="301358" y="363246"/>
                      <a:pt x="328314" y="365126"/>
                    </a:cubicBezTo>
                    <a:cubicBezTo>
                      <a:pt x="394292" y="369828"/>
                      <a:pt x="407613" y="342716"/>
                      <a:pt x="421561" y="296954"/>
                    </a:cubicBezTo>
                    <a:lnTo>
                      <a:pt x="484248" y="102623"/>
                    </a:lnTo>
                    <a:cubicBezTo>
                      <a:pt x="494435" y="66578"/>
                      <a:pt x="452905" y="20346"/>
                      <a:pt x="409024" y="1172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56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74" name="Group 5">
              <a:extLst>
                <a:ext uri="{FF2B5EF4-FFF2-40B4-BE49-F238E27FC236}">
                  <a16:creationId xmlns:a16="http://schemas.microsoft.com/office/drawing/2014/main" id="{650F74CB-7352-4128-9315-4CFF4B07F1B6}"/>
                </a:ext>
              </a:extLst>
            </p:cNvPr>
            <p:cNvGrpSpPr/>
            <p:nvPr/>
          </p:nvGrpSpPr>
          <p:grpSpPr>
            <a:xfrm rot="4200000" flipH="1">
              <a:off x="6744461" y="2791779"/>
              <a:ext cx="1785679" cy="2523400"/>
              <a:chOff x="4070856" y="1685903"/>
              <a:chExt cx="1785679" cy="2523400"/>
            </a:xfrm>
          </p:grpSpPr>
          <p:sp>
            <p:nvSpPr>
              <p:cNvPr id="475" name="Graphic 57">
                <a:extLst>
                  <a:ext uri="{FF2B5EF4-FFF2-40B4-BE49-F238E27FC236}">
                    <a16:creationId xmlns:a16="http://schemas.microsoft.com/office/drawing/2014/main" id="{94B0EB32-05C4-4B84-A6FB-EF671C38D7D2}"/>
                  </a:ext>
                </a:extLst>
              </p:cNvPr>
              <p:cNvSpPr/>
              <p:nvPr/>
            </p:nvSpPr>
            <p:spPr>
              <a:xfrm>
                <a:off x="4070856" y="1685903"/>
                <a:ext cx="1785679" cy="1346483"/>
              </a:xfrm>
              <a:custGeom>
                <a:avLst/>
                <a:gdLst>
                  <a:gd name="connsiteX0" fmla="*/ 1508250 w 1785679"/>
                  <a:gd name="connsiteY0" fmla="*/ 43240 h 1346483"/>
                  <a:gd name="connsiteX1" fmla="*/ 895687 w 1785679"/>
                  <a:gd name="connsiteY1" fmla="*/ 476 h 1346483"/>
                  <a:gd name="connsiteX2" fmla="*/ 283124 w 1785679"/>
                  <a:gd name="connsiteY2" fmla="*/ 43240 h 1346483"/>
                  <a:gd name="connsiteX3" fmla="*/ 5736 w 1785679"/>
                  <a:gd name="connsiteY3" fmla="*/ 378416 h 1346483"/>
                  <a:gd name="connsiteX4" fmla="*/ 236892 w 1785679"/>
                  <a:gd name="connsiteY4" fmla="*/ 1094999 h 1346483"/>
                  <a:gd name="connsiteX5" fmla="*/ 580737 w 1785679"/>
                  <a:gd name="connsiteY5" fmla="*/ 1346381 h 1346483"/>
                  <a:gd name="connsiteX6" fmla="*/ 895687 w 1785679"/>
                  <a:gd name="connsiteY6" fmla="*/ 1340602 h 1346483"/>
                  <a:gd name="connsiteX7" fmla="*/ 1210637 w 1785679"/>
                  <a:gd name="connsiteY7" fmla="*/ 1346381 h 1346483"/>
                  <a:gd name="connsiteX8" fmla="*/ 1554481 w 1785679"/>
                  <a:gd name="connsiteY8" fmla="*/ 1094999 h 1346483"/>
                  <a:gd name="connsiteX9" fmla="*/ 1785637 w 1785679"/>
                  <a:gd name="connsiteY9" fmla="*/ 378416 h 1346483"/>
                  <a:gd name="connsiteX10" fmla="*/ 1508250 w 1785679"/>
                  <a:gd name="connsiteY10" fmla="*/ 43240 h 1346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679" h="1346483">
                    <a:moveTo>
                      <a:pt x="1508250" y="43240"/>
                    </a:moveTo>
                    <a:cubicBezTo>
                      <a:pt x="1353375" y="12612"/>
                      <a:pt x="1122797" y="-2991"/>
                      <a:pt x="895687" y="476"/>
                    </a:cubicBezTo>
                    <a:cubicBezTo>
                      <a:pt x="668576" y="-2991"/>
                      <a:pt x="437998" y="12612"/>
                      <a:pt x="283124" y="43240"/>
                    </a:cubicBezTo>
                    <a:cubicBezTo>
                      <a:pt x="121314" y="75024"/>
                      <a:pt x="-31826" y="245501"/>
                      <a:pt x="5736" y="378416"/>
                    </a:cubicBezTo>
                    <a:lnTo>
                      <a:pt x="236892" y="1094999"/>
                    </a:lnTo>
                    <a:cubicBezTo>
                      <a:pt x="288325" y="1263743"/>
                      <a:pt x="337445" y="1363718"/>
                      <a:pt x="580737" y="1346381"/>
                    </a:cubicBezTo>
                    <a:cubicBezTo>
                      <a:pt x="680134" y="1339446"/>
                      <a:pt x="791666" y="1338291"/>
                      <a:pt x="895687" y="1340602"/>
                    </a:cubicBezTo>
                    <a:cubicBezTo>
                      <a:pt x="999707" y="1338868"/>
                      <a:pt x="1111240" y="1339446"/>
                      <a:pt x="1210637" y="1346381"/>
                    </a:cubicBezTo>
                    <a:cubicBezTo>
                      <a:pt x="1453928" y="1363718"/>
                      <a:pt x="1503049" y="1263743"/>
                      <a:pt x="1554481" y="1094999"/>
                    </a:cubicBezTo>
                    <a:lnTo>
                      <a:pt x="1785637" y="378416"/>
                    </a:lnTo>
                    <a:cubicBezTo>
                      <a:pt x="1823200" y="245501"/>
                      <a:pt x="1670059" y="75024"/>
                      <a:pt x="1508250" y="4324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57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6" name="Graphic 71">
                <a:extLst>
                  <a:ext uri="{FF2B5EF4-FFF2-40B4-BE49-F238E27FC236}">
                    <a16:creationId xmlns:a16="http://schemas.microsoft.com/office/drawing/2014/main" id="{AF157894-9CA3-4C4B-B63D-B77C1F34FE85}"/>
                  </a:ext>
                </a:extLst>
              </p:cNvPr>
              <p:cNvSpPr/>
              <p:nvPr/>
            </p:nvSpPr>
            <p:spPr>
              <a:xfrm>
                <a:off x="4498463" y="3087460"/>
                <a:ext cx="930466" cy="701613"/>
              </a:xfrm>
              <a:custGeom>
                <a:avLst/>
                <a:gdLst>
                  <a:gd name="connsiteX0" fmla="*/ 785905 w 930465"/>
                  <a:gd name="connsiteY0" fmla="*/ 22531 h 701613"/>
                  <a:gd name="connsiteX1" fmla="*/ 466716 w 930465"/>
                  <a:gd name="connsiteY1" fmla="*/ 248 h 701613"/>
                  <a:gd name="connsiteX2" fmla="*/ 147528 w 930465"/>
                  <a:gd name="connsiteY2" fmla="*/ 22531 h 701613"/>
                  <a:gd name="connsiteX3" fmla="*/ 2989 w 930465"/>
                  <a:gd name="connsiteY3" fmla="*/ 197181 h 701613"/>
                  <a:gd name="connsiteX4" fmla="*/ 123438 w 930465"/>
                  <a:gd name="connsiteY4" fmla="*/ 570572 h 701613"/>
                  <a:gd name="connsiteX5" fmla="*/ 302605 w 930465"/>
                  <a:gd name="connsiteY5" fmla="*/ 701560 h 701613"/>
                  <a:gd name="connsiteX6" fmla="*/ 466716 w 930465"/>
                  <a:gd name="connsiteY6" fmla="*/ 698549 h 701613"/>
                  <a:gd name="connsiteX7" fmla="*/ 630828 w 930465"/>
                  <a:gd name="connsiteY7" fmla="*/ 701560 h 701613"/>
                  <a:gd name="connsiteX8" fmla="*/ 809995 w 930465"/>
                  <a:gd name="connsiteY8" fmla="*/ 570572 h 701613"/>
                  <a:gd name="connsiteX9" fmla="*/ 930444 w 930465"/>
                  <a:gd name="connsiteY9" fmla="*/ 197181 h 701613"/>
                  <a:gd name="connsiteX10" fmla="*/ 785905 w 930465"/>
                  <a:gd name="connsiteY10" fmla="*/ 22531 h 701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30465" h="701613">
                    <a:moveTo>
                      <a:pt x="785905" y="22531"/>
                    </a:moveTo>
                    <a:cubicBezTo>
                      <a:pt x="705205" y="6572"/>
                      <a:pt x="585057" y="-1559"/>
                      <a:pt x="466716" y="248"/>
                    </a:cubicBezTo>
                    <a:cubicBezTo>
                      <a:pt x="348376" y="-1559"/>
                      <a:pt x="228228" y="6572"/>
                      <a:pt x="147528" y="22531"/>
                    </a:cubicBezTo>
                    <a:cubicBezTo>
                      <a:pt x="63213" y="39093"/>
                      <a:pt x="-16584" y="127923"/>
                      <a:pt x="2989" y="197181"/>
                    </a:cubicBezTo>
                    <a:lnTo>
                      <a:pt x="123438" y="570572"/>
                    </a:lnTo>
                    <a:cubicBezTo>
                      <a:pt x="150238" y="658500"/>
                      <a:pt x="175833" y="710594"/>
                      <a:pt x="302605" y="701560"/>
                    </a:cubicBezTo>
                    <a:cubicBezTo>
                      <a:pt x="354398" y="697946"/>
                      <a:pt x="412515" y="697344"/>
                      <a:pt x="466716" y="698549"/>
                    </a:cubicBezTo>
                    <a:cubicBezTo>
                      <a:pt x="520918" y="697645"/>
                      <a:pt x="579035" y="697946"/>
                      <a:pt x="630828" y="701560"/>
                    </a:cubicBezTo>
                    <a:cubicBezTo>
                      <a:pt x="757600" y="710594"/>
                      <a:pt x="783195" y="658500"/>
                      <a:pt x="809995" y="570572"/>
                    </a:cubicBezTo>
                    <a:lnTo>
                      <a:pt x="930444" y="197181"/>
                    </a:lnTo>
                    <a:cubicBezTo>
                      <a:pt x="950017" y="127923"/>
                      <a:pt x="870219" y="39093"/>
                      <a:pt x="785905" y="2253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0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7" name="Graphic 85">
                <a:extLst>
                  <a:ext uri="{FF2B5EF4-FFF2-40B4-BE49-F238E27FC236}">
                    <a16:creationId xmlns:a16="http://schemas.microsoft.com/office/drawing/2014/main" id="{2B321321-255E-4BA7-A947-037A1CC28CF3}"/>
                  </a:ext>
                </a:extLst>
              </p:cNvPr>
              <p:cNvSpPr/>
              <p:nvPr/>
            </p:nvSpPr>
            <p:spPr>
              <a:xfrm>
                <a:off x="4721566" y="3844149"/>
                <a:ext cx="484260" cy="365154"/>
              </a:xfrm>
              <a:custGeom>
                <a:avLst/>
                <a:gdLst>
                  <a:gd name="connsiteX0" fmla="*/ 409024 w 484259"/>
                  <a:gd name="connsiteY0" fmla="*/ 11726 h 365154"/>
                  <a:gd name="connsiteX1" fmla="*/ 242902 w 484259"/>
                  <a:gd name="connsiteY1" fmla="*/ 129 h 365154"/>
                  <a:gd name="connsiteX2" fmla="*/ 76781 w 484259"/>
                  <a:gd name="connsiteY2" fmla="*/ 11726 h 365154"/>
                  <a:gd name="connsiteX3" fmla="*/ 1556 w 484259"/>
                  <a:gd name="connsiteY3" fmla="*/ 102623 h 365154"/>
                  <a:gd name="connsiteX4" fmla="*/ 64243 w 484259"/>
                  <a:gd name="connsiteY4" fmla="*/ 296954 h 365154"/>
                  <a:gd name="connsiteX5" fmla="*/ 157490 w 484259"/>
                  <a:gd name="connsiteY5" fmla="*/ 365126 h 365154"/>
                  <a:gd name="connsiteX6" fmla="*/ 242902 w 484259"/>
                  <a:gd name="connsiteY6" fmla="*/ 363559 h 365154"/>
                  <a:gd name="connsiteX7" fmla="*/ 328314 w 484259"/>
                  <a:gd name="connsiteY7" fmla="*/ 365126 h 365154"/>
                  <a:gd name="connsiteX8" fmla="*/ 421561 w 484259"/>
                  <a:gd name="connsiteY8" fmla="*/ 296954 h 365154"/>
                  <a:gd name="connsiteX9" fmla="*/ 484248 w 484259"/>
                  <a:gd name="connsiteY9" fmla="*/ 102623 h 365154"/>
                  <a:gd name="connsiteX10" fmla="*/ 409024 w 484259"/>
                  <a:gd name="connsiteY10" fmla="*/ 11726 h 365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84259" h="365154">
                    <a:moveTo>
                      <a:pt x="409024" y="11726"/>
                    </a:moveTo>
                    <a:cubicBezTo>
                      <a:pt x="367023" y="3420"/>
                      <a:pt x="304492" y="-811"/>
                      <a:pt x="242902" y="129"/>
                    </a:cubicBezTo>
                    <a:cubicBezTo>
                      <a:pt x="181312" y="-811"/>
                      <a:pt x="118781" y="3420"/>
                      <a:pt x="76781" y="11726"/>
                    </a:cubicBezTo>
                    <a:cubicBezTo>
                      <a:pt x="32899" y="20346"/>
                      <a:pt x="-8631" y="66578"/>
                      <a:pt x="1556" y="102623"/>
                    </a:cubicBezTo>
                    <a:lnTo>
                      <a:pt x="64243" y="296954"/>
                    </a:lnTo>
                    <a:cubicBezTo>
                      <a:pt x="78191" y="342716"/>
                      <a:pt x="91512" y="369828"/>
                      <a:pt x="157490" y="365126"/>
                    </a:cubicBezTo>
                    <a:cubicBezTo>
                      <a:pt x="184446" y="363246"/>
                      <a:pt x="214693" y="362932"/>
                      <a:pt x="242902" y="363559"/>
                    </a:cubicBezTo>
                    <a:cubicBezTo>
                      <a:pt x="271111" y="363089"/>
                      <a:pt x="301358" y="363246"/>
                      <a:pt x="328314" y="365126"/>
                    </a:cubicBezTo>
                    <a:cubicBezTo>
                      <a:pt x="394292" y="369828"/>
                      <a:pt x="407613" y="342716"/>
                      <a:pt x="421561" y="296954"/>
                    </a:cubicBezTo>
                    <a:lnTo>
                      <a:pt x="484248" y="102623"/>
                    </a:lnTo>
                    <a:cubicBezTo>
                      <a:pt x="494435" y="66578"/>
                      <a:pt x="452905" y="20346"/>
                      <a:pt x="409024" y="1172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56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487" name="Freeform: Shape 18">
            <a:extLst>
              <a:ext uri="{FF2B5EF4-FFF2-40B4-BE49-F238E27FC236}">
                <a16:creationId xmlns:a16="http://schemas.microsoft.com/office/drawing/2014/main" id="{68D49F55-26D4-497B-8012-DA93B583BD23}"/>
              </a:ext>
            </a:extLst>
          </p:cNvPr>
          <p:cNvSpPr>
            <a:spLocks noChangeAspect="1"/>
          </p:cNvSpPr>
          <p:nvPr/>
        </p:nvSpPr>
        <p:spPr>
          <a:xfrm>
            <a:off x="3643823" y="3916154"/>
            <a:ext cx="192203" cy="192203"/>
          </a:xfrm>
          <a:custGeom>
            <a:avLst/>
            <a:gdLst>
              <a:gd name="connsiteX0" fmla="*/ 0 w 923925"/>
              <a:gd name="connsiteY0" fmla="*/ 461962 h 923925"/>
              <a:gd name="connsiteX1" fmla="*/ 0 w 923925"/>
              <a:gd name="connsiteY1" fmla="*/ 149542 h 923925"/>
              <a:gd name="connsiteX2" fmla="*/ 149543 w 923925"/>
              <a:gd name="connsiteY2" fmla="*/ 0 h 923925"/>
              <a:gd name="connsiteX3" fmla="*/ 774382 w 923925"/>
              <a:gd name="connsiteY3" fmla="*/ 0 h 923925"/>
              <a:gd name="connsiteX4" fmla="*/ 925830 w 923925"/>
              <a:gd name="connsiteY4" fmla="*/ 149542 h 923925"/>
              <a:gd name="connsiteX5" fmla="*/ 925830 w 923925"/>
              <a:gd name="connsiteY5" fmla="*/ 774382 h 923925"/>
              <a:gd name="connsiteX6" fmla="*/ 773430 w 923925"/>
              <a:gd name="connsiteY6" fmla="*/ 925830 h 923925"/>
              <a:gd name="connsiteX7" fmla="*/ 150495 w 923925"/>
              <a:gd name="connsiteY7" fmla="*/ 925830 h 923925"/>
              <a:gd name="connsiteX8" fmla="*/ 0 w 923925"/>
              <a:gd name="connsiteY8" fmla="*/ 774382 h 923925"/>
              <a:gd name="connsiteX9" fmla="*/ 0 w 923925"/>
              <a:gd name="connsiteY9" fmla="*/ 461962 h 923925"/>
              <a:gd name="connsiteX10" fmla="*/ 194310 w 923925"/>
              <a:gd name="connsiteY10" fmla="*/ 220027 h 923925"/>
              <a:gd name="connsiteX11" fmla="*/ 194310 w 923925"/>
              <a:gd name="connsiteY11" fmla="*/ 246698 h 923925"/>
              <a:gd name="connsiteX12" fmla="*/ 222885 w 923925"/>
              <a:gd name="connsiteY12" fmla="*/ 277178 h 923925"/>
              <a:gd name="connsiteX13" fmla="*/ 608648 w 923925"/>
              <a:gd name="connsiteY13" fmla="*/ 521970 h 923925"/>
              <a:gd name="connsiteX14" fmla="*/ 668655 w 923925"/>
              <a:gd name="connsiteY14" fmla="*/ 729615 h 923925"/>
              <a:gd name="connsiteX15" fmla="*/ 694373 w 923925"/>
              <a:gd name="connsiteY15" fmla="*/ 754380 h 923925"/>
              <a:gd name="connsiteX16" fmla="*/ 754380 w 923925"/>
              <a:gd name="connsiteY16" fmla="*/ 754380 h 923925"/>
              <a:gd name="connsiteX17" fmla="*/ 777240 w 923925"/>
              <a:gd name="connsiteY17" fmla="*/ 729615 h 923925"/>
              <a:gd name="connsiteX18" fmla="*/ 757238 w 923925"/>
              <a:gd name="connsiteY18" fmla="*/ 600075 h 923925"/>
              <a:gd name="connsiteX19" fmla="*/ 247650 w 923925"/>
              <a:gd name="connsiteY19" fmla="*/ 171450 h 923925"/>
              <a:gd name="connsiteX20" fmla="*/ 194310 w 923925"/>
              <a:gd name="connsiteY20" fmla="*/ 220027 h 923925"/>
              <a:gd name="connsiteX21" fmla="*/ 523875 w 923925"/>
              <a:gd name="connsiteY21" fmla="*/ 753428 h 923925"/>
              <a:gd name="connsiteX22" fmla="*/ 541973 w 923925"/>
              <a:gd name="connsiteY22" fmla="*/ 753428 h 923925"/>
              <a:gd name="connsiteX23" fmla="*/ 575310 w 923925"/>
              <a:gd name="connsiteY23" fmla="*/ 718185 h 923925"/>
              <a:gd name="connsiteX24" fmla="*/ 468630 w 923925"/>
              <a:gd name="connsiteY24" fmla="*/ 485775 h 923925"/>
              <a:gd name="connsiteX25" fmla="*/ 216218 w 923925"/>
              <a:gd name="connsiteY25" fmla="*/ 367665 h 923925"/>
              <a:gd name="connsiteX26" fmla="*/ 194310 w 923925"/>
              <a:gd name="connsiteY26" fmla="*/ 386715 h 923925"/>
              <a:gd name="connsiteX27" fmla="*/ 194310 w 923925"/>
              <a:gd name="connsiteY27" fmla="*/ 458153 h 923925"/>
              <a:gd name="connsiteX28" fmla="*/ 212407 w 923925"/>
              <a:gd name="connsiteY28" fmla="*/ 476250 h 923925"/>
              <a:gd name="connsiteX29" fmla="*/ 464820 w 923925"/>
              <a:gd name="connsiteY29" fmla="*/ 702945 h 923925"/>
              <a:gd name="connsiteX30" fmla="*/ 523875 w 923925"/>
              <a:gd name="connsiteY30" fmla="*/ 753428 h 923925"/>
              <a:gd name="connsiteX31" fmla="*/ 344805 w 923925"/>
              <a:gd name="connsiteY31" fmla="*/ 677228 h 923925"/>
              <a:gd name="connsiteX32" fmla="*/ 270510 w 923925"/>
              <a:gd name="connsiteY32" fmla="*/ 601028 h 923925"/>
              <a:gd name="connsiteX33" fmla="*/ 194310 w 923925"/>
              <a:gd name="connsiteY33" fmla="*/ 675323 h 923925"/>
              <a:gd name="connsiteX34" fmla="*/ 269557 w 923925"/>
              <a:gd name="connsiteY34" fmla="*/ 751523 h 923925"/>
              <a:gd name="connsiteX35" fmla="*/ 344805 w 923925"/>
              <a:gd name="connsiteY35" fmla="*/ 677228 h 923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3925" h="923925">
                <a:moveTo>
                  <a:pt x="0" y="461962"/>
                </a:moveTo>
                <a:cubicBezTo>
                  <a:pt x="0" y="358140"/>
                  <a:pt x="0" y="253365"/>
                  <a:pt x="0" y="149542"/>
                </a:cubicBezTo>
                <a:cubicBezTo>
                  <a:pt x="0" y="60007"/>
                  <a:pt x="60007" y="0"/>
                  <a:pt x="149543" y="0"/>
                </a:cubicBezTo>
                <a:cubicBezTo>
                  <a:pt x="358140" y="0"/>
                  <a:pt x="565785" y="0"/>
                  <a:pt x="774382" y="0"/>
                </a:cubicBezTo>
                <a:cubicBezTo>
                  <a:pt x="862965" y="0"/>
                  <a:pt x="924877" y="60960"/>
                  <a:pt x="925830" y="149542"/>
                </a:cubicBezTo>
                <a:cubicBezTo>
                  <a:pt x="926782" y="358140"/>
                  <a:pt x="926782" y="565785"/>
                  <a:pt x="925830" y="774382"/>
                </a:cubicBezTo>
                <a:cubicBezTo>
                  <a:pt x="925830" y="864870"/>
                  <a:pt x="863918" y="925830"/>
                  <a:pt x="773430" y="925830"/>
                </a:cubicBezTo>
                <a:cubicBezTo>
                  <a:pt x="565785" y="925830"/>
                  <a:pt x="358140" y="925830"/>
                  <a:pt x="150495" y="925830"/>
                </a:cubicBezTo>
                <a:cubicBezTo>
                  <a:pt x="59055" y="925830"/>
                  <a:pt x="0" y="865823"/>
                  <a:pt x="0" y="774382"/>
                </a:cubicBezTo>
                <a:cubicBezTo>
                  <a:pt x="0" y="670560"/>
                  <a:pt x="0" y="566737"/>
                  <a:pt x="0" y="461962"/>
                </a:cubicBezTo>
                <a:close/>
                <a:moveTo>
                  <a:pt x="194310" y="220027"/>
                </a:moveTo>
                <a:cubicBezTo>
                  <a:pt x="194310" y="228600"/>
                  <a:pt x="195263" y="238125"/>
                  <a:pt x="194310" y="246698"/>
                </a:cubicBezTo>
                <a:cubicBezTo>
                  <a:pt x="191452" y="268605"/>
                  <a:pt x="200977" y="275273"/>
                  <a:pt x="222885" y="277178"/>
                </a:cubicBezTo>
                <a:cubicBezTo>
                  <a:pt x="394335" y="290512"/>
                  <a:pt x="522923" y="374332"/>
                  <a:pt x="608648" y="521970"/>
                </a:cubicBezTo>
                <a:cubicBezTo>
                  <a:pt x="645795" y="585787"/>
                  <a:pt x="666750" y="655320"/>
                  <a:pt x="668655" y="729615"/>
                </a:cubicBezTo>
                <a:cubicBezTo>
                  <a:pt x="668655" y="746760"/>
                  <a:pt x="675323" y="755332"/>
                  <a:pt x="694373" y="754380"/>
                </a:cubicBezTo>
                <a:cubicBezTo>
                  <a:pt x="714375" y="753428"/>
                  <a:pt x="734377" y="753428"/>
                  <a:pt x="754380" y="754380"/>
                </a:cubicBezTo>
                <a:cubicBezTo>
                  <a:pt x="774382" y="755332"/>
                  <a:pt x="778193" y="746760"/>
                  <a:pt x="777240" y="729615"/>
                </a:cubicBezTo>
                <a:cubicBezTo>
                  <a:pt x="775335" y="685800"/>
                  <a:pt x="768668" y="641985"/>
                  <a:pt x="757238" y="600075"/>
                </a:cubicBezTo>
                <a:cubicBezTo>
                  <a:pt x="691515" y="364807"/>
                  <a:pt x="488632" y="192405"/>
                  <a:pt x="247650" y="171450"/>
                </a:cubicBezTo>
                <a:cubicBezTo>
                  <a:pt x="194310" y="165735"/>
                  <a:pt x="194310" y="165735"/>
                  <a:pt x="194310" y="220027"/>
                </a:cubicBezTo>
                <a:close/>
                <a:moveTo>
                  <a:pt x="523875" y="753428"/>
                </a:moveTo>
                <a:cubicBezTo>
                  <a:pt x="529590" y="753428"/>
                  <a:pt x="535305" y="753428"/>
                  <a:pt x="541973" y="753428"/>
                </a:cubicBezTo>
                <a:cubicBezTo>
                  <a:pt x="577215" y="753428"/>
                  <a:pt x="579120" y="753428"/>
                  <a:pt x="575310" y="718185"/>
                </a:cubicBezTo>
                <a:cubicBezTo>
                  <a:pt x="566738" y="628650"/>
                  <a:pt x="530543" y="550545"/>
                  <a:pt x="468630" y="485775"/>
                </a:cubicBezTo>
                <a:cubicBezTo>
                  <a:pt x="400050" y="414337"/>
                  <a:pt x="314325" y="376237"/>
                  <a:pt x="216218" y="367665"/>
                </a:cubicBezTo>
                <a:cubicBezTo>
                  <a:pt x="201930" y="366712"/>
                  <a:pt x="193357" y="370523"/>
                  <a:pt x="194310" y="386715"/>
                </a:cubicBezTo>
                <a:cubicBezTo>
                  <a:pt x="195263" y="410528"/>
                  <a:pt x="195263" y="434340"/>
                  <a:pt x="194310" y="458153"/>
                </a:cubicBezTo>
                <a:cubicBezTo>
                  <a:pt x="193357" y="472440"/>
                  <a:pt x="200025" y="475298"/>
                  <a:pt x="212407" y="476250"/>
                </a:cubicBezTo>
                <a:cubicBezTo>
                  <a:pt x="340043" y="487680"/>
                  <a:pt x="441960" y="579120"/>
                  <a:pt x="464820" y="702945"/>
                </a:cubicBezTo>
                <a:cubicBezTo>
                  <a:pt x="475298" y="753428"/>
                  <a:pt x="475298" y="753428"/>
                  <a:pt x="523875" y="753428"/>
                </a:cubicBezTo>
                <a:close/>
                <a:moveTo>
                  <a:pt x="344805" y="677228"/>
                </a:moveTo>
                <a:cubicBezTo>
                  <a:pt x="344805" y="634365"/>
                  <a:pt x="313373" y="601980"/>
                  <a:pt x="270510" y="601028"/>
                </a:cubicBezTo>
                <a:cubicBezTo>
                  <a:pt x="229552" y="600075"/>
                  <a:pt x="194310" y="634365"/>
                  <a:pt x="194310" y="675323"/>
                </a:cubicBezTo>
                <a:cubicBezTo>
                  <a:pt x="194310" y="719137"/>
                  <a:pt x="225743" y="751523"/>
                  <a:pt x="269557" y="751523"/>
                </a:cubicBezTo>
                <a:cubicBezTo>
                  <a:pt x="314325" y="750570"/>
                  <a:pt x="344805" y="720090"/>
                  <a:pt x="344805" y="677228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8" name="Freeform: Shape 19">
            <a:extLst>
              <a:ext uri="{FF2B5EF4-FFF2-40B4-BE49-F238E27FC236}">
                <a16:creationId xmlns:a16="http://schemas.microsoft.com/office/drawing/2014/main" id="{3A5BFA45-72B4-4F23-94F0-577DA89644E4}"/>
              </a:ext>
            </a:extLst>
          </p:cNvPr>
          <p:cNvSpPr>
            <a:spLocks noChangeAspect="1"/>
          </p:cNvSpPr>
          <p:nvPr/>
        </p:nvSpPr>
        <p:spPr>
          <a:xfrm>
            <a:off x="3800173" y="3329331"/>
            <a:ext cx="326149" cy="325642"/>
          </a:xfrm>
          <a:custGeom>
            <a:avLst/>
            <a:gdLst>
              <a:gd name="connsiteX0" fmla="*/ 426005 w 929299"/>
              <a:gd name="connsiteY0" fmla="*/ 569594 h 927853"/>
              <a:gd name="connsiteX1" fmla="*/ 588882 w 929299"/>
              <a:gd name="connsiteY1" fmla="*/ 569594 h 927853"/>
              <a:gd name="connsiteX2" fmla="*/ 622220 w 929299"/>
              <a:gd name="connsiteY2" fmla="*/ 601979 h 927853"/>
              <a:gd name="connsiteX3" fmla="*/ 586977 w 929299"/>
              <a:gd name="connsiteY3" fmla="*/ 632459 h 927853"/>
              <a:gd name="connsiteX4" fmla="*/ 506967 w 929299"/>
              <a:gd name="connsiteY4" fmla="*/ 632459 h 927853"/>
              <a:gd name="connsiteX5" fmla="*/ 428862 w 929299"/>
              <a:gd name="connsiteY5" fmla="*/ 632459 h 927853"/>
              <a:gd name="connsiteX6" fmla="*/ 392667 w 929299"/>
              <a:gd name="connsiteY6" fmla="*/ 601027 h 927853"/>
              <a:gd name="connsiteX7" fmla="*/ 426005 w 929299"/>
              <a:gd name="connsiteY7" fmla="*/ 569594 h 927853"/>
              <a:gd name="connsiteX8" fmla="*/ 424100 w 929299"/>
              <a:gd name="connsiteY8" fmla="*/ 399097 h 927853"/>
              <a:gd name="connsiteX9" fmla="*/ 464104 w 929299"/>
              <a:gd name="connsiteY9" fmla="*/ 399097 h 927853"/>
              <a:gd name="connsiteX10" fmla="*/ 504110 w 929299"/>
              <a:gd name="connsiteY10" fmla="*/ 399097 h 927853"/>
              <a:gd name="connsiteX11" fmla="*/ 535542 w 929299"/>
              <a:gd name="connsiteY11" fmla="*/ 430530 h 927853"/>
              <a:gd name="connsiteX12" fmla="*/ 506015 w 929299"/>
              <a:gd name="connsiteY12" fmla="*/ 461010 h 927853"/>
              <a:gd name="connsiteX13" fmla="*/ 423147 w 929299"/>
              <a:gd name="connsiteY13" fmla="*/ 461010 h 927853"/>
              <a:gd name="connsiteX14" fmla="*/ 392667 w 929299"/>
              <a:gd name="connsiteY14" fmla="*/ 429577 h 927853"/>
              <a:gd name="connsiteX15" fmla="*/ 424100 w 929299"/>
              <a:gd name="connsiteY15" fmla="*/ 399097 h 927853"/>
              <a:gd name="connsiteX16" fmla="*/ 414575 w 929299"/>
              <a:gd name="connsiteY16" fmla="*/ 282893 h 927853"/>
              <a:gd name="connsiteX17" fmla="*/ 274557 w 929299"/>
              <a:gd name="connsiteY17" fmla="*/ 421005 h 927853"/>
              <a:gd name="connsiteX18" fmla="*/ 274557 w 929299"/>
              <a:gd name="connsiteY18" fmla="*/ 608648 h 927853"/>
              <a:gd name="connsiteX19" fmla="*/ 400287 w 929299"/>
              <a:gd name="connsiteY19" fmla="*/ 746760 h 927853"/>
              <a:gd name="connsiteX20" fmla="*/ 497442 w 929299"/>
              <a:gd name="connsiteY20" fmla="*/ 749618 h 927853"/>
              <a:gd name="connsiteX21" fmla="*/ 585072 w 929299"/>
              <a:gd name="connsiteY21" fmla="*/ 749618 h 927853"/>
              <a:gd name="connsiteX22" fmla="*/ 737472 w 929299"/>
              <a:gd name="connsiteY22" fmla="*/ 611505 h 927853"/>
              <a:gd name="connsiteX23" fmla="*/ 740330 w 929299"/>
              <a:gd name="connsiteY23" fmla="*/ 489585 h 927853"/>
              <a:gd name="connsiteX24" fmla="*/ 710802 w 929299"/>
              <a:gd name="connsiteY24" fmla="*/ 461962 h 927853"/>
              <a:gd name="connsiteX25" fmla="*/ 651747 w 929299"/>
              <a:gd name="connsiteY25" fmla="*/ 406718 h 927853"/>
              <a:gd name="connsiteX26" fmla="*/ 510777 w 929299"/>
              <a:gd name="connsiteY26" fmla="*/ 282893 h 927853"/>
              <a:gd name="connsiteX27" fmla="*/ 414575 w 929299"/>
              <a:gd name="connsiteY27" fmla="*/ 282893 h 927853"/>
              <a:gd name="connsiteX28" fmla="*/ 163115 w 929299"/>
              <a:gd name="connsiteY28" fmla="*/ 0 h 927853"/>
              <a:gd name="connsiteX29" fmla="*/ 767952 w 929299"/>
              <a:gd name="connsiteY29" fmla="*/ 0 h 927853"/>
              <a:gd name="connsiteX30" fmla="*/ 927972 w 929299"/>
              <a:gd name="connsiteY30" fmla="*/ 155257 h 927853"/>
              <a:gd name="connsiteX31" fmla="*/ 927020 w 929299"/>
              <a:gd name="connsiteY31" fmla="*/ 776287 h 927853"/>
              <a:gd name="connsiteX32" fmla="*/ 770810 w 929299"/>
              <a:gd name="connsiteY32" fmla="*/ 926782 h 927853"/>
              <a:gd name="connsiteX33" fmla="*/ 463152 w 929299"/>
              <a:gd name="connsiteY33" fmla="*/ 926782 h 927853"/>
              <a:gd name="connsiteX34" fmla="*/ 162162 w 929299"/>
              <a:gd name="connsiteY34" fmla="*/ 927735 h 927853"/>
              <a:gd name="connsiteX35" fmla="*/ 237 w 929299"/>
              <a:gd name="connsiteY35" fmla="*/ 771525 h 927853"/>
              <a:gd name="connsiteX36" fmla="*/ 1190 w 929299"/>
              <a:gd name="connsiteY36" fmla="*/ 155257 h 927853"/>
              <a:gd name="connsiteX37" fmla="*/ 163115 w 929299"/>
              <a:gd name="connsiteY37" fmla="*/ 0 h 927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29299" h="927853">
                <a:moveTo>
                  <a:pt x="426005" y="569594"/>
                </a:moveTo>
                <a:cubicBezTo>
                  <a:pt x="480297" y="568642"/>
                  <a:pt x="534590" y="568642"/>
                  <a:pt x="588882" y="569594"/>
                </a:cubicBezTo>
                <a:cubicBezTo>
                  <a:pt x="608885" y="569594"/>
                  <a:pt x="622220" y="584834"/>
                  <a:pt x="622220" y="601979"/>
                </a:cubicBezTo>
                <a:cubicBezTo>
                  <a:pt x="621267" y="619124"/>
                  <a:pt x="606980" y="631507"/>
                  <a:pt x="586977" y="632459"/>
                </a:cubicBezTo>
                <a:cubicBezTo>
                  <a:pt x="560307" y="633412"/>
                  <a:pt x="533637" y="632459"/>
                  <a:pt x="506967" y="632459"/>
                </a:cubicBezTo>
                <a:cubicBezTo>
                  <a:pt x="481250" y="632459"/>
                  <a:pt x="454580" y="633412"/>
                  <a:pt x="428862" y="632459"/>
                </a:cubicBezTo>
                <a:cubicBezTo>
                  <a:pt x="406002" y="631507"/>
                  <a:pt x="392667" y="619124"/>
                  <a:pt x="392667" y="601027"/>
                </a:cubicBezTo>
                <a:cubicBezTo>
                  <a:pt x="392667" y="583882"/>
                  <a:pt x="405050" y="569594"/>
                  <a:pt x="426005" y="569594"/>
                </a:cubicBezTo>
                <a:close/>
                <a:moveTo>
                  <a:pt x="424100" y="399097"/>
                </a:moveTo>
                <a:cubicBezTo>
                  <a:pt x="437435" y="398145"/>
                  <a:pt x="450770" y="399097"/>
                  <a:pt x="464104" y="399097"/>
                </a:cubicBezTo>
                <a:cubicBezTo>
                  <a:pt x="477440" y="399097"/>
                  <a:pt x="490775" y="398145"/>
                  <a:pt x="504110" y="399097"/>
                </a:cubicBezTo>
                <a:cubicBezTo>
                  <a:pt x="523160" y="401002"/>
                  <a:pt x="535542" y="411480"/>
                  <a:pt x="535542" y="430530"/>
                </a:cubicBezTo>
                <a:cubicBezTo>
                  <a:pt x="535542" y="448627"/>
                  <a:pt x="523160" y="460057"/>
                  <a:pt x="506015" y="461010"/>
                </a:cubicBezTo>
                <a:cubicBezTo>
                  <a:pt x="478392" y="462915"/>
                  <a:pt x="450770" y="462915"/>
                  <a:pt x="423147" y="461010"/>
                </a:cubicBezTo>
                <a:cubicBezTo>
                  <a:pt x="405050" y="459105"/>
                  <a:pt x="391715" y="448627"/>
                  <a:pt x="392667" y="429577"/>
                </a:cubicBezTo>
                <a:cubicBezTo>
                  <a:pt x="392667" y="409575"/>
                  <a:pt x="406002" y="400050"/>
                  <a:pt x="424100" y="399097"/>
                </a:cubicBezTo>
                <a:close/>
                <a:moveTo>
                  <a:pt x="414575" y="282893"/>
                </a:moveTo>
                <a:cubicBezTo>
                  <a:pt x="338375" y="284798"/>
                  <a:pt x="276462" y="345757"/>
                  <a:pt x="274557" y="421005"/>
                </a:cubicBezTo>
                <a:cubicBezTo>
                  <a:pt x="272652" y="483870"/>
                  <a:pt x="272652" y="545782"/>
                  <a:pt x="274557" y="608648"/>
                </a:cubicBezTo>
                <a:cubicBezTo>
                  <a:pt x="276462" y="680085"/>
                  <a:pt x="330755" y="736282"/>
                  <a:pt x="400287" y="746760"/>
                </a:cubicBezTo>
                <a:cubicBezTo>
                  <a:pt x="434577" y="751523"/>
                  <a:pt x="469820" y="748665"/>
                  <a:pt x="497442" y="749618"/>
                </a:cubicBezTo>
                <a:cubicBezTo>
                  <a:pt x="531732" y="749618"/>
                  <a:pt x="558402" y="750570"/>
                  <a:pt x="585072" y="749618"/>
                </a:cubicBezTo>
                <a:cubicBezTo>
                  <a:pt x="670797" y="746760"/>
                  <a:pt x="726042" y="697230"/>
                  <a:pt x="737472" y="611505"/>
                </a:cubicBezTo>
                <a:cubicBezTo>
                  <a:pt x="742235" y="571500"/>
                  <a:pt x="739377" y="530543"/>
                  <a:pt x="740330" y="489585"/>
                </a:cubicBezTo>
                <a:cubicBezTo>
                  <a:pt x="741282" y="469582"/>
                  <a:pt x="729852" y="462915"/>
                  <a:pt x="710802" y="461962"/>
                </a:cubicBezTo>
                <a:cubicBezTo>
                  <a:pt x="660320" y="460057"/>
                  <a:pt x="658415" y="456248"/>
                  <a:pt x="651747" y="406718"/>
                </a:cubicBezTo>
                <a:cubicBezTo>
                  <a:pt x="642222" y="336232"/>
                  <a:pt x="582215" y="282893"/>
                  <a:pt x="510777" y="282893"/>
                </a:cubicBezTo>
                <a:cubicBezTo>
                  <a:pt x="478392" y="281940"/>
                  <a:pt x="446960" y="281940"/>
                  <a:pt x="414575" y="282893"/>
                </a:cubicBezTo>
                <a:close/>
                <a:moveTo>
                  <a:pt x="163115" y="0"/>
                </a:moveTo>
                <a:cubicBezTo>
                  <a:pt x="365045" y="0"/>
                  <a:pt x="566022" y="0"/>
                  <a:pt x="767952" y="0"/>
                </a:cubicBezTo>
                <a:cubicBezTo>
                  <a:pt x="867012" y="952"/>
                  <a:pt x="927020" y="56198"/>
                  <a:pt x="927972" y="155257"/>
                </a:cubicBezTo>
                <a:cubicBezTo>
                  <a:pt x="929877" y="362903"/>
                  <a:pt x="929877" y="569595"/>
                  <a:pt x="927020" y="776287"/>
                </a:cubicBezTo>
                <a:cubicBezTo>
                  <a:pt x="926067" y="871537"/>
                  <a:pt x="866060" y="926782"/>
                  <a:pt x="770810" y="926782"/>
                </a:cubicBezTo>
                <a:cubicBezTo>
                  <a:pt x="668892" y="926782"/>
                  <a:pt x="566022" y="926782"/>
                  <a:pt x="463152" y="926782"/>
                </a:cubicBezTo>
                <a:cubicBezTo>
                  <a:pt x="363140" y="926782"/>
                  <a:pt x="262175" y="923925"/>
                  <a:pt x="162162" y="927735"/>
                </a:cubicBezTo>
                <a:cubicBezTo>
                  <a:pt x="84057" y="930593"/>
                  <a:pt x="237" y="882015"/>
                  <a:pt x="237" y="771525"/>
                </a:cubicBezTo>
                <a:cubicBezTo>
                  <a:pt x="237" y="565785"/>
                  <a:pt x="-715" y="360998"/>
                  <a:pt x="1190" y="155257"/>
                </a:cubicBezTo>
                <a:cubicBezTo>
                  <a:pt x="2142" y="55245"/>
                  <a:pt x="62150" y="0"/>
                  <a:pt x="163115" y="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9" name="Freeform: Shape 20">
            <a:extLst>
              <a:ext uri="{FF2B5EF4-FFF2-40B4-BE49-F238E27FC236}">
                <a16:creationId xmlns:a16="http://schemas.microsoft.com/office/drawing/2014/main" id="{D3491E36-870B-445E-AFE8-12513FB38B95}"/>
              </a:ext>
            </a:extLst>
          </p:cNvPr>
          <p:cNvSpPr>
            <a:spLocks noChangeAspect="1"/>
          </p:cNvSpPr>
          <p:nvPr/>
        </p:nvSpPr>
        <p:spPr>
          <a:xfrm>
            <a:off x="4431636" y="3966153"/>
            <a:ext cx="326894" cy="325642"/>
          </a:xfrm>
          <a:custGeom>
            <a:avLst/>
            <a:gdLst>
              <a:gd name="connsiteX0" fmla="*/ 493305 w 930304"/>
              <a:gd name="connsiteY0" fmla="*/ 525380 h 926740"/>
              <a:gd name="connsiteX1" fmla="*/ 502115 w 930304"/>
              <a:gd name="connsiteY1" fmla="*/ 538358 h 926740"/>
              <a:gd name="connsiteX2" fmla="*/ 547835 w 930304"/>
              <a:gd name="connsiteY2" fmla="*/ 704093 h 926740"/>
              <a:gd name="connsiteX3" fmla="*/ 532596 w 930304"/>
              <a:gd name="connsiteY3" fmla="*/ 730763 h 926740"/>
              <a:gd name="connsiteX4" fmla="*/ 450681 w 930304"/>
              <a:gd name="connsiteY4" fmla="*/ 746003 h 926740"/>
              <a:gd name="connsiteX5" fmla="*/ 300185 w 930304"/>
              <a:gd name="connsiteY5" fmla="*/ 701235 h 926740"/>
              <a:gd name="connsiteX6" fmla="*/ 293518 w 930304"/>
              <a:gd name="connsiteY6" fmla="*/ 668850 h 926740"/>
              <a:gd name="connsiteX7" fmla="*/ 477350 w 930304"/>
              <a:gd name="connsiteY7" fmla="*/ 525975 h 926740"/>
              <a:gd name="connsiteX8" fmla="*/ 493305 w 930304"/>
              <a:gd name="connsiteY8" fmla="*/ 525380 h 926740"/>
              <a:gd name="connsiteX9" fmla="*/ 592603 w 930304"/>
              <a:gd name="connsiteY9" fmla="*/ 502163 h 926740"/>
              <a:gd name="connsiteX10" fmla="*/ 686901 w 930304"/>
              <a:gd name="connsiteY10" fmla="*/ 513593 h 926740"/>
              <a:gd name="connsiteX11" fmla="*/ 704046 w 930304"/>
              <a:gd name="connsiteY11" fmla="*/ 540263 h 926740"/>
              <a:gd name="connsiteX12" fmla="*/ 609748 w 930304"/>
              <a:gd name="connsiteY12" fmla="*/ 687901 h 926740"/>
              <a:gd name="connsiteX13" fmla="*/ 586888 w 930304"/>
              <a:gd name="connsiteY13" fmla="*/ 680281 h 926740"/>
              <a:gd name="connsiteX14" fmla="*/ 544978 w 930304"/>
              <a:gd name="connsiteY14" fmla="*/ 525976 h 926740"/>
              <a:gd name="connsiteX15" fmla="*/ 556408 w 930304"/>
              <a:gd name="connsiteY15" fmla="*/ 505973 h 926740"/>
              <a:gd name="connsiteX16" fmla="*/ 592603 w 930304"/>
              <a:gd name="connsiteY16" fmla="*/ 502163 h 926740"/>
              <a:gd name="connsiteX17" fmla="*/ 442108 w 930304"/>
              <a:gd name="connsiteY17" fmla="*/ 435488 h 926740"/>
              <a:gd name="connsiteX18" fmla="*/ 472587 w 930304"/>
              <a:gd name="connsiteY18" fmla="*/ 467873 h 926740"/>
              <a:gd name="connsiteX19" fmla="*/ 459252 w 930304"/>
              <a:gd name="connsiteY19" fmla="*/ 486923 h 926740"/>
              <a:gd name="connsiteX20" fmla="*/ 266847 w 930304"/>
              <a:gd name="connsiteY20" fmla="*/ 639323 h 926740"/>
              <a:gd name="connsiteX21" fmla="*/ 237320 w 930304"/>
              <a:gd name="connsiteY21" fmla="*/ 640276 h 926740"/>
              <a:gd name="connsiteX22" fmla="*/ 183027 w 930304"/>
              <a:gd name="connsiteY22" fmla="*/ 491686 h 926740"/>
              <a:gd name="connsiteX23" fmla="*/ 204935 w 930304"/>
              <a:gd name="connsiteY23" fmla="*/ 468826 h 926740"/>
              <a:gd name="connsiteX24" fmla="*/ 442108 w 930304"/>
              <a:gd name="connsiteY24" fmla="*/ 435488 h 926740"/>
              <a:gd name="connsiteX25" fmla="*/ 647133 w 930304"/>
              <a:gd name="connsiteY25" fmla="*/ 317259 h 926740"/>
              <a:gd name="connsiteX26" fmla="*/ 660230 w 930304"/>
              <a:gd name="connsiteY26" fmla="*/ 324046 h 926740"/>
              <a:gd name="connsiteX27" fmla="*/ 711665 w 930304"/>
              <a:gd name="connsiteY27" fmla="*/ 468826 h 926740"/>
              <a:gd name="connsiteX28" fmla="*/ 693567 w 930304"/>
              <a:gd name="connsiteY28" fmla="*/ 477398 h 926740"/>
              <a:gd name="connsiteX29" fmla="*/ 535452 w 930304"/>
              <a:gd name="connsiteY29" fmla="*/ 470731 h 926740"/>
              <a:gd name="connsiteX30" fmla="*/ 519260 w 930304"/>
              <a:gd name="connsiteY30" fmla="*/ 458348 h 926740"/>
              <a:gd name="connsiteX31" fmla="*/ 537357 w 930304"/>
              <a:gd name="connsiteY31" fmla="*/ 399293 h 926740"/>
              <a:gd name="connsiteX32" fmla="*/ 635465 w 930304"/>
              <a:gd name="connsiteY32" fmla="*/ 326903 h 926740"/>
              <a:gd name="connsiteX33" fmla="*/ 647133 w 930304"/>
              <a:gd name="connsiteY33" fmla="*/ 317259 h 926740"/>
              <a:gd name="connsiteX34" fmla="*/ 334475 w 930304"/>
              <a:gd name="connsiteY34" fmla="*/ 245226 h 926740"/>
              <a:gd name="connsiteX35" fmla="*/ 348762 w 930304"/>
              <a:gd name="connsiteY35" fmla="*/ 256418 h 926740"/>
              <a:gd name="connsiteX36" fmla="*/ 425915 w 930304"/>
              <a:gd name="connsiteY36" fmla="*/ 376433 h 926740"/>
              <a:gd name="connsiteX37" fmla="*/ 414484 w 930304"/>
              <a:gd name="connsiteY37" fmla="*/ 402150 h 926740"/>
              <a:gd name="connsiteX38" fmla="*/ 239224 w 930304"/>
              <a:gd name="connsiteY38" fmla="*/ 427868 h 926740"/>
              <a:gd name="connsiteX39" fmla="*/ 200172 w 930304"/>
              <a:gd name="connsiteY39" fmla="*/ 387863 h 926740"/>
              <a:gd name="connsiteX40" fmla="*/ 317330 w 930304"/>
              <a:gd name="connsiteY40" fmla="*/ 249750 h 926740"/>
              <a:gd name="connsiteX41" fmla="*/ 334475 w 930304"/>
              <a:gd name="connsiteY41" fmla="*/ 245226 h 926740"/>
              <a:gd name="connsiteX42" fmla="*/ 447822 w 930304"/>
              <a:gd name="connsiteY42" fmla="*/ 216413 h 926740"/>
              <a:gd name="connsiteX43" fmla="*/ 608795 w 930304"/>
              <a:gd name="connsiteY43" fmla="*/ 271658 h 926740"/>
              <a:gd name="connsiteX44" fmla="*/ 611652 w 930304"/>
              <a:gd name="connsiteY44" fmla="*/ 300233 h 926740"/>
              <a:gd name="connsiteX45" fmla="*/ 497352 w 930304"/>
              <a:gd name="connsiteY45" fmla="*/ 376433 h 926740"/>
              <a:gd name="connsiteX46" fmla="*/ 475445 w 930304"/>
              <a:gd name="connsiteY46" fmla="*/ 368813 h 926740"/>
              <a:gd name="connsiteX47" fmla="*/ 392577 w 930304"/>
              <a:gd name="connsiteY47" fmla="*/ 239273 h 926740"/>
              <a:gd name="connsiteX48" fmla="*/ 401150 w 930304"/>
              <a:gd name="connsiteY48" fmla="*/ 220223 h 926740"/>
              <a:gd name="connsiteX49" fmla="*/ 447822 w 930304"/>
              <a:gd name="connsiteY49" fmla="*/ 216413 h 926740"/>
              <a:gd name="connsiteX50" fmla="*/ 446870 w 930304"/>
              <a:gd name="connsiteY50" fmla="*/ 177361 h 926740"/>
              <a:gd name="connsiteX51" fmla="*/ 143975 w 930304"/>
              <a:gd name="connsiteY51" fmla="*/ 478351 h 926740"/>
              <a:gd name="connsiteX52" fmla="*/ 448775 w 930304"/>
              <a:gd name="connsiteY52" fmla="*/ 783151 h 926740"/>
              <a:gd name="connsiteX53" fmla="*/ 748813 w 930304"/>
              <a:gd name="connsiteY53" fmla="*/ 481208 h 926740"/>
              <a:gd name="connsiteX54" fmla="*/ 446870 w 930304"/>
              <a:gd name="connsiteY54" fmla="*/ 177361 h 926740"/>
              <a:gd name="connsiteX55" fmla="*/ 765005 w 930304"/>
              <a:gd name="connsiteY55" fmla="*/ 196 h 926740"/>
              <a:gd name="connsiteX56" fmla="*/ 928835 w 930304"/>
              <a:gd name="connsiteY56" fmla="*/ 163073 h 926740"/>
              <a:gd name="connsiteX57" fmla="*/ 928835 w 930304"/>
              <a:gd name="connsiteY57" fmla="*/ 551693 h 926740"/>
              <a:gd name="connsiteX58" fmla="*/ 925977 w 930304"/>
              <a:gd name="connsiteY58" fmla="*/ 789818 h 926740"/>
              <a:gd name="connsiteX59" fmla="*/ 778340 w 930304"/>
              <a:gd name="connsiteY59" fmla="*/ 926026 h 926740"/>
              <a:gd name="connsiteX60" fmla="*/ 151595 w 930304"/>
              <a:gd name="connsiteY60" fmla="*/ 926026 h 926740"/>
              <a:gd name="connsiteX61" fmla="*/ 1100 w 930304"/>
              <a:gd name="connsiteY61" fmla="*/ 770768 h 926740"/>
              <a:gd name="connsiteX62" fmla="*/ 1100 w 930304"/>
              <a:gd name="connsiteY62" fmla="*/ 157358 h 926740"/>
              <a:gd name="connsiteX63" fmla="*/ 111590 w 930304"/>
              <a:gd name="connsiteY63" fmla="*/ 4006 h 926740"/>
              <a:gd name="connsiteX64" fmla="*/ 153500 w 930304"/>
              <a:gd name="connsiteY64" fmla="*/ 1148 h 926740"/>
              <a:gd name="connsiteX65" fmla="*/ 465920 w 930304"/>
              <a:gd name="connsiteY65" fmla="*/ 1148 h 926740"/>
              <a:gd name="connsiteX66" fmla="*/ 765005 w 930304"/>
              <a:gd name="connsiteY66" fmla="*/ 196 h 926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930304" h="926740">
                <a:moveTo>
                  <a:pt x="493305" y="525380"/>
                </a:moveTo>
                <a:cubicBezTo>
                  <a:pt x="497115" y="527642"/>
                  <a:pt x="499734" y="532167"/>
                  <a:pt x="502115" y="538358"/>
                </a:cubicBezTo>
                <a:cubicBezTo>
                  <a:pt x="521165" y="591698"/>
                  <a:pt x="537358" y="646943"/>
                  <a:pt x="547835" y="704093"/>
                </a:cubicBezTo>
                <a:cubicBezTo>
                  <a:pt x="550693" y="718380"/>
                  <a:pt x="545931" y="726000"/>
                  <a:pt x="532596" y="730763"/>
                </a:cubicBezTo>
                <a:cubicBezTo>
                  <a:pt x="504973" y="739335"/>
                  <a:pt x="476398" y="744098"/>
                  <a:pt x="450681" y="746003"/>
                </a:cubicBezTo>
                <a:cubicBezTo>
                  <a:pt x="394483" y="745050"/>
                  <a:pt x="344953" y="729810"/>
                  <a:pt x="300185" y="701235"/>
                </a:cubicBezTo>
                <a:cubicBezTo>
                  <a:pt x="285898" y="691710"/>
                  <a:pt x="283993" y="683138"/>
                  <a:pt x="293518" y="668850"/>
                </a:cubicBezTo>
                <a:cubicBezTo>
                  <a:pt x="339238" y="600270"/>
                  <a:pt x="402103" y="555503"/>
                  <a:pt x="477350" y="525975"/>
                </a:cubicBezTo>
                <a:cubicBezTo>
                  <a:pt x="484494" y="523118"/>
                  <a:pt x="489495" y="523118"/>
                  <a:pt x="493305" y="525380"/>
                </a:cubicBezTo>
                <a:close/>
                <a:moveTo>
                  <a:pt x="592603" y="502163"/>
                </a:moveTo>
                <a:cubicBezTo>
                  <a:pt x="626893" y="504068"/>
                  <a:pt x="657373" y="506926"/>
                  <a:pt x="686901" y="513593"/>
                </a:cubicBezTo>
                <a:cubicBezTo>
                  <a:pt x="702140" y="517403"/>
                  <a:pt x="708808" y="523118"/>
                  <a:pt x="704046" y="540263"/>
                </a:cubicBezTo>
                <a:cubicBezTo>
                  <a:pt x="688805" y="600271"/>
                  <a:pt x="658326" y="649801"/>
                  <a:pt x="609748" y="687901"/>
                </a:cubicBezTo>
                <a:cubicBezTo>
                  <a:pt x="597365" y="697426"/>
                  <a:pt x="589746" y="697426"/>
                  <a:pt x="586888" y="680281"/>
                </a:cubicBezTo>
                <a:cubicBezTo>
                  <a:pt x="577363" y="627893"/>
                  <a:pt x="562123" y="576458"/>
                  <a:pt x="544978" y="525976"/>
                </a:cubicBezTo>
                <a:cubicBezTo>
                  <a:pt x="541168" y="513593"/>
                  <a:pt x="542121" y="506926"/>
                  <a:pt x="556408" y="505973"/>
                </a:cubicBezTo>
                <a:cubicBezTo>
                  <a:pt x="569743" y="505021"/>
                  <a:pt x="583078" y="503116"/>
                  <a:pt x="592603" y="502163"/>
                </a:cubicBezTo>
                <a:close/>
                <a:moveTo>
                  <a:pt x="442108" y="435488"/>
                </a:moveTo>
                <a:cubicBezTo>
                  <a:pt x="467825" y="427868"/>
                  <a:pt x="464968" y="455491"/>
                  <a:pt x="472587" y="467873"/>
                </a:cubicBezTo>
                <a:cubicBezTo>
                  <a:pt x="481160" y="481208"/>
                  <a:pt x="467825" y="484066"/>
                  <a:pt x="459252" y="486923"/>
                </a:cubicBezTo>
                <a:cubicBezTo>
                  <a:pt x="378290" y="516451"/>
                  <a:pt x="315425" y="568838"/>
                  <a:pt x="266847" y="639323"/>
                </a:cubicBezTo>
                <a:cubicBezTo>
                  <a:pt x="255417" y="654563"/>
                  <a:pt x="248750" y="655516"/>
                  <a:pt x="237320" y="640276"/>
                </a:cubicBezTo>
                <a:cubicBezTo>
                  <a:pt x="206840" y="600271"/>
                  <a:pt x="183980" y="540263"/>
                  <a:pt x="183027" y="491686"/>
                </a:cubicBezTo>
                <a:cubicBezTo>
                  <a:pt x="181122" y="477398"/>
                  <a:pt x="186837" y="469778"/>
                  <a:pt x="204935" y="468826"/>
                </a:cubicBezTo>
                <a:cubicBezTo>
                  <a:pt x="284945" y="465968"/>
                  <a:pt x="364002" y="456443"/>
                  <a:pt x="442108" y="435488"/>
                </a:cubicBezTo>
                <a:close/>
                <a:moveTo>
                  <a:pt x="647133" y="317259"/>
                </a:moveTo>
                <a:cubicBezTo>
                  <a:pt x="651181" y="315950"/>
                  <a:pt x="655468" y="317378"/>
                  <a:pt x="660230" y="324046"/>
                </a:cubicBezTo>
                <a:cubicBezTo>
                  <a:pt x="690710" y="365003"/>
                  <a:pt x="705950" y="411676"/>
                  <a:pt x="711665" y="468826"/>
                </a:cubicBezTo>
                <a:cubicBezTo>
                  <a:pt x="712617" y="476446"/>
                  <a:pt x="704997" y="479303"/>
                  <a:pt x="693567" y="477398"/>
                </a:cubicBezTo>
                <a:cubicBezTo>
                  <a:pt x="641180" y="468826"/>
                  <a:pt x="588792" y="465016"/>
                  <a:pt x="535452" y="470731"/>
                </a:cubicBezTo>
                <a:cubicBezTo>
                  <a:pt x="526880" y="471683"/>
                  <a:pt x="523070" y="465016"/>
                  <a:pt x="519260" y="458348"/>
                </a:cubicBezTo>
                <a:cubicBezTo>
                  <a:pt x="498305" y="419296"/>
                  <a:pt x="498305" y="419296"/>
                  <a:pt x="537357" y="399293"/>
                </a:cubicBezTo>
                <a:cubicBezTo>
                  <a:pt x="573552" y="380243"/>
                  <a:pt x="607842" y="357383"/>
                  <a:pt x="635465" y="326903"/>
                </a:cubicBezTo>
                <a:cubicBezTo>
                  <a:pt x="639275" y="322617"/>
                  <a:pt x="643085" y="318569"/>
                  <a:pt x="647133" y="317259"/>
                </a:cubicBezTo>
                <a:close/>
                <a:moveTo>
                  <a:pt x="334475" y="245226"/>
                </a:moveTo>
                <a:cubicBezTo>
                  <a:pt x="339475" y="246178"/>
                  <a:pt x="343999" y="249750"/>
                  <a:pt x="348762" y="256418"/>
                </a:cubicBezTo>
                <a:cubicBezTo>
                  <a:pt x="375432" y="295470"/>
                  <a:pt x="401149" y="335475"/>
                  <a:pt x="425915" y="376433"/>
                </a:cubicBezTo>
                <a:cubicBezTo>
                  <a:pt x="435440" y="392625"/>
                  <a:pt x="430677" y="398340"/>
                  <a:pt x="414484" y="402150"/>
                </a:cubicBezTo>
                <a:cubicBezTo>
                  <a:pt x="353524" y="416438"/>
                  <a:pt x="291612" y="424058"/>
                  <a:pt x="239224" y="427868"/>
                </a:cubicBezTo>
                <a:cubicBezTo>
                  <a:pt x="184932" y="428820"/>
                  <a:pt x="184932" y="428820"/>
                  <a:pt x="200172" y="387863"/>
                </a:cubicBezTo>
                <a:cubicBezTo>
                  <a:pt x="222080" y="327855"/>
                  <a:pt x="262084" y="282135"/>
                  <a:pt x="317330" y="249750"/>
                </a:cubicBezTo>
                <a:cubicBezTo>
                  <a:pt x="323997" y="245940"/>
                  <a:pt x="329474" y="244273"/>
                  <a:pt x="334475" y="245226"/>
                </a:cubicBezTo>
                <a:close/>
                <a:moveTo>
                  <a:pt x="447822" y="216413"/>
                </a:moveTo>
                <a:cubicBezTo>
                  <a:pt x="507830" y="216413"/>
                  <a:pt x="561170" y="235463"/>
                  <a:pt x="608795" y="271658"/>
                </a:cubicBezTo>
                <a:cubicBezTo>
                  <a:pt x="622130" y="281183"/>
                  <a:pt x="622130" y="288803"/>
                  <a:pt x="611652" y="300233"/>
                </a:cubicBezTo>
                <a:cubicBezTo>
                  <a:pt x="579267" y="334523"/>
                  <a:pt x="540215" y="358336"/>
                  <a:pt x="497352" y="376433"/>
                </a:cubicBezTo>
                <a:cubicBezTo>
                  <a:pt x="487827" y="380243"/>
                  <a:pt x="481160" y="378338"/>
                  <a:pt x="475445" y="368813"/>
                </a:cubicBezTo>
                <a:cubicBezTo>
                  <a:pt x="449727" y="324046"/>
                  <a:pt x="422105" y="280231"/>
                  <a:pt x="392577" y="239273"/>
                </a:cubicBezTo>
                <a:cubicBezTo>
                  <a:pt x="384005" y="227843"/>
                  <a:pt x="387815" y="223081"/>
                  <a:pt x="401150" y="220223"/>
                </a:cubicBezTo>
                <a:cubicBezTo>
                  <a:pt x="416390" y="217366"/>
                  <a:pt x="432582" y="216413"/>
                  <a:pt x="447822" y="216413"/>
                </a:cubicBezTo>
                <a:close/>
                <a:moveTo>
                  <a:pt x="446870" y="177361"/>
                </a:moveTo>
                <a:cubicBezTo>
                  <a:pt x="279230" y="177361"/>
                  <a:pt x="144927" y="310711"/>
                  <a:pt x="143975" y="478351"/>
                </a:cubicBezTo>
                <a:cubicBezTo>
                  <a:pt x="143975" y="646943"/>
                  <a:pt x="280182" y="784103"/>
                  <a:pt x="448775" y="783151"/>
                </a:cubicBezTo>
                <a:cubicBezTo>
                  <a:pt x="613558" y="782198"/>
                  <a:pt x="749765" y="645991"/>
                  <a:pt x="748813" y="481208"/>
                </a:cubicBezTo>
                <a:cubicBezTo>
                  <a:pt x="749765" y="311663"/>
                  <a:pt x="615463" y="177361"/>
                  <a:pt x="446870" y="177361"/>
                </a:cubicBezTo>
                <a:close/>
                <a:moveTo>
                  <a:pt x="765005" y="196"/>
                </a:moveTo>
                <a:cubicBezTo>
                  <a:pt x="849777" y="-3614"/>
                  <a:pt x="929788" y="47821"/>
                  <a:pt x="928835" y="163073"/>
                </a:cubicBezTo>
                <a:cubicBezTo>
                  <a:pt x="927883" y="292613"/>
                  <a:pt x="929788" y="422153"/>
                  <a:pt x="928835" y="551693"/>
                </a:cubicBezTo>
                <a:cubicBezTo>
                  <a:pt x="928835" y="631703"/>
                  <a:pt x="933597" y="710761"/>
                  <a:pt x="925977" y="789818"/>
                </a:cubicBezTo>
                <a:cubicBezTo>
                  <a:pt x="919310" y="873638"/>
                  <a:pt x="862160" y="926026"/>
                  <a:pt x="778340" y="926026"/>
                </a:cubicBezTo>
                <a:cubicBezTo>
                  <a:pt x="569742" y="926978"/>
                  <a:pt x="360192" y="926978"/>
                  <a:pt x="151595" y="926026"/>
                </a:cubicBezTo>
                <a:cubicBezTo>
                  <a:pt x="61107" y="926026"/>
                  <a:pt x="2052" y="866018"/>
                  <a:pt x="1100" y="770768"/>
                </a:cubicBezTo>
                <a:cubicBezTo>
                  <a:pt x="-805" y="566933"/>
                  <a:pt x="147" y="362146"/>
                  <a:pt x="1100" y="157358"/>
                </a:cubicBezTo>
                <a:cubicBezTo>
                  <a:pt x="1100" y="74491"/>
                  <a:pt x="42057" y="22103"/>
                  <a:pt x="111590" y="4006"/>
                </a:cubicBezTo>
                <a:cubicBezTo>
                  <a:pt x="124925" y="1148"/>
                  <a:pt x="139212" y="1148"/>
                  <a:pt x="153500" y="1148"/>
                </a:cubicBezTo>
                <a:cubicBezTo>
                  <a:pt x="257322" y="1148"/>
                  <a:pt x="362097" y="1148"/>
                  <a:pt x="465920" y="1148"/>
                </a:cubicBezTo>
                <a:cubicBezTo>
                  <a:pt x="565933" y="1148"/>
                  <a:pt x="665945" y="4006"/>
                  <a:pt x="765005" y="19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0" name="Rounded Rectangle 2">
            <a:extLst>
              <a:ext uri="{FF2B5EF4-FFF2-40B4-BE49-F238E27FC236}">
                <a16:creationId xmlns:a16="http://schemas.microsoft.com/office/drawing/2014/main" id="{FA5D8604-33FB-4BA2-95FB-1176411FF5EB}"/>
              </a:ext>
            </a:extLst>
          </p:cNvPr>
          <p:cNvSpPr/>
          <p:nvPr/>
        </p:nvSpPr>
        <p:spPr>
          <a:xfrm>
            <a:off x="2899274" y="3384048"/>
            <a:ext cx="324428" cy="324428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91" name="Rounded Rectangle 8">
            <a:extLst>
              <a:ext uri="{FF2B5EF4-FFF2-40B4-BE49-F238E27FC236}">
                <a16:creationId xmlns:a16="http://schemas.microsoft.com/office/drawing/2014/main" id="{9E3D2DCC-8741-46A0-BAB8-AD2CAAB706AE}"/>
              </a:ext>
            </a:extLst>
          </p:cNvPr>
          <p:cNvSpPr/>
          <p:nvPr/>
        </p:nvSpPr>
        <p:spPr>
          <a:xfrm>
            <a:off x="4105909" y="2381825"/>
            <a:ext cx="481503" cy="481449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92" name="Rounded Rectangle 2">
            <a:extLst>
              <a:ext uri="{FF2B5EF4-FFF2-40B4-BE49-F238E27FC236}">
                <a16:creationId xmlns:a16="http://schemas.microsoft.com/office/drawing/2014/main" id="{D950D343-9AD7-43F9-8CCA-F2779BAEED26}"/>
              </a:ext>
            </a:extLst>
          </p:cNvPr>
          <p:cNvSpPr/>
          <p:nvPr/>
        </p:nvSpPr>
        <p:spPr>
          <a:xfrm>
            <a:off x="2394910" y="2381825"/>
            <a:ext cx="481449" cy="481449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93" name="Rounded Rectangle 3">
            <a:extLst>
              <a:ext uri="{FF2B5EF4-FFF2-40B4-BE49-F238E27FC236}">
                <a16:creationId xmlns:a16="http://schemas.microsoft.com/office/drawing/2014/main" id="{6454E5C0-AE1D-4296-B8D1-4A3914026D11}"/>
              </a:ext>
            </a:extLst>
          </p:cNvPr>
          <p:cNvSpPr>
            <a:spLocks noChangeAspect="1"/>
          </p:cNvSpPr>
          <p:nvPr/>
        </p:nvSpPr>
        <p:spPr>
          <a:xfrm>
            <a:off x="1157592" y="3546263"/>
            <a:ext cx="481449" cy="481449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94" name="Rounded Rectangle 10">
            <a:extLst>
              <a:ext uri="{FF2B5EF4-FFF2-40B4-BE49-F238E27FC236}">
                <a16:creationId xmlns:a16="http://schemas.microsoft.com/office/drawing/2014/main" id="{C5AC4298-B4E7-44AC-BF19-9BC464F48A97}"/>
              </a:ext>
            </a:extLst>
          </p:cNvPr>
          <p:cNvSpPr>
            <a:spLocks/>
          </p:cNvSpPr>
          <p:nvPr/>
        </p:nvSpPr>
        <p:spPr>
          <a:xfrm>
            <a:off x="3160939" y="3939198"/>
            <a:ext cx="192169" cy="192203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95" name="Rounded Rectangle 1">
            <a:extLst>
              <a:ext uri="{FF2B5EF4-FFF2-40B4-BE49-F238E27FC236}">
                <a16:creationId xmlns:a16="http://schemas.microsoft.com/office/drawing/2014/main" id="{8D7E85A1-8574-4B12-9988-E8BCAB37A89B}"/>
              </a:ext>
            </a:extLst>
          </p:cNvPr>
          <p:cNvSpPr>
            <a:spLocks noChangeAspect="1"/>
          </p:cNvSpPr>
          <p:nvPr/>
        </p:nvSpPr>
        <p:spPr>
          <a:xfrm>
            <a:off x="2245638" y="3961442"/>
            <a:ext cx="342782" cy="342781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1353873" y="744319"/>
                </a:moveTo>
                <a:cubicBezTo>
                  <a:pt x="1178332" y="744319"/>
                  <a:pt x="1087406" y="796788"/>
                  <a:pt x="1036028" y="1062163"/>
                </a:cubicBezTo>
                <a:lnTo>
                  <a:pt x="1045607" y="2336569"/>
                </a:lnTo>
                <a:cubicBezTo>
                  <a:pt x="1103001" y="2818885"/>
                  <a:pt x="1426013" y="3108291"/>
                  <a:pt x="1837234" y="3193792"/>
                </a:cubicBezTo>
                <a:cubicBezTo>
                  <a:pt x="1872334" y="3208215"/>
                  <a:pt x="1910797" y="3215681"/>
                  <a:pt x="1951004" y="3215681"/>
                </a:cubicBezTo>
                <a:lnTo>
                  <a:pt x="2606128" y="3215681"/>
                </a:lnTo>
                <a:cubicBezTo>
                  <a:pt x="2781668" y="3215681"/>
                  <a:pt x="2923972" y="3073377"/>
                  <a:pt x="2923972" y="2897837"/>
                </a:cubicBezTo>
                <a:cubicBezTo>
                  <a:pt x="2923972" y="2722297"/>
                  <a:pt x="2781668" y="2579993"/>
                  <a:pt x="2606128" y="2579993"/>
                </a:cubicBezTo>
                <a:lnTo>
                  <a:pt x="1988542" y="2579993"/>
                </a:lnTo>
                <a:cubicBezTo>
                  <a:pt x="1825168" y="2556513"/>
                  <a:pt x="1683745" y="2426764"/>
                  <a:pt x="1671717" y="2258106"/>
                </a:cubicBezTo>
                <a:lnTo>
                  <a:pt x="1671717" y="1984920"/>
                </a:lnTo>
                <a:lnTo>
                  <a:pt x="2606125" y="1984920"/>
                </a:lnTo>
                <a:cubicBezTo>
                  <a:pt x="2781665" y="1984920"/>
                  <a:pt x="2923969" y="1842616"/>
                  <a:pt x="2923969" y="1667076"/>
                </a:cubicBezTo>
                <a:cubicBezTo>
                  <a:pt x="2923969" y="1491536"/>
                  <a:pt x="2781665" y="1349232"/>
                  <a:pt x="2606125" y="1349232"/>
                </a:cubicBezTo>
                <a:lnTo>
                  <a:pt x="1671717" y="1349232"/>
                </a:lnTo>
                <a:lnTo>
                  <a:pt x="1671717" y="1062163"/>
                </a:lnTo>
                <a:cubicBezTo>
                  <a:pt x="1671717" y="886623"/>
                  <a:pt x="1529413" y="744319"/>
                  <a:pt x="1353873" y="744319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96" name="Rounded Rectangle 2">
            <a:extLst>
              <a:ext uri="{FF2B5EF4-FFF2-40B4-BE49-F238E27FC236}">
                <a16:creationId xmlns:a16="http://schemas.microsoft.com/office/drawing/2014/main" id="{37169DA3-5ECF-45F7-9F52-E0866D20D5E7}"/>
              </a:ext>
            </a:extLst>
          </p:cNvPr>
          <p:cNvSpPr>
            <a:spLocks noChangeAspect="1"/>
          </p:cNvSpPr>
          <p:nvPr/>
        </p:nvSpPr>
        <p:spPr>
          <a:xfrm>
            <a:off x="2814849" y="4199182"/>
            <a:ext cx="202320" cy="202319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2784484" y="2487854"/>
                </a:moveTo>
                <a:cubicBezTo>
                  <a:pt x="2774989" y="2487391"/>
                  <a:pt x="2765365" y="2488860"/>
                  <a:pt x="2756439" y="2492301"/>
                </a:cubicBezTo>
                <a:cubicBezTo>
                  <a:pt x="2734854" y="2500620"/>
                  <a:pt x="2720969" y="2519027"/>
                  <a:pt x="2720969" y="2539323"/>
                </a:cubicBezTo>
                <a:lnTo>
                  <a:pt x="2718062" y="2539323"/>
                </a:lnTo>
                <a:lnTo>
                  <a:pt x="2718062" y="2636901"/>
                </a:lnTo>
                <a:lnTo>
                  <a:pt x="2844095" y="2636901"/>
                </a:lnTo>
                <a:lnTo>
                  <a:pt x="2844095" y="2547101"/>
                </a:lnTo>
                <a:lnTo>
                  <a:pt x="2840575" y="2546667"/>
                </a:lnTo>
                <a:cubicBezTo>
                  <a:pt x="2844038" y="2526031"/>
                  <a:pt x="2832667" y="2505637"/>
                  <a:pt x="2811763" y="2494994"/>
                </a:cubicBezTo>
                <a:cubicBezTo>
                  <a:pt x="2803348" y="2490709"/>
                  <a:pt x="2793980" y="2488316"/>
                  <a:pt x="2784484" y="2487854"/>
                </a:cubicBezTo>
                <a:close/>
                <a:moveTo>
                  <a:pt x="2218919" y="2459568"/>
                </a:moveTo>
                <a:cubicBezTo>
                  <a:pt x="2198232" y="2462191"/>
                  <a:pt x="2177586" y="2476073"/>
                  <a:pt x="2165645" y="2505359"/>
                </a:cubicBezTo>
                <a:lnTo>
                  <a:pt x="2165645" y="2981896"/>
                </a:lnTo>
                <a:cubicBezTo>
                  <a:pt x="2176061" y="3034481"/>
                  <a:pt x="2243614" y="3053730"/>
                  <a:pt x="2282578" y="2996778"/>
                </a:cubicBezTo>
                <a:lnTo>
                  <a:pt x="2282578" y="2521099"/>
                </a:lnTo>
                <a:cubicBezTo>
                  <a:pt x="2287988" y="2482101"/>
                  <a:pt x="2253397" y="2455196"/>
                  <a:pt x="2218919" y="2459568"/>
                </a:cubicBezTo>
                <a:close/>
                <a:moveTo>
                  <a:pt x="1724507" y="2341658"/>
                </a:moveTo>
                <a:lnTo>
                  <a:pt x="1886507" y="2341658"/>
                </a:lnTo>
                <a:lnTo>
                  <a:pt x="1886507" y="3157984"/>
                </a:lnTo>
                <a:lnTo>
                  <a:pt x="1724507" y="3157984"/>
                </a:lnTo>
                <a:lnTo>
                  <a:pt x="1724507" y="3071637"/>
                </a:lnTo>
                <a:cubicBezTo>
                  <a:pt x="1508936" y="3302583"/>
                  <a:pt x="1432071" y="3083964"/>
                  <a:pt x="1448980" y="3019402"/>
                </a:cubicBezTo>
                <a:cubicBezTo>
                  <a:pt x="1449173" y="3019371"/>
                  <a:pt x="1449367" y="3019341"/>
                  <a:pt x="1449560" y="3019310"/>
                </a:cubicBezTo>
                <a:lnTo>
                  <a:pt x="1449560" y="2341867"/>
                </a:lnTo>
                <a:lnTo>
                  <a:pt x="1611560" y="2341867"/>
                </a:lnTo>
                <a:lnTo>
                  <a:pt x="1611560" y="3005106"/>
                </a:lnTo>
                <a:cubicBezTo>
                  <a:pt x="1619060" y="3048622"/>
                  <a:pt x="1686890" y="2980715"/>
                  <a:pt x="1724507" y="2960399"/>
                </a:cubicBezTo>
                <a:close/>
                <a:moveTo>
                  <a:pt x="2794634" y="2323257"/>
                </a:moveTo>
                <a:cubicBezTo>
                  <a:pt x="2833672" y="2325523"/>
                  <a:pt x="2872097" y="2337568"/>
                  <a:pt x="2905793" y="2359152"/>
                </a:cubicBezTo>
                <a:cubicBezTo>
                  <a:pt x="2968205" y="2399130"/>
                  <a:pt x="3005231" y="2465918"/>
                  <a:pt x="3003877" y="2536796"/>
                </a:cubicBezTo>
                <a:lnTo>
                  <a:pt x="3006095" y="2536796"/>
                </a:lnTo>
                <a:lnTo>
                  <a:pt x="3006095" y="2785572"/>
                </a:lnTo>
                <a:lnTo>
                  <a:pt x="2925095" y="2785572"/>
                </a:lnTo>
                <a:lnTo>
                  <a:pt x="2844095" y="2785572"/>
                </a:lnTo>
                <a:lnTo>
                  <a:pt x="2718062" y="2785572"/>
                </a:lnTo>
                <a:lnTo>
                  <a:pt x="2718062" y="2967727"/>
                </a:lnTo>
                <a:lnTo>
                  <a:pt x="2721583" y="2968162"/>
                </a:lnTo>
                <a:cubicBezTo>
                  <a:pt x="2718120" y="2988798"/>
                  <a:pt x="2729491" y="3009192"/>
                  <a:pt x="2750395" y="3019835"/>
                </a:cubicBezTo>
                <a:cubicBezTo>
                  <a:pt x="2767225" y="3028404"/>
                  <a:pt x="2787866" y="3029409"/>
                  <a:pt x="2805719" y="3022528"/>
                </a:cubicBezTo>
                <a:cubicBezTo>
                  <a:pt x="2827304" y="3014209"/>
                  <a:pt x="2841189" y="2995802"/>
                  <a:pt x="2841189" y="2975506"/>
                </a:cubicBezTo>
                <a:lnTo>
                  <a:pt x="2843676" y="2975506"/>
                </a:lnTo>
                <a:lnTo>
                  <a:pt x="2843676" y="2857044"/>
                </a:lnTo>
                <a:lnTo>
                  <a:pt x="3005676" y="2857044"/>
                </a:lnTo>
                <a:lnTo>
                  <a:pt x="3005676" y="2975506"/>
                </a:lnTo>
                <a:lnTo>
                  <a:pt x="3006096" y="2975506"/>
                </a:lnTo>
                <a:lnTo>
                  <a:pt x="3005676" y="2978387"/>
                </a:lnTo>
                <a:lnTo>
                  <a:pt x="3005676" y="2981431"/>
                </a:lnTo>
                <a:lnTo>
                  <a:pt x="3005233" y="2981431"/>
                </a:lnTo>
                <a:cubicBezTo>
                  <a:pt x="3003752" y="3060853"/>
                  <a:pt x="2956391" y="3132900"/>
                  <a:pt x="2882363" y="3168797"/>
                </a:cubicBezTo>
                <a:cubicBezTo>
                  <a:pt x="2810063" y="3203855"/>
                  <a:pt x="2723757" y="3198845"/>
                  <a:pt x="2656365" y="3155677"/>
                </a:cubicBezTo>
                <a:cubicBezTo>
                  <a:pt x="2604277" y="3122312"/>
                  <a:pt x="2569872" y="3070275"/>
                  <a:pt x="2559993" y="3012681"/>
                </a:cubicBezTo>
                <a:lnTo>
                  <a:pt x="2556062" y="3012681"/>
                </a:lnTo>
                <a:lnTo>
                  <a:pt x="2556062" y="2539323"/>
                </a:lnTo>
                <a:cubicBezTo>
                  <a:pt x="2556062" y="2457588"/>
                  <a:pt x="2603922" y="2382823"/>
                  <a:pt x="2679795" y="2346032"/>
                </a:cubicBezTo>
                <a:cubicBezTo>
                  <a:pt x="2715945" y="2328503"/>
                  <a:pt x="2755596" y="2320991"/>
                  <a:pt x="2794634" y="2323257"/>
                </a:cubicBezTo>
                <a:close/>
                <a:moveTo>
                  <a:pt x="921754" y="2059382"/>
                </a:moveTo>
                <a:lnTo>
                  <a:pt x="1461754" y="2059382"/>
                </a:lnTo>
                <a:lnTo>
                  <a:pt x="1461754" y="2221382"/>
                </a:lnTo>
                <a:lnTo>
                  <a:pt x="1263754" y="2221382"/>
                </a:lnTo>
                <a:lnTo>
                  <a:pt x="1263754" y="3160488"/>
                </a:lnTo>
                <a:lnTo>
                  <a:pt x="1101754" y="3160488"/>
                </a:lnTo>
                <a:lnTo>
                  <a:pt x="1101754" y="2221382"/>
                </a:lnTo>
                <a:lnTo>
                  <a:pt x="921754" y="2221382"/>
                </a:lnTo>
                <a:close/>
                <a:moveTo>
                  <a:pt x="2003645" y="2056877"/>
                </a:moveTo>
                <a:lnTo>
                  <a:pt x="2165645" y="2056877"/>
                </a:lnTo>
                <a:lnTo>
                  <a:pt x="2165645" y="2406047"/>
                </a:lnTo>
                <a:cubicBezTo>
                  <a:pt x="2295483" y="2259477"/>
                  <a:pt x="2455251" y="2328666"/>
                  <a:pt x="2444578" y="2520484"/>
                </a:cubicBezTo>
                <a:cubicBezTo>
                  <a:pt x="2454106" y="2682617"/>
                  <a:pt x="2444578" y="2839987"/>
                  <a:pt x="2444578" y="2999738"/>
                </a:cubicBezTo>
                <a:cubicBezTo>
                  <a:pt x="2437328" y="3271827"/>
                  <a:pt x="2180048" y="3158151"/>
                  <a:pt x="2165645" y="3094482"/>
                </a:cubicBezTo>
                <a:lnTo>
                  <a:pt x="2165645" y="3157983"/>
                </a:lnTo>
                <a:lnTo>
                  <a:pt x="2003645" y="3157983"/>
                </a:lnTo>
                <a:close/>
                <a:moveTo>
                  <a:pt x="1082145" y="1835984"/>
                </a:moveTo>
                <a:cubicBezTo>
                  <a:pt x="901872" y="1835984"/>
                  <a:pt x="755732" y="1982124"/>
                  <a:pt x="755732" y="2162397"/>
                </a:cubicBezTo>
                <a:lnTo>
                  <a:pt x="755732" y="3086444"/>
                </a:lnTo>
                <a:cubicBezTo>
                  <a:pt x="755732" y="3266717"/>
                  <a:pt x="901872" y="3412857"/>
                  <a:pt x="1082145" y="3412857"/>
                </a:cubicBezTo>
                <a:lnTo>
                  <a:pt x="2845706" y="3412857"/>
                </a:lnTo>
                <a:cubicBezTo>
                  <a:pt x="3025979" y="3412857"/>
                  <a:pt x="3172119" y="3266717"/>
                  <a:pt x="3172119" y="3086444"/>
                </a:cubicBezTo>
                <a:lnTo>
                  <a:pt x="3172119" y="2162397"/>
                </a:lnTo>
                <a:cubicBezTo>
                  <a:pt x="3172119" y="1982124"/>
                  <a:pt x="3025979" y="1835984"/>
                  <a:pt x="2845706" y="1835984"/>
                </a:cubicBezTo>
                <a:close/>
                <a:moveTo>
                  <a:pt x="1918669" y="998231"/>
                </a:moveTo>
                <a:cubicBezTo>
                  <a:pt x="1949783" y="998231"/>
                  <a:pt x="1975005" y="1022442"/>
                  <a:pt x="1975005" y="1052309"/>
                </a:cubicBezTo>
                <a:cubicBezTo>
                  <a:pt x="1975005" y="1200582"/>
                  <a:pt x="1975004" y="1348856"/>
                  <a:pt x="1975004" y="1497129"/>
                </a:cubicBezTo>
                <a:cubicBezTo>
                  <a:pt x="1975004" y="1526996"/>
                  <a:pt x="1949782" y="1551207"/>
                  <a:pt x="1918668" y="1551207"/>
                </a:cubicBezTo>
                <a:lnTo>
                  <a:pt x="1918669" y="1551206"/>
                </a:lnTo>
                <a:cubicBezTo>
                  <a:pt x="1887555" y="1551206"/>
                  <a:pt x="1862333" y="1526995"/>
                  <a:pt x="1862333" y="1497128"/>
                </a:cubicBezTo>
                <a:lnTo>
                  <a:pt x="1862333" y="1052309"/>
                </a:lnTo>
                <a:cubicBezTo>
                  <a:pt x="1862333" y="1022442"/>
                  <a:pt x="1887555" y="998231"/>
                  <a:pt x="1918669" y="998231"/>
                </a:cubicBezTo>
                <a:close/>
                <a:moveTo>
                  <a:pt x="2539373" y="865097"/>
                </a:moveTo>
                <a:lnTo>
                  <a:pt x="2539373" y="1483838"/>
                </a:lnTo>
                <a:cubicBezTo>
                  <a:pt x="2501756" y="1504154"/>
                  <a:pt x="2433926" y="1572061"/>
                  <a:pt x="2426426" y="1528545"/>
                </a:cubicBezTo>
                <a:lnTo>
                  <a:pt x="2426426" y="865306"/>
                </a:lnTo>
                <a:lnTo>
                  <a:pt x="2264426" y="865306"/>
                </a:lnTo>
                <a:lnTo>
                  <a:pt x="2264426" y="1542749"/>
                </a:lnTo>
                <a:cubicBezTo>
                  <a:pt x="2264233" y="1542780"/>
                  <a:pt x="2264039" y="1542810"/>
                  <a:pt x="2263846" y="1542841"/>
                </a:cubicBezTo>
                <a:cubicBezTo>
                  <a:pt x="2246937" y="1607403"/>
                  <a:pt x="2323802" y="1826022"/>
                  <a:pt x="2539373" y="1595076"/>
                </a:cubicBezTo>
                <a:lnTo>
                  <a:pt x="2539373" y="1681423"/>
                </a:lnTo>
                <a:lnTo>
                  <a:pt x="2701373" y="1681423"/>
                </a:lnTo>
                <a:lnTo>
                  <a:pt x="2701373" y="865097"/>
                </a:lnTo>
                <a:close/>
                <a:moveTo>
                  <a:pt x="1918668" y="840143"/>
                </a:moveTo>
                <a:cubicBezTo>
                  <a:pt x="1799361" y="840143"/>
                  <a:pt x="1702644" y="932984"/>
                  <a:pt x="1702644" y="1047509"/>
                </a:cubicBezTo>
                <a:lnTo>
                  <a:pt x="1702644" y="1501930"/>
                </a:lnTo>
                <a:cubicBezTo>
                  <a:pt x="1702644" y="1616455"/>
                  <a:pt x="1799361" y="1709295"/>
                  <a:pt x="1918668" y="1709295"/>
                </a:cubicBezTo>
                <a:cubicBezTo>
                  <a:pt x="2037975" y="1709295"/>
                  <a:pt x="2134692" y="1616455"/>
                  <a:pt x="2134692" y="1501930"/>
                </a:cubicBezTo>
                <a:lnTo>
                  <a:pt x="2134692" y="1047509"/>
                </a:lnTo>
                <a:cubicBezTo>
                  <a:pt x="2134692" y="932984"/>
                  <a:pt x="2037975" y="840143"/>
                  <a:pt x="1918668" y="840143"/>
                </a:cubicBezTo>
                <a:close/>
                <a:moveTo>
                  <a:pt x="1544554" y="609793"/>
                </a:moveTo>
                <a:lnTo>
                  <a:pt x="1425758" y="1008757"/>
                </a:lnTo>
                <a:lnTo>
                  <a:pt x="1311048" y="623516"/>
                </a:lnTo>
                <a:lnTo>
                  <a:pt x="1152958" y="623516"/>
                </a:lnTo>
                <a:lnTo>
                  <a:pt x="1345929" y="1271588"/>
                </a:lnTo>
                <a:lnTo>
                  <a:pt x="1347249" y="1271588"/>
                </a:lnTo>
                <a:lnTo>
                  <a:pt x="1347249" y="1698532"/>
                </a:lnTo>
                <a:lnTo>
                  <a:pt x="1509249" y="1698532"/>
                </a:lnTo>
                <a:lnTo>
                  <a:pt x="1509249" y="1257865"/>
                </a:lnTo>
                <a:lnTo>
                  <a:pt x="1509673" y="1257865"/>
                </a:lnTo>
                <a:lnTo>
                  <a:pt x="1702644" y="609793"/>
                </a:ln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97" name="Rounded Rectangle 9">
            <a:extLst>
              <a:ext uri="{FF2B5EF4-FFF2-40B4-BE49-F238E27FC236}">
                <a16:creationId xmlns:a16="http://schemas.microsoft.com/office/drawing/2014/main" id="{91075C2F-E1ED-471F-95C4-67C8AAA971E1}"/>
              </a:ext>
            </a:extLst>
          </p:cNvPr>
          <p:cNvSpPr>
            <a:spLocks noChangeAspect="1"/>
          </p:cNvSpPr>
          <p:nvPr/>
        </p:nvSpPr>
        <p:spPr>
          <a:xfrm>
            <a:off x="3967458" y="4206338"/>
            <a:ext cx="202342" cy="202319"/>
          </a:xfrm>
          <a:custGeom>
            <a:avLst/>
            <a:gdLst/>
            <a:ahLst/>
            <a:cxnLst/>
            <a:rect l="l" t="t" r="r" b="b"/>
            <a:pathLst>
              <a:path w="3960440" h="3960000">
                <a:moveTo>
                  <a:pt x="1687947" y="1482692"/>
                </a:moveTo>
                <a:cubicBezTo>
                  <a:pt x="1926534" y="1482692"/>
                  <a:pt x="2119947" y="1676105"/>
                  <a:pt x="2119947" y="1914692"/>
                </a:cubicBezTo>
                <a:cubicBezTo>
                  <a:pt x="2119947" y="2153279"/>
                  <a:pt x="1926534" y="2346692"/>
                  <a:pt x="1687947" y="2346692"/>
                </a:cubicBezTo>
                <a:cubicBezTo>
                  <a:pt x="1449360" y="2346692"/>
                  <a:pt x="1255947" y="2153279"/>
                  <a:pt x="1255947" y="1914692"/>
                </a:cubicBezTo>
                <a:cubicBezTo>
                  <a:pt x="1255947" y="1676105"/>
                  <a:pt x="1449360" y="1482692"/>
                  <a:pt x="1687947" y="1482692"/>
                </a:cubicBezTo>
                <a:close/>
                <a:moveTo>
                  <a:pt x="2089252" y="1089590"/>
                </a:moveTo>
                <a:cubicBezTo>
                  <a:pt x="1416116" y="1089590"/>
                  <a:pt x="870432" y="1635274"/>
                  <a:pt x="870432" y="2308410"/>
                </a:cubicBezTo>
                <a:cubicBezTo>
                  <a:pt x="870432" y="2981546"/>
                  <a:pt x="1416116" y="3527230"/>
                  <a:pt x="2089252" y="3527230"/>
                </a:cubicBezTo>
                <a:cubicBezTo>
                  <a:pt x="2762388" y="3527230"/>
                  <a:pt x="3308072" y="2981546"/>
                  <a:pt x="3308072" y="2308410"/>
                </a:cubicBezTo>
                <a:cubicBezTo>
                  <a:pt x="3308072" y="1635274"/>
                  <a:pt x="2762388" y="1089590"/>
                  <a:pt x="2089252" y="1089590"/>
                </a:cubicBezTo>
                <a:close/>
                <a:moveTo>
                  <a:pt x="3117438" y="1065385"/>
                </a:moveTo>
                <a:cubicBezTo>
                  <a:pt x="3018027" y="1065385"/>
                  <a:pt x="2937438" y="1145974"/>
                  <a:pt x="2937438" y="1245385"/>
                </a:cubicBezTo>
                <a:cubicBezTo>
                  <a:pt x="2937438" y="1344796"/>
                  <a:pt x="3018027" y="1425385"/>
                  <a:pt x="3117438" y="1425385"/>
                </a:cubicBezTo>
                <a:cubicBezTo>
                  <a:pt x="3216849" y="1425385"/>
                  <a:pt x="3297438" y="1344796"/>
                  <a:pt x="3297438" y="1245385"/>
                </a:cubicBezTo>
                <a:cubicBezTo>
                  <a:pt x="3297438" y="1145974"/>
                  <a:pt x="3216849" y="1065385"/>
                  <a:pt x="3117438" y="1065385"/>
                </a:cubicBezTo>
                <a:close/>
                <a:moveTo>
                  <a:pt x="881213" y="737332"/>
                </a:moveTo>
                <a:cubicBezTo>
                  <a:pt x="662508" y="737332"/>
                  <a:pt x="485213" y="914627"/>
                  <a:pt x="485213" y="1133332"/>
                </a:cubicBezTo>
                <a:cubicBezTo>
                  <a:pt x="485213" y="1352037"/>
                  <a:pt x="662508" y="1529332"/>
                  <a:pt x="881213" y="1529332"/>
                </a:cubicBezTo>
                <a:cubicBezTo>
                  <a:pt x="1099918" y="1529332"/>
                  <a:pt x="1277213" y="1352037"/>
                  <a:pt x="1277213" y="1133332"/>
                </a:cubicBezTo>
                <a:cubicBezTo>
                  <a:pt x="1277213" y="914627"/>
                  <a:pt x="1099918" y="737332"/>
                  <a:pt x="881213" y="737332"/>
                </a:cubicBezTo>
                <a:close/>
                <a:moveTo>
                  <a:pt x="2760704" y="694800"/>
                </a:moveTo>
                <a:cubicBezTo>
                  <a:pt x="2631469" y="694800"/>
                  <a:pt x="2526704" y="799565"/>
                  <a:pt x="2526704" y="928800"/>
                </a:cubicBezTo>
                <a:cubicBezTo>
                  <a:pt x="2526704" y="1058035"/>
                  <a:pt x="2631469" y="1162800"/>
                  <a:pt x="2760704" y="1162800"/>
                </a:cubicBezTo>
                <a:cubicBezTo>
                  <a:pt x="2889939" y="1162800"/>
                  <a:pt x="2994704" y="1058035"/>
                  <a:pt x="2994704" y="928800"/>
                </a:cubicBezTo>
                <a:cubicBezTo>
                  <a:pt x="2994704" y="799565"/>
                  <a:pt x="2889939" y="694800"/>
                  <a:pt x="2760704" y="694800"/>
                </a:cubicBezTo>
                <a:close/>
                <a:moveTo>
                  <a:pt x="2224849" y="428066"/>
                </a:moveTo>
                <a:cubicBezTo>
                  <a:pt x="2075732" y="428066"/>
                  <a:pt x="1954849" y="548949"/>
                  <a:pt x="1954849" y="698066"/>
                </a:cubicBezTo>
                <a:cubicBezTo>
                  <a:pt x="1954849" y="847183"/>
                  <a:pt x="2075732" y="968066"/>
                  <a:pt x="2224849" y="968066"/>
                </a:cubicBezTo>
                <a:cubicBezTo>
                  <a:pt x="2373966" y="968066"/>
                  <a:pt x="2494849" y="847183"/>
                  <a:pt x="2494849" y="698066"/>
                </a:cubicBezTo>
                <a:cubicBezTo>
                  <a:pt x="2494849" y="548949"/>
                  <a:pt x="2373966" y="428066"/>
                  <a:pt x="2224849" y="428066"/>
                </a:cubicBezTo>
                <a:close/>
                <a:moveTo>
                  <a:pt x="1567937" y="406752"/>
                </a:moveTo>
                <a:cubicBezTo>
                  <a:pt x="1388997" y="406752"/>
                  <a:pt x="1243937" y="551812"/>
                  <a:pt x="1243937" y="730752"/>
                </a:cubicBezTo>
                <a:cubicBezTo>
                  <a:pt x="1243937" y="909692"/>
                  <a:pt x="1388997" y="1054752"/>
                  <a:pt x="1567937" y="1054752"/>
                </a:cubicBezTo>
                <a:cubicBezTo>
                  <a:pt x="1746877" y="1054752"/>
                  <a:pt x="1891937" y="909692"/>
                  <a:pt x="1891937" y="730752"/>
                </a:cubicBezTo>
                <a:cubicBezTo>
                  <a:pt x="1891937" y="551812"/>
                  <a:pt x="1746877" y="406752"/>
                  <a:pt x="1567937" y="406752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98" name="Rounded Rectangle 5">
            <a:extLst>
              <a:ext uri="{FF2B5EF4-FFF2-40B4-BE49-F238E27FC236}">
                <a16:creationId xmlns:a16="http://schemas.microsoft.com/office/drawing/2014/main" id="{2ABAD965-C4F0-4BF5-902D-F4063BD039C5}"/>
              </a:ext>
            </a:extLst>
          </p:cNvPr>
          <p:cNvSpPr>
            <a:spLocks noChangeAspect="1"/>
          </p:cNvSpPr>
          <p:nvPr/>
        </p:nvSpPr>
        <p:spPr>
          <a:xfrm>
            <a:off x="5259289" y="3546263"/>
            <a:ext cx="480919" cy="480866"/>
          </a:xfrm>
          <a:custGeom>
            <a:avLst/>
            <a:gdLst/>
            <a:ahLst/>
            <a:cxnLst/>
            <a:rect l="l" t="t" r="r" b="b"/>
            <a:pathLst>
              <a:path w="3960440" h="3960000">
                <a:moveTo>
                  <a:pt x="330865" y="1988701"/>
                </a:moveTo>
                <a:lnTo>
                  <a:pt x="330865" y="3294924"/>
                </a:lnTo>
                <a:cubicBezTo>
                  <a:pt x="330865" y="3484431"/>
                  <a:pt x="484490" y="3638056"/>
                  <a:pt x="673997" y="3638056"/>
                </a:cubicBezTo>
                <a:lnTo>
                  <a:pt x="3286444" y="3638056"/>
                </a:lnTo>
                <a:cubicBezTo>
                  <a:pt x="3475951" y="3638056"/>
                  <a:pt x="3629576" y="3484431"/>
                  <a:pt x="3629576" y="3294924"/>
                </a:cubicBezTo>
                <a:lnTo>
                  <a:pt x="3629576" y="1988701"/>
                </a:lnTo>
                <a:lnTo>
                  <a:pt x="3007776" y="1988701"/>
                </a:lnTo>
                <a:cubicBezTo>
                  <a:pt x="3003504" y="2552442"/>
                  <a:pt x="2545062" y="3007995"/>
                  <a:pt x="1980221" y="3007995"/>
                </a:cubicBezTo>
                <a:cubicBezTo>
                  <a:pt x="1415380" y="3007995"/>
                  <a:pt x="956938" y="2552442"/>
                  <a:pt x="952666" y="1988701"/>
                </a:cubicBezTo>
                <a:close/>
                <a:moveTo>
                  <a:pt x="1980221" y="1247520"/>
                </a:moveTo>
                <a:cubicBezTo>
                  <a:pt x="1575683" y="1247520"/>
                  <a:pt x="1247740" y="1575463"/>
                  <a:pt x="1247740" y="1980001"/>
                </a:cubicBezTo>
                <a:cubicBezTo>
                  <a:pt x="1247740" y="2384539"/>
                  <a:pt x="1575683" y="2712482"/>
                  <a:pt x="1980221" y="2712482"/>
                </a:cubicBezTo>
                <a:cubicBezTo>
                  <a:pt x="2384759" y="2712482"/>
                  <a:pt x="2712702" y="2384539"/>
                  <a:pt x="2712702" y="1980001"/>
                </a:cubicBezTo>
                <a:cubicBezTo>
                  <a:pt x="2712702" y="1575463"/>
                  <a:pt x="2384759" y="1247520"/>
                  <a:pt x="1980221" y="1247520"/>
                </a:cubicBezTo>
                <a:close/>
                <a:moveTo>
                  <a:pt x="3164915" y="346755"/>
                </a:moveTo>
                <a:cubicBezTo>
                  <a:pt x="3096058" y="346755"/>
                  <a:pt x="3040238" y="402575"/>
                  <a:pt x="3040238" y="471432"/>
                </a:cubicBezTo>
                <a:lnTo>
                  <a:pt x="3040238" y="733595"/>
                </a:lnTo>
                <a:cubicBezTo>
                  <a:pt x="3040238" y="802452"/>
                  <a:pt x="3096058" y="858272"/>
                  <a:pt x="3164915" y="858272"/>
                </a:cubicBezTo>
                <a:lnTo>
                  <a:pt x="3427135" y="858272"/>
                </a:lnTo>
                <a:cubicBezTo>
                  <a:pt x="3495992" y="858272"/>
                  <a:pt x="3551812" y="802452"/>
                  <a:pt x="3551812" y="733595"/>
                </a:cubicBezTo>
                <a:lnTo>
                  <a:pt x="3551812" y="471432"/>
                </a:lnTo>
                <a:cubicBezTo>
                  <a:pt x="3551812" y="402575"/>
                  <a:pt x="3495992" y="346755"/>
                  <a:pt x="3427135" y="346755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9" name="Oval 30">
            <a:extLst>
              <a:ext uri="{FF2B5EF4-FFF2-40B4-BE49-F238E27FC236}">
                <a16:creationId xmlns:a16="http://schemas.microsoft.com/office/drawing/2014/main" id="{94882DF7-F1BC-4FFD-B6BF-9A5769EA7289}"/>
              </a:ext>
            </a:extLst>
          </p:cNvPr>
          <p:cNvSpPr/>
          <p:nvPr/>
        </p:nvSpPr>
        <p:spPr>
          <a:xfrm>
            <a:off x="7010638" y="2007306"/>
            <a:ext cx="656456" cy="6564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500" name="Oval 31">
            <a:extLst>
              <a:ext uri="{FF2B5EF4-FFF2-40B4-BE49-F238E27FC236}">
                <a16:creationId xmlns:a16="http://schemas.microsoft.com/office/drawing/2014/main" id="{0F1A4CB1-5F18-4A56-B069-A57D38B91065}"/>
              </a:ext>
            </a:extLst>
          </p:cNvPr>
          <p:cNvSpPr/>
          <p:nvPr/>
        </p:nvSpPr>
        <p:spPr>
          <a:xfrm>
            <a:off x="7010638" y="3109329"/>
            <a:ext cx="656456" cy="656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501" name="Oval 32">
            <a:extLst>
              <a:ext uri="{FF2B5EF4-FFF2-40B4-BE49-F238E27FC236}">
                <a16:creationId xmlns:a16="http://schemas.microsoft.com/office/drawing/2014/main" id="{A3F1E25A-3D23-4B48-B795-BF24D1F3D2FF}"/>
              </a:ext>
            </a:extLst>
          </p:cNvPr>
          <p:cNvSpPr/>
          <p:nvPr/>
        </p:nvSpPr>
        <p:spPr>
          <a:xfrm>
            <a:off x="7010638" y="4211352"/>
            <a:ext cx="656456" cy="6564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502" name="Oval 33">
            <a:extLst>
              <a:ext uri="{FF2B5EF4-FFF2-40B4-BE49-F238E27FC236}">
                <a16:creationId xmlns:a16="http://schemas.microsoft.com/office/drawing/2014/main" id="{6F21EAF4-E48A-4889-A7DF-B45C47C766DB}"/>
              </a:ext>
            </a:extLst>
          </p:cNvPr>
          <p:cNvSpPr/>
          <p:nvPr/>
        </p:nvSpPr>
        <p:spPr>
          <a:xfrm>
            <a:off x="7010638" y="5313375"/>
            <a:ext cx="656456" cy="656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503" name="Group 34">
            <a:extLst>
              <a:ext uri="{FF2B5EF4-FFF2-40B4-BE49-F238E27FC236}">
                <a16:creationId xmlns:a16="http://schemas.microsoft.com/office/drawing/2014/main" id="{65ADED1E-1092-41BC-8888-114B17852E6B}"/>
              </a:ext>
            </a:extLst>
          </p:cNvPr>
          <p:cNvGrpSpPr/>
          <p:nvPr/>
        </p:nvGrpSpPr>
        <p:grpSpPr>
          <a:xfrm>
            <a:off x="7853528" y="1901187"/>
            <a:ext cx="2642904" cy="868695"/>
            <a:chOff x="910640" y="2975794"/>
            <a:chExt cx="1527408" cy="2172753"/>
          </a:xfrm>
        </p:grpSpPr>
        <p:sp>
          <p:nvSpPr>
            <p:cNvPr id="504" name="TextBox 503">
              <a:extLst>
                <a:ext uri="{FF2B5EF4-FFF2-40B4-BE49-F238E27FC236}">
                  <a16:creationId xmlns:a16="http://schemas.microsoft.com/office/drawing/2014/main" id="{221BB989-5AFF-4118-8D2D-874D88A6A4C2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5" name="TextBox 504">
              <a:extLst>
                <a:ext uri="{FF2B5EF4-FFF2-40B4-BE49-F238E27FC236}">
                  <a16:creationId xmlns:a16="http://schemas.microsoft.com/office/drawing/2014/main" id="{7CE3712E-5C05-4D03-A3EB-39562EF4F4A5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  <p:sp>
        <p:nvSpPr>
          <p:cNvPr id="506" name="TextBox 505">
            <a:extLst>
              <a:ext uri="{FF2B5EF4-FFF2-40B4-BE49-F238E27FC236}">
                <a16:creationId xmlns:a16="http://schemas.microsoft.com/office/drawing/2014/main" id="{000C7541-3A52-4914-8401-762BD432E678}"/>
              </a:ext>
            </a:extLst>
          </p:cNvPr>
          <p:cNvSpPr txBox="1"/>
          <p:nvPr/>
        </p:nvSpPr>
        <p:spPr>
          <a:xfrm>
            <a:off x="10496432" y="1950814"/>
            <a:ext cx="108012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99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507" name="Group 38">
            <a:extLst>
              <a:ext uri="{FF2B5EF4-FFF2-40B4-BE49-F238E27FC236}">
                <a16:creationId xmlns:a16="http://schemas.microsoft.com/office/drawing/2014/main" id="{15714DDE-288F-40A6-AD58-FF0B72B94D9F}"/>
              </a:ext>
            </a:extLst>
          </p:cNvPr>
          <p:cNvGrpSpPr/>
          <p:nvPr/>
        </p:nvGrpSpPr>
        <p:grpSpPr>
          <a:xfrm>
            <a:off x="7853528" y="3003211"/>
            <a:ext cx="2642904" cy="868694"/>
            <a:chOff x="910640" y="2975794"/>
            <a:chExt cx="1527408" cy="2172749"/>
          </a:xfrm>
        </p:grpSpPr>
        <p:sp>
          <p:nvSpPr>
            <p:cNvPr id="508" name="TextBox 507">
              <a:extLst>
                <a:ext uri="{FF2B5EF4-FFF2-40B4-BE49-F238E27FC236}">
                  <a16:creationId xmlns:a16="http://schemas.microsoft.com/office/drawing/2014/main" id="{32B6E1CC-2E13-4FB9-94A5-80F6A424F421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9" name="TextBox 508">
              <a:extLst>
                <a:ext uri="{FF2B5EF4-FFF2-40B4-BE49-F238E27FC236}">
                  <a16:creationId xmlns:a16="http://schemas.microsoft.com/office/drawing/2014/main" id="{5FFDAD3D-D414-48CB-ACBB-BA09E83CE960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sp>
        <p:nvSpPr>
          <p:cNvPr id="510" name="TextBox 509">
            <a:extLst>
              <a:ext uri="{FF2B5EF4-FFF2-40B4-BE49-F238E27FC236}">
                <a16:creationId xmlns:a16="http://schemas.microsoft.com/office/drawing/2014/main" id="{F61CA8A4-9819-4DC1-A416-5D0C99FE1E54}"/>
              </a:ext>
            </a:extLst>
          </p:cNvPr>
          <p:cNvSpPr txBox="1"/>
          <p:nvPr/>
        </p:nvSpPr>
        <p:spPr>
          <a:xfrm>
            <a:off x="10496432" y="3052837"/>
            <a:ext cx="108012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85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511" name="Group 42">
            <a:extLst>
              <a:ext uri="{FF2B5EF4-FFF2-40B4-BE49-F238E27FC236}">
                <a16:creationId xmlns:a16="http://schemas.microsoft.com/office/drawing/2014/main" id="{E5603D62-5CA4-4988-B69E-31AB58AD5CC2}"/>
              </a:ext>
            </a:extLst>
          </p:cNvPr>
          <p:cNvGrpSpPr/>
          <p:nvPr/>
        </p:nvGrpSpPr>
        <p:grpSpPr>
          <a:xfrm>
            <a:off x="7853528" y="4105234"/>
            <a:ext cx="2642904" cy="868694"/>
            <a:chOff x="910640" y="2975794"/>
            <a:chExt cx="1527408" cy="2172749"/>
          </a:xfrm>
        </p:grpSpPr>
        <p:sp>
          <p:nvSpPr>
            <p:cNvPr id="512" name="TextBox 511">
              <a:extLst>
                <a:ext uri="{FF2B5EF4-FFF2-40B4-BE49-F238E27FC236}">
                  <a16:creationId xmlns:a16="http://schemas.microsoft.com/office/drawing/2014/main" id="{CC6E78EA-7B89-409A-87F2-D33778F09F70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13" name="TextBox 512">
              <a:extLst>
                <a:ext uri="{FF2B5EF4-FFF2-40B4-BE49-F238E27FC236}">
                  <a16:creationId xmlns:a16="http://schemas.microsoft.com/office/drawing/2014/main" id="{718137CC-092D-444F-8DFB-59C1766AE582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  <p:sp>
        <p:nvSpPr>
          <p:cNvPr id="514" name="TextBox 513">
            <a:extLst>
              <a:ext uri="{FF2B5EF4-FFF2-40B4-BE49-F238E27FC236}">
                <a16:creationId xmlns:a16="http://schemas.microsoft.com/office/drawing/2014/main" id="{FDFD840D-EF33-46F6-8B7A-91A16852F14D}"/>
              </a:ext>
            </a:extLst>
          </p:cNvPr>
          <p:cNvSpPr txBox="1"/>
          <p:nvPr/>
        </p:nvSpPr>
        <p:spPr>
          <a:xfrm>
            <a:off x="10496432" y="4154860"/>
            <a:ext cx="108012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67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515" name="Group 46">
            <a:extLst>
              <a:ext uri="{FF2B5EF4-FFF2-40B4-BE49-F238E27FC236}">
                <a16:creationId xmlns:a16="http://schemas.microsoft.com/office/drawing/2014/main" id="{143E734B-A4F5-4A04-82D0-6353A046F61C}"/>
              </a:ext>
            </a:extLst>
          </p:cNvPr>
          <p:cNvGrpSpPr/>
          <p:nvPr/>
        </p:nvGrpSpPr>
        <p:grpSpPr>
          <a:xfrm>
            <a:off x="7853528" y="5207256"/>
            <a:ext cx="2642904" cy="868694"/>
            <a:chOff x="910640" y="2975794"/>
            <a:chExt cx="1527408" cy="2172749"/>
          </a:xfrm>
        </p:grpSpPr>
        <p:sp>
          <p:nvSpPr>
            <p:cNvPr id="516" name="TextBox 515">
              <a:extLst>
                <a:ext uri="{FF2B5EF4-FFF2-40B4-BE49-F238E27FC236}">
                  <a16:creationId xmlns:a16="http://schemas.microsoft.com/office/drawing/2014/main" id="{1F5C0D9C-EF42-4E2F-B452-09C22F95A076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17" name="TextBox 516">
              <a:extLst>
                <a:ext uri="{FF2B5EF4-FFF2-40B4-BE49-F238E27FC236}">
                  <a16:creationId xmlns:a16="http://schemas.microsoft.com/office/drawing/2014/main" id="{3660C9E9-F6F2-4D07-AE45-119B846FF055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  <p:sp>
        <p:nvSpPr>
          <p:cNvPr id="518" name="TextBox 517">
            <a:extLst>
              <a:ext uri="{FF2B5EF4-FFF2-40B4-BE49-F238E27FC236}">
                <a16:creationId xmlns:a16="http://schemas.microsoft.com/office/drawing/2014/main" id="{5F617580-73BE-4D53-B3C8-C65AAFD91261}"/>
              </a:ext>
            </a:extLst>
          </p:cNvPr>
          <p:cNvSpPr txBox="1"/>
          <p:nvPr/>
        </p:nvSpPr>
        <p:spPr>
          <a:xfrm>
            <a:off x="10496432" y="5256883"/>
            <a:ext cx="108012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43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19" name="Oval 21">
            <a:extLst>
              <a:ext uri="{FF2B5EF4-FFF2-40B4-BE49-F238E27FC236}">
                <a16:creationId xmlns:a16="http://schemas.microsoft.com/office/drawing/2014/main" id="{DF69A113-9A24-4755-9EF3-1AE0709E88EC}"/>
              </a:ext>
            </a:extLst>
          </p:cNvPr>
          <p:cNvSpPr>
            <a:spLocks noChangeAspect="1"/>
          </p:cNvSpPr>
          <p:nvPr/>
        </p:nvSpPr>
        <p:spPr>
          <a:xfrm rot="20700000">
            <a:off x="7145069" y="4380073"/>
            <a:ext cx="387594" cy="314845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20" name="Freeform 95">
            <a:extLst>
              <a:ext uri="{FF2B5EF4-FFF2-40B4-BE49-F238E27FC236}">
                <a16:creationId xmlns:a16="http://schemas.microsoft.com/office/drawing/2014/main" id="{9557027C-684F-4B7A-A6FD-FA5E54915398}"/>
              </a:ext>
            </a:extLst>
          </p:cNvPr>
          <p:cNvSpPr>
            <a:spLocks/>
          </p:cNvSpPr>
          <p:nvPr/>
        </p:nvSpPr>
        <p:spPr>
          <a:xfrm>
            <a:off x="7169582" y="2166248"/>
            <a:ext cx="338573" cy="338573"/>
          </a:xfrm>
          <a:custGeom>
            <a:avLst/>
            <a:gdLst/>
            <a:ahLst/>
            <a:cxnLst/>
            <a:rect l="l" t="t" r="r" b="b"/>
            <a:pathLst>
              <a:path w="2376266" h="2700265">
                <a:moveTo>
                  <a:pt x="1656387" y="1972892"/>
                </a:moveTo>
                <a:cubicBezTo>
                  <a:pt x="1611887" y="1973356"/>
                  <a:pt x="1563385" y="2005080"/>
                  <a:pt x="1534629" y="2057337"/>
                </a:cubicBezTo>
                <a:cubicBezTo>
                  <a:pt x="1496288" y="2127013"/>
                  <a:pt x="1507568" y="2206808"/>
                  <a:pt x="1559826" y="2235565"/>
                </a:cubicBezTo>
                <a:cubicBezTo>
                  <a:pt x="1612084" y="2264320"/>
                  <a:pt x="1685527" y="2231149"/>
                  <a:pt x="1723869" y="2161473"/>
                </a:cubicBezTo>
                <a:cubicBezTo>
                  <a:pt x="1762211" y="2091796"/>
                  <a:pt x="1750931" y="2012000"/>
                  <a:pt x="1698673" y="1983245"/>
                </a:cubicBezTo>
                <a:cubicBezTo>
                  <a:pt x="1685608" y="1976055"/>
                  <a:pt x="1671220" y="1972736"/>
                  <a:pt x="1656387" y="1972892"/>
                </a:cubicBezTo>
                <a:close/>
                <a:moveTo>
                  <a:pt x="312688" y="1634792"/>
                </a:moveTo>
                <a:cubicBezTo>
                  <a:pt x="281116" y="1626772"/>
                  <a:pt x="249981" y="1631172"/>
                  <a:pt x="226763" y="1649891"/>
                </a:cubicBezTo>
                <a:cubicBezTo>
                  <a:pt x="180329" y="1687329"/>
                  <a:pt x="183153" y="1767868"/>
                  <a:pt x="233071" y="1829780"/>
                </a:cubicBezTo>
                <a:cubicBezTo>
                  <a:pt x="282989" y="1891692"/>
                  <a:pt x="361097" y="1911533"/>
                  <a:pt x="407532" y="1874094"/>
                </a:cubicBezTo>
                <a:cubicBezTo>
                  <a:pt x="453966" y="1836657"/>
                  <a:pt x="451142" y="1756118"/>
                  <a:pt x="401224" y="1694205"/>
                </a:cubicBezTo>
                <a:cubicBezTo>
                  <a:pt x="376265" y="1663249"/>
                  <a:pt x="344258" y="1642811"/>
                  <a:pt x="312688" y="1634792"/>
                </a:cubicBezTo>
                <a:close/>
                <a:moveTo>
                  <a:pt x="1869299" y="1519920"/>
                </a:moveTo>
                <a:cubicBezTo>
                  <a:pt x="1824865" y="1522388"/>
                  <a:pt x="1777842" y="1556264"/>
                  <a:pt x="1751468" y="1609764"/>
                </a:cubicBezTo>
                <a:cubicBezTo>
                  <a:pt x="1716305" y="1681096"/>
                  <a:pt x="1731168" y="1760303"/>
                  <a:pt x="1784668" y="1786676"/>
                </a:cubicBezTo>
                <a:cubicBezTo>
                  <a:pt x="1838168" y="1813049"/>
                  <a:pt x="1910044" y="1776602"/>
                  <a:pt x="1945208" y="1705269"/>
                </a:cubicBezTo>
                <a:cubicBezTo>
                  <a:pt x="1980371" y="1633937"/>
                  <a:pt x="1965508" y="1554730"/>
                  <a:pt x="1912008" y="1528357"/>
                </a:cubicBezTo>
                <a:cubicBezTo>
                  <a:pt x="1898633" y="1521764"/>
                  <a:pt x="1884109" y="1519097"/>
                  <a:pt x="1869299" y="1519920"/>
                </a:cubicBezTo>
                <a:close/>
                <a:moveTo>
                  <a:pt x="741251" y="1329992"/>
                </a:moveTo>
                <a:cubicBezTo>
                  <a:pt x="709680" y="1321974"/>
                  <a:pt x="678544" y="1326372"/>
                  <a:pt x="655326" y="1345092"/>
                </a:cubicBezTo>
                <a:cubicBezTo>
                  <a:pt x="608892" y="1382530"/>
                  <a:pt x="611716" y="1463069"/>
                  <a:pt x="661634" y="1524981"/>
                </a:cubicBezTo>
                <a:cubicBezTo>
                  <a:pt x="711552" y="1586893"/>
                  <a:pt x="789660" y="1606734"/>
                  <a:pt x="836094" y="1569294"/>
                </a:cubicBezTo>
                <a:cubicBezTo>
                  <a:pt x="882529" y="1531856"/>
                  <a:pt x="879704" y="1451317"/>
                  <a:pt x="829787" y="1389406"/>
                </a:cubicBezTo>
                <a:cubicBezTo>
                  <a:pt x="804828" y="1358450"/>
                  <a:pt x="772822" y="1338012"/>
                  <a:pt x="741251" y="1329992"/>
                </a:cubicBezTo>
                <a:close/>
                <a:moveTo>
                  <a:pt x="2079316" y="1065457"/>
                </a:moveTo>
                <a:cubicBezTo>
                  <a:pt x="2035146" y="1070876"/>
                  <a:pt x="1990481" y="1107807"/>
                  <a:pt x="1967725" y="1162943"/>
                </a:cubicBezTo>
                <a:cubicBezTo>
                  <a:pt x="1937386" y="1236457"/>
                  <a:pt x="1957487" y="1314499"/>
                  <a:pt x="2012623" y="1337253"/>
                </a:cubicBezTo>
                <a:cubicBezTo>
                  <a:pt x="2067759" y="1360009"/>
                  <a:pt x="2137051" y="1318860"/>
                  <a:pt x="2167391" y="1245345"/>
                </a:cubicBezTo>
                <a:cubicBezTo>
                  <a:pt x="2197730" y="1171831"/>
                  <a:pt x="2177629" y="1093789"/>
                  <a:pt x="2122493" y="1071035"/>
                </a:cubicBezTo>
                <a:cubicBezTo>
                  <a:pt x="2108709" y="1065345"/>
                  <a:pt x="2094040" y="1063650"/>
                  <a:pt x="2079316" y="1065457"/>
                </a:cubicBezTo>
                <a:close/>
                <a:moveTo>
                  <a:pt x="0" y="654162"/>
                </a:moveTo>
                <a:lnTo>
                  <a:pt x="1082073" y="1244384"/>
                </a:lnTo>
                <a:lnTo>
                  <a:pt x="1121421" y="2700265"/>
                </a:lnTo>
                <a:lnTo>
                  <a:pt x="4918" y="1923139"/>
                </a:lnTo>
                <a:cubicBezTo>
                  <a:pt x="3279" y="1498508"/>
                  <a:pt x="1639" y="1073875"/>
                  <a:pt x="0" y="654162"/>
                </a:cubicBezTo>
                <a:close/>
                <a:moveTo>
                  <a:pt x="2375644" y="688592"/>
                </a:moveTo>
                <a:lnTo>
                  <a:pt x="2360889" y="1967406"/>
                </a:lnTo>
                <a:lnTo>
                  <a:pt x="1293570" y="2700265"/>
                </a:lnTo>
                <a:lnTo>
                  <a:pt x="1249303" y="1239466"/>
                </a:lnTo>
                <a:close/>
                <a:moveTo>
                  <a:pt x="1214923" y="371219"/>
                </a:moveTo>
                <a:cubicBezTo>
                  <a:pt x="1197013" y="368793"/>
                  <a:pt x="1177834" y="369067"/>
                  <a:pt x="1158247" y="372480"/>
                </a:cubicBezTo>
                <a:cubicBezTo>
                  <a:pt x="1079899" y="386133"/>
                  <a:pt x="1024686" y="444836"/>
                  <a:pt x="1034926" y="503598"/>
                </a:cubicBezTo>
                <a:cubicBezTo>
                  <a:pt x="1045165" y="562359"/>
                  <a:pt x="1116980" y="598927"/>
                  <a:pt x="1195328" y="585274"/>
                </a:cubicBezTo>
                <a:cubicBezTo>
                  <a:pt x="1273676" y="571621"/>
                  <a:pt x="1328889" y="512918"/>
                  <a:pt x="1318650" y="454156"/>
                </a:cubicBezTo>
                <a:cubicBezTo>
                  <a:pt x="1310970" y="410086"/>
                  <a:pt x="1268654" y="378499"/>
                  <a:pt x="1214923" y="371219"/>
                </a:cubicBezTo>
                <a:close/>
                <a:moveTo>
                  <a:pt x="1185985" y="0"/>
                </a:moveTo>
                <a:lnTo>
                  <a:pt x="2376266" y="506608"/>
                </a:lnTo>
                <a:lnTo>
                  <a:pt x="1161392" y="1101748"/>
                </a:lnTo>
                <a:lnTo>
                  <a:pt x="10460" y="4918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21" name="Isosceles Triangle 20">
            <a:extLst>
              <a:ext uri="{FF2B5EF4-FFF2-40B4-BE49-F238E27FC236}">
                <a16:creationId xmlns:a16="http://schemas.microsoft.com/office/drawing/2014/main" id="{FA1D370B-DB58-4B1E-B4E8-875412233F4F}"/>
              </a:ext>
            </a:extLst>
          </p:cNvPr>
          <p:cNvSpPr>
            <a:spLocks noChangeAspect="1"/>
          </p:cNvSpPr>
          <p:nvPr/>
        </p:nvSpPr>
        <p:spPr>
          <a:xfrm rot="8201235">
            <a:off x="7177385" y="5463557"/>
            <a:ext cx="322962" cy="356093"/>
          </a:xfrm>
          <a:custGeom>
            <a:avLst/>
            <a:gdLst/>
            <a:ahLst/>
            <a:cxnLst/>
            <a:rect l="l" t="t" r="r" b="b"/>
            <a:pathLst>
              <a:path w="4285801" h="4725490">
                <a:moveTo>
                  <a:pt x="1428251" y="4622752"/>
                </a:moveTo>
                <a:cubicBezTo>
                  <a:pt x="1313180" y="4505074"/>
                  <a:pt x="1240588" y="4345285"/>
                  <a:pt x="1235771" y="4167715"/>
                </a:cubicBezTo>
                <a:cubicBezTo>
                  <a:pt x="1227835" y="3875156"/>
                  <a:pt x="1406218" y="3620819"/>
                  <a:pt x="1664050" y="3520754"/>
                </a:cubicBezTo>
                <a:lnTo>
                  <a:pt x="1635892" y="2482688"/>
                </a:lnTo>
                <a:lnTo>
                  <a:pt x="1044642" y="2469039"/>
                </a:lnTo>
                <a:lnTo>
                  <a:pt x="1044642" y="2667331"/>
                </a:lnTo>
                <a:cubicBezTo>
                  <a:pt x="1044642" y="2727000"/>
                  <a:pt x="996271" y="2775371"/>
                  <a:pt x="936601" y="2775372"/>
                </a:cubicBezTo>
                <a:lnTo>
                  <a:pt x="657382" y="2775371"/>
                </a:lnTo>
                <a:cubicBezTo>
                  <a:pt x="637755" y="2823613"/>
                  <a:pt x="630101" y="2874237"/>
                  <a:pt x="622448" y="2945800"/>
                </a:cubicBezTo>
                <a:lnTo>
                  <a:pt x="252030" y="2945800"/>
                </a:lnTo>
                <a:cubicBezTo>
                  <a:pt x="256275" y="2883407"/>
                  <a:pt x="252593" y="2828938"/>
                  <a:pt x="235967" y="2775370"/>
                </a:cubicBezTo>
                <a:lnTo>
                  <a:pt x="7267" y="2775370"/>
                </a:lnTo>
                <a:cubicBezTo>
                  <a:pt x="1003" y="2679903"/>
                  <a:pt x="-1109" y="2594661"/>
                  <a:pt x="535" y="2514852"/>
                </a:cubicBezTo>
                <a:cubicBezTo>
                  <a:pt x="5466" y="2275424"/>
                  <a:pt x="44187" y="2084887"/>
                  <a:pt x="105917" y="1813823"/>
                </a:cubicBezTo>
                <a:cubicBezTo>
                  <a:pt x="258635" y="1288584"/>
                  <a:pt x="488046" y="911620"/>
                  <a:pt x="870837" y="570445"/>
                </a:cubicBezTo>
                <a:cubicBezTo>
                  <a:pt x="674179" y="1284154"/>
                  <a:pt x="622718" y="1497188"/>
                  <a:pt x="741752" y="1669956"/>
                </a:cubicBezTo>
                <a:cubicBezTo>
                  <a:pt x="882751" y="1699943"/>
                  <a:pt x="788174" y="1674807"/>
                  <a:pt x="936601" y="1710419"/>
                </a:cubicBezTo>
                <a:cubicBezTo>
                  <a:pt x="1001384" y="1730870"/>
                  <a:pt x="1044642" y="1758791"/>
                  <a:pt x="1044642" y="1818460"/>
                </a:cubicBezTo>
                <a:lnTo>
                  <a:pt x="1044642" y="1970448"/>
                </a:lnTo>
                <a:lnTo>
                  <a:pt x="1621635" y="1957128"/>
                </a:lnTo>
                <a:lnTo>
                  <a:pt x="1601569" y="1217379"/>
                </a:lnTo>
                <a:cubicBezTo>
                  <a:pt x="1338692" y="1131438"/>
                  <a:pt x="1146783" y="887145"/>
                  <a:pt x="1138847" y="594588"/>
                </a:cubicBezTo>
                <a:cubicBezTo>
                  <a:pt x="1132425" y="357828"/>
                  <a:pt x="1248029" y="146099"/>
                  <a:pt x="1428910" y="20243"/>
                </a:cubicBezTo>
                <a:lnTo>
                  <a:pt x="1447318" y="698863"/>
                </a:lnTo>
                <a:lnTo>
                  <a:pt x="2193594" y="678620"/>
                </a:lnTo>
                <a:lnTo>
                  <a:pt x="2175185" y="0"/>
                </a:lnTo>
                <a:cubicBezTo>
                  <a:pt x="2362624" y="115865"/>
                  <a:pt x="2489536" y="321015"/>
                  <a:pt x="2495958" y="557775"/>
                </a:cubicBezTo>
                <a:cubicBezTo>
                  <a:pt x="2503894" y="850332"/>
                  <a:pt x="2325511" y="1104670"/>
                  <a:pt x="2067679" y="1204735"/>
                </a:cubicBezTo>
                <a:lnTo>
                  <a:pt x="2087796" y="1946367"/>
                </a:lnTo>
                <a:lnTo>
                  <a:pt x="4285801" y="1895627"/>
                </a:lnTo>
                <a:lnTo>
                  <a:pt x="4285801" y="2543859"/>
                </a:lnTo>
                <a:lnTo>
                  <a:pt x="2102637" y="2493462"/>
                </a:lnTo>
                <a:lnTo>
                  <a:pt x="2130160" y="3508110"/>
                </a:lnTo>
                <a:cubicBezTo>
                  <a:pt x="2393037" y="3594051"/>
                  <a:pt x="2584946" y="3838344"/>
                  <a:pt x="2592882" y="4130902"/>
                </a:cubicBezTo>
                <a:cubicBezTo>
                  <a:pt x="2599304" y="4367662"/>
                  <a:pt x="2483700" y="4579391"/>
                  <a:pt x="2302820" y="4705247"/>
                </a:cubicBezTo>
                <a:lnTo>
                  <a:pt x="2284411" y="4026626"/>
                </a:lnTo>
                <a:lnTo>
                  <a:pt x="1538135" y="4046869"/>
                </a:lnTo>
                <a:lnTo>
                  <a:pt x="1556544" y="4725490"/>
                </a:lnTo>
                <a:cubicBezTo>
                  <a:pt x="1509684" y="4696524"/>
                  <a:pt x="1466607" y="4661977"/>
                  <a:pt x="1428251" y="4622752"/>
                </a:cubicBezTo>
                <a:close/>
                <a:moveTo>
                  <a:pt x="44807" y="3562389"/>
                </a:moveTo>
                <a:cubicBezTo>
                  <a:pt x="25255" y="3542837"/>
                  <a:pt x="13162" y="3515827"/>
                  <a:pt x="13162" y="3485992"/>
                </a:cubicBezTo>
                <a:lnTo>
                  <a:pt x="13162" y="3053842"/>
                </a:lnTo>
                <a:cubicBezTo>
                  <a:pt x="13162" y="2994173"/>
                  <a:pt x="61534" y="2945801"/>
                  <a:pt x="121203" y="2945801"/>
                </a:cubicBezTo>
                <a:lnTo>
                  <a:pt x="757287" y="2945801"/>
                </a:lnTo>
                <a:cubicBezTo>
                  <a:pt x="816956" y="2945801"/>
                  <a:pt x="865328" y="2994173"/>
                  <a:pt x="865328" y="3053842"/>
                </a:cubicBezTo>
                <a:lnTo>
                  <a:pt x="865328" y="3485992"/>
                </a:lnTo>
                <a:cubicBezTo>
                  <a:pt x="865328" y="3545662"/>
                  <a:pt x="816956" y="3594033"/>
                  <a:pt x="757287" y="3594033"/>
                </a:cubicBezTo>
                <a:lnTo>
                  <a:pt x="121203" y="3594033"/>
                </a:lnTo>
                <a:cubicBezTo>
                  <a:pt x="91368" y="3594033"/>
                  <a:pt x="64358" y="3581940"/>
                  <a:pt x="44807" y="35623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22" name="Rounded Rectangle 1">
            <a:extLst>
              <a:ext uri="{FF2B5EF4-FFF2-40B4-BE49-F238E27FC236}">
                <a16:creationId xmlns:a16="http://schemas.microsoft.com/office/drawing/2014/main" id="{1EA2FA87-2108-400B-A842-8793C2BDC22E}"/>
              </a:ext>
            </a:extLst>
          </p:cNvPr>
          <p:cNvSpPr>
            <a:spLocks noChangeAspect="1"/>
          </p:cNvSpPr>
          <p:nvPr/>
        </p:nvSpPr>
        <p:spPr>
          <a:xfrm>
            <a:off x="7238551" y="3268270"/>
            <a:ext cx="200630" cy="338573"/>
          </a:xfrm>
          <a:custGeom>
            <a:avLst/>
            <a:gdLst/>
            <a:ahLst/>
            <a:cxnLst/>
            <a:rect l="l" t="t" r="r" b="b"/>
            <a:pathLst>
              <a:path w="2337548" h="3944720">
                <a:moveTo>
                  <a:pt x="2013548" y="1242075"/>
                </a:moveTo>
                <a:lnTo>
                  <a:pt x="2337548" y="1242075"/>
                </a:lnTo>
                <a:lnTo>
                  <a:pt x="2337548" y="1945866"/>
                </a:lnTo>
                <a:lnTo>
                  <a:pt x="2337548" y="1962155"/>
                </a:lnTo>
                <a:lnTo>
                  <a:pt x="2336798" y="1962155"/>
                </a:lnTo>
                <a:cubicBezTo>
                  <a:pt x="2330129" y="2597501"/>
                  <a:pt x="1898450" y="3121603"/>
                  <a:pt x="1336990" y="3208701"/>
                </a:cubicBezTo>
                <a:lnTo>
                  <a:pt x="1336990" y="3620720"/>
                </a:lnTo>
                <a:lnTo>
                  <a:pt x="1895070" y="3620720"/>
                </a:lnTo>
                <a:lnTo>
                  <a:pt x="1895070" y="3944720"/>
                </a:lnTo>
                <a:lnTo>
                  <a:pt x="454910" y="3944720"/>
                </a:lnTo>
                <a:lnTo>
                  <a:pt x="454910" y="3620720"/>
                </a:lnTo>
                <a:lnTo>
                  <a:pt x="1012990" y="3620720"/>
                </a:lnTo>
                <a:lnTo>
                  <a:pt x="1012990" y="3210585"/>
                </a:lnTo>
                <a:cubicBezTo>
                  <a:pt x="447376" y="3129632"/>
                  <a:pt x="8655" y="2604919"/>
                  <a:pt x="389" y="1964536"/>
                </a:cubicBezTo>
                <a:lnTo>
                  <a:pt x="0" y="1964536"/>
                </a:lnTo>
                <a:lnTo>
                  <a:pt x="0" y="1244456"/>
                </a:lnTo>
                <a:lnTo>
                  <a:pt x="324000" y="1244456"/>
                </a:lnTo>
                <a:lnTo>
                  <a:pt x="324000" y="1964536"/>
                </a:lnTo>
                <a:lnTo>
                  <a:pt x="323361" y="1964536"/>
                </a:lnTo>
                <a:cubicBezTo>
                  <a:pt x="331926" y="2486037"/>
                  <a:pt x="710705" y="2903701"/>
                  <a:pt x="1173940" y="2900510"/>
                </a:cubicBezTo>
                <a:cubicBezTo>
                  <a:pt x="1634302" y="2897337"/>
                  <a:pt x="2006933" y="2479634"/>
                  <a:pt x="2014006" y="1962155"/>
                </a:cubicBezTo>
                <a:lnTo>
                  <a:pt x="2013548" y="1962155"/>
                </a:lnTo>
                <a:close/>
                <a:moveTo>
                  <a:pt x="1168773" y="0"/>
                </a:moveTo>
                <a:cubicBezTo>
                  <a:pt x="1546536" y="0"/>
                  <a:pt x="1852773" y="306237"/>
                  <a:pt x="1852773" y="684000"/>
                </a:cubicBezTo>
                <a:lnTo>
                  <a:pt x="1852773" y="1980000"/>
                </a:lnTo>
                <a:cubicBezTo>
                  <a:pt x="1852773" y="2357763"/>
                  <a:pt x="1546536" y="2664000"/>
                  <a:pt x="1168773" y="2664000"/>
                </a:cubicBezTo>
                <a:cubicBezTo>
                  <a:pt x="791010" y="2664000"/>
                  <a:pt x="484773" y="2357763"/>
                  <a:pt x="484773" y="1980000"/>
                </a:cubicBezTo>
                <a:lnTo>
                  <a:pt x="484773" y="684000"/>
                </a:lnTo>
                <a:cubicBezTo>
                  <a:pt x="484773" y="306237"/>
                  <a:pt x="791010" y="0"/>
                  <a:pt x="11687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523" name="Group 29">
            <a:extLst>
              <a:ext uri="{FF2B5EF4-FFF2-40B4-BE49-F238E27FC236}">
                <a16:creationId xmlns:a16="http://schemas.microsoft.com/office/drawing/2014/main" id="{C734732D-6C64-4C1E-9BFD-3A18CF042081}"/>
              </a:ext>
            </a:extLst>
          </p:cNvPr>
          <p:cNvGrpSpPr/>
          <p:nvPr/>
        </p:nvGrpSpPr>
        <p:grpSpPr>
          <a:xfrm rot="470941">
            <a:off x="2297318" y="4968165"/>
            <a:ext cx="2941487" cy="1287740"/>
            <a:chOff x="911314" y="1822937"/>
            <a:chExt cx="2306669" cy="1009826"/>
          </a:xfrm>
          <a:solidFill>
            <a:schemeClr val="bg1"/>
          </a:solidFill>
        </p:grpSpPr>
        <p:sp>
          <p:nvSpPr>
            <p:cNvPr id="524" name="Freeform 46">
              <a:extLst>
                <a:ext uri="{FF2B5EF4-FFF2-40B4-BE49-F238E27FC236}">
                  <a16:creationId xmlns:a16="http://schemas.microsoft.com/office/drawing/2014/main" id="{E5C7D0D4-DC1F-4755-AE5D-F5177109E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314" y="2573932"/>
              <a:ext cx="184880" cy="258831"/>
            </a:xfrm>
            <a:custGeom>
              <a:avLst/>
              <a:gdLst>
                <a:gd name="T0" fmla="*/ 115 w 149"/>
                <a:gd name="T1" fmla="*/ 0 h 209"/>
                <a:gd name="T2" fmla="*/ 128 w 149"/>
                <a:gd name="T3" fmla="*/ 19 h 209"/>
                <a:gd name="T4" fmla="*/ 137 w 149"/>
                <a:gd name="T5" fmla="*/ 39 h 209"/>
                <a:gd name="T6" fmla="*/ 142 w 149"/>
                <a:gd name="T7" fmla="*/ 55 h 209"/>
                <a:gd name="T8" fmla="*/ 146 w 149"/>
                <a:gd name="T9" fmla="*/ 70 h 209"/>
                <a:gd name="T10" fmla="*/ 147 w 149"/>
                <a:gd name="T11" fmla="*/ 79 h 209"/>
                <a:gd name="T12" fmla="*/ 149 w 149"/>
                <a:gd name="T13" fmla="*/ 83 h 209"/>
                <a:gd name="T14" fmla="*/ 146 w 149"/>
                <a:gd name="T15" fmla="*/ 99 h 209"/>
                <a:gd name="T16" fmla="*/ 142 w 149"/>
                <a:gd name="T17" fmla="*/ 117 h 209"/>
                <a:gd name="T18" fmla="*/ 138 w 149"/>
                <a:gd name="T19" fmla="*/ 133 h 209"/>
                <a:gd name="T20" fmla="*/ 133 w 149"/>
                <a:gd name="T21" fmla="*/ 146 h 209"/>
                <a:gd name="T22" fmla="*/ 131 w 149"/>
                <a:gd name="T23" fmla="*/ 155 h 209"/>
                <a:gd name="T24" fmla="*/ 129 w 149"/>
                <a:gd name="T25" fmla="*/ 158 h 209"/>
                <a:gd name="T26" fmla="*/ 118 w 149"/>
                <a:gd name="T27" fmla="*/ 178 h 209"/>
                <a:gd name="T28" fmla="*/ 107 w 149"/>
                <a:gd name="T29" fmla="*/ 193 h 209"/>
                <a:gd name="T30" fmla="*/ 97 w 149"/>
                <a:gd name="T31" fmla="*/ 202 h 209"/>
                <a:gd name="T32" fmla="*/ 88 w 149"/>
                <a:gd name="T33" fmla="*/ 207 h 209"/>
                <a:gd name="T34" fmla="*/ 79 w 149"/>
                <a:gd name="T35" fmla="*/ 209 h 209"/>
                <a:gd name="T36" fmla="*/ 72 w 149"/>
                <a:gd name="T37" fmla="*/ 209 h 209"/>
                <a:gd name="T38" fmla="*/ 67 w 149"/>
                <a:gd name="T39" fmla="*/ 208 h 209"/>
                <a:gd name="T40" fmla="*/ 66 w 149"/>
                <a:gd name="T41" fmla="*/ 207 h 209"/>
                <a:gd name="T42" fmla="*/ 42 w 149"/>
                <a:gd name="T43" fmla="*/ 185 h 209"/>
                <a:gd name="T44" fmla="*/ 26 w 149"/>
                <a:gd name="T45" fmla="*/ 163 h 209"/>
                <a:gd name="T46" fmla="*/ 14 w 149"/>
                <a:gd name="T47" fmla="*/ 139 h 209"/>
                <a:gd name="T48" fmla="*/ 8 w 149"/>
                <a:gd name="T49" fmla="*/ 119 h 209"/>
                <a:gd name="T50" fmla="*/ 4 w 149"/>
                <a:gd name="T51" fmla="*/ 101 h 209"/>
                <a:gd name="T52" fmla="*/ 4 w 149"/>
                <a:gd name="T53" fmla="*/ 85 h 209"/>
                <a:gd name="T54" fmla="*/ 4 w 149"/>
                <a:gd name="T55" fmla="*/ 76 h 209"/>
                <a:gd name="T56" fmla="*/ 4 w 149"/>
                <a:gd name="T57" fmla="*/ 72 h 209"/>
                <a:gd name="T58" fmla="*/ 0 w 149"/>
                <a:gd name="T59" fmla="*/ 6 h 209"/>
                <a:gd name="T60" fmla="*/ 6 w 149"/>
                <a:gd name="T61" fmla="*/ 32 h 209"/>
                <a:gd name="T62" fmla="*/ 13 w 149"/>
                <a:gd name="T63" fmla="*/ 50 h 209"/>
                <a:gd name="T64" fmla="*/ 19 w 149"/>
                <a:gd name="T65" fmla="*/ 63 h 209"/>
                <a:gd name="T66" fmla="*/ 26 w 149"/>
                <a:gd name="T67" fmla="*/ 70 h 209"/>
                <a:gd name="T68" fmla="*/ 31 w 149"/>
                <a:gd name="T69" fmla="*/ 73 h 209"/>
                <a:gd name="T70" fmla="*/ 35 w 149"/>
                <a:gd name="T71" fmla="*/ 76 h 209"/>
                <a:gd name="T72" fmla="*/ 36 w 149"/>
                <a:gd name="T73" fmla="*/ 76 h 209"/>
                <a:gd name="T74" fmla="*/ 36 w 149"/>
                <a:gd name="T75" fmla="*/ 85 h 209"/>
                <a:gd name="T76" fmla="*/ 42 w 149"/>
                <a:gd name="T77" fmla="*/ 88 h 209"/>
                <a:gd name="T78" fmla="*/ 52 w 149"/>
                <a:gd name="T79" fmla="*/ 89 h 209"/>
                <a:gd name="T80" fmla="*/ 62 w 149"/>
                <a:gd name="T81" fmla="*/ 89 h 209"/>
                <a:gd name="T82" fmla="*/ 70 w 149"/>
                <a:gd name="T83" fmla="*/ 89 h 209"/>
                <a:gd name="T84" fmla="*/ 72 w 149"/>
                <a:gd name="T85" fmla="*/ 89 h 209"/>
                <a:gd name="T86" fmla="*/ 88 w 149"/>
                <a:gd name="T87" fmla="*/ 86 h 209"/>
                <a:gd name="T88" fmla="*/ 98 w 149"/>
                <a:gd name="T89" fmla="*/ 80 h 209"/>
                <a:gd name="T90" fmla="*/ 107 w 149"/>
                <a:gd name="T91" fmla="*/ 70 h 209"/>
                <a:gd name="T92" fmla="*/ 112 w 149"/>
                <a:gd name="T93" fmla="*/ 57 h 209"/>
                <a:gd name="T94" fmla="*/ 115 w 149"/>
                <a:gd name="T95" fmla="*/ 44 h 209"/>
                <a:gd name="T96" fmla="*/ 116 w 149"/>
                <a:gd name="T97" fmla="*/ 31 h 209"/>
                <a:gd name="T98" fmla="*/ 116 w 149"/>
                <a:gd name="T99" fmla="*/ 19 h 209"/>
                <a:gd name="T100" fmla="*/ 116 w 149"/>
                <a:gd name="T101" fmla="*/ 9 h 209"/>
                <a:gd name="T102" fmla="*/ 116 w 149"/>
                <a:gd name="T103" fmla="*/ 2 h 209"/>
                <a:gd name="T104" fmla="*/ 115 w 149"/>
                <a:gd name="T105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9" h="209">
                  <a:moveTo>
                    <a:pt x="115" y="0"/>
                  </a:moveTo>
                  <a:lnTo>
                    <a:pt x="128" y="19"/>
                  </a:lnTo>
                  <a:lnTo>
                    <a:pt x="137" y="39"/>
                  </a:lnTo>
                  <a:lnTo>
                    <a:pt x="142" y="55"/>
                  </a:lnTo>
                  <a:lnTo>
                    <a:pt x="146" y="70"/>
                  </a:lnTo>
                  <a:lnTo>
                    <a:pt x="147" y="79"/>
                  </a:lnTo>
                  <a:lnTo>
                    <a:pt x="149" y="83"/>
                  </a:lnTo>
                  <a:lnTo>
                    <a:pt x="146" y="99"/>
                  </a:lnTo>
                  <a:lnTo>
                    <a:pt x="142" y="117"/>
                  </a:lnTo>
                  <a:lnTo>
                    <a:pt x="138" y="133"/>
                  </a:lnTo>
                  <a:lnTo>
                    <a:pt x="133" y="146"/>
                  </a:lnTo>
                  <a:lnTo>
                    <a:pt x="131" y="155"/>
                  </a:lnTo>
                  <a:lnTo>
                    <a:pt x="129" y="158"/>
                  </a:lnTo>
                  <a:lnTo>
                    <a:pt x="118" y="178"/>
                  </a:lnTo>
                  <a:lnTo>
                    <a:pt x="107" y="193"/>
                  </a:lnTo>
                  <a:lnTo>
                    <a:pt x="97" y="202"/>
                  </a:lnTo>
                  <a:lnTo>
                    <a:pt x="88" y="207"/>
                  </a:lnTo>
                  <a:lnTo>
                    <a:pt x="79" y="209"/>
                  </a:lnTo>
                  <a:lnTo>
                    <a:pt x="72" y="209"/>
                  </a:lnTo>
                  <a:lnTo>
                    <a:pt x="67" y="208"/>
                  </a:lnTo>
                  <a:lnTo>
                    <a:pt x="66" y="207"/>
                  </a:lnTo>
                  <a:lnTo>
                    <a:pt x="42" y="185"/>
                  </a:lnTo>
                  <a:lnTo>
                    <a:pt x="26" y="163"/>
                  </a:lnTo>
                  <a:lnTo>
                    <a:pt x="14" y="139"/>
                  </a:lnTo>
                  <a:lnTo>
                    <a:pt x="8" y="119"/>
                  </a:lnTo>
                  <a:lnTo>
                    <a:pt x="4" y="101"/>
                  </a:lnTo>
                  <a:lnTo>
                    <a:pt x="4" y="85"/>
                  </a:lnTo>
                  <a:lnTo>
                    <a:pt x="4" y="76"/>
                  </a:lnTo>
                  <a:lnTo>
                    <a:pt x="4" y="72"/>
                  </a:lnTo>
                  <a:lnTo>
                    <a:pt x="0" y="6"/>
                  </a:lnTo>
                  <a:lnTo>
                    <a:pt x="6" y="32"/>
                  </a:lnTo>
                  <a:lnTo>
                    <a:pt x="13" y="50"/>
                  </a:lnTo>
                  <a:lnTo>
                    <a:pt x="19" y="63"/>
                  </a:lnTo>
                  <a:lnTo>
                    <a:pt x="26" y="70"/>
                  </a:lnTo>
                  <a:lnTo>
                    <a:pt x="31" y="73"/>
                  </a:lnTo>
                  <a:lnTo>
                    <a:pt x="35" y="76"/>
                  </a:lnTo>
                  <a:lnTo>
                    <a:pt x="36" y="76"/>
                  </a:lnTo>
                  <a:lnTo>
                    <a:pt x="36" y="85"/>
                  </a:lnTo>
                  <a:lnTo>
                    <a:pt x="42" y="88"/>
                  </a:lnTo>
                  <a:lnTo>
                    <a:pt x="52" y="89"/>
                  </a:lnTo>
                  <a:lnTo>
                    <a:pt x="62" y="89"/>
                  </a:lnTo>
                  <a:lnTo>
                    <a:pt x="70" y="89"/>
                  </a:lnTo>
                  <a:lnTo>
                    <a:pt x="72" y="89"/>
                  </a:lnTo>
                  <a:lnTo>
                    <a:pt x="88" y="86"/>
                  </a:lnTo>
                  <a:lnTo>
                    <a:pt x="98" y="80"/>
                  </a:lnTo>
                  <a:lnTo>
                    <a:pt x="107" y="70"/>
                  </a:lnTo>
                  <a:lnTo>
                    <a:pt x="112" y="57"/>
                  </a:lnTo>
                  <a:lnTo>
                    <a:pt x="115" y="44"/>
                  </a:lnTo>
                  <a:lnTo>
                    <a:pt x="116" y="31"/>
                  </a:lnTo>
                  <a:lnTo>
                    <a:pt x="116" y="19"/>
                  </a:lnTo>
                  <a:lnTo>
                    <a:pt x="116" y="9"/>
                  </a:lnTo>
                  <a:lnTo>
                    <a:pt x="116" y="2"/>
                  </a:lnTo>
                  <a:lnTo>
                    <a:pt x="11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525" name="Freeform 55">
              <a:extLst>
                <a:ext uri="{FF2B5EF4-FFF2-40B4-BE49-F238E27FC236}">
                  <a16:creationId xmlns:a16="http://schemas.microsoft.com/office/drawing/2014/main" id="{7285C01C-8135-4AD1-B91E-55B89408D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447" y="1822937"/>
              <a:ext cx="203536" cy="186807"/>
            </a:xfrm>
            <a:custGeom>
              <a:avLst/>
              <a:gdLst>
                <a:gd name="T0" fmla="*/ 11 w 145"/>
                <a:gd name="T1" fmla="*/ 0 h 134"/>
                <a:gd name="T2" fmla="*/ 30 w 145"/>
                <a:gd name="T3" fmla="*/ 14 h 134"/>
                <a:gd name="T4" fmla="*/ 51 w 145"/>
                <a:gd name="T5" fmla="*/ 24 h 134"/>
                <a:gd name="T6" fmla="*/ 71 w 145"/>
                <a:gd name="T7" fmla="*/ 29 h 134"/>
                <a:gd name="T8" fmla="*/ 92 w 145"/>
                <a:gd name="T9" fmla="*/ 32 h 134"/>
                <a:gd name="T10" fmla="*/ 110 w 145"/>
                <a:gd name="T11" fmla="*/ 32 h 134"/>
                <a:gd name="T12" fmla="*/ 126 w 145"/>
                <a:gd name="T13" fmla="*/ 31 h 134"/>
                <a:gd name="T14" fmla="*/ 135 w 145"/>
                <a:gd name="T15" fmla="*/ 29 h 134"/>
                <a:gd name="T16" fmla="*/ 139 w 145"/>
                <a:gd name="T17" fmla="*/ 29 h 134"/>
                <a:gd name="T18" fmla="*/ 138 w 145"/>
                <a:gd name="T19" fmla="*/ 58 h 134"/>
                <a:gd name="T20" fmla="*/ 139 w 145"/>
                <a:gd name="T21" fmla="*/ 82 h 134"/>
                <a:gd name="T22" fmla="*/ 141 w 145"/>
                <a:gd name="T23" fmla="*/ 104 h 134"/>
                <a:gd name="T24" fmla="*/ 143 w 145"/>
                <a:gd name="T25" fmla="*/ 120 h 134"/>
                <a:gd name="T26" fmla="*/ 145 w 145"/>
                <a:gd name="T27" fmla="*/ 130 h 134"/>
                <a:gd name="T28" fmla="*/ 145 w 145"/>
                <a:gd name="T29" fmla="*/ 134 h 134"/>
                <a:gd name="T30" fmla="*/ 106 w 145"/>
                <a:gd name="T31" fmla="*/ 125 h 134"/>
                <a:gd name="T32" fmla="*/ 75 w 145"/>
                <a:gd name="T33" fmla="*/ 115 h 134"/>
                <a:gd name="T34" fmla="*/ 51 w 145"/>
                <a:gd name="T35" fmla="*/ 103 h 134"/>
                <a:gd name="T36" fmla="*/ 33 w 145"/>
                <a:gd name="T37" fmla="*/ 91 h 134"/>
                <a:gd name="T38" fmla="*/ 20 w 145"/>
                <a:gd name="T39" fmla="*/ 81 h 134"/>
                <a:gd name="T40" fmla="*/ 11 w 145"/>
                <a:gd name="T41" fmla="*/ 72 h 134"/>
                <a:gd name="T42" fmla="*/ 4 w 145"/>
                <a:gd name="T43" fmla="*/ 66 h 134"/>
                <a:gd name="T44" fmla="*/ 2 w 145"/>
                <a:gd name="T45" fmla="*/ 60 h 134"/>
                <a:gd name="T46" fmla="*/ 0 w 145"/>
                <a:gd name="T47" fmla="*/ 58 h 134"/>
                <a:gd name="T48" fmla="*/ 11 w 145"/>
                <a:gd name="T4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134">
                  <a:moveTo>
                    <a:pt x="11" y="0"/>
                  </a:moveTo>
                  <a:lnTo>
                    <a:pt x="30" y="14"/>
                  </a:lnTo>
                  <a:lnTo>
                    <a:pt x="51" y="24"/>
                  </a:lnTo>
                  <a:lnTo>
                    <a:pt x="71" y="29"/>
                  </a:lnTo>
                  <a:lnTo>
                    <a:pt x="92" y="32"/>
                  </a:lnTo>
                  <a:lnTo>
                    <a:pt x="110" y="32"/>
                  </a:lnTo>
                  <a:lnTo>
                    <a:pt x="126" y="31"/>
                  </a:lnTo>
                  <a:lnTo>
                    <a:pt x="135" y="29"/>
                  </a:lnTo>
                  <a:lnTo>
                    <a:pt x="139" y="29"/>
                  </a:lnTo>
                  <a:lnTo>
                    <a:pt x="138" y="58"/>
                  </a:lnTo>
                  <a:lnTo>
                    <a:pt x="139" y="82"/>
                  </a:lnTo>
                  <a:lnTo>
                    <a:pt x="141" y="104"/>
                  </a:lnTo>
                  <a:lnTo>
                    <a:pt x="143" y="120"/>
                  </a:lnTo>
                  <a:lnTo>
                    <a:pt x="145" y="130"/>
                  </a:lnTo>
                  <a:lnTo>
                    <a:pt x="145" y="134"/>
                  </a:lnTo>
                  <a:lnTo>
                    <a:pt x="106" y="125"/>
                  </a:lnTo>
                  <a:lnTo>
                    <a:pt x="75" y="115"/>
                  </a:lnTo>
                  <a:lnTo>
                    <a:pt x="51" y="103"/>
                  </a:lnTo>
                  <a:lnTo>
                    <a:pt x="33" y="91"/>
                  </a:lnTo>
                  <a:lnTo>
                    <a:pt x="20" y="81"/>
                  </a:lnTo>
                  <a:lnTo>
                    <a:pt x="11" y="72"/>
                  </a:lnTo>
                  <a:lnTo>
                    <a:pt x="4" y="66"/>
                  </a:lnTo>
                  <a:lnTo>
                    <a:pt x="2" y="60"/>
                  </a:lnTo>
                  <a:lnTo>
                    <a:pt x="0" y="58"/>
                  </a:ln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26" name="Group 442">
            <a:extLst>
              <a:ext uri="{FF2B5EF4-FFF2-40B4-BE49-F238E27FC236}">
                <a16:creationId xmlns:a16="http://schemas.microsoft.com/office/drawing/2014/main" id="{540AE4C9-B399-4428-8F0C-3EA0BA5AA231}"/>
              </a:ext>
            </a:extLst>
          </p:cNvPr>
          <p:cNvGrpSpPr/>
          <p:nvPr/>
        </p:nvGrpSpPr>
        <p:grpSpPr>
          <a:xfrm>
            <a:off x="2515218" y="4329317"/>
            <a:ext cx="2722899" cy="2300163"/>
            <a:chOff x="319983" y="2613403"/>
            <a:chExt cx="5024694" cy="4244597"/>
          </a:xfrm>
        </p:grpSpPr>
        <p:grpSp>
          <p:nvGrpSpPr>
            <p:cNvPr id="527" name="Graphic 60">
              <a:extLst>
                <a:ext uri="{FF2B5EF4-FFF2-40B4-BE49-F238E27FC236}">
                  <a16:creationId xmlns:a16="http://schemas.microsoft.com/office/drawing/2014/main" id="{3448DBBD-867E-46D6-B41B-65A9B2A583B2}"/>
                </a:ext>
              </a:extLst>
            </p:cNvPr>
            <p:cNvGrpSpPr/>
            <p:nvPr/>
          </p:nvGrpSpPr>
          <p:grpSpPr>
            <a:xfrm>
              <a:off x="1545801" y="2613865"/>
              <a:ext cx="1177542" cy="1489096"/>
              <a:chOff x="3487745" y="1253233"/>
              <a:chExt cx="1555735" cy="1967347"/>
            </a:xfrm>
            <a:solidFill>
              <a:schemeClr val="accent1"/>
            </a:solidFill>
          </p:grpSpPr>
          <p:sp>
            <p:nvSpPr>
              <p:cNvPr id="542" name="Freeform: Shape 460">
                <a:extLst>
                  <a:ext uri="{FF2B5EF4-FFF2-40B4-BE49-F238E27FC236}">
                    <a16:creationId xmlns:a16="http://schemas.microsoft.com/office/drawing/2014/main" id="{D5F88D3E-BB07-4635-9D9C-9149129D12C1}"/>
                  </a:ext>
                </a:extLst>
              </p:cNvPr>
              <p:cNvSpPr/>
              <p:nvPr/>
            </p:nvSpPr>
            <p:spPr>
              <a:xfrm>
                <a:off x="3487745" y="1253233"/>
                <a:ext cx="1555735" cy="1967347"/>
              </a:xfrm>
              <a:custGeom>
                <a:avLst/>
                <a:gdLst>
                  <a:gd name="connsiteX0" fmla="*/ 1458429 w 1555737"/>
                  <a:gd name="connsiteY0" fmla="*/ 1078087 h 1967353"/>
                  <a:gd name="connsiteX1" fmla="*/ 1550177 w 1555737"/>
                  <a:gd name="connsiteY1" fmla="*/ 976438 h 1967353"/>
                  <a:gd name="connsiteX2" fmla="*/ 1515854 w 1555737"/>
                  <a:gd name="connsiteY2" fmla="*/ 910432 h 1967353"/>
                  <a:gd name="connsiteX3" fmla="*/ 1395724 w 1555737"/>
                  <a:gd name="connsiteY3" fmla="*/ 845746 h 1967353"/>
                  <a:gd name="connsiteX4" fmla="*/ 1263712 w 1555737"/>
                  <a:gd name="connsiteY4" fmla="*/ 590964 h 1967353"/>
                  <a:gd name="connsiteX5" fmla="*/ 1230049 w 1555737"/>
                  <a:gd name="connsiteY5" fmla="*/ 478094 h 1967353"/>
                  <a:gd name="connsiteX6" fmla="*/ 1111239 w 1555737"/>
                  <a:gd name="connsiteY6" fmla="*/ 338822 h 1967353"/>
                  <a:gd name="connsiteX7" fmla="*/ 1111239 w 1555737"/>
                  <a:gd name="connsiteY7" fmla="*/ 338822 h 1967353"/>
                  <a:gd name="connsiteX8" fmla="*/ 1091437 w 1555737"/>
                  <a:gd name="connsiteY8" fmla="*/ 319680 h 1967353"/>
                  <a:gd name="connsiteX9" fmla="*/ 1113879 w 1555737"/>
                  <a:gd name="connsiteY9" fmla="*/ 270176 h 1967353"/>
                  <a:gd name="connsiteX10" fmla="*/ 1146222 w 1555737"/>
                  <a:gd name="connsiteY10" fmla="*/ 218031 h 1967353"/>
                  <a:gd name="connsiteX11" fmla="*/ 1195066 w 1555737"/>
                  <a:gd name="connsiteY11" fmla="*/ 124303 h 1967353"/>
                  <a:gd name="connsiteX12" fmla="*/ 1107939 w 1555737"/>
                  <a:gd name="connsiteY12" fmla="*/ 56977 h 1967353"/>
                  <a:gd name="connsiteX13" fmla="*/ 1098038 w 1555737"/>
                  <a:gd name="connsiteY13" fmla="*/ 54337 h 1967353"/>
                  <a:gd name="connsiteX14" fmla="*/ 806292 w 1555737"/>
                  <a:gd name="connsiteY14" fmla="*/ 2852 h 1967353"/>
                  <a:gd name="connsiteX15" fmla="*/ 507286 w 1555737"/>
                  <a:gd name="connsiteY15" fmla="*/ 72159 h 1967353"/>
                  <a:gd name="connsiteX16" fmla="*/ 173957 w 1555737"/>
                  <a:gd name="connsiteY16" fmla="*/ 314400 h 1967353"/>
                  <a:gd name="connsiteX17" fmla="*/ 4322 w 1555737"/>
                  <a:gd name="connsiteY17" fmla="*/ 766539 h 1967353"/>
                  <a:gd name="connsiteX18" fmla="*/ 142934 w 1555737"/>
                  <a:gd name="connsiteY18" fmla="*/ 1175775 h 1967353"/>
                  <a:gd name="connsiteX19" fmla="*/ 333031 w 1555737"/>
                  <a:gd name="connsiteY19" fmla="*/ 1418676 h 1967353"/>
                  <a:gd name="connsiteX20" fmla="*/ 371974 w 1555737"/>
                  <a:gd name="connsiteY20" fmla="*/ 1416696 h 1967353"/>
                  <a:gd name="connsiteX21" fmla="*/ 378575 w 1555737"/>
                  <a:gd name="connsiteY21" fmla="*/ 1470821 h 1967353"/>
                  <a:gd name="connsiteX22" fmla="*/ 432699 w 1555737"/>
                  <a:gd name="connsiteY22" fmla="*/ 1596232 h 1967353"/>
                  <a:gd name="connsiteX23" fmla="*/ 459102 w 1555737"/>
                  <a:gd name="connsiteY23" fmla="*/ 1706461 h 1967353"/>
                  <a:gd name="connsiteX24" fmla="*/ 449861 w 1555737"/>
                  <a:gd name="connsiteY24" fmla="*/ 1810751 h 1967353"/>
                  <a:gd name="connsiteX25" fmla="*/ 487484 w 1555737"/>
                  <a:gd name="connsiteY25" fmla="*/ 1893918 h 1967353"/>
                  <a:gd name="connsiteX26" fmla="*/ 598374 w 1555737"/>
                  <a:gd name="connsiteY26" fmla="*/ 1946063 h 1967353"/>
                  <a:gd name="connsiteX27" fmla="*/ 853156 w 1555737"/>
                  <a:gd name="connsiteY27" fmla="*/ 1959924 h 1967353"/>
                  <a:gd name="connsiteX28" fmla="*/ 1198366 w 1555737"/>
                  <a:gd name="connsiteY28" fmla="*/ 1875436 h 1967353"/>
                  <a:gd name="connsiteX29" fmla="*/ 1180545 w 1555737"/>
                  <a:gd name="connsiteY29" fmla="*/ 1729564 h 1967353"/>
                  <a:gd name="connsiteX30" fmla="*/ 1169324 w 1555737"/>
                  <a:gd name="connsiteY30" fmla="*/ 1632535 h 1967353"/>
                  <a:gd name="connsiteX31" fmla="*/ 1453149 w 1555737"/>
                  <a:gd name="connsiteY31" fmla="*/ 1616034 h 1967353"/>
                  <a:gd name="connsiteX32" fmla="*/ 1516514 w 1555737"/>
                  <a:gd name="connsiteY32" fmla="*/ 1543427 h 1967353"/>
                  <a:gd name="connsiteX33" fmla="*/ 1493412 w 1555737"/>
                  <a:gd name="connsiteY33" fmla="*/ 1276104 h 1967353"/>
                  <a:gd name="connsiteX34" fmla="*/ 1493412 w 1555737"/>
                  <a:gd name="connsiteY34" fmla="*/ 1276104 h 1967353"/>
                  <a:gd name="connsiteX35" fmla="*/ 1467670 w 1555737"/>
                  <a:gd name="connsiteY35" fmla="*/ 1308447 h 1967353"/>
                  <a:gd name="connsiteX36" fmla="*/ 1269653 w 1555737"/>
                  <a:gd name="connsiteY36" fmla="*/ 1249702 h 1967353"/>
                  <a:gd name="connsiteX37" fmla="*/ 1472290 w 1555737"/>
                  <a:gd name="connsiteY37" fmla="*/ 1217359 h 1967353"/>
                  <a:gd name="connsiteX38" fmla="*/ 1438627 w 1555737"/>
                  <a:gd name="connsiteY38" fmla="*/ 1134851 h 1967353"/>
                  <a:gd name="connsiteX39" fmla="*/ 1458429 w 1555737"/>
                  <a:gd name="connsiteY39" fmla="*/ 1078087 h 1967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555737" h="1967353">
                    <a:moveTo>
                      <a:pt x="1458429" y="1078087"/>
                    </a:moveTo>
                    <a:cubicBezTo>
                      <a:pt x="1501993" y="1057625"/>
                      <a:pt x="1536316" y="1025282"/>
                      <a:pt x="1550177" y="976438"/>
                    </a:cubicBezTo>
                    <a:cubicBezTo>
                      <a:pt x="1562058" y="933534"/>
                      <a:pt x="1556778" y="924953"/>
                      <a:pt x="1515854" y="910432"/>
                    </a:cubicBezTo>
                    <a:cubicBezTo>
                      <a:pt x="1472290" y="894590"/>
                      <a:pt x="1430707" y="879409"/>
                      <a:pt x="1395724" y="845746"/>
                    </a:cubicBezTo>
                    <a:cubicBezTo>
                      <a:pt x="1321797" y="775780"/>
                      <a:pt x="1278894" y="690633"/>
                      <a:pt x="1263712" y="590964"/>
                    </a:cubicBezTo>
                    <a:cubicBezTo>
                      <a:pt x="1257772" y="552021"/>
                      <a:pt x="1251831" y="513077"/>
                      <a:pt x="1230049" y="478094"/>
                    </a:cubicBezTo>
                    <a:cubicBezTo>
                      <a:pt x="1197046" y="425949"/>
                      <a:pt x="1156783" y="379745"/>
                      <a:pt x="1111239" y="338822"/>
                    </a:cubicBezTo>
                    <a:lnTo>
                      <a:pt x="1111239" y="338822"/>
                    </a:lnTo>
                    <a:cubicBezTo>
                      <a:pt x="1104638" y="332221"/>
                      <a:pt x="1098038" y="325621"/>
                      <a:pt x="1091437" y="319680"/>
                    </a:cubicBezTo>
                    <a:cubicBezTo>
                      <a:pt x="1109919" y="308459"/>
                      <a:pt x="1109259" y="287337"/>
                      <a:pt x="1113879" y="270176"/>
                    </a:cubicBezTo>
                    <a:cubicBezTo>
                      <a:pt x="1119820" y="249054"/>
                      <a:pt x="1129720" y="232553"/>
                      <a:pt x="1146222" y="218031"/>
                    </a:cubicBezTo>
                    <a:cubicBezTo>
                      <a:pt x="1173944" y="192949"/>
                      <a:pt x="1206287" y="167867"/>
                      <a:pt x="1195066" y="124303"/>
                    </a:cubicBezTo>
                    <a:cubicBezTo>
                      <a:pt x="1183845" y="81399"/>
                      <a:pt x="1144242" y="70178"/>
                      <a:pt x="1107939" y="56977"/>
                    </a:cubicBezTo>
                    <a:cubicBezTo>
                      <a:pt x="1104638" y="55657"/>
                      <a:pt x="1101338" y="55657"/>
                      <a:pt x="1098038" y="54337"/>
                    </a:cubicBezTo>
                    <a:cubicBezTo>
                      <a:pt x="1002989" y="26614"/>
                      <a:pt x="904641" y="12753"/>
                      <a:pt x="806292" y="2852"/>
                    </a:cubicBezTo>
                    <a:cubicBezTo>
                      <a:pt x="698703" y="-7709"/>
                      <a:pt x="598374" y="10113"/>
                      <a:pt x="507286" y="72159"/>
                    </a:cubicBezTo>
                    <a:cubicBezTo>
                      <a:pt x="393756" y="149385"/>
                      <a:pt x="278246" y="223972"/>
                      <a:pt x="173957" y="314400"/>
                    </a:cubicBezTo>
                    <a:cubicBezTo>
                      <a:pt x="35345" y="434530"/>
                      <a:pt x="-16140" y="586344"/>
                      <a:pt x="4322" y="766539"/>
                    </a:cubicBezTo>
                    <a:cubicBezTo>
                      <a:pt x="20823" y="913072"/>
                      <a:pt x="72968" y="1047724"/>
                      <a:pt x="142934" y="1175775"/>
                    </a:cubicBezTo>
                    <a:cubicBezTo>
                      <a:pt x="192438" y="1267523"/>
                      <a:pt x="255144" y="1349370"/>
                      <a:pt x="333031" y="1418676"/>
                    </a:cubicBezTo>
                    <a:cubicBezTo>
                      <a:pt x="346892" y="1431218"/>
                      <a:pt x="360753" y="1443098"/>
                      <a:pt x="371974" y="1416696"/>
                    </a:cubicBezTo>
                    <a:cubicBezTo>
                      <a:pt x="372634" y="1435178"/>
                      <a:pt x="366033" y="1455640"/>
                      <a:pt x="378575" y="1470821"/>
                    </a:cubicBezTo>
                    <a:cubicBezTo>
                      <a:pt x="408277" y="1507784"/>
                      <a:pt x="418178" y="1552668"/>
                      <a:pt x="432699" y="1596232"/>
                    </a:cubicBezTo>
                    <a:cubicBezTo>
                      <a:pt x="444580" y="1631875"/>
                      <a:pt x="465042" y="1668178"/>
                      <a:pt x="459102" y="1706461"/>
                    </a:cubicBezTo>
                    <a:cubicBezTo>
                      <a:pt x="453821" y="1741445"/>
                      <a:pt x="450521" y="1775768"/>
                      <a:pt x="449861" y="1810751"/>
                    </a:cubicBezTo>
                    <a:cubicBezTo>
                      <a:pt x="453821" y="1840453"/>
                      <a:pt x="452501" y="1879397"/>
                      <a:pt x="487484" y="1893918"/>
                    </a:cubicBezTo>
                    <a:cubicBezTo>
                      <a:pt x="517847" y="1903819"/>
                      <a:pt x="554150" y="1928241"/>
                      <a:pt x="598374" y="1946063"/>
                    </a:cubicBezTo>
                    <a:cubicBezTo>
                      <a:pt x="742927" y="1973785"/>
                      <a:pt x="680221" y="1969824"/>
                      <a:pt x="853156" y="1959924"/>
                    </a:cubicBezTo>
                    <a:cubicBezTo>
                      <a:pt x="913881" y="1953323"/>
                      <a:pt x="1146882" y="1917020"/>
                      <a:pt x="1198366" y="1875436"/>
                    </a:cubicBezTo>
                    <a:cubicBezTo>
                      <a:pt x="1206947" y="1868176"/>
                      <a:pt x="1182525" y="1748045"/>
                      <a:pt x="1180545" y="1729564"/>
                    </a:cubicBezTo>
                    <a:cubicBezTo>
                      <a:pt x="1177245" y="1697221"/>
                      <a:pt x="1162063" y="1666198"/>
                      <a:pt x="1169324" y="1632535"/>
                    </a:cubicBezTo>
                    <a:cubicBezTo>
                      <a:pt x="1265032" y="1650357"/>
                      <a:pt x="1359420" y="1636495"/>
                      <a:pt x="1453149" y="1616034"/>
                    </a:cubicBezTo>
                    <a:cubicBezTo>
                      <a:pt x="1489452" y="1608113"/>
                      <a:pt x="1512554" y="1579731"/>
                      <a:pt x="1516514" y="1543427"/>
                    </a:cubicBezTo>
                    <a:cubicBezTo>
                      <a:pt x="1526415" y="1452999"/>
                      <a:pt x="1514534" y="1363892"/>
                      <a:pt x="1493412" y="1276104"/>
                    </a:cubicBezTo>
                    <a:cubicBezTo>
                      <a:pt x="1493412" y="1276104"/>
                      <a:pt x="1493412" y="1276104"/>
                      <a:pt x="1493412" y="1276104"/>
                    </a:cubicBezTo>
                    <a:cubicBezTo>
                      <a:pt x="1492092" y="1292605"/>
                      <a:pt x="1492092" y="1311747"/>
                      <a:pt x="1467670" y="1308447"/>
                    </a:cubicBezTo>
                    <a:cubicBezTo>
                      <a:pt x="1399684" y="1299866"/>
                      <a:pt x="1333018" y="1283364"/>
                      <a:pt x="1269653" y="1249702"/>
                    </a:cubicBezTo>
                    <a:cubicBezTo>
                      <a:pt x="1338959" y="1247721"/>
                      <a:pt x="1406285" y="1234520"/>
                      <a:pt x="1472290" y="1217359"/>
                    </a:cubicBezTo>
                    <a:cubicBezTo>
                      <a:pt x="1461070" y="1189636"/>
                      <a:pt x="1451829" y="1161914"/>
                      <a:pt x="1438627" y="1134851"/>
                    </a:cubicBezTo>
                    <a:cubicBezTo>
                      <a:pt x="1426746" y="1107789"/>
                      <a:pt x="1429387" y="1091948"/>
                      <a:pt x="1458429" y="1078087"/>
                    </a:cubicBezTo>
                    <a:close/>
                  </a:path>
                </a:pathLst>
              </a:custGeom>
              <a:solidFill>
                <a:srgbClr val="FEC88A"/>
              </a:solidFill>
              <a:ln w="34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3" name="Freeform: Shape 461">
                <a:extLst>
                  <a:ext uri="{FF2B5EF4-FFF2-40B4-BE49-F238E27FC236}">
                    <a16:creationId xmlns:a16="http://schemas.microsoft.com/office/drawing/2014/main" id="{C28C284C-729A-486A-A10C-C5E214DB108A}"/>
                  </a:ext>
                </a:extLst>
              </p:cNvPr>
              <p:cNvSpPr/>
              <p:nvPr/>
            </p:nvSpPr>
            <p:spPr>
              <a:xfrm>
                <a:off x="4960694" y="2470582"/>
                <a:ext cx="6600" cy="6600"/>
              </a:xfrm>
              <a:custGeom>
                <a:avLst/>
                <a:gdLst>
                  <a:gd name="connsiteX0" fmla="*/ 0 w 6600"/>
                  <a:gd name="connsiteY0" fmla="*/ 0 h 6600"/>
                  <a:gd name="connsiteX1" fmla="*/ 0 w 6600"/>
                  <a:gd name="connsiteY1" fmla="*/ 0 h 6600"/>
                  <a:gd name="connsiteX2" fmla="*/ 0 w 6600"/>
                  <a:gd name="connsiteY2" fmla="*/ 0 h 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00" h="660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C88A"/>
              </a:solidFill>
              <a:ln w="34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8" name="Freeform: Shape 444">
              <a:extLst>
                <a:ext uri="{FF2B5EF4-FFF2-40B4-BE49-F238E27FC236}">
                  <a16:creationId xmlns:a16="http://schemas.microsoft.com/office/drawing/2014/main" id="{4985E2B9-F00C-4B37-8A81-CF099E8DA7D6}"/>
                </a:ext>
              </a:extLst>
            </p:cNvPr>
            <p:cNvSpPr/>
            <p:nvPr/>
          </p:nvSpPr>
          <p:spPr>
            <a:xfrm>
              <a:off x="2327614" y="3157457"/>
              <a:ext cx="129522" cy="102081"/>
            </a:xfrm>
            <a:custGeom>
              <a:avLst/>
              <a:gdLst>
                <a:gd name="connsiteX0" fmla="*/ 158197 w 171122"/>
                <a:gd name="connsiteY0" fmla="*/ 47786 h 134866"/>
                <a:gd name="connsiteX1" fmla="*/ 98487 w 171122"/>
                <a:gd name="connsiteY1" fmla="*/ 115220 h 134866"/>
                <a:gd name="connsiteX2" fmla="*/ 12926 w 171122"/>
                <a:gd name="connsiteY2" fmla="*/ 87080 h 134866"/>
                <a:gd name="connsiteX3" fmla="*/ 72636 w 171122"/>
                <a:gd name="connsiteY3" fmla="*/ 19647 h 134866"/>
                <a:gd name="connsiteX4" fmla="*/ 158197 w 171122"/>
                <a:gd name="connsiteY4" fmla="*/ 47786 h 13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22" h="134866">
                  <a:moveTo>
                    <a:pt x="158197" y="47786"/>
                  </a:moveTo>
                  <a:cubicBezTo>
                    <a:pt x="165335" y="74178"/>
                    <a:pt x="138602" y="104369"/>
                    <a:pt x="98487" y="115220"/>
                  </a:cubicBezTo>
                  <a:cubicBezTo>
                    <a:pt x="58371" y="126071"/>
                    <a:pt x="20064" y="113472"/>
                    <a:pt x="12926" y="87080"/>
                  </a:cubicBezTo>
                  <a:cubicBezTo>
                    <a:pt x="5787" y="60688"/>
                    <a:pt x="32520" y="30497"/>
                    <a:pt x="72636" y="19647"/>
                  </a:cubicBezTo>
                  <a:cubicBezTo>
                    <a:pt x="112751" y="8796"/>
                    <a:pt x="151058" y="21395"/>
                    <a:pt x="158197" y="47786"/>
                  </a:cubicBezTo>
                  <a:close/>
                </a:path>
              </a:pathLst>
            </a:custGeom>
            <a:solidFill>
              <a:srgbClr val="F0F0F0"/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9" name="Freeform: Shape 445">
              <a:extLst>
                <a:ext uri="{FF2B5EF4-FFF2-40B4-BE49-F238E27FC236}">
                  <a16:creationId xmlns:a16="http://schemas.microsoft.com/office/drawing/2014/main" id="{EEEEEDD8-6A71-4770-8774-7609625D62CB}"/>
                </a:ext>
              </a:extLst>
            </p:cNvPr>
            <p:cNvSpPr/>
            <p:nvPr/>
          </p:nvSpPr>
          <p:spPr>
            <a:xfrm>
              <a:off x="319983" y="3908488"/>
              <a:ext cx="4328106" cy="2949512"/>
            </a:xfrm>
            <a:custGeom>
              <a:avLst/>
              <a:gdLst>
                <a:gd name="connsiteX0" fmla="*/ 5627749 w 5718176"/>
                <a:gd name="connsiteY0" fmla="*/ 1295693 h 3896816"/>
                <a:gd name="connsiteX1" fmla="*/ 5718177 w 5718176"/>
                <a:gd name="connsiteY1" fmla="*/ 1192724 h 3896816"/>
                <a:gd name="connsiteX2" fmla="*/ 5493097 w 5718176"/>
                <a:gd name="connsiteY2" fmla="*/ 941242 h 3896816"/>
                <a:gd name="connsiteX3" fmla="*/ 5475935 w 5718176"/>
                <a:gd name="connsiteY3" fmla="*/ 945203 h 3896816"/>
                <a:gd name="connsiteX4" fmla="*/ 5396069 w 5718176"/>
                <a:gd name="connsiteY4" fmla="*/ 992727 h 3896816"/>
                <a:gd name="connsiteX5" fmla="*/ 5342604 w 5718176"/>
                <a:gd name="connsiteY5" fmla="*/ 994047 h 3896816"/>
                <a:gd name="connsiteX6" fmla="*/ 4660104 w 5718176"/>
                <a:gd name="connsiteY6" fmla="*/ 1592719 h 3896816"/>
                <a:gd name="connsiteX7" fmla="*/ 4602679 w 5718176"/>
                <a:gd name="connsiteY7" fmla="*/ 1596020 h 3896816"/>
                <a:gd name="connsiteX8" fmla="*/ 4407302 w 5718176"/>
                <a:gd name="connsiteY8" fmla="*/ 1438926 h 3896816"/>
                <a:gd name="connsiteX9" fmla="*/ 4003347 w 5718176"/>
                <a:gd name="connsiteY9" fmla="*/ 919460 h 3896816"/>
                <a:gd name="connsiteX10" fmla="*/ 3658796 w 5718176"/>
                <a:gd name="connsiteY10" fmla="*/ 269964 h 3896816"/>
                <a:gd name="connsiteX11" fmla="*/ 3607972 w 5718176"/>
                <a:gd name="connsiteY11" fmla="*/ 225080 h 3896816"/>
                <a:gd name="connsiteX12" fmla="*/ 2860787 w 5718176"/>
                <a:gd name="connsiteY12" fmla="*/ 45544 h 3896816"/>
                <a:gd name="connsiteX13" fmla="*/ 2800721 w 5718176"/>
                <a:gd name="connsiteY13" fmla="*/ 19802 h 3896816"/>
                <a:gd name="connsiteX14" fmla="*/ 2817883 w 5718176"/>
                <a:gd name="connsiteY14" fmla="*/ 163034 h 3896816"/>
                <a:gd name="connsiteX15" fmla="*/ 2472673 w 5718176"/>
                <a:gd name="connsiteY15" fmla="*/ 247522 h 3896816"/>
                <a:gd name="connsiteX16" fmla="*/ 2217890 w 5718176"/>
                <a:gd name="connsiteY16" fmla="*/ 233660 h 3896816"/>
                <a:gd name="connsiteX17" fmla="*/ 2107001 w 5718176"/>
                <a:gd name="connsiteY17" fmla="*/ 181516 h 3896816"/>
                <a:gd name="connsiteX18" fmla="*/ 2069377 w 5718176"/>
                <a:gd name="connsiteY18" fmla="*/ 98349 h 3896816"/>
                <a:gd name="connsiteX19" fmla="*/ 2077958 w 5718176"/>
                <a:gd name="connsiteY19" fmla="*/ 0 h 3896816"/>
                <a:gd name="connsiteX20" fmla="*/ 2023833 w 5718176"/>
                <a:gd name="connsiteY20" fmla="*/ 81187 h 3896816"/>
                <a:gd name="connsiteX21" fmla="*/ 1936046 w 5718176"/>
                <a:gd name="connsiteY21" fmla="*/ 139932 h 3896816"/>
                <a:gd name="connsiteX22" fmla="*/ 1936046 w 5718176"/>
                <a:gd name="connsiteY22" fmla="*/ 139932 h 3896816"/>
                <a:gd name="connsiteX23" fmla="*/ 1844298 w 5718176"/>
                <a:gd name="connsiteY23" fmla="*/ 190757 h 3896816"/>
                <a:gd name="connsiteX24" fmla="*/ 1085231 w 5718176"/>
                <a:gd name="connsiteY24" fmla="*/ 495703 h 3896816"/>
                <a:gd name="connsiteX25" fmla="*/ 1044968 w 5718176"/>
                <a:gd name="connsiteY25" fmla="*/ 532006 h 3896816"/>
                <a:gd name="connsiteX26" fmla="*/ 837709 w 5718176"/>
                <a:gd name="connsiteY26" fmla="*/ 896358 h 3896816"/>
                <a:gd name="connsiteX27" fmla="*/ 621210 w 5718176"/>
                <a:gd name="connsiteY27" fmla="*/ 1177543 h 3896816"/>
                <a:gd name="connsiteX28" fmla="*/ 98445 w 5718176"/>
                <a:gd name="connsiteY28" fmla="*/ 1822419 h 3896816"/>
                <a:gd name="connsiteX29" fmla="*/ 15277 w 5718176"/>
                <a:gd name="connsiteY29" fmla="*/ 2244856 h 3896816"/>
                <a:gd name="connsiteX30" fmla="*/ 209334 w 5718176"/>
                <a:gd name="connsiteY30" fmla="*/ 2624390 h 3896816"/>
                <a:gd name="connsiteX31" fmla="*/ 964441 w 5718176"/>
                <a:gd name="connsiteY31" fmla="*/ 3531969 h 3896816"/>
                <a:gd name="connsiteX32" fmla="*/ 1007344 w 5718176"/>
                <a:gd name="connsiteY32" fmla="*/ 3531969 h 3896816"/>
                <a:gd name="connsiteX33" fmla="*/ 1052888 w 5718176"/>
                <a:gd name="connsiteY33" fmla="*/ 3480485 h 3896816"/>
                <a:gd name="connsiteX34" fmla="*/ 1052888 w 5718176"/>
                <a:gd name="connsiteY34" fmla="*/ 3480485 h 3896816"/>
                <a:gd name="connsiteX35" fmla="*/ 1143976 w 5718176"/>
                <a:gd name="connsiteY35" fmla="*/ 3476524 h 3896816"/>
                <a:gd name="connsiteX36" fmla="*/ 1227144 w 5718176"/>
                <a:gd name="connsiteY36" fmla="*/ 3467944 h 3896816"/>
                <a:gd name="connsiteX37" fmla="*/ 1356515 w 5718176"/>
                <a:gd name="connsiteY37" fmla="*/ 3502927 h 3896816"/>
                <a:gd name="connsiteX38" fmla="*/ 1356515 w 5718176"/>
                <a:gd name="connsiteY38" fmla="*/ 3502927 h 3896816"/>
                <a:gd name="connsiteX39" fmla="*/ 1629119 w 5718176"/>
                <a:gd name="connsiteY39" fmla="*/ 3615136 h 3896816"/>
                <a:gd name="connsiteX40" fmla="*/ 1629119 w 5718176"/>
                <a:gd name="connsiteY40" fmla="*/ 3896321 h 3896816"/>
                <a:gd name="connsiteX41" fmla="*/ 4352517 w 5718176"/>
                <a:gd name="connsiteY41" fmla="*/ 3896321 h 3896816"/>
                <a:gd name="connsiteX42" fmla="*/ 3776947 w 5718176"/>
                <a:gd name="connsiteY42" fmla="*/ 1702949 h 3896816"/>
                <a:gd name="connsiteX43" fmla="*/ 3777607 w 5718176"/>
                <a:gd name="connsiteY43" fmla="*/ 1681167 h 3896816"/>
                <a:gd name="connsiteX44" fmla="*/ 3800709 w 5718176"/>
                <a:gd name="connsiteY44" fmla="*/ 1686448 h 3896816"/>
                <a:gd name="connsiteX45" fmla="*/ 3858794 w 5718176"/>
                <a:gd name="connsiteY45" fmla="*/ 1730011 h 3896816"/>
                <a:gd name="connsiteX46" fmla="*/ 4361098 w 5718176"/>
                <a:gd name="connsiteY46" fmla="*/ 2186771 h 3896816"/>
                <a:gd name="connsiteX47" fmla="*/ 4448226 w 5718176"/>
                <a:gd name="connsiteY47" fmla="*/ 2234955 h 3896816"/>
                <a:gd name="connsiteX48" fmla="*/ 4589478 w 5718176"/>
                <a:gd name="connsiteY48" fmla="*/ 2267298 h 3896816"/>
                <a:gd name="connsiteX49" fmla="*/ 4652844 w 5718176"/>
                <a:gd name="connsiteY49" fmla="*/ 2253437 h 3896816"/>
                <a:gd name="connsiteX50" fmla="*/ 5448213 w 5718176"/>
                <a:gd name="connsiteY50" fmla="*/ 1617142 h 3896816"/>
                <a:gd name="connsiteX51" fmla="*/ 5667352 w 5718176"/>
                <a:gd name="connsiteY51" fmla="*/ 1407903 h 3896816"/>
                <a:gd name="connsiteX52" fmla="*/ 5666692 w 5718176"/>
                <a:gd name="connsiteY52" fmla="*/ 1349158 h 3896816"/>
                <a:gd name="connsiteX53" fmla="*/ 5627749 w 5718176"/>
                <a:gd name="connsiteY53" fmla="*/ 1295693 h 3896816"/>
                <a:gd name="connsiteX54" fmla="*/ 1495787 w 5718176"/>
                <a:gd name="connsiteY54" fmla="*/ 3179498 h 3896816"/>
                <a:gd name="connsiteX55" fmla="*/ 1381597 w 5718176"/>
                <a:gd name="connsiteY55" fmla="*/ 3196660 h 3896816"/>
                <a:gd name="connsiteX56" fmla="*/ 1347934 w 5718176"/>
                <a:gd name="connsiteY56" fmla="*/ 3180158 h 3896816"/>
                <a:gd name="connsiteX57" fmla="*/ 1291829 w 5718176"/>
                <a:gd name="connsiteY57" fmla="*/ 3173558 h 3896816"/>
                <a:gd name="connsiteX58" fmla="*/ 1331433 w 5718176"/>
                <a:gd name="connsiteY58" fmla="*/ 3123393 h 3896816"/>
                <a:gd name="connsiteX59" fmla="*/ 1328132 w 5718176"/>
                <a:gd name="connsiteY59" fmla="*/ 3091711 h 3896816"/>
                <a:gd name="connsiteX60" fmla="*/ 1105693 w 5718176"/>
                <a:gd name="connsiteY60" fmla="*/ 2922736 h 3896816"/>
                <a:gd name="connsiteX61" fmla="*/ 830449 w 5718176"/>
                <a:gd name="connsiteY61" fmla="*/ 2616469 h 3896816"/>
                <a:gd name="connsiteX62" fmla="*/ 671375 w 5718176"/>
                <a:gd name="connsiteY62" fmla="*/ 2377528 h 3896816"/>
                <a:gd name="connsiteX63" fmla="*/ 578967 w 5718176"/>
                <a:gd name="connsiteY63" fmla="*/ 2236936 h 3896816"/>
                <a:gd name="connsiteX64" fmla="*/ 585567 w 5718176"/>
                <a:gd name="connsiteY64" fmla="*/ 2173570 h 3896816"/>
                <a:gd name="connsiteX65" fmla="*/ 1142656 w 5718176"/>
                <a:gd name="connsiteY65" fmla="*/ 1513512 h 3896816"/>
                <a:gd name="connsiteX66" fmla="*/ 1181600 w 5718176"/>
                <a:gd name="connsiteY66" fmla="*/ 1479189 h 3896816"/>
                <a:gd name="connsiteX67" fmla="*/ 1202721 w 5718176"/>
                <a:gd name="connsiteY67" fmla="*/ 1528034 h 3896816"/>
                <a:gd name="connsiteX68" fmla="*/ 1561133 w 5718176"/>
                <a:gd name="connsiteY68" fmla="*/ 3176198 h 3896816"/>
                <a:gd name="connsiteX69" fmla="*/ 1495787 w 5718176"/>
                <a:gd name="connsiteY69" fmla="*/ 3179498 h 3896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5718176" h="3896816">
                  <a:moveTo>
                    <a:pt x="5627749" y="1295693"/>
                  </a:moveTo>
                  <a:cubicBezTo>
                    <a:pt x="5667352" y="1269291"/>
                    <a:pt x="5691115" y="1229688"/>
                    <a:pt x="5718177" y="1192724"/>
                  </a:cubicBezTo>
                  <a:lnTo>
                    <a:pt x="5493097" y="941242"/>
                  </a:lnTo>
                  <a:cubicBezTo>
                    <a:pt x="5487156" y="942562"/>
                    <a:pt x="5481876" y="943883"/>
                    <a:pt x="5475935" y="945203"/>
                  </a:cubicBezTo>
                  <a:cubicBezTo>
                    <a:pt x="5447553" y="958404"/>
                    <a:pt x="5413890" y="962364"/>
                    <a:pt x="5396069" y="992727"/>
                  </a:cubicBezTo>
                  <a:cubicBezTo>
                    <a:pt x="5377587" y="970945"/>
                    <a:pt x="5363066" y="976226"/>
                    <a:pt x="5342604" y="994047"/>
                  </a:cubicBezTo>
                  <a:cubicBezTo>
                    <a:pt x="5115544" y="1194705"/>
                    <a:pt x="4887164" y="1392722"/>
                    <a:pt x="4660104" y="1592719"/>
                  </a:cubicBezTo>
                  <a:cubicBezTo>
                    <a:pt x="4639643" y="1610541"/>
                    <a:pt x="4624461" y="1611201"/>
                    <a:pt x="4602679" y="1596020"/>
                  </a:cubicBezTo>
                  <a:cubicBezTo>
                    <a:pt x="4533373" y="1549156"/>
                    <a:pt x="4468028" y="1497671"/>
                    <a:pt x="4407302" y="1438926"/>
                  </a:cubicBezTo>
                  <a:cubicBezTo>
                    <a:pt x="4247568" y="1285133"/>
                    <a:pt x="4120177" y="1106257"/>
                    <a:pt x="4003347" y="919460"/>
                  </a:cubicBezTo>
                  <a:cubicBezTo>
                    <a:pt x="3873315" y="710882"/>
                    <a:pt x="3761766" y="492403"/>
                    <a:pt x="3658796" y="269964"/>
                  </a:cubicBezTo>
                  <a:cubicBezTo>
                    <a:pt x="3648236" y="246201"/>
                    <a:pt x="3635034" y="231680"/>
                    <a:pt x="3607972" y="225080"/>
                  </a:cubicBezTo>
                  <a:cubicBezTo>
                    <a:pt x="3359130" y="163694"/>
                    <a:pt x="3110289" y="102309"/>
                    <a:pt x="2860787" y="45544"/>
                  </a:cubicBezTo>
                  <a:cubicBezTo>
                    <a:pt x="2833064" y="39603"/>
                    <a:pt x="2804022" y="36303"/>
                    <a:pt x="2800721" y="19802"/>
                  </a:cubicBezTo>
                  <a:cubicBezTo>
                    <a:pt x="2804022" y="44884"/>
                    <a:pt x="2826464" y="156434"/>
                    <a:pt x="2817883" y="163034"/>
                  </a:cubicBezTo>
                  <a:cubicBezTo>
                    <a:pt x="2766398" y="204618"/>
                    <a:pt x="2532738" y="240261"/>
                    <a:pt x="2472673" y="247522"/>
                  </a:cubicBezTo>
                  <a:cubicBezTo>
                    <a:pt x="2299077" y="257423"/>
                    <a:pt x="2362443" y="261383"/>
                    <a:pt x="2217890" y="233660"/>
                  </a:cubicBezTo>
                  <a:cubicBezTo>
                    <a:pt x="2173666" y="215179"/>
                    <a:pt x="2136703" y="190757"/>
                    <a:pt x="2107001" y="181516"/>
                  </a:cubicBezTo>
                  <a:cubicBezTo>
                    <a:pt x="2072017" y="166995"/>
                    <a:pt x="2073998" y="128051"/>
                    <a:pt x="2069377" y="98349"/>
                  </a:cubicBezTo>
                  <a:cubicBezTo>
                    <a:pt x="2070037" y="65346"/>
                    <a:pt x="2072678" y="33003"/>
                    <a:pt x="2077958" y="0"/>
                  </a:cubicBezTo>
                  <a:cubicBezTo>
                    <a:pt x="2072017" y="32343"/>
                    <a:pt x="2060137" y="57425"/>
                    <a:pt x="2023833" y="81187"/>
                  </a:cubicBezTo>
                  <a:cubicBezTo>
                    <a:pt x="1994791" y="100329"/>
                    <a:pt x="1965748" y="120131"/>
                    <a:pt x="1936046" y="139932"/>
                  </a:cubicBezTo>
                  <a:cubicBezTo>
                    <a:pt x="1936046" y="139932"/>
                    <a:pt x="1936046" y="139932"/>
                    <a:pt x="1936046" y="139932"/>
                  </a:cubicBezTo>
                  <a:cubicBezTo>
                    <a:pt x="1905683" y="157094"/>
                    <a:pt x="1875980" y="178216"/>
                    <a:pt x="1844298" y="190757"/>
                  </a:cubicBezTo>
                  <a:cubicBezTo>
                    <a:pt x="1591495" y="293066"/>
                    <a:pt x="1338693" y="394714"/>
                    <a:pt x="1085231" y="495703"/>
                  </a:cubicBezTo>
                  <a:cubicBezTo>
                    <a:pt x="1066750" y="502964"/>
                    <a:pt x="1054869" y="514845"/>
                    <a:pt x="1044968" y="532006"/>
                  </a:cubicBezTo>
                  <a:cubicBezTo>
                    <a:pt x="976322" y="653457"/>
                    <a:pt x="907676" y="774908"/>
                    <a:pt x="837709" y="896358"/>
                  </a:cubicBezTo>
                  <a:cubicBezTo>
                    <a:pt x="817908" y="930681"/>
                    <a:pt x="672695" y="1117478"/>
                    <a:pt x="621210" y="1177543"/>
                  </a:cubicBezTo>
                  <a:cubicBezTo>
                    <a:pt x="440355" y="1387442"/>
                    <a:pt x="254878" y="1592719"/>
                    <a:pt x="98445" y="1822419"/>
                  </a:cubicBezTo>
                  <a:cubicBezTo>
                    <a:pt x="9337" y="1953771"/>
                    <a:pt x="-21686" y="2091723"/>
                    <a:pt x="15277" y="2244856"/>
                  </a:cubicBezTo>
                  <a:cubicBezTo>
                    <a:pt x="49600" y="2386769"/>
                    <a:pt x="126827" y="2506899"/>
                    <a:pt x="209334" y="2624390"/>
                  </a:cubicBezTo>
                  <a:cubicBezTo>
                    <a:pt x="338706" y="2807886"/>
                    <a:pt x="852891" y="3403918"/>
                    <a:pt x="964441" y="3531969"/>
                  </a:cubicBezTo>
                  <a:cubicBezTo>
                    <a:pt x="980282" y="3550451"/>
                    <a:pt x="991503" y="3553751"/>
                    <a:pt x="1007344" y="3531969"/>
                  </a:cubicBezTo>
                  <a:cubicBezTo>
                    <a:pt x="1020545" y="3513487"/>
                    <a:pt x="1033747" y="3493686"/>
                    <a:pt x="1052888" y="3480485"/>
                  </a:cubicBezTo>
                  <a:lnTo>
                    <a:pt x="1052888" y="3480485"/>
                  </a:lnTo>
                  <a:cubicBezTo>
                    <a:pt x="1083911" y="3493026"/>
                    <a:pt x="1114934" y="3494346"/>
                    <a:pt x="1143976" y="3476524"/>
                  </a:cubicBezTo>
                  <a:cubicBezTo>
                    <a:pt x="1171039" y="3459363"/>
                    <a:pt x="1196781" y="3457383"/>
                    <a:pt x="1227144" y="3467944"/>
                  </a:cubicBezTo>
                  <a:cubicBezTo>
                    <a:pt x="1269387" y="3482465"/>
                    <a:pt x="1313611" y="3491706"/>
                    <a:pt x="1356515" y="3502927"/>
                  </a:cubicBezTo>
                  <a:cubicBezTo>
                    <a:pt x="1356515" y="3502927"/>
                    <a:pt x="1356515" y="3502927"/>
                    <a:pt x="1356515" y="3502927"/>
                  </a:cubicBezTo>
                  <a:cubicBezTo>
                    <a:pt x="1361135" y="3511507"/>
                    <a:pt x="1545291" y="3582793"/>
                    <a:pt x="1629119" y="3615136"/>
                  </a:cubicBezTo>
                  <a:cubicBezTo>
                    <a:pt x="1639680" y="3708865"/>
                    <a:pt x="1633739" y="3802593"/>
                    <a:pt x="1629119" y="3896321"/>
                  </a:cubicBezTo>
                  <a:cubicBezTo>
                    <a:pt x="1642320" y="3896981"/>
                    <a:pt x="4339316" y="3896981"/>
                    <a:pt x="4352517" y="3896321"/>
                  </a:cubicBezTo>
                  <a:cubicBezTo>
                    <a:pt x="4266710" y="3566952"/>
                    <a:pt x="3792128" y="1761034"/>
                    <a:pt x="3776947" y="1702949"/>
                  </a:cubicBezTo>
                  <a:cubicBezTo>
                    <a:pt x="3774967" y="1695689"/>
                    <a:pt x="3770346" y="1687108"/>
                    <a:pt x="3777607" y="1681167"/>
                  </a:cubicBezTo>
                  <a:cubicBezTo>
                    <a:pt x="3786848" y="1673906"/>
                    <a:pt x="3794108" y="1681827"/>
                    <a:pt x="3800709" y="1686448"/>
                  </a:cubicBezTo>
                  <a:cubicBezTo>
                    <a:pt x="3820511" y="1700309"/>
                    <a:pt x="3840312" y="1714170"/>
                    <a:pt x="3858794" y="1730011"/>
                  </a:cubicBezTo>
                  <a:cubicBezTo>
                    <a:pt x="4033049" y="1875224"/>
                    <a:pt x="4196744" y="2030998"/>
                    <a:pt x="4361098" y="2186771"/>
                  </a:cubicBezTo>
                  <a:cubicBezTo>
                    <a:pt x="4386840" y="2211194"/>
                    <a:pt x="4411923" y="2229015"/>
                    <a:pt x="4448226" y="2234955"/>
                  </a:cubicBezTo>
                  <a:cubicBezTo>
                    <a:pt x="4495750" y="2242876"/>
                    <a:pt x="4542614" y="2254757"/>
                    <a:pt x="4589478" y="2267298"/>
                  </a:cubicBezTo>
                  <a:cubicBezTo>
                    <a:pt x="4613900" y="2273899"/>
                    <a:pt x="4633042" y="2269279"/>
                    <a:pt x="4652844" y="2253437"/>
                  </a:cubicBezTo>
                  <a:cubicBezTo>
                    <a:pt x="4922147" y="2046839"/>
                    <a:pt x="5190791" y="1838921"/>
                    <a:pt x="5448213" y="1617142"/>
                  </a:cubicBezTo>
                  <a:cubicBezTo>
                    <a:pt x="5524780" y="1551136"/>
                    <a:pt x="5600027" y="1483810"/>
                    <a:pt x="5667352" y="1407903"/>
                  </a:cubicBezTo>
                  <a:cubicBezTo>
                    <a:pt x="5687154" y="1386121"/>
                    <a:pt x="5686494" y="1369620"/>
                    <a:pt x="5666692" y="1349158"/>
                  </a:cubicBezTo>
                  <a:cubicBezTo>
                    <a:pt x="5652171" y="1332657"/>
                    <a:pt x="5637650" y="1316155"/>
                    <a:pt x="5627749" y="1295693"/>
                  </a:cubicBezTo>
                  <a:close/>
                  <a:moveTo>
                    <a:pt x="1495787" y="3179498"/>
                  </a:moveTo>
                  <a:cubicBezTo>
                    <a:pt x="1458164" y="3185439"/>
                    <a:pt x="1419880" y="3194020"/>
                    <a:pt x="1381597" y="3196660"/>
                  </a:cubicBezTo>
                  <a:cubicBezTo>
                    <a:pt x="1374336" y="3187419"/>
                    <a:pt x="1363776" y="3181478"/>
                    <a:pt x="1347934" y="3180158"/>
                  </a:cubicBezTo>
                  <a:cubicBezTo>
                    <a:pt x="1329452" y="3175538"/>
                    <a:pt x="1310971" y="3172898"/>
                    <a:pt x="1291829" y="3173558"/>
                  </a:cubicBezTo>
                  <a:cubicBezTo>
                    <a:pt x="1303050" y="3155736"/>
                    <a:pt x="1318892" y="3140555"/>
                    <a:pt x="1331433" y="3123393"/>
                  </a:cubicBezTo>
                  <a:cubicBezTo>
                    <a:pt x="1340674" y="3110192"/>
                    <a:pt x="1343974" y="3101612"/>
                    <a:pt x="1328132" y="3091711"/>
                  </a:cubicBezTo>
                  <a:cubicBezTo>
                    <a:pt x="1285229" y="3065968"/>
                    <a:pt x="1122854" y="2941878"/>
                    <a:pt x="1105693" y="2922736"/>
                  </a:cubicBezTo>
                  <a:cubicBezTo>
                    <a:pt x="1044968" y="2856730"/>
                    <a:pt x="856851" y="2655412"/>
                    <a:pt x="830449" y="2616469"/>
                  </a:cubicBezTo>
                  <a:cubicBezTo>
                    <a:pt x="776984" y="2537262"/>
                    <a:pt x="723519" y="2458055"/>
                    <a:pt x="671375" y="2377528"/>
                  </a:cubicBezTo>
                  <a:cubicBezTo>
                    <a:pt x="641012" y="2330664"/>
                    <a:pt x="606689" y="2285780"/>
                    <a:pt x="578967" y="2236936"/>
                  </a:cubicBezTo>
                  <a:cubicBezTo>
                    <a:pt x="565766" y="2213834"/>
                    <a:pt x="567746" y="2193372"/>
                    <a:pt x="585567" y="2173570"/>
                  </a:cubicBezTo>
                  <a:cubicBezTo>
                    <a:pt x="678636" y="2066641"/>
                    <a:pt x="1053548" y="1629683"/>
                    <a:pt x="1142656" y="1513512"/>
                  </a:cubicBezTo>
                  <a:cubicBezTo>
                    <a:pt x="1153217" y="1499651"/>
                    <a:pt x="1160478" y="1473249"/>
                    <a:pt x="1181600" y="1479189"/>
                  </a:cubicBezTo>
                  <a:cubicBezTo>
                    <a:pt x="1200081" y="1484470"/>
                    <a:pt x="1198761" y="1510212"/>
                    <a:pt x="1202721" y="1528034"/>
                  </a:cubicBezTo>
                  <a:cubicBezTo>
                    <a:pt x="1249586" y="1761034"/>
                    <a:pt x="1548592" y="3166957"/>
                    <a:pt x="1561133" y="3176198"/>
                  </a:cubicBezTo>
                  <a:cubicBezTo>
                    <a:pt x="1538691" y="3178178"/>
                    <a:pt x="1516909" y="3176198"/>
                    <a:pt x="1495787" y="317949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0" name="Freeform: Shape 446">
              <a:extLst>
                <a:ext uri="{FF2B5EF4-FFF2-40B4-BE49-F238E27FC236}">
                  <a16:creationId xmlns:a16="http://schemas.microsoft.com/office/drawing/2014/main" id="{58EE34E3-25A7-48FE-A73C-59D075BF335A}"/>
                </a:ext>
              </a:extLst>
            </p:cNvPr>
            <p:cNvSpPr/>
            <p:nvPr/>
          </p:nvSpPr>
          <p:spPr>
            <a:xfrm>
              <a:off x="4478224" y="4538808"/>
              <a:ext cx="866453" cy="259492"/>
            </a:xfrm>
            <a:custGeom>
              <a:avLst/>
              <a:gdLst>
                <a:gd name="connsiteX0" fmla="*/ 1143880 w 1144734"/>
                <a:gd name="connsiteY0" fmla="*/ 41154 h 342834"/>
                <a:gd name="connsiteX1" fmla="*/ 717483 w 1144734"/>
                <a:gd name="connsiteY1" fmla="*/ 47094 h 342834"/>
                <a:gd name="connsiteX2" fmla="*/ 161054 w 1144734"/>
                <a:gd name="connsiteY2" fmla="*/ 34553 h 342834"/>
                <a:gd name="connsiteX3" fmla="*/ 0 w 1144734"/>
                <a:gd name="connsiteY3" fmla="*/ 108480 h 342834"/>
                <a:gd name="connsiteX4" fmla="*/ 227720 w 1144734"/>
                <a:gd name="connsiteY4" fmla="*/ 342800 h 342834"/>
                <a:gd name="connsiteX5" fmla="*/ 718803 w 1144734"/>
                <a:gd name="connsiteY5" fmla="*/ 197587 h 342834"/>
                <a:gd name="connsiteX6" fmla="*/ 1100316 w 1144734"/>
                <a:gd name="connsiteY6" fmla="*/ 97919 h 342834"/>
                <a:gd name="connsiteX7" fmla="*/ 1143880 w 1144734"/>
                <a:gd name="connsiteY7" fmla="*/ 41154 h 342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44734" h="342834">
                  <a:moveTo>
                    <a:pt x="1143880" y="41154"/>
                  </a:moveTo>
                  <a:cubicBezTo>
                    <a:pt x="1144540" y="18712"/>
                    <a:pt x="836293" y="47094"/>
                    <a:pt x="717483" y="47094"/>
                  </a:cubicBezTo>
                  <a:cubicBezTo>
                    <a:pt x="508244" y="47094"/>
                    <a:pt x="264023" y="-49934"/>
                    <a:pt x="161054" y="34553"/>
                  </a:cubicBezTo>
                  <a:cubicBezTo>
                    <a:pt x="109570" y="64256"/>
                    <a:pt x="57425" y="93298"/>
                    <a:pt x="0" y="108480"/>
                  </a:cubicBezTo>
                  <a:cubicBezTo>
                    <a:pt x="0" y="108480"/>
                    <a:pt x="214519" y="346100"/>
                    <a:pt x="227720" y="342800"/>
                  </a:cubicBezTo>
                  <a:cubicBezTo>
                    <a:pt x="382174" y="301217"/>
                    <a:pt x="564349" y="239171"/>
                    <a:pt x="718803" y="197587"/>
                  </a:cubicBezTo>
                  <a:cubicBezTo>
                    <a:pt x="845534" y="163925"/>
                    <a:pt x="972265" y="127621"/>
                    <a:pt x="1100316" y="97919"/>
                  </a:cubicBezTo>
                  <a:cubicBezTo>
                    <a:pt x="1142560" y="88678"/>
                    <a:pt x="1147180" y="74817"/>
                    <a:pt x="1143880" y="41154"/>
                  </a:cubicBezTo>
                  <a:close/>
                </a:path>
              </a:pathLst>
            </a:custGeom>
            <a:solidFill>
              <a:srgbClr val="FEC88A"/>
            </a:solidFill>
            <a:ln w="34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1" name="Freeform: Shape 448">
              <a:extLst>
                <a:ext uri="{FF2B5EF4-FFF2-40B4-BE49-F238E27FC236}">
                  <a16:creationId xmlns:a16="http://schemas.microsoft.com/office/drawing/2014/main" id="{FAFB638F-5AD4-4FCC-A632-792E3BBA68AC}"/>
                </a:ext>
              </a:extLst>
            </p:cNvPr>
            <p:cNvSpPr/>
            <p:nvPr/>
          </p:nvSpPr>
          <p:spPr>
            <a:xfrm>
              <a:off x="1545801" y="2613403"/>
              <a:ext cx="906277" cy="1084445"/>
            </a:xfrm>
            <a:custGeom>
              <a:avLst/>
              <a:gdLst>
                <a:gd name="connsiteX0" fmla="*/ 371974 w 1197349"/>
                <a:gd name="connsiteY0" fmla="*/ 1416646 h 1432740"/>
                <a:gd name="connsiteX1" fmla="*/ 333031 w 1197349"/>
                <a:gd name="connsiteY1" fmla="*/ 1418626 h 1432740"/>
                <a:gd name="connsiteX2" fmla="*/ 142934 w 1197349"/>
                <a:gd name="connsiteY2" fmla="*/ 1175725 h 1432740"/>
                <a:gd name="connsiteX3" fmla="*/ 4322 w 1197349"/>
                <a:gd name="connsiteY3" fmla="*/ 766489 h 1432740"/>
                <a:gd name="connsiteX4" fmla="*/ 173957 w 1197349"/>
                <a:gd name="connsiteY4" fmla="*/ 314349 h 1432740"/>
                <a:gd name="connsiteX5" fmla="*/ 507286 w 1197349"/>
                <a:gd name="connsiteY5" fmla="*/ 72108 h 1432740"/>
                <a:gd name="connsiteX6" fmla="*/ 806292 w 1197349"/>
                <a:gd name="connsiteY6" fmla="*/ 2802 h 1432740"/>
                <a:gd name="connsiteX7" fmla="*/ 1098038 w 1197349"/>
                <a:gd name="connsiteY7" fmla="*/ 54286 h 1432740"/>
                <a:gd name="connsiteX8" fmla="*/ 1107939 w 1197349"/>
                <a:gd name="connsiteY8" fmla="*/ 56927 h 1432740"/>
                <a:gd name="connsiteX9" fmla="*/ 1195066 w 1197349"/>
                <a:gd name="connsiteY9" fmla="*/ 124253 h 1432740"/>
                <a:gd name="connsiteX10" fmla="*/ 1146222 w 1197349"/>
                <a:gd name="connsiteY10" fmla="*/ 217981 h 1432740"/>
                <a:gd name="connsiteX11" fmla="*/ 1113879 w 1197349"/>
                <a:gd name="connsiteY11" fmla="*/ 270125 h 1432740"/>
                <a:gd name="connsiteX12" fmla="*/ 1091437 w 1197349"/>
                <a:gd name="connsiteY12" fmla="*/ 319630 h 1432740"/>
                <a:gd name="connsiteX13" fmla="*/ 1051834 w 1197349"/>
                <a:gd name="connsiteY13" fmla="*/ 334811 h 1432740"/>
                <a:gd name="connsiteX14" fmla="*/ 851836 w 1197349"/>
                <a:gd name="connsiteY14" fmla="*/ 426559 h 1432740"/>
                <a:gd name="connsiteX15" fmla="*/ 832034 w 1197349"/>
                <a:gd name="connsiteY15" fmla="*/ 475403 h 1432740"/>
                <a:gd name="connsiteX16" fmla="*/ 743587 w 1197349"/>
                <a:gd name="connsiteY16" fmla="*/ 610055 h 1432740"/>
                <a:gd name="connsiteX17" fmla="*/ 660419 w 1197349"/>
                <a:gd name="connsiteY17" fmla="*/ 642398 h 1432740"/>
                <a:gd name="connsiteX18" fmla="*/ 577252 w 1197349"/>
                <a:gd name="connsiteY18" fmla="*/ 792891 h 1432740"/>
                <a:gd name="connsiteX19" fmla="*/ 623456 w 1197349"/>
                <a:gd name="connsiteY19" fmla="*/ 1028532 h 1432740"/>
                <a:gd name="connsiteX20" fmla="*/ 649858 w 1197349"/>
                <a:gd name="connsiteY20" fmla="*/ 1140742 h 1432740"/>
                <a:gd name="connsiteX21" fmla="*/ 637977 w 1197349"/>
                <a:gd name="connsiteY21" fmla="*/ 1204767 h 1432740"/>
                <a:gd name="connsiteX22" fmla="*/ 569331 w 1197349"/>
                <a:gd name="connsiteY22" fmla="*/ 1188266 h 1432740"/>
                <a:gd name="connsiteX23" fmla="*/ 538969 w 1197349"/>
                <a:gd name="connsiteY23" fmla="*/ 1136781 h 1432740"/>
                <a:gd name="connsiteX24" fmla="*/ 533688 w 1197349"/>
                <a:gd name="connsiteY24" fmla="*/ 1104438 h 1432740"/>
                <a:gd name="connsiteX25" fmla="*/ 461742 w 1197349"/>
                <a:gd name="connsiteY25" fmla="*/ 1021271 h 1432740"/>
                <a:gd name="connsiteX26" fmla="*/ 343592 w 1197349"/>
                <a:gd name="connsiteY26" fmla="*/ 1052294 h 1432740"/>
                <a:gd name="connsiteX27" fmla="*/ 331711 w 1197349"/>
                <a:gd name="connsiteY27" fmla="*/ 1130181 h 1432740"/>
                <a:gd name="connsiteX28" fmla="*/ 426759 w 1197349"/>
                <a:gd name="connsiteY28" fmla="*/ 1340079 h 1432740"/>
                <a:gd name="connsiteX29" fmla="*/ 433359 w 1197349"/>
                <a:gd name="connsiteY29" fmla="*/ 1385623 h 1432740"/>
                <a:gd name="connsiteX30" fmla="*/ 371974 w 1197349"/>
                <a:gd name="connsiteY30" fmla="*/ 1416646 h 1432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197349" h="1432740">
                  <a:moveTo>
                    <a:pt x="371974" y="1416646"/>
                  </a:moveTo>
                  <a:cubicBezTo>
                    <a:pt x="360753" y="1443708"/>
                    <a:pt x="346892" y="1431167"/>
                    <a:pt x="333031" y="1418626"/>
                  </a:cubicBezTo>
                  <a:cubicBezTo>
                    <a:pt x="254484" y="1349320"/>
                    <a:pt x="192438" y="1267473"/>
                    <a:pt x="142934" y="1175725"/>
                  </a:cubicBezTo>
                  <a:cubicBezTo>
                    <a:pt x="72968" y="1047013"/>
                    <a:pt x="20823" y="913022"/>
                    <a:pt x="4322" y="766489"/>
                  </a:cubicBezTo>
                  <a:cubicBezTo>
                    <a:pt x="-16140" y="586293"/>
                    <a:pt x="35345" y="434480"/>
                    <a:pt x="173957" y="314349"/>
                  </a:cubicBezTo>
                  <a:cubicBezTo>
                    <a:pt x="278246" y="223921"/>
                    <a:pt x="393756" y="149335"/>
                    <a:pt x="507286" y="72108"/>
                  </a:cubicBezTo>
                  <a:cubicBezTo>
                    <a:pt x="597714" y="10723"/>
                    <a:pt x="698703" y="-7759"/>
                    <a:pt x="806292" y="2802"/>
                  </a:cubicBezTo>
                  <a:cubicBezTo>
                    <a:pt x="904641" y="12703"/>
                    <a:pt x="1002329" y="26564"/>
                    <a:pt x="1098038" y="54286"/>
                  </a:cubicBezTo>
                  <a:cubicBezTo>
                    <a:pt x="1101338" y="54947"/>
                    <a:pt x="1104638" y="55607"/>
                    <a:pt x="1107939" y="56927"/>
                  </a:cubicBezTo>
                  <a:cubicBezTo>
                    <a:pt x="1144242" y="70128"/>
                    <a:pt x="1183845" y="81349"/>
                    <a:pt x="1195066" y="124253"/>
                  </a:cubicBezTo>
                  <a:cubicBezTo>
                    <a:pt x="1206287" y="167816"/>
                    <a:pt x="1173944" y="192899"/>
                    <a:pt x="1146222" y="217981"/>
                  </a:cubicBezTo>
                  <a:cubicBezTo>
                    <a:pt x="1130381" y="232502"/>
                    <a:pt x="1119820" y="249003"/>
                    <a:pt x="1113879" y="270125"/>
                  </a:cubicBezTo>
                  <a:cubicBezTo>
                    <a:pt x="1109259" y="287287"/>
                    <a:pt x="1109259" y="307749"/>
                    <a:pt x="1091437" y="319630"/>
                  </a:cubicBezTo>
                  <a:cubicBezTo>
                    <a:pt x="1080216" y="329531"/>
                    <a:pt x="1065695" y="331511"/>
                    <a:pt x="1051834" y="334811"/>
                  </a:cubicBezTo>
                  <a:cubicBezTo>
                    <a:pt x="979227" y="352633"/>
                    <a:pt x="917182" y="393556"/>
                    <a:pt x="851836" y="426559"/>
                  </a:cubicBezTo>
                  <a:cubicBezTo>
                    <a:pt x="832694" y="436460"/>
                    <a:pt x="830714" y="455601"/>
                    <a:pt x="832034" y="475403"/>
                  </a:cubicBezTo>
                  <a:cubicBezTo>
                    <a:pt x="837315" y="548010"/>
                    <a:pt x="812233" y="586293"/>
                    <a:pt x="743587" y="610055"/>
                  </a:cubicBezTo>
                  <a:cubicBezTo>
                    <a:pt x="715864" y="619956"/>
                    <a:pt x="687482" y="628537"/>
                    <a:pt x="660419" y="642398"/>
                  </a:cubicBezTo>
                  <a:cubicBezTo>
                    <a:pt x="597714" y="675401"/>
                    <a:pt x="573952" y="721605"/>
                    <a:pt x="577252" y="792891"/>
                  </a:cubicBezTo>
                  <a:cubicBezTo>
                    <a:pt x="581212" y="874078"/>
                    <a:pt x="605635" y="950645"/>
                    <a:pt x="623456" y="1028532"/>
                  </a:cubicBezTo>
                  <a:cubicBezTo>
                    <a:pt x="632037" y="1066155"/>
                    <a:pt x="643918" y="1103118"/>
                    <a:pt x="649858" y="1140742"/>
                  </a:cubicBezTo>
                  <a:cubicBezTo>
                    <a:pt x="653159" y="1162523"/>
                    <a:pt x="660419" y="1190246"/>
                    <a:pt x="637977" y="1204767"/>
                  </a:cubicBezTo>
                  <a:cubicBezTo>
                    <a:pt x="612235" y="1221269"/>
                    <a:pt x="590453" y="1203447"/>
                    <a:pt x="569331" y="1188266"/>
                  </a:cubicBezTo>
                  <a:cubicBezTo>
                    <a:pt x="550850" y="1175064"/>
                    <a:pt x="540289" y="1159883"/>
                    <a:pt x="538969" y="1136781"/>
                  </a:cubicBezTo>
                  <a:cubicBezTo>
                    <a:pt x="538309" y="1126220"/>
                    <a:pt x="535008" y="1114999"/>
                    <a:pt x="533688" y="1104438"/>
                  </a:cubicBezTo>
                  <a:cubicBezTo>
                    <a:pt x="529728" y="1059554"/>
                    <a:pt x="505306" y="1031832"/>
                    <a:pt x="461742" y="1021271"/>
                  </a:cubicBezTo>
                  <a:cubicBezTo>
                    <a:pt x="416198" y="1010050"/>
                    <a:pt x="375934" y="1019951"/>
                    <a:pt x="343592" y="1052294"/>
                  </a:cubicBezTo>
                  <a:cubicBezTo>
                    <a:pt x="322470" y="1073416"/>
                    <a:pt x="324450" y="1101798"/>
                    <a:pt x="331711" y="1130181"/>
                  </a:cubicBezTo>
                  <a:cubicBezTo>
                    <a:pt x="352172" y="1205427"/>
                    <a:pt x="390456" y="1272093"/>
                    <a:pt x="426759" y="1340079"/>
                  </a:cubicBezTo>
                  <a:cubicBezTo>
                    <a:pt x="434680" y="1354600"/>
                    <a:pt x="446561" y="1371102"/>
                    <a:pt x="433359" y="1385623"/>
                  </a:cubicBezTo>
                  <a:cubicBezTo>
                    <a:pt x="417518" y="1403444"/>
                    <a:pt x="401017" y="1423906"/>
                    <a:pt x="371974" y="141664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2" name="Freeform: Shape 449">
              <a:extLst>
                <a:ext uri="{FF2B5EF4-FFF2-40B4-BE49-F238E27FC236}">
                  <a16:creationId xmlns:a16="http://schemas.microsoft.com/office/drawing/2014/main" id="{DB0C9365-B6AE-4E7D-924A-68A512086979}"/>
                </a:ext>
              </a:extLst>
            </p:cNvPr>
            <p:cNvSpPr/>
            <p:nvPr/>
          </p:nvSpPr>
          <p:spPr>
            <a:xfrm>
              <a:off x="1779279" y="2852415"/>
              <a:ext cx="676447" cy="1250046"/>
            </a:xfrm>
            <a:custGeom>
              <a:avLst/>
              <a:gdLst>
                <a:gd name="connsiteX0" fmla="*/ 47668 w 893702"/>
                <a:gd name="connsiteY0" fmla="*/ 1116711 h 1651527"/>
                <a:gd name="connsiteX1" fmla="*/ 75390 w 893702"/>
                <a:gd name="connsiteY1" fmla="*/ 1088989 h 1651527"/>
                <a:gd name="connsiteX2" fmla="*/ 89912 w 893702"/>
                <a:gd name="connsiteY2" fmla="*/ 1009122 h 1651527"/>
                <a:gd name="connsiteX3" fmla="*/ 8064 w 893702"/>
                <a:gd name="connsiteY3" fmla="*/ 828926 h 1651527"/>
                <a:gd name="connsiteX4" fmla="*/ 105753 w 893702"/>
                <a:gd name="connsiteY4" fmla="*/ 687014 h 1651527"/>
                <a:gd name="connsiteX5" fmla="*/ 241725 w 893702"/>
                <a:gd name="connsiteY5" fmla="*/ 795923 h 1651527"/>
                <a:gd name="connsiteX6" fmla="*/ 292549 w 893702"/>
                <a:gd name="connsiteY6" fmla="*/ 876450 h 1651527"/>
                <a:gd name="connsiteX7" fmla="*/ 328852 w 893702"/>
                <a:gd name="connsiteY7" fmla="*/ 855328 h 1651527"/>
                <a:gd name="connsiteX8" fmla="*/ 319612 w 893702"/>
                <a:gd name="connsiteY8" fmla="*/ 803844 h 1651527"/>
                <a:gd name="connsiteX9" fmla="*/ 258886 w 893702"/>
                <a:gd name="connsiteY9" fmla="*/ 550382 h 1651527"/>
                <a:gd name="connsiteX10" fmla="*/ 252286 w 893702"/>
                <a:gd name="connsiteY10" fmla="*/ 438832 h 1651527"/>
                <a:gd name="connsiteX11" fmla="*/ 335453 w 893702"/>
                <a:gd name="connsiteY11" fmla="*/ 316721 h 1651527"/>
                <a:gd name="connsiteX12" fmla="*/ 439082 w 893702"/>
                <a:gd name="connsiteY12" fmla="*/ 275137 h 1651527"/>
                <a:gd name="connsiteX13" fmla="*/ 506408 w 893702"/>
                <a:gd name="connsiteY13" fmla="*/ 162268 h 1651527"/>
                <a:gd name="connsiteX14" fmla="*/ 546011 w 893702"/>
                <a:gd name="connsiteY14" fmla="*/ 89001 h 1651527"/>
                <a:gd name="connsiteX15" fmla="*/ 688584 w 893702"/>
                <a:gd name="connsiteY15" fmla="*/ 19695 h 1651527"/>
                <a:gd name="connsiteX16" fmla="*/ 782972 w 893702"/>
                <a:gd name="connsiteY16" fmla="*/ 4514 h 1651527"/>
                <a:gd name="connsiteX17" fmla="*/ 802774 w 893702"/>
                <a:gd name="connsiteY17" fmla="*/ 23655 h 1651527"/>
                <a:gd name="connsiteX18" fmla="*/ 786273 w 893702"/>
                <a:gd name="connsiteY18" fmla="*/ 62599 h 1651527"/>
                <a:gd name="connsiteX19" fmla="*/ 657561 w 893702"/>
                <a:gd name="connsiteY19" fmla="*/ 202531 h 1651527"/>
                <a:gd name="connsiteX20" fmla="*/ 528190 w 893702"/>
                <a:gd name="connsiteY20" fmla="*/ 591965 h 1651527"/>
                <a:gd name="connsiteX21" fmla="*/ 546672 w 893702"/>
                <a:gd name="connsiteY21" fmla="*/ 872490 h 1651527"/>
                <a:gd name="connsiteX22" fmla="*/ 662842 w 893702"/>
                <a:gd name="connsiteY22" fmla="*/ 1091629 h 1651527"/>
                <a:gd name="connsiteX23" fmla="*/ 831156 w 893702"/>
                <a:gd name="connsiteY23" fmla="*/ 1262584 h 1651527"/>
                <a:gd name="connsiteX24" fmla="*/ 862839 w 893702"/>
                <a:gd name="connsiteY24" fmla="*/ 1316709 h 1651527"/>
                <a:gd name="connsiteX25" fmla="*/ 874060 w 893702"/>
                <a:gd name="connsiteY25" fmla="*/ 1413737 h 1651527"/>
                <a:gd name="connsiteX26" fmla="*/ 891882 w 893702"/>
                <a:gd name="connsiteY26" fmla="*/ 1559610 h 1651527"/>
                <a:gd name="connsiteX27" fmla="*/ 546672 w 893702"/>
                <a:gd name="connsiteY27" fmla="*/ 1644097 h 1651527"/>
                <a:gd name="connsiteX28" fmla="*/ 291889 w 893702"/>
                <a:gd name="connsiteY28" fmla="*/ 1630236 h 1651527"/>
                <a:gd name="connsiteX29" fmla="*/ 181000 w 893702"/>
                <a:gd name="connsiteY29" fmla="*/ 1578092 h 1651527"/>
                <a:gd name="connsiteX30" fmla="*/ 143376 w 893702"/>
                <a:gd name="connsiteY30" fmla="*/ 1494924 h 1651527"/>
                <a:gd name="connsiteX31" fmla="*/ 152617 w 893702"/>
                <a:gd name="connsiteY31" fmla="*/ 1390635 h 1651527"/>
                <a:gd name="connsiteX32" fmla="*/ 126215 w 893702"/>
                <a:gd name="connsiteY32" fmla="*/ 1280406 h 1651527"/>
                <a:gd name="connsiteX33" fmla="*/ 47668 w 893702"/>
                <a:gd name="connsiteY33" fmla="*/ 1116711 h 1651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93702" h="1651527">
                  <a:moveTo>
                    <a:pt x="47668" y="1116711"/>
                  </a:moveTo>
                  <a:cubicBezTo>
                    <a:pt x="51628" y="1112751"/>
                    <a:pt x="70770" y="1092289"/>
                    <a:pt x="75390" y="1088989"/>
                  </a:cubicBezTo>
                  <a:cubicBezTo>
                    <a:pt x="115654" y="1056646"/>
                    <a:pt x="115654" y="1056646"/>
                    <a:pt x="89912" y="1009122"/>
                  </a:cubicBezTo>
                  <a:cubicBezTo>
                    <a:pt x="58889" y="951037"/>
                    <a:pt x="27206" y="892952"/>
                    <a:pt x="8064" y="828926"/>
                  </a:cubicBezTo>
                  <a:cubicBezTo>
                    <a:pt x="-17018" y="743778"/>
                    <a:pt x="16645" y="692294"/>
                    <a:pt x="105753" y="687014"/>
                  </a:cubicBezTo>
                  <a:cubicBezTo>
                    <a:pt x="192221" y="681073"/>
                    <a:pt x="238425" y="712756"/>
                    <a:pt x="241725" y="795923"/>
                  </a:cubicBezTo>
                  <a:cubicBezTo>
                    <a:pt x="243045" y="834867"/>
                    <a:pt x="258226" y="859949"/>
                    <a:pt x="292549" y="876450"/>
                  </a:cubicBezTo>
                  <a:cubicBezTo>
                    <a:pt x="316971" y="887671"/>
                    <a:pt x="327532" y="881071"/>
                    <a:pt x="328852" y="855328"/>
                  </a:cubicBezTo>
                  <a:cubicBezTo>
                    <a:pt x="329513" y="837507"/>
                    <a:pt x="324232" y="820345"/>
                    <a:pt x="319612" y="803844"/>
                  </a:cubicBezTo>
                  <a:cubicBezTo>
                    <a:pt x="298490" y="719356"/>
                    <a:pt x="274728" y="636189"/>
                    <a:pt x="258886" y="550382"/>
                  </a:cubicBezTo>
                  <a:cubicBezTo>
                    <a:pt x="252286" y="513418"/>
                    <a:pt x="249645" y="476455"/>
                    <a:pt x="252286" y="438832"/>
                  </a:cubicBezTo>
                  <a:cubicBezTo>
                    <a:pt x="256246" y="382067"/>
                    <a:pt x="285289" y="341143"/>
                    <a:pt x="335453" y="316721"/>
                  </a:cubicBezTo>
                  <a:cubicBezTo>
                    <a:pt x="369116" y="300220"/>
                    <a:pt x="404759" y="288339"/>
                    <a:pt x="439082" y="275137"/>
                  </a:cubicBezTo>
                  <a:cubicBezTo>
                    <a:pt x="493207" y="254676"/>
                    <a:pt x="513669" y="220353"/>
                    <a:pt x="506408" y="162268"/>
                  </a:cubicBezTo>
                  <a:cubicBezTo>
                    <a:pt x="498487" y="101542"/>
                    <a:pt x="493867" y="115404"/>
                    <a:pt x="546011" y="89001"/>
                  </a:cubicBezTo>
                  <a:cubicBezTo>
                    <a:pt x="592876" y="65239"/>
                    <a:pt x="640400" y="40817"/>
                    <a:pt x="688584" y="19695"/>
                  </a:cubicBezTo>
                  <a:cubicBezTo>
                    <a:pt x="718287" y="6494"/>
                    <a:pt x="748649" y="-7367"/>
                    <a:pt x="782972" y="4514"/>
                  </a:cubicBezTo>
                  <a:cubicBezTo>
                    <a:pt x="789573" y="11114"/>
                    <a:pt x="796173" y="17715"/>
                    <a:pt x="802774" y="23655"/>
                  </a:cubicBezTo>
                  <a:cubicBezTo>
                    <a:pt x="808715" y="41477"/>
                    <a:pt x="798154" y="51378"/>
                    <a:pt x="786273" y="62599"/>
                  </a:cubicBezTo>
                  <a:cubicBezTo>
                    <a:pt x="739408" y="105503"/>
                    <a:pt x="691884" y="147746"/>
                    <a:pt x="657561" y="202531"/>
                  </a:cubicBezTo>
                  <a:cubicBezTo>
                    <a:pt x="583635" y="322002"/>
                    <a:pt x="539411" y="450713"/>
                    <a:pt x="528190" y="591965"/>
                  </a:cubicBezTo>
                  <a:cubicBezTo>
                    <a:pt x="520269" y="687014"/>
                    <a:pt x="522909" y="779422"/>
                    <a:pt x="546672" y="872490"/>
                  </a:cubicBezTo>
                  <a:cubicBezTo>
                    <a:pt x="568454" y="955657"/>
                    <a:pt x="608717" y="1026943"/>
                    <a:pt x="662842" y="1091629"/>
                  </a:cubicBezTo>
                  <a:cubicBezTo>
                    <a:pt x="714326" y="1153014"/>
                    <a:pt x="771751" y="1209119"/>
                    <a:pt x="831156" y="1262584"/>
                  </a:cubicBezTo>
                  <a:cubicBezTo>
                    <a:pt x="846338" y="1276445"/>
                    <a:pt x="873400" y="1286346"/>
                    <a:pt x="862839" y="1316709"/>
                  </a:cubicBezTo>
                  <a:cubicBezTo>
                    <a:pt x="855579" y="1350372"/>
                    <a:pt x="870760" y="1381394"/>
                    <a:pt x="874060" y="1413737"/>
                  </a:cubicBezTo>
                  <a:cubicBezTo>
                    <a:pt x="876040" y="1432219"/>
                    <a:pt x="900463" y="1553009"/>
                    <a:pt x="891882" y="1559610"/>
                  </a:cubicBezTo>
                  <a:cubicBezTo>
                    <a:pt x="840397" y="1601194"/>
                    <a:pt x="606737" y="1636837"/>
                    <a:pt x="546672" y="1644097"/>
                  </a:cubicBezTo>
                  <a:cubicBezTo>
                    <a:pt x="373076" y="1653998"/>
                    <a:pt x="436442" y="1657958"/>
                    <a:pt x="291889" y="1630236"/>
                  </a:cubicBezTo>
                  <a:cubicBezTo>
                    <a:pt x="247665" y="1611754"/>
                    <a:pt x="210702" y="1587332"/>
                    <a:pt x="181000" y="1578092"/>
                  </a:cubicBezTo>
                  <a:cubicBezTo>
                    <a:pt x="146017" y="1563570"/>
                    <a:pt x="147997" y="1524627"/>
                    <a:pt x="143376" y="1494924"/>
                  </a:cubicBezTo>
                  <a:cubicBezTo>
                    <a:pt x="144036" y="1459941"/>
                    <a:pt x="146676" y="1425618"/>
                    <a:pt x="152617" y="1390635"/>
                  </a:cubicBezTo>
                  <a:cubicBezTo>
                    <a:pt x="158558" y="1352352"/>
                    <a:pt x="138096" y="1316709"/>
                    <a:pt x="126215" y="1280406"/>
                  </a:cubicBezTo>
                  <a:cubicBezTo>
                    <a:pt x="110373" y="1236842"/>
                    <a:pt x="47668" y="1116711"/>
                    <a:pt x="47668" y="1116711"/>
                  </a:cubicBezTo>
                  <a:close/>
                </a:path>
              </a:pathLst>
            </a:custGeom>
            <a:solidFill>
              <a:srgbClr val="FEAB77"/>
            </a:solidFill>
            <a:ln w="34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" name="Freeform: Shape 451">
              <a:extLst>
                <a:ext uri="{FF2B5EF4-FFF2-40B4-BE49-F238E27FC236}">
                  <a16:creationId xmlns:a16="http://schemas.microsoft.com/office/drawing/2014/main" id="{7316B23B-3D18-4E96-947E-BA284D376CE4}"/>
                </a:ext>
              </a:extLst>
            </p:cNvPr>
            <p:cNvSpPr/>
            <p:nvPr/>
          </p:nvSpPr>
          <p:spPr>
            <a:xfrm>
              <a:off x="4403784" y="4601432"/>
              <a:ext cx="251435" cy="287271"/>
            </a:xfrm>
            <a:custGeom>
              <a:avLst/>
              <a:gdLst>
                <a:gd name="connsiteX0" fmla="*/ 90428 w 332189"/>
                <a:gd name="connsiteY0" fmla="*/ 0 h 379533"/>
                <a:gd name="connsiteX1" fmla="*/ 325408 w 332189"/>
                <a:gd name="connsiteY1" fmla="*/ 260723 h 379533"/>
                <a:gd name="connsiteX2" fmla="*/ 330689 w 332189"/>
                <a:gd name="connsiteY2" fmla="*/ 274584 h 379533"/>
                <a:gd name="connsiteX3" fmla="*/ 238941 w 332189"/>
                <a:gd name="connsiteY3" fmla="*/ 379533 h 379533"/>
                <a:gd name="connsiteX4" fmla="*/ 0 w 332189"/>
                <a:gd name="connsiteY4" fmla="*/ 70626 h 379533"/>
                <a:gd name="connsiteX5" fmla="*/ 90428 w 332189"/>
                <a:gd name="connsiteY5" fmla="*/ 0 h 379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2189" h="379533">
                  <a:moveTo>
                    <a:pt x="90428" y="0"/>
                  </a:moveTo>
                  <a:cubicBezTo>
                    <a:pt x="123430" y="26402"/>
                    <a:pt x="310227" y="254782"/>
                    <a:pt x="325408" y="260723"/>
                  </a:cubicBezTo>
                  <a:cubicBezTo>
                    <a:pt x="330029" y="264023"/>
                    <a:pt x="334649" y="269963"/>
                    <a:pt x="330689" y="274584"/>
                  </a:cubicBezTo>
                  <a:cubicBezTo>
                    <a:pt x="302966" y="312207"/>
                    <a:pt x="278544" y="352471"/>
                    <a:pt x="238941" y="379533"/>
                  </a:cubicBezTo>
                  <a:cubicBezTo>
                    <a:pt x="154453" y="284485"/>
                    <a:pt x="74586" y="173595"/>
                    <a:pt x="0" y="70626"/>
                  </a:cubicBezTo>
                  <a:cubicBezTo>
                    <a:pt x="35643" y="33003"/>
                    <a:pt x="62045" y="13201"/>
                    <a:pt x="90428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" name="Freeform: Shape 452">
              <a:extLst>
                <a:ext uri="{FF2B5EF4-FFF2-40B4-BE49-F238E27FC236}">
                  <a16:creationId xmlns:a16="http://schemas.microsoft.com/office/drawing/2014/main" id="{E8F47D93-BC7B-4E31-A286-69F918473759}"/>
                </a:ext>
              </a:extLst>
            </p:cNvPr>
            <p:cNvSpPr/>
            <p:nvPr/>
          </p:nvSpPr>
          <p:spPr>
            <a:xfrm>
              <a:off x="2299970" y="3098811"/>
              <a:ext cx="124900" cy="58277"/>
            </a:xfrm>
            <a:custGeom>
              <a:avLst/>
              <a:gdLst>
                <a:gd name="connsiteX0" fmla="*/ 0 w 165014"/>
                <a:gd name="connsiteY0" fmla="*/ 76996 h 76995"/>
                <a:gd name="connsiteX1" fmla="*/ 165014 w 165014"/>
                <a:gd name="connsiteY1" fmla="*/ 34752 h 76995"/>
                <a:gd name="connsiteX2" fmla="*/ 0 w 165014"/>
                <a:gd name="connsiteY2" fmla="*/ 76996 h 76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014" h="76995">
                  <a:moveTo>
                    <a:pt x="0" y="76996"/>
                  </a:moveTo>
                  <a:cubicBezTo>
                    <a:pt x="31683" y="-6172"/>
                    <a:pt x="108250" y="-24653"/>
                    <a:pt x="165014" y="34752"/>
                  </a:cubicBezTo>
                  <a:cubicBezTo>
                    <a:pt x="110230" y="48613"/>
                    <a:pt x="57425" y="62474"/>
                    <a:pt x="0" y="7699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" name="Freeform: Shape 453">
              <a:extLst>
                <a:ext uri="{FF2B5EF4-FFF2-40B4-BE49-F238E27FC236}">
                  <a16:creationId xmlns:a16="http://schemas.microsoft.com/office/drawing/2014/main" id="{EF5F6ABB-5205-4845-8528-B2FF2D86B468}"/>
                </a:ext>
              </a:extLst>
            </p:cNvPr>
            <p:cNvSpPr/>
            <p:nvPr/>
          </p:nvSpPr>
          <p:spPr>
            <a:xfrm>
              <a:off x="2665677" y="3358927"/>
              <a:ext cx="29476" cy="28477"/>
            </a:xfrm>
            <a:custGeom>
              <a:avLst/>
              <a:gdLst>
                <a:gd name="connsiteX0" fmla="*/ 38943 w 38943"/>
                <a:gd name="connsiteY0" fmla="*/ 0 h 37623"/>
                <a:gd name="connsiteX1" fmla="*/ 0 w 38943"/>
                <a:gd name="connsiteY1" fmla="*/ 37623 h 37623"/>
                <a:gd name="connsiteX2" fmla="*/ 38943 w 38943"/>
                <a:gd name="connsiteY2" fmla="*/ 0 h 37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943" h="37623">
                  <a:moveTo>
                    <a:pt x="38943" y="0"/>
                  </a:moveTo>
                  <a:cubicBezTo>
                    <a:pt x="32343" y="25742"/>
                    <a:pt x="19802" y="32343"/>
                    <a:pt x="0" y="37623"/>
                  </a:cubicBezTo>
                  <a:cubicBezTo>
                    <a:pt x="7261" y="19142"/>
                    <a:pt x="17822" y="10561"/>
                    <a:pt x="38943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" name="Freeform: Shape 454">
              <a:extLst>
                <a:ext uri="{FF2B5EF4-FFF2-40B4-BE49-F238E27FC236}">
                  <a16:creationId xmlns:a16="http://schemas.microsoft.com/office/drawing/2014/main" id="{8701352C-0144-438D-9DAE-66F69E4D3F66}"/>
                </a:ext>
              </a:extLst>
            </p:cNvPr>
            <p:cNvSpPr/>
            <p:nvPr/>
          </p:nvSpPr>
          <p:spPr>
            <a:xfrm>
              <a:off x="1852754" y="3892002"/>
              <a:ext cx="1168176" cy="2630422"/>
            </a:xfrm>
            <a:custGeom>
              <a:avLst/>
              <a:gdLst>
                <a:gd name="connsiteX0" fmla="*/ 248940 w 1543364"/>
                <a:gd name="connsiteY0" fmla="*/ 2975540 h 3475242"/>
                <a:gd name="connsiteX1" fmla="*/ 72704 w 1543364"/>
                <a:gd name="connsiteY1" fmla="*/ 2116805 h 3475242"/>
                <a:gd name="connsiteX2" fmla="*/ 48942 w 1543364"/>
                <a:gd name="connsiteY2" fmla="*/ 1867963 h 3475242"/>
                <a:gd name="connsiteX3" fmla="*/ 1418 w 1543364"/>
                <a:gd name="connsiteY3" fmla="*/ 1180843 h 3475242"/>
                <a:gd name="connsiteX4" fmla="*/ 23860 w 1543364"/>
                <a:gd name="connsiteY4" fmla="*/ 419137 h 3475242"/>
                <a:gd name="connsiteX5" fmla="*/ 43002 w 1543364"/>
                <a:gd name="connsiteY5" fmla="*/ 146533 h 3475242"/>
                <a:gd name="connsiteX6" fmla="*/ 54223 w 1543364"/>
                <a:gd name="connsiteY6" fmla="*/ 0 h 3475242"/>
                <a:gd name="connsiteX7" fmla="*/ 148611 w 1543364"/>
                <a:gd name="connsiteY7" fmla="*/ 158414 h 3475242"/>
                <a:gd name="connsiteX8" fmla="*/ 447617 w 1543364"/>
                <a:gd name="connsiteY8" fmla="*/ 269964 h 3475242"/>
                <a:gd name="connsiteX9" fmla="*/ 674017 w 1543364"/>
                <a:gd name="connsiteY9" fmla="*/ 201318 h 3475242"/>
                <a:gd name="connsiteX10" fmla="*/ 758505 w 1543364"/>
                <a:gd name="connsiteY10" fmla="*/ 108910 h 3475242"/>
                <a:gd name="connsiteX11" fmla="*/ 775006 w 1543364"/>
                <a:gd name="connsiteY11" fmla="*/ 40923 h 3475242"/>
                <a:gd name="connsiteX12" fmla="*/ 823190 w 1543364"/>
                <a:gd name="connsiteY12" fmla="*/ 262703 h 3475242"/>
                <a:gd name="connsiteX13" fmla="*/ 1099754 w 1543364"/>
                <a:gd name="connsiteY13" fmla="*/ 1077214 h 3475242"/>
                <a:gd name="connsiteX14" fmla="*/ 1366418 w 1543364"/>
                <a:gd name="connsiteY14" fmla="*/ 2444854 h 3475242"/>
                <a:gd name="connsiteX15" fmla="*/ 1514271 w 1543364"/>
                <a:gd name="connsiteY15" fmla="*/ 3205901 h 3475242"/>
                <a:gd name="connsiteX16" fmla="*/ 1540673 w 1543364"/>
                <a:gd name="connsiteY16" fmla="*/ 3344513 h 3475242"/>
                <a:gd name="connsiteX17" fmla="*/ 1511630 w 1543364"/>
                <a:gd name="connsiteY17" fmla="*/ 3387417 h 3475242"/>
                <a:gd name="connsiteX18" fmla="*/ 1224505 w 1543364"/>
                <a:gd name="connsiteY18" fmla="*/ 3428340 h 3475242"/>
                <a:gd name="connsiteX19" fmla="*/ 503062 w 1543364"/>
                <a:gd name="connsiteY19" fmla="*/ 3463323 h 3475242"/>
                <a:gd name="connsiteX20" fmla="*/ 309005 w 1543364"/>
                <a:gd name="connsiteY20" fmla="*/ 3475204 h 3475242"/>
                <a:gd name="connsiteX21" fmla="*/ 248940 w 1543364"/>
                <a:gd name="connsiteY21" fmla="*/ 2975540 h 347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43364" h="3475242">
                  <a:moveTo>
                    <a:pt x="248940" y="2975540"/>
                  </a:moveTo>
                  <a:cubicBezTo>
                    <a:pt x="189535" y="2689735"/>
                    <a:pt x="132110" y="2402610"/>
                    <a:pt x="72704" y="2116805"/>
                  </a:cubicBezTo>
                  <a:cubicBezTo>
                    <a:pt x="55543" y="2034298"/>
                    <a:pt x="54883" y="1951131"/>
                    <a:pt x="48942" y="1867963"/>
                  </a:cubicBezTo>
                  <a:cubicBezTo>
                    <a:pt x="31781" y="1638923"/>
                    <a:pt x="14619" y="1409883"/>
                    <a:pt x="1418" y="1180843"/>
                  </a:cubicBezTo>
                  <a:cubicBezTo>
                    <a:pt x="-6503" y="1042231"/>
                    <a:pt x="21220" y="517485"/>
                    <a:pt x="23860" y="419137"/>
                  </a:cubicBezTo>
                  <a:cubicBezTo>
                    <a:pt x="25840" y="349831"/>
                    <a:pt x="36401" y="215839"/>
                    <a:pt x="43002" y="146533"/>
                  </a:cubicBezTo>
                  <a:cubicBezTo>
                    <a:pt x="41022" y="83827"/>
                    <a:pt x="43002" y="91088"/>
                    <a:pt x="54223" y="0"/>
                  </a:cubicBezTo>
                  <a:cubicBezTo>
                    <a:pt x="91846" y="134652"/>
                    <a:pt x="108348" y="122111"/>
                    <a:pt x="148611" y="158414"/>
                  </a:cubicBezTo>
                  <a:cubicBezTo>
                    <a:pt x="270722" y="235641"/>
                    <a:pt x="314946" y="260723"/>
                    <a:pt x="447617" y="269964"/>
                  </a:cubicBezTo>
                  <a:cubicBezTo>
                    <a:pt x="563787" y="252142"/>
                    <a:pt x="617252" y="239601"/>
                    <a:pt x="674017" y="201318"/>
                  </a:cubicBezTo>
                  <a:cubicBezTo>
                    <a:pt x="731442" y="150493"/>
                    <a:pt x="735403" y="145213"/>
                    <a:pt x="758505" y="108910"/>
                  </a:cubicBezTo>
                  <a:cubicBezTo>
                    <a:pt x="771706" y="71286"/>
                    <a:pt x="763785" y="20462"/>
                    <a:pt x="775006" y="40923"/>
                  </a:cubicBezTo>
                  <a:cubicBezTo>
                    <a:pt x="788207" y="54785"/>
                    <a:pt x="802068" y="219139"/>
                    <a:pt x="823190" y="262703"/>
                  </a:cubicBezTo>
                  <a:cubicBezTo>
                    <a:pt x="910318" y="542568"/>
                    <a:pt x="1018567" y="796030"/>
                    <a:pt x="1099754" y="1077214"/>
                  </a:cubicBezTo>
                  <a:cubicBezTo>
                    <a:pt x="1136718" y="1204605"/>
                    <a:pt x="1303712" y="2119445"/>
                    <a:pt x="1366418" y="2444854"/>
                  </a:cubicBezTo>
                  <a:cubicBezTo>
                    <a:pt x="1415262" y="2698316"/>
                    <a:pt x="1465426" y="2952438"/>
                    <a:pt x="1514271" y="3205901"/>
                  </a:cubicBezTo>
                  <a:cubicBezTo>
                    <a:pt x="1523511" y="3252105"/>
                    <a:pt x="1528792" y="3299629"/>
                    <a:pt x="1540673" y="3344513"/>
                  </a:cubicBezTo>
                  <a:cubicBezTo>
                    <a:pt x="1549254" y="3375535"/>
                    <a:pt x="1536712" y="3382136"/>
                    <a:pt x="1511630" y="3387417"/>
                  </a:cubicBezTo>
                  <a:cubicBezTo>
                    <a:pt x="1417242" y="3408538"/>
                    <a:pt x="1320874" y="3419759"/>
                    <a:pt x="1224505" y="3428340"/>
                  </a:cubicBezTo>
                  <a:cubicBezTo>
                    <a:pt x="984244" y="3449462"/>
                    <a:pt x="743983" y="3458042"/>
                    <a:pt x="503062" y="3463323"/>
                  </a:cubicBezTo>
                  <a:cubicBezTo>
                    <a:pt x="438376" y="3464643"/>
                    <a:pt x="373691" y="3471244"/>
                    <a:pt x="309005" y="3475204"/>
                  </a:cubicBezTo>
                  <a:cubicBezTo>
                    <a:pt x="290523" y="3479825"/>
                    <a:pt x="268081" y="3069269"/>
                    <a:pt x="248940" y="297554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" name="Freeform: Shape 455">
              <a:extLst>
                <a:ext uri="{FF2B5EF4-FFF2-40B4-BE49-F238E27FC236}">
                  <a16:creationId xmlns:a16="http://schemas.microsoft.com/office/drawing/2014/main" id="{A52531E6-47BB-4CD3-9A46-D1F94A596F99}"/>
                </a:ext>
              </a:extLst>
            </p:cNvPr>
            <p:cNvSpPr/>
            <p:nvPr/>
          </p:nvSpPr>
          <p:spPr>
            <a:xfrm>
              <a:off x="2120158" y="4096642"/>
              <a:ext cx="558318" cy="2268576"/>
            </a:xfrm>
            <a:custGeom>
              <a:avLst/>
              <a:gdLst>
                <a:gd name="connsiteX0" fmla="*/ 221061 w 737634"/>
                <a:gd name="connsiteY0" fmla="*/ 100587 h 2997181"/>
                <a:gd name="connsiteX1" fmla="*/ 215121 w 737634"/>
                <a:gd name="connsiteY1" fmla="*/ 139530 h 2997181"/>
                <a:gd name="connsiteX2" fmla="*/ 218421 w 737634"/>
                <a:gd name="connsiteY2" fmla="*/ 344148 h 2997181"/>
                <a:gd name="connsiteX3" fmla="*/ 734586 w 737634"/>
                <a:gd name="connsiteY3" fmla="*/ 2748078 h 2997181"/>
                <a:gd name="connsiteX4" fmla="*/ 708844 w 737634"/>
                <a:gd name="connsiteY4" fmla="*/ 2823325 h 2997181"/>
                <a:gd name="connsiteX5" fmla="*/ 553070 w 737634"/>
                <a:gd name="connsiteY5" fmla="*/ 2988340 h 2997181"/>
                <a:gd name="connsiteX6" fmla="*/ 519407 w 737634"/>
                <a:gd name="connsiteY6" fmla="*/ 2985699 h 2997181"/>
                <a:gd name="connsiteX7" fmla="*/ 342512 w 737634"/>
                <a:gd name="connsiteY7" fmla="*/ 2772501 h 2997181"/>
                <a:gd name="connsiteX8" fmla="*/ 325350 w 737634"/>
                <a:gd name="connsiteY8" fmla="*/ 2730917 h 2997181"/>
                <a:gd name="connsiteX9" fmla="*/ 92350 w 737634"/>
                <a:gd name="connsiteY9" fmla="*/ 335567 h 2997181"/>
                <a:gd name="connsiteX10" fmla="*/ 16443 w 737634"/>
                <a:gd name="connsiteY10" fmla="*/ 175173 h 2997181"/>
                <a:gd name="connsiteX11" fmla="*/ 11163 w 737634"/>
                <a:gd name="connsiteY11" fmla="*/ 115108 h 2997181"/>
                <a:gd name="connsiteX12" fmla="*/ 73208 w 737634"/>
                <a:gd name="connsiteY12" fmla="*/ 14119 h 2997181"/>
                <a:gd name="connsiteX13" fmla="*/ 106211 w 737634"/>
                <a:gd name="connsiteY13" fmla="*/ 7518 h 2997181"/>
                <a:gd name="connsiteX14" fmla="*/ 203240 w 737634"/>
                <a:gd name="connsiteY14" fmla="*/ 75504 h 2997181"/>
                <a:gd name="connsiteX15" fmla="*/ 221061 w 737634"/>
                <a:gd name="connsiteY15" fmla="*/ 100587 h 2997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37634" h="2997181">
                  <a:moveTo>
                    <a:pt x="221061" y="100587"/>
                  </a:moveTo>
                  <a:cubicBezTo>
                    <a:pt x="219081" y="113788"/>
                    <a:pt x="218421" y="126989"/>
                    <a:pt x="215121" y="139530"/>
                  </a:cubicBezTo>
                  <a:cubicBezTo>
                    <a:pt x="197299" y="208176"/>
                    <a:pt x="203240" y="274842"/>
                    <a:pt x="218421" y="344148"/>
                  </a:cubicBezTo>
                  <a:cubicBezTo>
                    <a:pt x="306869" y="738862"/>
                    <a:pt x="642178" y="2334882"/>
                    <a:pt x="734586" y="2748078"/>
                  </a:cubicBezTo>
                  <a:cubicBezTo>
                    <a:pt x="741847" y="2781081"/>
                    <a:pt x="737226" y="2801543"/>
                    <a:pt x="708844" y="2823325"/>
                  </a:cubicBezTo>
                  <a:cubicBezTo>
                    <a:pt x="648779" y="2868869"/>
                    <a:pt x="611155" y="2938835"/>
                    <a:pt x="553070" y="2988340"/>
                  </a:cubicBezTo>
                  <a:cubicBezTo>
                    <a:pt x="539209" y="3000221"/>
                    <a:pt x="531288" y="3000880"/>
                    <a:pt x="519407" y="2985699"/>
                  </a:cubicBezTo>
                  <a:cubicBezTo>
                    <a:pt x="461322" y="2913753"/>
                    <a:pt x="401917" y="2843127"/>
                    <a:pt x="342512" y="2772501"/>
                  </a:cubicBezTo>
                  <a:cubicBezTo>
                    <a:pt x="331951" y="2759959"/>
                    <a:pt x="326670" y="2746758"/>
                    <a:pt x="325350" y="2730917"/>
                  </a:cubicBezTo>
                  <a:cubicBezTo>
                    <a:pt x="298948" y="2461613"/>
                    <a:pt x="102911" y="503882"/>
                    <a:pt x="92350" y="335567"/>
                  </a:cubicBezTo>
                  <a:cubicBezTo>
                    <a:pt x="88390" y="267581"/>
                    <a:pt x="60007" y="219397"/>
                    <a:pt x="16443" y="175173"/>
                  </a:cubicBezTo>
                  <a:cubicBezTo>
                    <a:pt x="-2699" y="156031"/>
                    <a:pt x="-5999" y="138870"/>
                    <a:pt x="11163" y="115108"/>
                  </a:cubicBezTo>
                  <a:cubicBezTo>
                    <a:pt x="34265" y="83425"/>
                    <a:pt x="54066" y="48442"/>
                    <a:pt x="73208" y="14119"/>
                  </a:cubicBezTo>
                  <a:cubicBezTo>
                    <a:pt x="83109" y="-3042"/>
                    <a:pt x="91030" y="-3702"/>
                    <a:pt x="106211" y="7518"/>
                  </a:cubicBezTo>
                  <a:cubicBezTo>
                    <a:pt x="137894" y="31281"/>
                    <a:pt x="170897" y="53063"/>
                    <a:pt x="203240" y="75504"/>
                  </a:cubicBezTo>
                  <a:cubicBezTo>
                    <a:pt x="213140" y="81445"/>
                    <a:pt x="225021" y="86065"/>
                    <a:pt x="221061" y="100587"/>
                  </a:cubicBezTo>
                  <a:close/>
                </a:path>
              </a:pathLst>
            </a:custGeom>
            <a:solidFill>
              <a:schemeClr val="accent2"/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" name="Freeform: Shape 456">
              <a:extLst>
                <a:ext uri="{FF2B5EF4-FFF2-40B4-BE49-F238E27FC236}">
                  <a16:creationId xmlns:a16="http://schemas.microsoft.com/office/drawing/2014/main" id="{75401BD6-F197-4A71-87D1-95EC640E92B7}"/>
                </a:ext>
              </a:extLst>
            </p:cNvPr>
            <p:cNvSpPr/>
            <p:nvPr/>
          </p:nvSpPr>
          <p:spPr>
            <a:xfrm>
              <a:off x="2351728" y="3163980"/>
              <a:ext cx="81296" cy="89035"/>
            </a:xfrm>
            <a:custGeom>
              <a:avLst/>
              <a:gdLst>
                <a:gd name="connsiteX0" fmla="*/ 94481 w 107406"/>
                <a:gd name="connsiteY0" fmla="*/ 47786 h 117632"/>
                <a:gd name="connsiteX1" fmla="*/ 66629 w 107406"/>
                <a:gd name="connsiteY1" fmla="*/ 106603 h 117632"/>
                <a:gd name="connsiteX2" fmla="*/ 12926 w 107406"/>
                <a:gd name="connsiteY2" fmla="*/ 69846 h 117632"/>
                <a:gd name="connsiteX3" fmla="*/ 40778 w 107406"/>
                <a:gd name="connsiteY3" fmla="*/ 11030 h 117632"/>
                <a:gd name="connsiteX4" fmla="*/ 94481 w 107406"/>
                <a:gd name="connsiteY4" fmla="*/ 47786 h 117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06" h="117632">
                  <a:moveTo>
                    <a:pt x="94481" y="47786"/>
                  </a:moveTo>
                  <a:cubicBezTo>
                    <a:pt x="101620" y="74178"/>
                    <a:pt x="89150" y="100511"/>
                    <a:pt x="66629" y="106603"/>
                  </a:cubicBezTo>
                  <a:cubicBezTo>
                    <a:pt x="44108" y="112694"/>
                    <a:pt x="20064" y="96238"/>
                    <a:pt x="12926" y="69846"/>
                  </a:cubicBezTo>
                  <a:cubicBezTo>
                    <a:pt x="5787" y="43454"/>
                    <a:pt x="18257" y="17121"/>
                    <a:pt x="40778" y="11030"/>
                  </a:cubicBezTo>
                  <a:cubicBezTo>
                    <a:pt x="63299" y="4938"/>
                    <a:pt x="87343" y="21395"/>
                    <a:pt x="94481" y="4778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" name="Freeform: Shape 457">
              <a:extLst>
                <a:ext uri="{FF2B5EF4-FFF2-40B4-BE49-F238E27FC236}">
                  <a16:creationId xmlns:a16="http://schemas.microsoft.com/office/drawing/2014/main" id="{DB6823BD-BBCE-47DC-BF7D-B08C725B32E9}"/>
                </a:ext>
              </a:extLst>
            </p:cNvPr>
            <p:cNvSpPr/>
            <p:nvPr/>
          </p:nvSpPr>
          <p:spPr>
            <a:xfrm>
              <a:off x="1105926" y="6302973"/>
              <a:ext cx="253797" cy="257079"/>
            </a:xfrm>
            <a:custGeom>
              <a:avLst/>
              <a:gdLst>
                <a:gd name="connsiteX0" fmla="*/ 335309 w 335309"/>
                <a:gd name="connsiteY0" fmla="*/ 24549 h 339646"/>
                <a:gd name="connsiteX1" fmla="*/ 260723 w 335309"/>
                <a:gd name="connsiteY1" fmla="*/ 127 h 339646"/>
                <a:gd name="connsiteX2" fmla="*/ 168315 w 335309"/>
                <a:gd name="connsiteY2" fmla="*/ 96496 h 339646"/>
                <a:gd name="connsiteX3" fmla="*/ 0 w 335309"/>
                <a:gd name="connsiteY3" fmla="*/ 328176 h 339646"/>
                <a:gd name="connsiteX4" fmla="*/ 95048 w 335309"/>
                <a:gd name="connsiteY4" fmla="*/ 328176 h 339646"/>
                <a:gd name="connsiteX5" fmla="*/ 189437 w 335309"/>
                <a:gd name="connsiteY5" fmla="*/ 301773 h 339646"/>
                <a:gd name="connsiteX6" fmla="*/ 318808 w 335309"/>
                <a:gd name="connsiteY6" fmla="*/ 337417 h 339646"/>
                <a:gd name="connsiteX7" fmla="*/ 324088 w 335309"/>
                <a:gd name="connsiteY7" fmla="*/ 161181 h 339646"/>
                <a:gd name="connsiteX8" fmla="*/ 335309 w 335309"/>
                <a:gd name="connsiteY8" fmla="*/ 24549 h 339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309" h="339646">
                  <a:moveTo>
                    <a:pt x="335309" y="24549"/>
                  </a:moveTo>
                  <a:cubicBezTo>
                    <a:pt x="328709" y="19929"/>
                    <a:pt x="283825" y="-1853"/>
                    <a:pt x="260723" y="127"/>
                  </a:cubicBezTo>
                  <a:cubicBezTo>
                    <a:pt x="231020" y="21249"/>
                    <a:pt x="189437" y="68113"/>
                    <a:pt x="168315" y="96496"/>
                  </a:cubicBezTo>
                  <a:cubicBezTo>
                    <a:pt x="163694" y="103096"/>
                    <a:pt x="50824" y="262830"/>
                    <a:pt x="0" y="328176"/>
                  </a:cubicBezTo>
                  <a:cubicBezTo>
                    <a:pt x="31023" y="340717"/>
                    <a:pt x="66006" y="345997"/>
                    <a:pt x="95048" y="328176"/>
                  </a:cubicBezTo>
                  <a:cubicBezTo>
                    <a:pt x="122111" y="311014"/>
                    <a:pt x="158414" y="291213"/>
                    <a:pt x="189437" y="301773"/>
                  </a:cubicBezTo>
                  <a:cubicBezTo>
                    <a:pt x="228380" y="314975"/>
                    <a:pt x="279204" y="327516"/>
                    <a:pt x="318808" y="337417"/>
                  </a:cubicBezTo>
                  <a:lnTo>
                    <a:pt x="324088" y="161181"/>
                  </a:lnTo>
                  <a:lnTo>
                    <a:pt x="335309" y="245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5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" name="Freeform: Shape 458">
              <a:extLst>
                <a:ext uri="{FF2B5EF4-FFF2-40B4-BE49-F238E27FC236}">
                  <a16:creationId xmlns:a16="http://schemas.microsoft.com/office/drawing/2014/main" id="{FCD6DA5A-7C65-47B2-B3F9-A0FCBE6F67CF}"/>
                </a:ext>
              </a:extLst>
            </p:cNvPr>
            <p:cNvSpPr/>
            <p:nvPr/>
          </p:nvSpPr>
          <p:spPr>
            <a:xfrm>
              <a:off x="1343086" y="6226990"/>
              <a:ext cx="744560" cy="454775"/>
            </a:xfrm>
            <a:custGeom>
              <a:avLst/>
              <a:gdLst>
                <a:gd name="connsiteX0" fmla="*/ 945401 w 983694"/>
                <a:gd name="connsiteY0" fmla="*/ 155299 h 600838"/>
                <a:gd name="connsiteX1" fmla="*/ 811409 w 983694"/>
                <a:gd name="connsiteY1" fmla="*/ 71472 h 600838"/>
                <a:gd name="connsiteX2" fmla="*/ 493261 w 983694"/>
                <a:gd name="connsiteY2" fmla="*/ 10086 h 600838"/>
                <a:gd name="connsiteX3" fmla="*/ 238479 w 983694"/>
                <a:gd name="connsiteY3" fmla="*/ 105795 h 600838"/>
                <a:gd name="connsiteX4" fmla="*/ 139470 w 983694"/>
                <a:gd name="connsiteY4" fmla="*/ 115696 h 600838"/>
                <a:gd name="connsiteX5" fmla="*/ 25280 w 983694"/>
                <a:gd name="connsiteY5" fmla="*/ 132857 h 600838"/>
                <a:gd name="connsiteX6" fmla="*/ 198 w 983694"/>
                <a:gd name="connsiteY6" fmla="*/ 437144 h 600838"/>
                <a:gd name="connsiteX7" fmla="*/ 198 w 983694"/>
                <a:gd name="connsiteY7" fmla="*/ 437144 h 600838"/>
                <a:gd name="connsiteX8" fmla="*/ 198 w 983694"/>
                <a:gd name="connsiteY8" fmla="*/ 437144 h 600838"/>
                <a:gd name="connsiteX9" fmla="*/ 21320 w 983694"/>
                <a:gd name="connsiteY9" fmla="*/ 451005 h 600838"/>
                <a:gd name="connsiteX10" fmla="*/ 272142 w 983694"/>
                <a:gd name="connsiteY10" fmla="*/ 549354 h 600838"/>
                <a:gd name="connsiteX11" fmla="*/ 351349 w 983694"/>
                <a:gd name="connsiteY11" fmla="*/ 580377 h 600838"/>
                <a:gd name="connsiteX12" fmla="*/ 411414 w 983694"/>
                <a:gd name="connsiteY12" fmla="*/ 596218 h 600838"/>
                <a:gd name="connsiteX13" fmla="*/ 783026 w 983694"/>
                <a:gd name="connsiteY13" fmla="*/ 600838 h 600838"/>
                <a:gd name="connsiteX14" fmla="*/ 822630 w 983694"/>
                <a:gd name="connsiteY14" fmla="*/ 583677 h 600838"/>
                <a:gd name="connsiteX15" fmla="*/ 952661 w 983694"/>
                <a:gd name="connsiteY15" fmla="*/ 435164 h 600838"/>
                <a:gd name="connsiteX16" fmla="*/ 978404 w 983694"/>
                <a:gd name="connsiteY16" fmla="*/ 390280 h 600838"/>
                <a:gd name="connsiteX17" fmla="*/ 983684 w 983694"/>
                <a:gd name="connsiteY17" fmla="*/ 218005 h 600838"/>
                <a:gd name="connsiteX18" fmla="*/ 945401 w 983694"/>
                <a:gd name="connsiteY18" fmla="*/ 155299 h 60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83694" h="600838">
                  <a:moveTo>
                    <a:pt x="945401" y="155299"/>
                  </a:moveTo>
                  <a:cubicBezTo>
                    <a:pt x="900517" y="127577"/>
                    <a:pt x="856953" y="97874"/>
                    <a:pt x="811409" y="71472"/>
                  </a:cubicBezTo>
                  <a:cubicBezTo>
                    <a:pt x="713060" y="14707"/>
                    <a:pt x="608111" y="-17636"/>
                    <a:pt x="493261" y="10086"/>
                  </a:cubicBezTo>
                  <a:cubicBezTo>
                    <a:pt x="404153" y="31208"/>
                    <a:pt x="320326" y="65531"/>
                    <a:pt x="238479" y="105795"/>
                  </a:cubicBezTo>
                  <a:cubicBezTo>
                    <a:pt x="206796" y="118996"/>
                    <a:pt x="172473" y="110415"/>
                    <a:pt x="139470" y="115696"/>
                  </a:cubicBezTo>
                  <a:cubicBezTo>
                    <a:pt x="101847" y="121636"/>
                    <a:pt x="63563" y="132857"/>
                    <a:pt x="25280" y="132857"/>
                  </a:cubicBezTo>
                  <a:cubicBezTo>
                    <a:pt x="11419" y="132857"/>
                    <a:pt x="-1782" y="424603"/>
                    <a:pt x="198" y="437144"/>
                  </a:cubicBezTo>
                  <a:cubicBezTo>
                    <a:pt x="198" y="437144"/>
                    <a:pt x="198" y="437144"/>
                    <a:pt x="198" y="437144"/>
                  </a:cubicBezTo>
                  <a:cubicBezTo>
                    <a:pt x="198" y="437144"/>
                    <a:pt x="198" y="437144"/>
                    <a:pt x="198" y="437144"/>
                  </a:cubicBezTo>
                  <a:cubicBezTo>
                    <a:pt x="4818" y="445725"/>
                    <a:pt x="13399" y="448365"/>
                    <a:pt x="21320" y="451005"/>
                  </a:cubicBezTo>
                  <a:cubicBezTo>
                    <a:pt x="105147" y="483348"/>
                    <a:pt x="188974" y="516351"/>
                    <a:pt x="272142" y="549354"/>
                  </a:cubicBezTo>
                  <a:cubicBezTo>
                    <a:pt x="298544" y="559915"/>
                    <a:pt x="324946" y="570476"/>
                    <a:pt x="351349" y="580377"/>
                  </a:cubicBezTo>
                  <a:cubicBezTo>
                    <a:pt x="370490" y="587637"/>
                    <a:pt x="389632" y="596218"/>
                    <a:pt x="411414" y="596218"/>
                  </a:cubicBezTo>
                  <a:cubicBezTo>
                    <a:pt x="535505" y="596878"/>
                    <a:pt x="658936" y="598858"/>
                    <a:pt x="783026" y="600838"/>
                  </a:cubicBezTo>
                  <a:cubicBezTo>
                    <a:pt x="799528" y="600838"/>
                    <a:pt x="811409" y="596878"/>
                    <a:pt x="822630" y="583677"/>
                  </a:cubicBezTo>
                  <a:cubicBezTo>
                    <a:pt x="865534" y="533513"/>
                    <a:pt x="909098" y="484008"/>
                    <a:pt x="952661" y="435164"/>
                  </a:cubicBezTo>
                  <a:cubicBezTo>
                    <a:pt x="964542" y="421963"/>
                    <a:pt x="973783" y="407441"/>
                    <a:pt x="978404" y="390280"/>
                  </a:cubicBezTo>
                  <a:cubicBezTo>
                    <a:pt x="963882" y="353977"/>
                    <a:pt x="983684" y="243747"/>
                    <a:pt x="983684" y="218005"/>
                  </a:cubicBezTo>
                  <a:cubicBezTo>
                    <a:pt x="984344" y="218665"/>
                    <a:pt x="955302" y="161900"/>
                    <a:pt x="945401" y="155299"/>
                  </a:cubicBezTo>
                  <a:close/>
                </a:path>
              </a:pathLst>
            </a:custGeom>
            <a:solidFill>
              <a:srgbClr val="FEC88A"/>
            </a:solidFill>
            <a:ln w="342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41" name="Freeform: Shape 459">
              <a:extLst>
                <a:ext uri="{FF2B5EF4-FFF2-40B4-BE49-F238E27FC236}">
                  <a16:creationId xmlns:a16="http://schemas.microsoft.com/office/drawing/2014/main" id="{90ED425A-3F8F-4944-9F74-30D1F2DF9D3A}"/>
                </a:ext>
              </a:extLst>
            </p:cNvPr>
            <p:cNvSpPr/>
            <p:nvPr/>
          </p:nvSpPr>
          <p:spPr>
            <a:xfrm>
              <a:off x="1351230" y="6226990"/>
              <a:ext cx="741474" cy="184687"/>
            </a:xfrm>
            <a:custGeom>
              <a:avLst/>
              <a:gdLst>
                <a:gd name="connsiteX0" fmla="*/ 937942 w 979617"/>
                <a:gd name="connsiteY0" fmla="*/ 155299 h 244005"/>
                <a:gd name="connsiteX1" fmla="*/ 803951 w 979617"/>
                <a:gd name="connsiteY1" fmla="*/ 71472 h 244005"/>
                <a:gd name="connsiteX2" fmla="*/ 485803 w 979617"/>
                <a:gd name="connsiteY2" fmla="*/ 10086 h 244005"/>
                <a:gd name="connsiteX3" fmla="*/ 231020 w 979617"/>
                <a:gd name="connsiteY3" fmla="*/ 105795 h 244005"/>
                <a:gd name="connsiteX4" fmla="*/ 132012 w 979617"/>
                <a:gd name="connsiteY4" fmla="*/ 115696 h 244005"/>
                <a:gd name="connsiteX5" fmla="*/ 11221 w 979617"/>
                <a:gd name="connsiteY5" fmla="*/ 125597 h 244005"/>
                <a:gd name="connsiteX6" fmla="*/ 0 w 979617"/>
                <a:gd name="connsiteY6" fmla="*/ 237146 h 244005"/>
                <a:gd name="connsiteX7" fmla="*/ 686460 w 979617"/>
                <a:gd name="connsiteY7" fmla="*/ 243087 h 244005"/>
                <a:gd name="connsiteX8" fmla="*/ 877877 w 979617"/>
                <a:gd name="connsiteY8" fmla="*/ 242427 h 244005"/>
                <a:gd name="connsiteX9" fmla="*/ 976886 w 979617"/>
                <a:gd name="connsiteY9" fmla="*/ 218665 h 244005"/>
                <a:gd name="connsiteX10" fmla="*/ 976886 w 979617"/>
                <a:gd name="connsiteY10" fmla="*/ 218665 h 244005"/>
                <a:gd name="connsiteX11" fmla="*/ 976886 w 979617"/>
                <a:gd name="connsiteY11" fmla="*/ 218665 h 244005"/>
                <a:gd name="connsiteX12" fmla="*/ 937942 w 979617"/>
                <a:gd name="connsiteY12" fmla="*/ 155299 h 244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9617" h="244005">
                  <a:moveTo>
                    <a:pt x="937942" y="155299"/>
                  </a:moveTo>
                  <a:cubicBezTo>
                    <a:pt x="893058" y="127577"/>
                    <a:pt x="849494" y="97874"/>
                    <a:pt x="803951" y="71472"/>
                  </a:cubicBezTo>
                  <a:cubicBezTo>
                    <a:pt x="705602" y="14707"/>
                    <a:pt x="600653" y="-17636"/>
                    <a:pt x="485803" y="10086"/>
                  </a:cubicBezTo>
                  <a:cubicBezTo>
                    <a:pt x="396695" y="31208"/>
                    <a:pt x="312867" y="65531"/>
                    <a:pt x="231020" y="105795"/>
                  </a:cubicBezTo>
                  <a:cubicBezTo>
                    <a:pt x="199338" y="118996"/>
                    <a:pt x="165014" y="110415"/>
                    <a:pt x="132012" y="115696"/>
                  </a:cubicBezTo>
                  <a:cubicBezTo>
                    <a:pt x="94388" y="121636"/>
                    <a:pt x="50164" y="122957"/>
                    <a:pt x="11221" y="125597"/>
                  </a:cubicBezTo>
                  <a:cubicBezTo>
                    <a:pt x="11221" y="142758"/>
                    <a:pt x="4620" y="183022"/>
                    <a:pt x="0" y="237146"/>
                  </a:cubicBezTo>
                  <a:cubicBezTo>
                    <a:pt x="205278" y="233186"/>
                    <a:pt x="480522" y="247707"/>
                    <a:pt x="686460" y="243087"/>
                  </a:cubicBezTo>
                  <a:cubicBezTo>
                    <a:pt x="742565" y="241767"/>
                    <a:pt x="821772" y="245727"/>
                    <a:pt x="877877" y="242427"/>
                  </a:cubicBezTo>
                  <a:cubicBezTo>
                    <a:pt x="905599" y="241107"/>
                    <a:pt x="969625" y="206124"/>
                    <a:pt x="976886" y="218665"/>
                  </a:cubicBezTo>
                  <a:cubicBezTo>
                    <a:pt x="976886" y="218665"/>
                    <a:pt x="976886" y="218665"/>
                    <a:pt x="976886" y="218665"/>
                  </a:cubicBezTo>
                  <a:cubicBezTo>
                    <a:pt x="976886" y="218665"/>
                    <a:pt x="976886" y="218665"/>
                    <a:pt x="976886" y="218665"/>
                  </a:cubicBezTo>
                  <a:cubicBezTo>
                    <a:pt x="990747" y="200183"/>
                    <a:pt x="947843" y="161900"/>
                    <a:pt x="937942" y="155299"/>
                  </a:cubicBezTo>
                  <a:close/>
                </a:path>
              </a:pathLst>
            </a:custGeom>
            <a:solidFill>
              <a:srgbClr val="FEAB77"/>
            </a:solidFill>
            <a:ln w="342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51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D46D6"/>
      </a:accent1>
      <a:accent2>
        <a:srgbClr val="FF8EA8"/>
      </a:accent2>
      <a:accent3>
        <a:srgbClr val="7D46D6"/>
      </a:accent3>
      <a:accent4>
        <a:srgbClr val="FF8EA8"/>
      </a:accent4>
      <a:accent5>
        <a:srgbClr val="7D46D6"/>
      </a:accent5>
      <a:accent6>
        <a:srgbClr val="FF8EA8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11165</TotalTime>
  <Words>104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22</cp:revision>
  <dcterms:created xsi:type="dcterms:W3CDTF">2018-02-18T19:39:47Z</dcterms:created>
  <dcterms:modified xsi:type="dcterms:W3CDTF">2022-10-28T05:04:37Z</dcterms:modified>
</cp:coreProperties>
</file>