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1834" name="TextBox 1833">
            <a:extLst>
              <a:ext uri="{FF2B5EF4-FFF2-40B4-BE49-F238E27FC236}">
                <a16:creationId xmlns:a16="http://schemas.microsoft.com/office/drawing/2014/main" id="{187638DE-26C7-4FC1-8BAB-9D4412DF4F77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241" name="Rectangle 2">
            <a:extLst>
              <a:ext uri="{FF2B5EF4-FFF2-40B4-BE49-F238E27FC236}">
                <a16:creationId xmlns:a16="http://schemas.microsoft.com/office/drawing/2014/main" id="{CEA75135-4D11-4771-9324-D25F842698EA}"/>
              </a:ext>
            </a:extLst>
          </p:cNvPr>
          <p:cNvSpPr/>
          <p:nvPr/>
        </p:nvSpPr>
        <p:spPr>
          <a:xfrm>
            <a:off x="0" y="3905250"/>
            <a:ext cx="12192000" cy="1081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ko-KR" sz="27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endParaRPr lang="ko-KR" altLang="en-US" sz="2700" dirty="0"/>
          </a:p>
        </p:txBody>
      </p:sp>
      <p:sp>
        <p:nvSpPr>
          <p:cNvPr id="2242" name="Up Arrow 4">
            <a:extLst>
              <a:ext uri="{FF2B5EF4-FFF2-40B4-BE49-F238E27FC236}">
                <a16:creationId xmlns:a16="http://schemas.microsoft.com/office/drawing/2014/main" id="{60062E2C-71A5-4292-8B55-AA55374535D9}"/>
              </a:ext>
            </a:extLst>
          </p:cNvPr>
          <p:cNvSpPr/>
          <p:nvPr/>
        </p:nvSpPr>
        <p:spPr>
          <a:xfrm>
            <a:off x="6273150" y="1771663"/>
            <a:ext cx="1510669" cy="2130536"/>
          </a:xfrm>
          <a:prstGeom prst="upArrow">
            <a:avLst>
              <a:gd name="adj1" fmla="val 50000"/>
              <a:gd name="adj2" fmla="val 6193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2243" name="Up Arrow 7">
            <a:extLst>
              <a:ext uri="{FF2B5EF4-FFF2-40B4-BE49-F238E27FC236}">
                <a16:creationId xmlns:a16="http://schemas.microsoft.com/office/drawing/2014/main" id="{808BD214-D7F5-4166-8F5D-2860445FBA25}"/>
              </a:ext>
            </a:extLst>
          </p:cNvPr>
          <p:cNvSpPr/>
          <p:nvPr/>
        </p:nvSpPr>
        <p:spPr>
          <a:xfrm rot="10800000">
            <a:off x="4408182" y="4022973"/>
            <a:ext cx="1510669" cy="2130536"/>
          </a:xfrm>
          <a:prstGeom prst="upArrow">
            <a:avLst>
              <a:gd name="adj1" fmla="val 50000"/>
              <a:gd name="adj2" fmla="val 6193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2244" name="TextBox 2243">
            <a:extLst>
              <a:ext uri="{FF2B5EF4-FFF2-40B4-BE49-F238E27FC236}">
                <a16:creationId xmlns:a16="http://schemas.microsoft.com/office/drawing/2014/main" id="{30A38D05-0749-4184-B2CC-8F1A09CACCD1}"/>
              </a:ext>
            </a:extLst>
          </p:cNvPr>
          <p:cNvSpPr txBox="1"/>
          <p:nvPr/>
        </p:nvSpPr>
        <p:spPr>
          <a:xfrm>
            <a:off x="4291208" y="3206503"/>
            <a:ext cx="174461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$100.50</a:t>
            </a:r>
            <a:endParaRPr lang="ko-KR" altLang="en-US" sz="27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245" name="TextBox 2244">
            <a:extLst>
              <a:ext uri="{FF2B5EF4-FFF2-40B4-BE49-F238E27FC236}">
                <a16:creationId xmlns:a16="http://schemas.microsoft.com/office/drawing/2014/main" id="{32969815-19DD-44A1-9651-2D50603F7F28}"/>
              </a:ext>
            </a:extLst>
          </p:cNvPr>
          <p:cNvSpPr txBox="1"/>
          <p:nvPr/>
        </p:nvSpPr>
        <p:spPr>
          <a:xfrm>
            <a:off x="6156176" y="4214615"/>
            <a:ext cx="174461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$203.00</a:t>
            </a:r>
            <a:endParaRPr lang="ko-KR" altLang="en-US" sz="27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246" name="TextBox 2245">
            <a:extLst>
              <a:ext uri="{FF2B5EF4-FFF2-40B4-BE49-F238E27FC236}">
                <a16:creationId xmlns:a16="http://schemas.microsoft.com/office/drawing/2014/main" id="{C4E24353-AF78-48A1-B121-61648ADAEC12}"/>
              </a:ext>
            </a:extLst>
          </p:cNvPr>
          <p:cNvSpPr txBox="1"/>
          <p:nvPr/>
        </p:nvSpPr>
        <p:spPr>
          <a:xfrm>
            <a:off x="6273151" y="5280045"/>
            <a:ext cx="5480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a modern PowerPoint  Presentation that is beautifully designed. I hope and I believe that this Template will your Time, Money and Reputation. </a:t>
            </a:r>
          </a:p>
        </p:txBody>
      </p:sp>
      <p:sp>
        <p:nvSpPr>
          <p:cNvPr id="2247" name="TextBox 2246">
            <a:extLst>
              <a:ext uri="{FF2B5EF4-FFF2-40B4-BE49-F238E27FC236}">
                <a16:creationId xmlns:a16="http://schemas.microsoft.com/office/drawing/2014/main" id="{AD818D26-5C91-4581-A1FE-2F03D3046B21}"/>
              </a:ext>
            </a:extLst>
          </p:cNvPr>
          <p:cNvSpPr txBox="1"/>
          <p:nvPr/>
        </p:nvSpPr>
        <p:spPr>
          <a:xfrm>
            <a:off x="6273151" y="4737835"/>
            <a:ext cx="548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Get a modern PowerPoint  Presentation that is beautifully designed. </a:t>
            </a:r>
            <a:r>
              <a:rPr lang="en-US" altLang="ko-KR" sz="1400" b="1" dirty="0">
                <a:solidFill>
                  <a:schemeClr val="accent1"/>
                </a:solidFill>
              </a:rPr>
              <a:t>Easy to change colors, photos and Text.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248" name="TextBox 2247">
            <a:extLst>
              <a:ext uri="{FF2B5EF4-FFF2-40B4-BE49-F238E27FC236}">
                <a16:creationId xmlns:a16="http://schemas.microsoft.com/office/drawing/2014/main" id="{1CC1BDBD-F886-4DF7-BBB8-92FEB222FF7C}"/>
              </a:ext>
            </a:extLst>
          </p:cNvPr>
          <p:cNvSpPr txBox="1"/>
          <p:nvPr/>
        </p:nvSpPr>
        <p:spPr>
          <a:xfrm>
            <a:off x="438151" y="1653651"/>
            <a:ext cx="5480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a modern PowerPoint  Presentation that is beautifully designed. I hope and I believe that this Template will your Time, Money and Reputation. </a:t>
            </a:r>
          </a:p>
        </p:txBody>
      </p:sp>
      <p:sp>
        <p:nvSpPr>
          <p:cNvPr id="2249" name="TextBox 2248">
            <a:extLst>
              <a:ext uri="{FF2B5EF4-FFF2-40B4-BE49-F238E27FC236}">
                <a16:creationId xmlns:a16="http://schemas.microsoft.com/office/drawing/2014/main" id="{3281F9BF-AB19-42C1-8DDF-6B213AF1965B}"/>
              </a:ext>
            </a:extLst>
          </p:cNvPr>
          <p:cNvSpPr txBox="1"/>
          <p:nvPr/>
        </p:nvSpPr>
        <p:spPr>
          <a:xfrm>
            <a:off x="438151" y="2683283"/>
            <a:ext cx="548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accent2"/>
                </a:solidFill>
                <a:cs typeface="Arial" pitchFamily="34" charset="0"/>
              </a:rPr>
              <a:t>Get a modern PowerPoint  Presentation that is beautifully designed. </a:t>
            </a:r>
            <a:r>
              <a:rPr lang="en-US" altLang="ko-KR" sz="1400" b="1" dirty="0">
                <a:solidFill>
                  <a:schemeClr val="accent2"/>
                </a:solidFill>
              </a:rPr>
              <a:t>Easy to change colors, photos and Text.</a:t>
            </a:r>
            <a:endParaRPr lang="ko-KR" altLang="en-US" sz="1400" b="1" dirty="0">
              <a:solidFill>
                <a:schemeClr val="accent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11349</TotalTime>
  <Words>180</Words>
  <Application>Microsoft Office PowerPoint</Application>
  <PresentationFormat>와이드스크린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75</cp:revision>
  <dcterms:created xsi:type="dcterms:W3CDTF">2018-02-18T19:39:47Z</dcterms:created>
  <dcterms:modified xsi:type="dcterms:W3CDTF">2022-10-24T05:20:42Z</dcterms:modified>
</cp:coreProperties>
</file>