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5" name="Group 1">
            <a:extLst>
              <a:ext uri="{FF2B5EF4-FFF2-40B4-BE49-F238E27FC236}">
                <a16:creationId xmlns:a16="http://schemas.microsoft.com/office/drawing/2014/main" id="{6090750C-7D0A-4128-9738-4A4A074456A3}"/>
              </a:ext>
            </a:extLst>
          </p:cNvPr>
          <p:cNvGrpSpPr/>
          <p:nvPr/>
        </p:nvGrpSpPr>
        <p:grpSpPr>
          <a:xfrm>
            <a:off x="8386864" y="5166155"/>
            <a:ext cx="2559137" cy="924747"/>
            <a:chOff x="8386864" y="5166155"/>
            <a:chExt cx="2559137" cy="924747"/>
          </a:xfrm>
        </p:grpSpPr>
        <p:sp>
          <p:nvSpPr>
            <p:cNvPr id="66" name="Freeform: Shape 2">
              <a:extLst>
                <a:ext uri="{FF2B5EF4-FFF2-40B4-BE49-F238E27FC236}">
                  <a16:creationId xmlns:a16="http://schemas.microsoft.com/office/drawing/2014/main" id="{1EDBD8A5-53EE-413D-9146-D7EAA8C5EA28}"/>
                </a:ext>
              </a:extLst>
            </p:cNvPr>
            <p:cNvSpPr/>
            <p:nvPr/>
          </p:nvSpPr>
          <p:spPr>
            <a:xfrm>
              <a:off x="8386864" y="5166155"/>
              <a:ext cx="2559137" cy="924747"/>
            </a:xfrm>
            <a:custGeom>
              <a:avLst/>
              <a:gdLst>
                <a:gd name="connsiteX0" fmla="*/ 1991591 w 1993063"/>
                <a:gd name="connsiteY0" fmla="*/ 105560 h 720196"/>
                <a:gd name="connsiteX1" fmla="*/ 1955138 w 1993063"/>
                <a:gd name="connsiteY1" fmla="*/ 62902 h 720196"/>
                <a:gd name="connsiteX2" fmla="*/ 1739714 w 1993063"/>
                <a:gd name="connsiteY2" fmla="*/ 14426 h 720196"/>
                <a:gd name="connsiteX3" fmla="*/ 1420553 w 1993063"/>
                <a:gd name="connsiteY3" fmla="*/ 15008 h 720196"/>
                <a:gd name="connsiteX4" fmla="*/ 1105464 w 1993063"/>
                <a:gd name="connsiteY4" fmla="*/ 69107 h 720196"/>
                <a:gd name="connsiteX5" fmla="*/ 897214 w 1993063"/>
                <a:gd name="connsiteY5" fmla="*/ 70658 h 720196"/>
                <a:gd name="connsiteX6" fmla="*/ 651929 w 1993063"/>
                <a:gd name="connsiteY6" fmla="*/ 28387 h 720196"/>
                <a:gd name="connsiteX7" fmla="*/ 465009 w 1993063"/>
                <a:gd name="connsiteY7" fmla="*/ 2017 h 720196"/>
                <a:gd name="connsiteX8" fmla="*/ 228838 w 1993063"/>
                <a:gd name="connsiteY8" fmla="*/ 18886 h 720196"/>
                <a:gd name="connsiteX9" fmla="*/ 37263 w 1993063"/>
                <a:gd name="connsiteY9" fmla="*/ 63096 h 720196"/>
                <a:gd name="connsiteX10" fmla="*/ 1779 w 1993063"/>
                <a:gd name="connsiteY10" fmla="*/ 102458 h 720196"/>
                <a:gd name="connsiteX11" fmla="*/ 422 w 1993063"/>
                <a:gd name="connsiteY11" fmla="*/ 179824 h 720196"/>
                <a:gd name="connsiteX12" fmla="*/ 2167 w 1993063"/>
                <a:gd name="connsiteY12" fmla="*/ 186223 h 720196"/>
                <a:gd name="connsiteX13" fmla="*/ 2167 w 1993063"/>
                <a:gd name="connsiteY13" fmla="*/ 186223 h 720196"/>
                <a:gd name="connsiteX14" fmla="*/ 2167 w 1993063"/>
                <a:gd name="connsiteY14" fmla="*/ 186223 h 720196"/>
                <a:gd name="connsiteX15" fmla="*/ 4106 w 1993063"/>
                <a:gd name="connsiteY15" fmla="*/ 192040 h 720196"/>
                <a:gd name="connsiteX16" fmla="*/ 13607 w 1993063"/>
                <a:gd name="connsiteY16" fmla="*/ 208521 h 720196"/>
                <a:gd name="connsiteX17" fmla="*/ 50255 w 1993063"/>
                <a:gd name="connsiteY17" fmla="*/ 254088 h 720196"/>
                <a:gd name="connsiteX18" fmla="*/ 50255 w 1993063"/>
                <a:gd name="connsiteY18" fmla="*/ 254088 h 720196"/>
                <a:gd name="connsiteX19" fmla="*/ 83218 w 1993063"/>
                <a:gd name="connsiteY19" fmla="*/ 366939 h 720196"/>
                <a:gd name="connsiteX20" fmla="*/ 136928 w 1993063"/>
                <a:gd name="connsiteY20" fmla="*/ 532142 h 720196"/>
                <a:gd name="connsiteX21" fmla="*/ 363793 w 1993063"/>
                <a:gd name="connsiteY21" fmla="*/ 708980 h 720196"/>
                <a:gd name="connsiteX22" fmla="*/ 544896 w 1993063"/>
                <a:gd name="connsiteY22" fmla="*/ 714991 h 720196"/>
                <a:gd name="connsiteX23" fmla="*/ 770597 w 1993063"/>
                <a:gd name="connsiteY23" fmla="*/ 607376 h 720196"/>
                <a:gd name="connsiteX24" fmla="*/ 902643 w 1993063"/>
                <a:gd name="connsiteY24" fmla="*/ 370623 h 720196"/>
                <a:gd name="connsiteX25" fmla="*/ 933280 w 1993063"/>
                <a:gd name="connsiteY25" fmla="*/ 283367 h 720196"/>
                <a:gd name="connsiteX26" fmla="*/ 933280 w 1993063"/>
                <a:gd name="connsiteY26" fmla="*/ 283367 h 720196"/>
                <a:gd name="connsiteX27" fmla="*/ 940842 w 1993063"/>
                <a:gd name="connsiteY27" fmla="*/ 274642 h 720196"/>
                <a:gd name="connsiteX28" fmla="*/ 1027516 w 1993063"/>
                <a:gd name="connsiteY28" fmla="*/ 258354 h 720196"/>
                <a:gd name="connsiteX29" fmla="*/ 1060673 w 1993063"/>
                <a:gd name="connsiteY29" fmla="*/ 283755 h 720196"/>
                <a:gd name="connsiteX30" fmla="*/ 1069786 w 1993063"/>
                <a:gd name="connsiteY30" fmla="*/ 307023 h 720196"/>
                <a:gd name="connsiteX31" fmla="*/ 1118649 w 1993063"/>
                <a:gd name="connsiteY31" fmla="*/ 448377 h 720196"/>
                <a:gd name="connsiteX32" fmla="*/ 1150061 w 1993063"/>
                <a:gd name="connsiteY32" fmla="*/ 510231 h 720196"/>
                <a:gd name="connsiteX33" fmla="*/ 1181861 w 1993063"/>
                <a:gd name="connsiteY33" fmla="*/ 559870 h 720196"/>
                <a:gd name="connsiteX34" fmla="*/ 1359862 w 1993063"/>
                <a:gd name="connsiteY34" fmla="*/ 692886 h 720196"/>
                <a:gd name="connsiteX35" fmla="*/ 1562295 w 1993063"/>
                <a:gd name="connsiteY35" fmla="*/ 717512 h 720196"/>
                <a:gd name="connsiteX36" fmla="*/ 1759880 w 1993063"/>
                <a:gd name="connsiteY36" fmla="*/ 646738 h 720196"/>
                <a:gd name="connsiteX37" fmla="*/ 1840542 w 1993063"/>
                <a:gd name="connsiteY37" fmla="*/ 556186 h 720196"/>
                <a:gd name="connsiteX38" fmla="*/ 1870597 w 1993063"/>
                <a:gd name="connsiteY38" fmla="*/ 498209 h 720196"/>
                <a:gd name="connsiteX39" fmla="*/ 1903172 w 1993063"/>
                <a:gd name="connsiteY39" fmla="*/ 394279 h 720196"/>
                <a:gd name="connsiteX40" fmla="*/ 1915776 w 1993063"/>
                <a:gd name="connsiteY40" fmla="*/ 330097 h 720196"/>
                <a:gd name="connsiteX41" fmla="*/ 1941759 w 1993063"/>
                <a:gd name="connsiteY41" fmla="*/ 255833 h 720196"/>
                <a:gd name="connsiteX42" fmla="*/ 1982090 w 1993063"/>
                <a:gd name="connsiteY42" fmla="*/ 205419 h 720196"/>
                <a:gd name="connsiteX43" fmla="*/ 1990234 w 1993063"/>
                <a:gd name="connsiteY43" fmla="*/ 182539 h 720196"/>
                <a:gd name="connsiteX44" fmla="*/ 1992173 w 1993063"/>
                <a:gd name="connsiteY44" fmla="*/ 180406 h 720196"/>
                <a:gd name="connsiteX45" fmla="*/ 1992173 w 1993063"/>
                <a:gd name="connsiteY45" fmla="*/ 180406 h 720196"/>
                <a:gd name="connsiteX46" fmla="*/ 1992173 w 1993063"/>
                <a:gd name="connsiteY46" fmla="*/ 180406 h 720196"/>
                <a:gd name="connsiteX47" fmla="*/ 1991591 w 1993063"/>
                <a:gd name="connsiteY47" fmla="*/ 105560 h 72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993063" h="720196">
                  <a:moveTo>
                    <a:pt x="1991591" y="105560"/>
                  </a:moveTo>
                  <a:cubicBezTo>
                    <a:pt x="1990040" y="82292"/>
                    <a:pt x="1978018" y="68331"/>
                    <a:pt x="1955138" y="62902"/>
                  </a:cubicBezTo>
                  <a:cubicBezTo>
                    <a:pt x="1883589" y="46032"/>
                    <a:pt x="1812427" y="26642"/>
                    <a:pt x="1739714" y="14426"/>
                  </a:cubicBezTo>
                  <a:cubicBezTo>
                    <a:pt x="1633262" y="-3412"/>
                    <a:pt x="1527005" y="-3994"/>
                    <a:pt x="1420553" y="15008"/>
                  </a:cubicBezTo>
                  <a:cubicBezTo>
                    <a:pt x="1315653" y="33623"/>
                    <a:pt x="1210558" y="50880"/>
                    <a:pt x="1105464" y="69107"/>
                  </a:cubicBezTo>
                  <a:cubicBezTo>
                    <a:pt x="1036047" y="81128"/>
                    <a:pt x="967019" y="81904"/>
                    <a:pt x="897214" y="70658"/>
                  </a:cubicBezTo>
                  <a:cubicBezTo>
                    <a:pt x="815388" y="57279"/>
                    <a:pt x="733562" y="42542"/>
                    <a:pt x="651929" y="28387"/>
                  </a:cubicBezTo>
                  <a:cubicBezTo>
                    <a:pt x="589881" y="17723"/>
                    <a:pt x="527833" y="7058"/>
                    <a:pt x="465009" y="2017"/>
                  </a:cubicBezTo>
                  <a:cubicBezTo>
                    <a:pt x="385510" y="-4382"/>
                    <a:pt x="306980" y="5313"/>
                    <a:pt x="228838" y="18886"/>
                  </a:cubicBezTo>
                  <a:cubicBezTo>
                    <a:pt x="164269" y="30133"/>
                    <a:pt x="101057" y="47778"/>
                    <a:pt x="37263" y="63096"/>
                  </a:cubicBezTo>
                  <a:cubicBezTo>
                    <a:pt x="16516" y="68137"/>
                    <a:pt x="4300" y="81322"/>
                    <a:pt x="1779" y="102458"/>
                  </a:cubicBezTo>
                  <a:cubicBezTo>
                    <a:pt x="-1323" y="128246"/>
                    <a:pt x="616" y="154035"/>
                    <a:pt x="422" y="179824"/>
                  </a:cubicBezTo>
                  <a:cubicBezTo>
                    <a:pt x="422" y="181957"/>
                    <a:pt x="1586" y="184090"/>
                    <a:pt x="2167" y="186223"/>
                  </a:cubicBezTo>
                  <a:lnTo>
                    <a:pt x="2167" y="186223"/>
                  </a:lnTo>
                  <a:lnTo>
                    <a:pt x="2167" y="186223"/>
                  </a:lnTo>
                  <a:cubicBezTo>
                    <a:pt x="2167" y="188356"/>
                    <a:pt x="2555" y="190489"/>
                    <a:pt x="4106" y="192040"/>
                  </a:cubicBezTo>
                  <a:cubicBezTo>
                    <a:pt x="5076" y="198826"/>
                    <a:pt x="9729" y="203480"/>
                    <a:pt x="13607" y="208521"/>
                  </a:cubicBezTo>
                  <a:cubicBezTo>
                    <a:pt x="25629" y="223839"/>
                    <a:pt x="39784" y="237607"/>
                    <a:pt x="50255" y="254088"/>
                  </a:cubicBezTo>
                  <a:lnTo>
                    <a:pt x="50255" y="254088"/>
                  </a:lnTo>
                  <a:cubicBezTo>
                    <a:pt x="67512" y="289766"/>
                    <a:pt x="76237" y="328158"/>
                    <a:pt x="83218" y="366939"/>
                  </a:cubicBezTo>
                  <a:cubicBezTo>
                    <a:pt x="93689" y="424527"/>
                    <a:pt x="109395" y="480177"/>
                    <a:pt x="136928" y="532142"/>
                  </a:cubicBezTo>
                  <a:cubicBezTo>
                    <a:pt x="186179" y="625021"/>
                    <a:pt x="260831" y="684936"/>
                    <a:pt x="363793" y="708980"/>
                  </a:cubicBezTo>
                  <a:cubicBezTo>
                    <a:pt x="423708" y="722941"/>
                    <a:pt x="484399" y="722553"/>
                    <a:pt x="544896" y="714991"/>
                  </a:cubicBezTo>
                  <a:cubicBezTo>
                    <a:pt x="631764" y="704132"/>
                    <a:pt x="707967" y="669618"/>
                    <a:pt x="770597" y="607376"/>
                  </a:cubicBezTo>
                  <a:cubicBezTo>
                    <a:pt x="837105" y="541062"/>
                    <a:pt x="875109" y="458654"/>
                    <a:pt x="902643" y="370623"/>
                  </a:cubicBezTo>
                  <a:cubicBezTo>
                    <a:pt x="911951" y="341150"/>
                    <a:pt x="917380" y="310513"/>
                    <a:pt x="933280" y="283367"/>
                  </a:cubicBezTo>
                  <a:lnTo>
                    <a:pt x="933280" y="283367"/>
                  </a:lnTo>
                  <a:cubicBezTo>
                    <a:pt x="935800" y="280459"/>
                    <a:pt x="938127" y="277356"/>
                    <a:pt x="940842" y="274642"/>
                  </a:cubicBezTo>
                  <a:cubicBezTo>
                    <a:pt x="965855" y="248853"/>
                    <a:pt x="996685" y="251955"/>
                    <a:pt x="1027516" y="258354"/>
                  </a:cubicBezTo>
                  <a:cubicBezTo>
                    <a:pt x="1042252" y="261456"/>
                    <a:pt x="1050978" y="273284"/>
                    <a:pt x="1060673" y="283755"/>
                  </a:cubicBezTo>
                  <a:cubicBezTo>
                    <a:pt x="1063775" y="291511"/>
                    <a:pt x="1067459" y="299073"/>
                    <a:pt x="1069786" y="307023"/>
                  </a:cubicBezTo>
                  <a:cubicBezTo>
                    <a:pt x="1083553" y="354917"/>
                    <a:pt x="1098677" y="402616"/>
                    <a:pt x="1118649" y="448377"/>
                  </a:cubicBezTo>
                  <a:cubicBezTo>
                    <a:pt x="1127956" y="469512"/>
                    <a:pt x="1137264" y="490841"/>
                    <a:pt x="1150061" y="510231"/>
                  </a:cubicBezTo>
                  <a:cubicBezTo>
                    <a:pt x="1158593" y="528070"/>
                    <a:pt x="1170033" y="543970"/>
                    <a:pt x="1181861" y="559870"/>
                  </a:cubicBezTo>
                  <a:cubicBezTo>
                    <a:pt x="1227815" y="621918"/>
                    <a:pt x="1286567" y="667291"/>
                    <a:pt x="1359862" y="692886"/>
                  </a:cubicBezTo>
                  <a:cubicBezTo>
                    <a:pt x="1425400" y="715960"/>
                    <a:pt x="1493266" y="722359"/>
                    <a:pt x="1562295" y="717512"/>
                  </a:cubicBezTo>
                  <a:cubicBezTo>
                    <a:pt x="1634620" y="712470"/>
                    <a:pt x="1701709" y="691723"/>
                    <a:pt x="1759880" y="646738"/>
                  </a:cubicBezTo>
                  <a:cubicBezTo>
                    <a:pt x="1792261" y="621724"/>
                    <a:pt x="1819795" y="592058"/>
                    <a:pt x="1840542" y="556186"/>
                  </a:cubicBezTo>
                  <a:cubicBezTo>
                    <a:pt x="1852952" y="538153"/>
                    <a:pt x="1862259" y="518569"/>
                    <a:pt x="1870597" y="498209"/>
                  </a:cubicBezTo>
                  <a:cubicBezTo>
                    <a:pt x="1884364" y="464471"/>
                    <a:pt x="1895223" y="429762"/>
                    <a:pt x="1903172" y="394279"/>
                  </a:cubicBezTo>
                  <a:cubicBezTo>
                    <a:pt x="1908020" y="372949"/>
                    <a:pt x="1911316" y="351426"/>
                    <a:pt x="1915776" y="330097"/>
                  </a:cubicBezTo>
                  <a:cubicBezTo>
                    <a:pt x="1921205" y="304308"/>
                    <a:pt x="1928961" y="279101"/>
                    <a:pt x="1941759" y="255833"/>
                  </a:cubicBezTo>
                  <a:cubicBezTo>
                    <a:pt x="1953005" y="237219"/>
                    <a:pt x="1968905" y="222288"/>
                    <a:pt x="1982090" y="205419"/>
                  </a:cubicBezTo>
                  <a:cubicBezTo>
                    <a:pt x="1987326" y="198826"/>
                    <a:pt x="1992173" y="191846"/>
                    <a:pt x="1990234" y="182539"/>
                  </a:cubicBezTo>
                  <a:cubicBezTo>
                    <a:pt x="1991397" y="182345"/>
                    <a:pt x="1992173" y="181763"/>
                    <a:pt x="1992173" y="180406"/>
                  </a:cubicBezTo>
                  <a:cubicBezTo>
                    <a:pt x="1992173" y="180406"/>
                    <a:pt x="1992173" y="180406"/>
                    <a:pt x="1992173" y="180406"/>
                  </a:cubicBezTo>
                  <a:cubicBezTo>
                    <a:pt x="1992173" y="180406"/>
                    <a:pt x="1992173" y="180406"/>
                    <a:pt x="1992173" y="180406"/>
                  </a:cubicBezTo>
                  <a:cubicBezTo>
                    <a:pt x="1993530" y="155780"/>
                    <a:pt x="1993336" y="130573"/>
                    <a:pt x="1991591" y="105560"/>
                  </a:cubicBezTo>
                  <a:close/>
                </a:path>
              </a:pathLst>
            </a:custGeom>
            <a:solidFill>
              <a:schemeClr val="accent2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3">
              <a:extLst>
                <a:ext uri="{FF2B5EF4-FFF2-40B4-BE49-F238E27FC236}">
                  <a16:creationId xmlns:a16="http://schemas.microsoft.com/office/drawing/2014/main" id="{8D1A32D5-A72D-429F-AE7D-43109DEAE688}"/>
                </a:ext>
              </a:extLst>
            </p:cNvPr>
            <p:cNvSpPr/>
            <p:nvPr/>
          </p:nvSpPr>
          <p:spPr>
            <a:xfrm>
              <a:off x="8567372" y="5251962"/>
              <a:ext cx="927954" cy="768628"/>
            </a:xfrm>
            <a:custGeom>
              <a:avLst/>
              <a:gdLst>
                <a:gd name="connsiteX0" fmla="*/ 704862 w 722693"/>
                <a:gd name="connsiteY0" fmla="*/ 117845 h 598610"/>
                <a:gd name="connsiteX1" fmla="*/ 628465 w 722693"/>
                <a:gd name="connsiteY1" fmla="*/ 54633 h 598610"/>
                <a:gd name="connsiteX2" fmla="*/ 547221 w 722693"/>
                <a:gd name="connsiteY2" fmla="*/ 23803 h 598610"/>
                <a:gd name="connsiteX3" fmla="*/ 532290 w 722693"/>
                <a:gd name="connsiteY3" fmla="*/ 17598 h 598610"/>
                <a:gd name="connsiteX4" fmla="*/ 467721 w 722693"/>
                <a:gd name="connsiteY4" fmla="*/ 5964 h 598610"/>
                <a:gd name="connsiteX5" fmla="*/ 431656 w 722693"/>
                <a:gd name="connsiteY5" fmla="*/ 4219 h 598610"/>
                <a:gd name="connsiteX6" fmla="*/ 415174 w 722693"/>
                <a:gd name="connsiteY6" fmla="*/ 3637 h 598610"/>
                <a:gd name="connsiteX7" fmla="*/ 202077 w 722693"/>
                <a:gd name="connsiteY7" fmla="*/ 11587 h 598610"/>
                <a:gd name="connsiteX8" fmla="*/ 64989 w 722693"/>
                <a:gd name="connsiteY8" fmla="*/ 54439 h 598610"/>
                <a:gd name="connsiteX9" fmla="*/ 1196 w 722693"/>
                <a:gd name="connsiteY9" fmla="*/ 143440 h 598610"/>
                <a:gd name="connsiteX10" fmla="*/ 1777 w 722693"/>
                <a:gd name="connsiteY10" fmla="*/ 221776 h 598610"/>
                <a:gd name="connsiteX11" fmla="*/ 10697 w 722693"/>
                <a:gd name="connsiteY11" fmla="*/ 289835 h 598610"/>
                <a:gd name="connsiteX12" fmla="*/ 10697 w 722693"/>
                <a:gd name="connsiteY12" fmla="*/ 289835 h 598610"/>
                <a:gd name="connsiteX13" fmla="*/ 14769 w 722693"/>
                <a:gd name="connsiteY13" fmla="*/ 318338 h 598610"/>
                <a:gd name="connsiteX14" fmla="*/ 16708 w 722693"/>
                <a:gd name="connsiteY14" fmla="*/ 334432 h 598610"/>
                <a:gd name="connsiteX15" fmla="*/ 66540 w 722693"/>
                <a:gd name="connsiteY15" fmla="*/ 475592 h 598610"/>
                <a:gd name="connsiteX16" fmla="*/ 168920 w 722693"/>
                <a:gd name="connsiteY16" fmla="*/ 569246 h 598610"/>
                <a:gd name="connsiteX17" fmla="*/ 304845 w 722693"/>
                <a:gd name="connsiteY17" fmla="*/ 597556 h 598610"/>
                <a:gd name="connsiteX18" fmla="*/ 450464 w 722693"/>
                <a:gd name="connsiteY18" fmla="*/ 582431 h 598610"/>
                <a:gd name="connsiteX19" fmla="*/ 607912 w 722693"/>
                <a:gd name="connsiteY19" fmla="*/ 478307 h 598610"/>
                <a:gd name="connsiteX20" fmla="*/ 662980 w 722693"/>
                <a:gd name="connsiteY20" fmla="*/ 390276 h 598610"/>
                <a:gd name="connsiteX21" fmla="*/ 662980 w 722693"/>
                <a:gd name="connsiteY21" fmla="*/ 390276 h 598610"/>
                <a:gd name="connsiteX22" fmla="*/ 662980 w 722693"/>
                <a:gd name="connsiteY22" fmla="*/ 390276 h 598610"/>
                <a:gd name="connsiteX23" fmla="*/ 673256 w 722693"/>
                <a:gd name="connsiteY23" fmla="*/ 368753 h 598610"/>
                <a:gd name="connsiteX24" fmla="*/ 682370 w 722693"/>
                <a:gd name="connsiteY24" fmla="*/ 339474 h 598610"/>
                <a:gd name="connsiteX25" fmla="*/ 691289 w 722693"/>
                <a:gd name="connsiteY25" fmla="*/ 315624 h 598610"/>
                <a:gd name="connsiteX26" fmla="*/ 693422 w 722693"/>
                <a:gd name="connsiteY26" fmla="*/ 312521 h 598610"/>
                <a:gd name="connsiteX27" fmla="*/ 719987 w 722693"/>
                <a:gd name="connsiteY27" fmla="*/ 214601 h 598610"/>
                <a:gd name="connsiteX28" fmla="*/ 704862 w 722693"/>
                <a:gd name="connsiteY28" fmla="*/ 117845 h 598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2693" h="598610">
                  <a:moveTo>
                    <a:pt x="704862" y="117845"/>
                  </a:moveTo>
                  <a:cubicBezTo>
                    <a:pt x="687023" y="87596"/>
                    <a:pt x="659296" y="69369"/>
                    <a:pt x="628465" y="54633"/>
                  </a:cubicBezTo>
                  <a:cubicBezTo>
                    <a:pt x="602095" y="42223"/>
                    <a:pt x="574755" y="32528"/>
                    <a:pt x="547221" y="23803"/>
                  </a:cubicBezTo>
                  <a:cubicBezTo>
                    <a:pt x="543343" y="19343"/>
                    <a:pt x="537526" y="18761"/>
                    <a:pt x="532290" y="17598"/>
                  </a:cubicBezTo>
                  <a:cubicBezTo>
                    <a:pt x="510961" y="12944"/>
                    <a:pt x="489438" y="8291"/>
                    <a:pt x="467721" y="5964"/>
                  </a:cubicBezTo>
                  <a:cubicBezTo>
                    <a:pt x="455700" y="4606"/>
                    <a:pt x="443872" y="535"/>
                    <a:pt x="431656" y="4219"/>
                  </a:cubicBezTo>
                  <a:cubicBezTo>
                    <a:pt x="426227" y="4025"/>
                    <a:pt x="420603" y="4025"/>
                    <a:pt x="415174" y="3637"/>
                  </a:cubicBezTo>
                  <a:cubicBezTo>
                    <a:pt x="343819" y="-2568"/>
                    <a:pt x="272657" y="-1404"/>
                    <a:pt x="202077" y="11587"/>
                  </a:cubicBezTo>
                  <a:cubicBezTo>
                    <a:pt x="154765" y="20312"/>
                    <a:pt x="108229" y="31946"/>
                    <a:pt x="64989" y="54439"/>
                  </a:cubicBezTo>
                  <a:cubicBezTo>
                    <a:pt x="28148" y="73441"/>
                    <a:pt x="4298" y="100781"/>
                    <a:pt x="1196" y="143440"/>
                  </a:cubicBezTo>
                  <a:cubicBezTo>
                    <a:pt x="-743" y="169616"/>
                    <a:pt x="-162" y="195793"/>
                    <a:pt x="1777" y="221776"/>
                  </a:cubicBezTo>
                  <a:cubicBezTo>
                    <a:pt x="3329" y="244656"/>
                    <a:pt x="5268" y="267536"/>
                    <a:pt x="10697" y="289835"/>
                  </a:cubicBezTo>
                  <a:cubicBezTo>
                    <a:pt x="10697" y="289835"/>
                    <a:pt x="10697" y="289835"/>
                    <a:pt x="10697" y="289835"/>
                  </a:cubicBezTo>
                  <a:cubicBezTo>
                    <a:pt x="9921" y="299724"/>
                    <a:pt x="14575" y="308643"/>
                    <a:pt x="14769" y="318338"/>
                  </a:cubicBezTo>
                  <a:cubicBezTo>
                    <a:pt x="17096" y="323574"/>
                    <a:pt x="15350" y="329197"/>
                    <a:pt x="16708" y="334432"/>
                  </a:cubicBezTo>
                  <a:cubicBezTo>
                    <a:pt x="28923" y="383101"/>
                    <a:pt x="41721" y="431382"/>
                    <a:pt x="66540" y="475592"/>
                  </a:cubicBezTo>
                  <a:cubicBezTo>
                    <a:pt x="90196" y="518056"/>
                    <a:pt x="123741" y="549856"/>
                    <a:pt x="168920" y="569246"/>
                  </a:cubicBezTo>
                  <a:cubicBezTo>
                    <a:pt x="212354" y="587861"/>
                    <a:pt x="258502" y="594453"/>
                    <a:pt x="304845" y="597556"/>
                  </a:cubicBezTo>
                  <a:cubicBezTo>
                    <a:pt x="354095" y="600852"/>
                    <a:pt x="402765" y="596586"/>
                    <a:pt x="450464" y="582431"/>
                  </a:cubicBezTo>
                  <a:cubicBezTo>
                    <a:pt x="513676" y="563623"/>
                    <a:pt x="566417" y="529497"/>
                    <a:pt x="607912" y="478307"/>
                  </a:cubicBezTo>
                  <a:cubicBezTo>
                    <a:pt x="630017" y="451161"/>
                    <a:pt x="647662" y="421300"/>
                    <a:pt x="662980" y="390276"/>
                  </a:cubicBezTo>
                  <a:lnTo>
                    <a:pt x="662980" y="390276"/>
                  </a:lnTo>
                  <a:lnTo>
                    <a:pt x="662980" y="390276"/>
                  </a:lnTo>
                  <a:cubicBezTo>
                    <a:pt x="666470" y="383101"/>
                    <a:pt x="669960" y="375927"/>
                    <a:pt x="673256" y="368753"/>
                  </a:cubicBezTo>
                  <a:cubicBezTo>
                    <a:pt x="677522" y="359445"/>
                    <a:pt x="682370" y="350138"/>
                    <a:pt x="682370" y="339474"/>
                  </a:cubicBezTo>
                  <a:cubicBezTo>
                    <a:pt x="685278" y="331523"/>
                    <a:pt x="688381" y="323574"/>
                    <a:pt x="691289" y="315624"/>
                  </a:cubicBezTo>
                  <a:cubicBezTo>
                    <a:pt x="692065" y="314654"/>
                    <a:pt x="693034" y="313685"/>
                    <a:pt x="693422" y="312521"/>
                  </a:cubicBezTo>
                  <a:cubicBezTo>
                    <a:pt x="704668" y="280528"/>
                    <a:pt x="714557" y="248146"/>
                    <a:pt x="719987" y="214601"/>
                  </a:cubicBezTo>
                  <a:cubicBezTo>
                    <a:pt x="725804" y="181250"/>
                    <a:pt x="722895" y="148287"/>
                    <a:pt x="704862" y="117845"/>
                  </a:cubicBezTo>
                  <a:close/>
                </a:path>
              </a:pathLst>
            </a:custGeom>
            <a:solidFill>
              <a:schemeClr val="accent1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4">
              <a:extLst>
                <a:ext uri="{FF2B5EF4-FFF2-40B4-BE49-F238E27FC236}">
                  <a16:creationId xmlns:a16="http://schemas.microsoft.com/office/drawing/2014/main" id="{C60188BE-A81F-4491-9300-CEA9F845A206}"/>
                </a:ext>
              </a:extLst>
            </p:cNvPr>
            <p:cNvSpPr/>
            <p:nvPr/>
          </p:nvSpPr>
          <p:spPr>
            <a:xfrm>
              <a:off x="8465884" y="5196238"/>
              <a:ext cx="2402100" cy="118156"/>
            </a:xfrm>
            <a:custGeom>
              <a:avLst/>
              <a:gdLst>
                <a:gd name="connsiteX0" fmla="*/ 41261 w 1870762"/>
                <a:gd name="connsiteY0" fmla="*/ 48392 h 92020"/>
                <a:gd name="connsiteX1" fmla="*/ 256685 w 1870762"/>
                <a:gd name="connsiteY1" fmla="*/ 5734 h 92020"/>
                <a:gd name="connsiteX2" fmla="*/ 543852 w 1870762"/>
                <a:gd name="connsiteY2" fmla="*/ 20665 h 92020"/>
                <a:gd name="connsiteX3" fmla="*/ 828305 w 1870762"/>
                <a:gd name="connsiteY3" fmla="*/ 69527 h 92020"/>
                <a:gd name="connsiteX4" fmla="*/ 1054005 w 1870762"/>
                <a:gd name="connsiteY4" fmla="*/ 67588 h 92020"/>
                <a:gd name="connsiteX5" fmla="*/ 1362308 w 1870762"/>
                <a:gd name="connsiteY5" fmla="*/ 15041 h 92020"/>
                <a:gd name="connsiteX6" fmla="*/ 1538758 w 1870762"/>
                <a:gd name="connsiteY6" fmla="*/ 499 h 92020"/>
                <a:gd name="connsiteX7" fmla="*/ 1772990 w 1870762"/>
                <a:gd name="connsiteY7" fmla="*/ 35013 h 92020"/>
                <a:gd name="connsiteX8" fmla="*/ 1855010 w 1870762"/>
                <a:gd name="connsiteY8" fmla="*/ 55373 h 92020"/>
                <a:gd name="connsiteX9" fmla="*/ 1866838 w 1870762"/>
                <a:gd name="connsiteY9" fmla="*/ 59445 h 92020"/>
                <a:gd name="connsiteX10" fmla="*/ 1870716 w 1870762"/>
                <a:gd name="connsiteY10" fmla="*/ 64486 h 92020"/>
                <a:gd name="connsiteX11" fmla="*/ 1864705 w 1870762"/>
                <a:gd name="connsiteY11" fmla="*/ 68364 h 92020"/>
                <a:gd name="connsiteX12" fmla="*/ 1851326 w 1870762"/>
                <a:gd name="connsiteY12" fmla="*/ 66231 h 92020"/>
                <a:gd name="connsiteX13" fmla="*/ 1726066 w 1870762"/>
                <a:gd name="connsiteY13" fmla="*/ 36952 h 92020"/>
                <a:gd name="connsiteX14" fmla="*/ 1615349 w 1870762"/>
                <a:gd name="connsiteY14" fmla="*/ 20083 h 92020"/>
                <a:gd name="connsiteX15" fmla="*/ 1485047 w 1870762"/>
                <a:gd name="connsiteY15" fmla="*/ 14848 h 92020"/>
                <a:gd name="connsiteX16" fmla="*/ 1384219 w 1870762"/>
                <a:gd name="connsiteY16" fmla="*/ 25124 h 92020"/>
                <a:gd name="connsiteX17" fmla="*/ 1191675 w 1870762"/>
                <a:gd name="connsiteY17" fmla="*/ 57506 h 92020"/>
                <a:gd name="connsiteX18" fmla="*/ 1077468 w 1870762"/>
                <a:gd name="connsiteY18" fmla="*/ 77284 h 92020"/>
                <a:gd name="connsiteX19" fmla="*/ 976833 w 1870762"/>
                <a:gd name="connsiteY19" fmla="*/ 90469 h 92020"/>
                <a:gd name="connsiteX20" fmla="*/ 920795 w 1870762"/>
                <a:gd name="connsiteY20" fmla="*/ 92020 h 92020"/>
                <a:gd name="connsiteX21" fmla="*/ 833346 w 1870762"/>
                <a:gd name="connsiteY21" fmla="*/ 83489 h 92020"/>
                <a:gd name="connsiteX22" fmla="*/ 673184 w 1870762"/>
                <a:gd name="connsiteY22" fmla="*/ 56730 h 92020"/>
                <a:gd name="connsiteX23" fmla="*/ 525625 w 1870762"/>
                <a:gd name="connsiteY23" fmla="*/ 30941 h 92020"/>
                <a:gd name="connsiteX24" fmla="*/ 426930 w 1870762"/>
                <a:gd name="connsiteY24" fmla="*/ 17950 h 92020"/>
                <a:gd name="connsiteX25" fmla="*/ 316794 w 1870762"/>
                <a:gd name="connsiteY25" fmla="*/ 14848 h 92020"/>
                <a:gd name="connsiteX26" fmla="*/ 228375 w 1870762"/>
                <a:gd name="connsiteY26" fmla="*/ 22991 h 92020"/>
                <a:gd name="connsiteX27" fmla="*/ 12563 w 1870762"/>
                <a:gd name="connsiteY27" fmla="*/ 67201 h 92020"/>
                <a:gd name="connsiteX28" fmla="*/ 5001 w 1870762"/>
                <a:gd name="connsiteY28" fmla="*/ 68170 h 92020"/>
                <a:gd name="connsiteX29" fmla="*/ 1511 w 1870762"/>
                <a:gd name="connsiteY29" fmla="*/ 60996 h 92020"/>
                <a:gd name="connsiteX30" fmla="*/ 41261 w 1870762"/>
                <a:gd name="connsiteY30" fmla="*/ 48392 h 9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870762" h="92020">
                  <a:moveTo>
                    <a:pt x="41261" y="48392"/>
                  </a:moveTo>
                  <a:cubicBezTo>
                    <a:pt x="112228" y="29972"/>
                    <a:pt x="183778" y="14848"/>
                    <a:pt x="256685" y="5734"/>
                  </a:cubicBezTo>
                  <a:cubicBezTo>
                    <a:pt x="353441" y="-6482"/>
                    <a:pt x="448647" y="4183"/>
                    <a:pt x="543852" y="20665"/>
                  </a:cubicBezTo>
                  <a:cubicBezTo>
                    <a:pt x="638669" y="36952"/>
                    <a:pt x="733293" y="54403"/>
                    <a:pt x="828305" y="69527"/>
                  </a:cubicBezTo>
                  <a:cubicBezTo>
                    <a:pt x="903732" y="81549"/>
                    <a:pt x="978772" y="80386"/>
                    <a:pt x="1054005" y="67588"/>
                  </a:cubicBezTo>
                  <a:cubicBezTo>
                    <a:pt x="1156773" y="50137"/>
                    <a:pt x="1259540" y="32105"/>
                    <a:pt x="1362308" y="15041"/>
                  </a:cubicBezTo>
                  <a:cubicBezTo>
                    <a:pt x="1420672" y="5346"/>
                    <a:pt x="1479424" y="-2022"/>
                    <a:pt x="1538758" y="499"/>
                  </a:cubicBezTo>
                  <a:cubicBezTo>
                    <a:pt x="1618063" y="3795"/>
                    <a:pt x="1696205" y="15235"/>
                    <a:pt x="1772990" y="35013"/>
                  </a:cubicBezTo>
                  <a:cubicBezTo>
                    <a:pt x="1800136" y="42187"/>
                    <a:pt x="1827864" y="48198"/>
                    <a:pt x="1855010" y="55373"/>
                  </a:cubicBezTo>
                  <a:cubicBezTo>
                    <a:pt x="1859082" y="56536"/>
                    <a:pt x="1863154" y="57506"/>
                    <a:pt x="1866838" y="59445"/>
                  </a:cubicBezTo>
                  <a:cubicBezTo>
                    <a:pt x="1868971" y="60414"/>
                    <a:pt x="1871104" y="61771"/>
                    <a:pt x="1870716" y="64486"/>
                  </a:cubicBezTo>
                  <a:cubicBezTo>
                    <a:pt x="1870135" y="67588"/>
                    <a:pt x="1867420" y="68170"/>
                    <a:pt x="1864705" y="68364"/>
                  </a:cubicBezTo>
                  <a:cubicBezTo>
                    <a:pt x="1860052" y="68946"/>
                    <a:pt x="1855786" y="67395"/>
                    <a:pt x="1851326" y="66231"/>
                  </a:cubicBezTo>
                  <a:cubicBezTo>
                    <a:pt x="1809831" y="55761"/>
                    <a:pt x="1767949" y="45872"/>
                    <a:pt x="1726066" y="36952"/>
                  </a:cubicBezTo>
                  <a:cubicBezTo>
                    <a:pt x="1689419" y="29196"/>
                    <a:pt x="1652384" y="24543"/>
                    <a:pt x="1615349" y="20083"/>
                  </a:cubicBezTo>
                  <a:cubicBezTo>
                    <a:pt x="1571915" y="14848"/>
                    <a:pt x="1528481" y="13296"/>
                    <a:pt x="1485047" y="14848"/>
                  </a:cubicBezTo>
                  <a:cubicBezTo>
                    <a:pt x="1451309" y="16205"/>
                    <a:pt x="1417764" y="20277"/>
                    <a:pt x="1384219" y="25124"/>
                  </a:cubicBezTo>
                  <a:cubicBezTo>
                    <a:pt x="1319844" y="34238"/>
                    <a:pt x="1255856" y="46647"/>
                    <a:pt x="1191675" y="57506"/>
                  </a:cubicBezTo>
                  <a:cubicBezTo>
                    <a:pt x="1153671" y="64098"/>
                    <a:pt x="1115472" y="71079"/>
                    <a:pt x="1077468" y="77284"/>
                  </a:cubicBezTo>
                  <a:cubicBezTo>
                    <a:pt x="1044116" y="82907"/>
                    <a:pt x="1010572" y="87560"/>
                    <a:pt x="976833" y="90469"/>
                  </a:cubicBezTo>
                  <a:cubicBezTo>
                    <a:pt x="958024" y="92020"/>
                    <a:pt x="939410" y="92020"/>
                    <a:pt x="920795" y="92020"/>
                  </a:cubicBezTo>
                  <a:cubicBezTo>
                    <a:pt x="891323" y="91826"/>
                    <a:pt x="862431" y="87560"/>
                    <a:pt x="833346" y="83489"/>
                  </a:cubicBezTo>
                  <a:cubicBezTo>
                    <a:pt x="779829" y="75926"/>
                    <a:pt x="726507" y="66037"/>
                    <a:pt x="673184" y="56730"/>
                  </a:cubicBezTo>
                  <a:cubicBezTo>
                    <a:pt x="623933" y="48198"/>
                    <a:pt x="574876" y="38891"/>
                    <a:pt x="525625" y="30941"/>
                  </a:cubicBezTo>
                  <a:cubicBezTo>
                    <a:pt x="492856" y="25706"/>
                    <a:pt x="460087" y="21634"/>
                    <a:pt x="426930" y="17950"/>
                  </a:cubicBezTo>
                  <a:cubicBezTo>
                    <a:pt x="390282" y="13878"/>
                    <a:pt x="353441" y="13878"/>
                    <a:pt x="316794" y="14848"/>
                  </a:cubicBezTo>
                  <a:cubicBezTo>
                    <a:pt x="287321" y="15623"/>
                    <a:pt x="257848" y="19695"/>
                    <a:pt x="228375" y="22991"/>
                  </a:cubicBezTo>
                  <a:cubicBezTo>
                    <a:pt x="155081" y="31523"/>
                    <a:pt x="84113" y="50719"/>
                    <a:pt x="12563" y="67201"/>
                  </a:cubicBezTo>
                  <a:cubicBezTo>
                    <a:pt x="10043" y="67783"/>
                    <a:pt x="7522" y="68558"/>
                    <a:pt x="5001" y="68170"/>
                  </a:cubicBezTo>
                  <a:cubicBezTo>
                    <a:pt x="735" y="67395"/>
                    <a:pt x="-1785" y="65456"/>
                    <a:pt x="1511" y="60996"/>
                  </a:cubicBezTo>
                  <a:cubicBezTo>
                    <a:pt x="13533" y="53434"/>
                    <a:pt x="28075" y="53046"/>
                    <a:pt x="41261" y="48392"/>
                  </a:cubicBezTo>
                  <a:close/>
                </a:path>
              </a:pathLst>
            </a:custGeom>
            <a:solidFill>
              <a:srgbClr val="FED0C8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5">
              <a:extLst>
                <a:ext uri="{FF2B5EF4-FFF2-40B4-BE49-F238E27FC236}">
                  <a16:creationId xmlns:a16="http://schemas.microsoft.com/office/drawing/2014/main" id="{8D77F970-CA60-471B-85F2-650CE973AF78}"/>
                </a:ext>
              </a:extLst>
            </p:cNvPr>
            <p:cNvSpPr/>
            <p:nvPr/>
          </p:nvSpPr>
          <p:spPr>
            <a:xfrm>
              <a:off x="8647084" y="5499130"/>
              <a:ext cx="760114" cy="214616"/>
            </a:xfrm>
            <a:custGeom>
              <a:avLst/>
              <a:gdLst>
                <a:gd name="connsiteX0" fmla="*/ 379934 w 760114"/>
                <a:gd name="connsiteY0" fmla="*/ 498 h 214616"/>
                <a:gd name="connsiteX1" fmla="*/ 409312 w 760114"/>
                <a:gd name="connsiteY1" fmla="*/ 61248 h 214616"/>
                <a:gd name="connsiteX2" fmla="*/ 424748 w 760114"/>
                <a:gd name="connsiteY2" fmla="*/ 72700 h 214616"/>
                <a:gd name="connsiteX3" fmla="*/ 489481 w 760114"/>
                <a:gd name="connsiteY3" fmla="*/ 82162 h 214616"/>
                <a:gd name="connsiteX4" fmla="*/ 444417 w 760114"/>
                <a:gd name="connsiteY4" fmla="*/ 127724 h 214616"/>
                <a:gd name="connsiteX5" fmla="*/ 436948 w 760114"/>
                <a:gd name="connsiteY5" fmla="*/ 148388 h 214616"/>
                <a:gd name="connsiteX6" fmla="*/ 447156 w 760114"/>
                <a:gd name="connsiteY6" fmla="*/ 201420 h 214616"/>
                <a:gd name="connsiteX7" fmla="*/ 447156 w 760114"/>
                <a:gd name="connsiteY7" fmla="*/ 214616 h 214616"/>
                <a:gd name="connsiteX8" fmla="*/ 398357 w 760114"/>
                <a:gd name="connsiteY8" fmla="*/ 188473 h 214616"/>
                <a:gd name="connsiteX9" fmla="*/ 361509 w 760114"/>
                <a:gd name="connsiteY9" fmla="*/ 188473 h 214616"/>
                <a:gd name="connsiteX10" fmla="*/ 313706 w 760114"/>
                <a:gd name="connsiteY10" fmla="*/ 214117 h 214616"/>
                <a:gd name="connsiteX11" fmla="*/ 312710 w 760114"/>
                <a:gd name="connsiteY11" fmla="*/ 201420 h 214616"/>
                <a:gd name="connsiteX12" fmla="*/ 321674 w 760114"/>
                <a:gd name="connsiteY12" fmla="*/ 145898 h 214616"/>
                <a:gd name="connsiteX13" fmla="*/ 317689 w 760114"/>
                <a:gd name="connsiteY13" fmla="*/ 132704 h 214616"/>
                <a:gd name="connsiteX14" fmla="*/ 278103 w 760114"/>
                <a:gd name="connsiteY14" fmla="*/ 93116 h 214616"/>
                <a:gd name="connsiteX15" fmla="*/ 270883 w 760114"/>
                <a:gd name="connsiteY15" fmla="*/ 82162 h 214616"/>
                <a:gd name="connsiteX16" fmla="*/ 336861 w 760114"/>
                <a:gd name="connsiteY16" fmla="*/ 72451 h 214616"/>
                <a:gd name="connsiteX17" fmla="*/ 349808 w 760114"/>
                <a:gd name="connsiteY17" fmla="*/ 62990 h 214616"/>
                <a:gd name="connsiteX18" fmla="*/ 379934 w 760114"/>
                <a:gd name="connsiteY18" fmla="*/ 498 h 214616"/>
                <a:gd name="connsiteX19" fmla="*/ 110295 w 760114"/>
                <a:gd name="connsiteY19" fmla="*/ 498 h 214616"/>
                <a:gd name="connsiteX20" fmla="*/ 139674 w 760114"/>
                <a:gd name="connsiteY20" fmla="*/ 61248 h 214616"/>
                <a:gd name="connsiteX21" fmla="*/ 155110 w 760114"/>
                <a:gd name="connsiteY21" fmla="*/ 72949 h 214616"/>
                <a:gd name="connsiteX22" fmla="*/ 220341 w 760114"/>
                <a:gd name="connsiteY22" fmla="*/ 82410 h 214616"/>
                <a:gd name="connsiteX23" fmla="*/ 173534 w 760114"/>
                <a:gd name="connsiteY23" fmla="*/ 129716 h 214616"/>
                <a:gd name="connsiteX24" fmla="*/ 167310 w 760114"/>
                <a:gd name="connsiteY24" fmla="*/ 148886 h 214616"/>
                <a:gd name="connsiteX25" fmla="*/ 177270 w 760114"/>
                <a:gd name="connsiteY25" fmla="*/ 204408 h 214616"/>
                <a:gd name="connsiteX26" fmla="*/ 173285 w 760114"/>
                <a:gd name="connsiteY26" fmla="*/ 214367 h 214616"/>
                <a:gd name="connsiteX27" fmla="*/ 124984 w 760114"/>
                <a:gd name="connsiteY27" fmla="*/ 189968 h 214616"/>
                <a:gd name="connsiteX28" fmla="*/ 98594 w 760114"/>
                <a:gd name="connsiteY28" fmla="*/ 188473 h 214616"/>
                <a:gd name="connsiteX29" fmla="*/ 60501 w 760114"/>
                <a:gd name="connsiteY29" fmla="*/ 208889 h 214616"/>
                <a:gd name="connsiteX30" fmla="*/ 46310 w 760114"/>
                <a:gd name="connsiteY30" fmla="*/ 214117 h 214616"/>
                <a:gd name="connsiteX31" fmla="*/ 41330 w 760114"/>
                <a:gd name="connsiteY31" fmla="*/ 211379 h 214616"/>
                <a:gd name="connsiteX32" fmla="*/ 53779 w 760114"/>
                <a:gd name="connsiteY32" fmla="*/ 142912 h 214616"/>
                <a:gd name="connsiteX33" fmla="*/ 47554 w 760114"/>
                <a:gd name="connsiteY33" fmla="*/ 130462 h 214616"/>
                <a:gd name="connsiteX34" fmla="*/ 0 w 760114"/>
                <a:gd name="connsiteY34" fmla="*/ 82410 h 214616"/>
                <a:gd name="connsiteX35" fmla="*/ 65978 w 760114"/>
                <a:gd name="connsiteY35" fmla="*/ 72700 h 214616"/>
                <a:gd name="connsiteX36" fmla="*/ 80667 w 760114"/>
                <a:gd name="connsiteY36" fmla="*/ 61746 h 214616"/>
                <a:gd name="connsiteX37" fmla="*/ 110295 w 760114"/>
                <a:gd name="connsiteY37" fmla="*/ 498 h 214616"/>
                <a:gd name="connsiteX38" fmla="*/ 649570 w 760114"/>
                <a:gd name="connsiteY38" fmla="*/ 0 h 214616"/>
                <a:gd name="connsiteX39" fmla="*/ 678950 w 760114"/>
                <a:gd name="connsiteY39" fmla="*/ 60750 h 214616"/>
                <a:gd name="connsiteX40" fmla="*/ 694385 w 760114"/>
                <a:gd name="connsiteY40" fmla="*/ 72451 h 214616"/>
                <a:gd name="connsiteX41" fmla="*/ 760114 w 760114"/>
                <a:gd name="connsiteY41" fmla="*/ 82161 h 214616"/>
                <a:gd name="connsiteX42" fmla="*/ 730736 w 760114"/>
                <a:gd name="connsiteY42" fmla="*/ 111541 h 214616"/>
                <a:gd name="connsiteX43" fmla="*/ 726005 w 760114"/>
                <a:gd name="connsiteY43" fmla="*/ 115275 h 214616"/>
                <a:gd name="connsiteX44" fmla="*/ 709572 w 760114"/>
                <a:gd name="connsiteY44" fmla="*/ 167559 h 214616"/>
                <a:gd name="connsiteX45" fmla="*/ 718038 w 760114"/>
                <a:gd name="connsiteY45" fmla="*/ 213619 h 214616"/>
                <a:gd name="connsiteX46" fmla="*/ 713557 w 760114"/>
                <a:gd name="connsiteY46" fmla="*/ 214367 h 214616"/>
                <a:gd name="connsiteX47" fmla="*/ 656790 w 760114"/>
                <a:gd name="connsiteY47" fmla="*/ 184241 h 214616"/>
                <a:gd name="connsiteX48" fmla="*/ 642350 w 760114"/>
                <a:gd name="connsiteY48" fmla="*/ 183244 h 214616"/>
                <a:gd name="connsiteX49" fmla="*/ 587825 w 760114"/>
                <a:gd name="connsiteY49" fmla="*/ 211130 h 214616"/>
                <a:gd name="connsiteX50" fmla="*/ 580107 w 760114"/>
                <a:gd name="connsiteY50" fmla="*/ 212624 h 214616"/>
                <a:gd name="connsiteX51" fmla="*/ 580107 w 760114"/>
                <a:gd name="connsiteY51" fmla="*/ 205652 h 214616"/>
                <a:gd name="connsiteX52" fmla="*/ 593054 w 760114"/>
                <a:gd name="connsiteY52" fmla="*/ 142662 h 214616"/>
                <a:gd name="connsiteX53" fmla="*/ 588323 w 760114"/>
                <a:gd name="connsiteY53" fmla="*/ 133699 h 214616"/>
                <a:gd name="connsiteX54" fmla="*/ 539524 w 760114"/>
                <a:gd name="connsiteY54" fmla="*/ 82161 h 214616"/>
                <a:gd name="connsiteX55" fmla="*/ 606497 w 760114"/>
                <a:gd name="connsiteY55" fmla="*/ 72202 h 214616"/>
                <a:gd name="connsiteX56" fmla="*/ 619444 w 760114"/>
                <a:gd name="connsiteY56" fmla="*/ 62492 h 214616"/>
                <a:gd name="connsiteX57" fmla="*/ 649570 w 760114"/>
                <a:gd name="connsiteY57" fmla="*/ 0 h 214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60114" h="214616">
                  <a:moveTo>
                    <a:pt x="379934" y="498"/>
                  </a:moveTo>
                  <a:cubicBezTo>
                    <a:pt x="390638" y="22160"/>
                    <a:pt x="400349" y="41579"/>
                    <a:pt x="409312" y="61248"/>
                  </a:cubicBezTo>
                  <a:cubicBezTo>
                    <a:pt x="412549" y="68468"/>
                    <a:pt x="416781" y="71954"/>
                    <a:pt x="424748" y="72700"/>
                  </a:cubicBezTo>
                  <a:cubicBezTo>
                    <a:pt x="445910" y="75190"/>
                    <a:pt x="467074" y="78925"/>
                    <a:pt x="489481" y="82162"/>
                  </a:cubicBezTo>
                  <a:cubicBezTo>
                    <a:pt x="473795" y="98096"/>
                    <a:pt x="459604" y="113283"/>
                    <a:pt x="444417" y="127724"/>
                  </a:cubicBezTo>
                  <a:cubicBezTo>
                    <a:pt x="437944" y="133699"/>
                    <a:pt x="435205" y="139924"/>
                    <a:pt x="436948" y="148388"/>
                  </a:cubicBezTo>
                  <a:cubicBezTo>
                    <a:pt x="440434" y="166065"/>
                    <a:pt x="441429" y="184241"/>
                    <a:pt x="447156" y="201420"/>
                  </a:cubicBezTo>
                  <a:cubicBezTo>
                    <a:pt x="447156" y="205155"/>
                    <a:pt x="447156" y="208640"/>
                    <a:pt x="447156" y="214616"/>
                  </a:cubicBezTo>
                  <a:cubicBezTo>
                    <a:pt x="430226" y="205652"/>
                    <a:pt x="413544" y="198432"/>
                    <a:pt x="398357" y="188473"/>
                  </a:cubicBezTo>
                  <a:cubicBezTo>
                    <a:pt x="385162" y="180009"/>
                    <a:pt x="374705" y="180009"/>
                    <a:pt x="361509" y="188473"/>
                  </a:cubicBezTo>
                  <a:cubicBezTo>
                    <a:pt x="346322" y="198183"/>
                    <a:pt x="329641" y="205652"/>
                    <a:pt x="313706" y="214117"/>
                  </a:cubicBezTo>
                  <a:cubicBezTo>
                    <a:pt x="310718" y="209387"/>
                    <a:pt x="313955" y="205404"/>
                    <a:pt x="312710" y="201420"/>
                  </a:cubicBezTo>
                  <a:cubicBezTo>
                    <a:pt x="315449" y="182747"/>
                    <a:pt x="316943" y="163825"/>
                    <a:pt x="321674" y="145898"/>
                  </a:cubicBezTo>
                  <a:cubicBezTo>
                    <a:pt x="323416" y="138927"/>
                    <a:pt x="321425" y="136438"/>
                    <a:pt x="317689" y="132704"/>
                  </a:cubicBezTo>
                  <a:cubicBezTo>
                    <a:pt x="304495" y="119508"/>
                    <a:pt x="291299" y="106312"/>
                    <a:pt x="278103" y="93116"/>
                  </a:cubicBezTo>
                  <a:cubicBezTo>
                    <a:pt x="275364" y="90377"/>
                    <a:pt x="271381" y="88386"/>
                    <a:pt x="270883" y="82162"/>
                  </a:cubicBezTo>
                  <a:cubicBezTo>
                    <a:pt x="292792" y="78925"/>
                    <a:pt x="314703" y="75190"/>
                    <a:pt x="336861" y="72451"/>
                  </a:cubicBezTo>
                  <a:cubicBezTo>
                    <a:pt x="343583" y="71705"/>
                    <a:pt x="347069" y="68717"/>
                    <a:pt x="349808" y="62990"/>
                  </a:cubicBezTo>
                  <a:cubicBezTo>
                    <a:pt x="359269" y="42824"/>
                    <a:pt x="369227" y="22906"/>
                    <a:pt x="379934" y="498"/>
                  </a:cubicBezTo>
                  <a:close/>
                  <a:moveTo>
                    <a:pt x="110295" y="498"/>
                  </a:moveTo>
                  <a:cubicBezTo>
                    <a:pt x="120752" y="21911"/>
                    <a:pt x="130462" y="41330"/>
                    <a:pt x="139674" y="61248"/>
                  </a:cubicBezTo>
                  <a:cubicBezTo>
                    <a:pt x="142911" y="68468"/>
                    <a:pt x="146895" y="71954"/>
                    <a:pt x="155110" y="72949"/>
                  </a:cubicBezTo>
                  <a:cubicBezTo>
                    <a:pt x="176522" y="75439"/>
                    <a:pt x="197684" y="79174"/>
                    <a:pt x="220341" y="82410"/>
                  </a:cubicBezTo>
                  <a:cubicBezTo>
                    <a:pt x="204158" y="98843"/>
                    <a:pt x="188971" y="114529"/>
                    <a:pt x="173534" y="129716"/>
                  </a:cubicBezTo>
                  <a:cubicBezTo>
                    <a:pt x="167808" y="135441"/>
                    <a:pt x="165318" y="140173"/>
                    <a:pt x="167310" y="148886"/>
                  </a:cubicBezTo>
                  <a:cubicBezTo>
                    <a:pt x="171792" y="167062"/>
                    <a:pt x="174033" y="185983"/>
                    <a:pt x="177270" y="204408"/>
                  </a:cubicBezTo>
                  <a:cubicBezTo>
                    <a:pt x="177021" y="208142"/>
                    <a:pt x="181502" y="213868"/>
                    <a:pt x="173285" y="214367"/>
                  </a:cubicBezTo>
                  <a:cubicBezTo>
                    <a:pt x="155608" y="209636"/>
                    <a:pt x="140172" y="199926"/>
                    <a:pt x="124984" y="189968"/>
                  </a:cubicBezTo>
                  <a:cubicBezTo>
                    <a:pt x="116022" y="184241"/>
                    <a:pt x="108304" y="182997"/>
                    <a:pt x="98594" y="188473"/>
                  </a:cubicBezTo>
                  <a:cubicBezTo>
                    <a:pt x="85896" y="195445"/>
                    <a:pt x="72949" y="201918"/>
                    <a:pt x="60501" y="208889"/>
                  </a:cubicBezTo>
                  <a:cubicBezTo>
                    <a:pt x="56019" y="211379"/>
                    <a:pt x="51538" y="213868"/>
                    <a:pt x="46310" y="214117"/>
                  </a:cubicBezTo>
                  <a:cubicBezTo>
                    <a:pt x="44317" y="214117"/>
                    <a:pt x="42325" y="213619"/>
                    <a:pt x="41330" y="211379"/>
                  </a:cubicBezTo>
                  <a:cubicBezTo>
                    <a:pt x="45313" y="188473"/>
                    <a:pt x="49296" y="165816"/>
                    <a:pt x="53779" y="142912"/>
                  </a:cubicBezTo>
                  <a:cubicBezTo>
                    <a:pt x="55023" y="136936"/>
                    <a:pt x="51040" y="133948"/>
                    <a:pt x="47554" y="130462"/>
                  </a:cubicBezTo>
                  <a:cubicBezTo>
                    <a:pt x="32117" y="115025"/>
                    <a:pt x="16930" y="99341"/>
                    <a:pt x="0" y="82410"/>
                  </a:cubicBezTo>
                  <a:cubicBezTo>
                    <a:pt x="23155" y="78925"/>
                    <a:pt x="44566" y="75190"/>
                    <a:pt x="65978" y="72700"/>
                  </a:cubicBezTo>
                  <a:cubicBezTo>
                    <a:pt x="73697" y="71705"/>
                    <a:pt x="77430" y="68468"/>
                    <a:pt x="80667" y="61746"/>
                  </a:cubicBezTo>
                  <a:cubicBezTo>
                    <a:pt x="89879" y="41828"/>
                    <a:pt x="99589" y="22408"/>
                    <a:pt x="110295" y="498"/>
                  </a:cubicBezTo>
                  <a:close/>
                  <a:moveTo>
                    <a:pt x="649570" y="0"/>
                  </a:moveTo>
                  <a:cubicBezTo>
                    <a:pt x="660027" y="21660"/>
                    <a:pt x="669737" y="41081"/>
                    <a:pt x="678950" y="60750"/>
                  </a:cubicBezTo>
                  <a:cubicBezTo>
                    <a:pt x="682185" y="67721"/>
                    <a:pt x="686170" y="71455"/>
                    <a:pt x="694385" y="72451"/>
                  </a:cubicBezTo>
                  <a:cubicBezTo>
                    <a:pt x="715548" y="74941"/>
                    <a:pt x="736711" y="78676"/>
                    <a:pt x="760114" y="82161"/>
                  </a:cubicBezTo>
                  <a:cubicBezTo>
                    <a:pt x="749409" y="92867"/>
                    <a:pt x="740196" y="102328"/>
                    <a:pt x="730736" y="111541"/>
                  </a:cubicBezTo>
                  <a:cubicBezTo>
                    <a:pt x="729242" y="113034"/>
                    <a:pt x="727499" y="114280"/>
                    <a:pt x="726005" y="115275"/>
                  </a:cubicBezTo>
                  <a:cubicBezTo>
                    <a:pt x="706586" y="128221"/>
                    <a:pt x="702850" y="145649"/>
                    <a:pt x="709572" y="167559"/>
                  </a:cubicBezTo>
                  <a:cubicBezTo>
                    <a:pt x="714055" y="182498"/>
                    <a:pt x="715299" y="198432"/>
                    <a:pt x="718038" y="213619"/>
                  </a:cubicBezTo>
                  <a:cubicBezTo>
                    <a:pt x="716545" y="213868"/>
                    <a:pt x="715050" y="214117"/>
                    <a:pt x="713557" y="214367"/>
                  </a:cubicBezTo>
                  <a:cubicBezTo>
                    <a:pt x="694634" y="204408"/>
                    <a:pt x="675463" y="194947"/>
                    <a:pt x="656790" y="184241"/>
                  </a:cubicBezTo>
                  <a:cubicBezTo>
                    <a:pt x="651561" y="181253"/>
                    <a:pt x="648077" y="180256"/>
                    <a:pt x="642350" y="183244"/>
                  </a:cubicBezTo>
                  <a:cubicBezTo>
                    <a:pt x="624424" y="192954"/>
                    <a:pt x="606000" y="201918"/>
                    <a:pt x="587825" y="211130"/>
                  </a:cubicBezTo>
                  <a:cubicBezTo>
                    <a:pt x="585335" y="212375"/>
                    <a:pt x="582597" y="214865"/>
                    <a:pt x="580107" y="212624"/>
                  </a:cubicBezTo>
                  <a:cubicBezTo>
                    <a:pt x="578115" y="210880"/>
                    <a:pt x="579360" y="207892"/>
                    <a:pt x="580107" y="205652"/>
                  </a:cubicBezTo>
                  <a:cubicBezTo>
                    <a:pt x="586580" y="184988"/>
                    <a:pt x="585335" y="163078"/>
                    <a:pt x="593054" y="142662"/>
                  </a:cubicBezTo>
                  <a:cubicBezTo>
                    <a:pt x="594796" y="137682"/>
                    <a:pt x="590564" y="136438"/>
                    <a:pt x="588323" y="133699"/>
                  </a:cubicBezTo>
                  <a:cubicBezTo>
                    <a:pt x="572389" y="117017"/>
                    <a:pt x="554462" y="102328"/>
                    <a:pt x="539524" y="82161"/>
                  </a:cubicBezTo>
                  <a:cubicBezTo>
                    <a:pt x="562679" y="78676"/>
                    <a:pt x="584588" y="74941"/>
                    <a:pt x="606497" y="72202"/>
                  </a:cubicBezTo>
                  <a:cubicBezTo>
                    <a:pt x="613220" y="71455"/>
                    <a:pt x="616705" y="68468"/>
                    <a:pt x="619444" y="62492"/>
                  </a:cubicBezTo>
                  <a:cubicBezTo>
                    <a:pt x="628905" y="42325"/>
                    <a:pt x="638864" y="22408"/>
                    <a:pt x="649570" y="0"/>
                  </a:cubicBezTo>
                  <a:close/>
                </a:path>
              </a:pathLst>
            </a:custGeom>
            <a:solidFill>
              <a:srgbClr val="FEFEFE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0" name="Freeform: Shape 6">
              <a:extLst>
                <a:ext uri="{FF2B5EF4-FFF2-40B4-BE49-F238E27FC236}">
                  <a16:creationId xmlns:a16="http://schemas.microsoft.com/office/drawing/2014/main" id="{683CA38F-3B6C-4C44-BEDE-92CE55DD7F07}"/>
                </a:ext>
              </a:extLst>
            </p:cNvPr>
            <p:cNvSpPr/>
            <p:nvPr/>
          </p:nvSpPr>
          <p:spPr>
            <a:xfrm>
              <a:off x="9838104" y="5249626"/>
              <a:ext cx="927256" cy="768047"/>
            </a:xfrm>
            <a:custGeom>
              <a:avLst/>
              <a:gdLst>
                <a:gd name="connsiteX0" fmla="*/ 222151 w 927256"/>
                <a:gd name="connsiteY0" fmla="*/ 683715 h 768047"/>
                <a:gd name="connsiteX1" fmla="*/ 781594 w 927256"/>
                <a:gd name="connsiteY1" fmla="*/ 683715 h 768047"/>
                <a:gd name="connsiteX2" fmla="*/ 674286 w 927256"/>
                <a:gd name="connsiteY2" fmla="*/ 743468 h 768047"/>
                <a:gd name="connsiteX3" fmla="*/ 379254 w 927256"/>
                <a:gd name="connsiteY3" fmla="*/ 754673 h 768047"/>
                <a:gd name="connsiteX4" fmla="*/ 222151 w 927256"/>
                <a:gd name="connsiteY4" fmla="*/ 683715 h 768047"/>
                <a:gd name="connsiteX5" fmla="*/ 60133 w 927256"/>
                <a:gd name="connsiteY5" fmla="*/ 447314 h 768047"/>
                <a:gd name="connsiteX6" fmla="*/ 66295 w 927256"/>
                <a:gd name="connsiteY6" fmla="*/ 447688 h 768047"/>
                <a:gd name="connsiteX7" fmla="*/ 886661 w 927256"/>
                <a:gd name="connsiteY7" fmla="*/ 447439 h 768047"/>
                <a:gd name="connsiteX8" fmla="*/ 896620 w 927256"/>
                <a:gd name="connsiteY8" fmla="*/ 458145 h 768047"/>
                <a:gd name="connsiteX9" fmla="*/ 890645 w 927256"/>
                <a:gd name="connsiteY9" fmla="*/ 487524 h 768047"/>
                <a:gd name="connsiteX10" fmla="*/ 876951 w 927256"/>
                <a:gd name="connsiteY10" fmla="*/ 524870 h 768047"/>
                <a:gd name="connsiteX11" fmla="*/ 874960 w 927256"/>
                <a:gd name="connsiteY11" fmla="*/ 530348 h 768047"/>
                <a:gd name="connsiteX12" fmla="*/ 869233 w 927256"/>
                <a:gd name="connsiteY12" fmla="*/ 547277 h 768047"/>
                <a:gd name="connsiteX13" fmla="*/ 848071 w 927256"/>
                <a:gd name="connsiteY13" fmla="*/ 559975 h 768047"/>
                <a:gd name="connsiteX14" fmla="*/ 125052 w 927256"/>
                <a:gd name="connsiteY14" fmla="*/ 559726 h 768047"/>
                <a:gd name="connsiteX15" fmla="*/ 107624 w 927256"/>
                <a:gd name="connsiteY15" fmla="*/ 555742 h 768047"/>
                <a:gd name="connsiteX16" fmla="*/ 55091 w 927256"/>
                <a:gd name="connsiteY16" fmla="*/ 450676 h 768047"/>
                <a:gd name="connsiteX17" fmla="*/ 60133 w 927256"/>
                <a:gd name="connsiteY17" fmla="*/ 447314 h 768047"/>
                <a:gd name="connsiteX18" fmla="*/ 15503 w 927256"/>
                <a:gd name="connsiteY18" fmla="*/ 211412 h 768047"/>
                <a:gd name="connsiteX19" fmla="*/ 464899 w 927256"/>
                <a:gd name="connsiteY19" fmla="*/ 211910 h 768047"/>
                <a:gd name="connsiteX20" fmla="*/ 914048 w 927256"/>
                <a:gd name="connsiteY20" fmla="*/ 211661 h 768047"/>
                <a:gd name="connsiteX21" fmla="*/ 927243 w 927256"/>
                <a:gd name="connsiteY21" fmla="*/ 224608 h 768047"/>
                <a:gd name="connsiteX22" fmla="*/ 921517 w 927256"/>
                <a:gd name="connsiteY22" fmla="*/ 325192 h 768047"/>
                <a:gd name="connsiteX23" fmla="*/ 912553 w 927256"/>
                <a:gd name="connsiteY23" fmla="*/ 333658 h 768047"/>
                <a:gd name="connsiteX24" fmla="*/ 905084 w 927256"/>
                <a:gd name="connsiteY24" fmla="*/ 333658 h 768047"/>
                <a:gd name="connsiteX25" fmla="*/ 28948 w 927256"/>
                <a:gd name="connsiteY25" fmla="*/ 333906 h 768047"/>
                <a:gd name="connsiteX26" fmla="*/ 11022 w 927256"/>
                <a:gd name="connsiteY26" fmla="*/ 319466 h 768047"/>
                <a:gd name="connsiteX27" fmla="*/ 316 w 927256"/>
                <a:gd name="connsiteY27" fmla="*/ 225852 h 768047"/>
                <a:gd name="connsiteX28" fmla="*/ 15503 w 927256"/>
                <a:gd name="connsiteY28" fmla="*/ 211412 h 768047"/>
                <a:gd name="connsiteX29" fmla="*/ 531906 w 927256"/>
                <a:gd name="connsiteY29" fmla="*/ 1435 h 768047"/>
                <a:gd name="connsiteX30" fmla="*/ 651133 w 927256"/>
                <a:gd name="connsiteY30" fmla="*/ 14973 h 768047"/>
                <a:gd name="connsiteX31" fmla="*/ 842095 w 927256"/>
                <a:gd name="connsiteY31" fmla="*/ 72236 h 768047"/>
                <a:gd name="connsiteX32" fmla="*/ 883176 w 927256"/>
                <a:gd name="connsiteY32" fmla="*/ 97881 h 768047"/>
                <a:gd name="connsiteX33" fmla="*/ 77997 w 927256"/>
                <a:gd name="connsiteY33" fmla="*/ 97881 h 768047"/>
                <a:gd name="connsiteX34" fmla="*/ 111111 w 927256"/>
                <a:gd name="connsiteY34" fmla="*/ 77465 h 768047"/>
                <a:gd name="connsiteX35" fmla="*/ 411371 w 927256"/>
                <a:gd name="connsiteY35" fmla="*/ 2275 h 768047"/>
                <a:gd name="connsiteX36" fmla="*/ 531906 w 927256"/>
                <a:gd name="connsiteY36" fmla="*/ 1435 h 768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927256" h="768047">
                  <a:moveTo>
                    <a:pt x="222151" y="683715"/>
                  </a:moveTo>
                  <a:cubicBezTo>
                    <a:pt x="409379" y="683715"/>
                    <a:pt x="594615" y="683715"/>
                    <a:pt x="781594" y="683715"/>
                  </a:cubicBezTo>
                  <a:cubicBezTo>
                    <a:pt x="749228" y="711849"/>
                    <a:pt x="714122" y="732762"/>
                    <a:pt x="674286" y="743468"/>
                  </a:cubicBezTo>
                  <a:cubicBezTo>
                    <a:pt x="576938" y="769611"/>
                    <a:pt x="478344" y="777329"/>
                    <a:pt x="379254" y="754673"/>
                  </a:cubicBezTo>
                  <a:cubicBezTo>
                    <a:pt x="322985" y="741726"/>
                    <a:pt x="270701" y="719568"/>
                    <a:pt x="222151" y="683715"/>
                  </a:cubicBezTo>
                  <a:close/>
                  <a:moveTo>
                    <a:pt x="60133" y="447314"/>
                  </a:moveTo>
                  <a:cubicBezTo>
                    <a:pt x="62125" y="447190"/>
                    <a:pt x="64303" y="447688"/>
                    <a:pt x="66295" y="447688"/>
                  </a:cubicBezTo>
                  <a:cubicBezTo>
                    <a:pt x="339668" y="447688"/>
                    <a:pt x="613289" y="447688"/>
                    <a:pt x="886661" y="447439"/>
                  </a:cubicBezTo>
                  <a:cubicBezTo>
                    <a:pt x="895126" y="447439"/>
                    <a:pt x="899359" y="448933"/>
                    <a:pt x="896620" y="458145"/>
                  </a:cubicBezTo>
                  <a:cubicBezTo>
                    <a:pt x="899359" y="468851"/>
                    <a:pt x="893881" y="478311"/>
                    <a:pt x="890645" y="487524"/>
                  </a:cubicBezTo>
                  <a:cubicBezTo>
                    <a:pt x="886412" y="499973"/>
                    <a:pt x="885168" y="513915"/>
                    <a:pt x="876951" y="524870"/>
                  </a:cubicBezTo>
                  <a:cubicBezTo>
                    <a:pt x="876205" y="526612"/>
                    <a:pt x="875707" y="528604"/>
                    <a:pt x="874960" y="530348"/>
                  </a:cubicBezTo>
                  <a:cubicBezTo>
                    <a:pt x="874960" y="536820"/>
                    <a:pt x="873465" y="542547"/>
                    <a:pt x="869233" y="547277"/>
                  </a:cubicBezTo>
                  <a:cubicBezTo>
                    <a:pt x="866245" y="558480"/>
                    <a:pt x="858776" y="559975"/>
                    <a:pt x="848071" y="559975"/>
                  </a:cubicBezTo>
                  <a:cubicBezTo>
                    <a:pt x="607064" y="559726"/>
                    <a:pt x="366058" y="559726"/>
                    <a:pt x="125052" y="559726"/>
                  </a:cubicBezTo>
                  <a:cubicBezTo>
                    <a:pt x="119078" y="559726"/>
                    <a:pt x="112604" y="560970"/>
                    <a:pt x="107624" y="555742"/>
                  </a:cubicBezTo>
                  <a:cubicBezTo>
                    <a:pt x="86213" y="522629"/>
                    <a:pt x="72519" y="485781"/>
                    <a:pt x="55091" y="450676"/>
                  </a:cubicBezTo>
                  <a:cubicBezTo>
                    <a:pt x="56336" y="448186"/>
                    <a:pt x="58141" y="447439"/>
                    <a:pt x="60133" y="447314"/>
                  </a:cubicBezTo>
                  <a:close/>
                  <a:moveTo>
                    <a:pt x="15503" y="211412"/>
                  </a:moveTo>
                  <a:cubicBezTo>
                    <a:pt x="165386" y="212159"/>
                    <a:pt x="315267" y="211910"/>
                    <a:pt x="464899" y="211910"/>
                  </a:cubicBezTo>
                  <a:cubicBezTo>
                    <a:pt x="614533" y="211910"/>
                    <a:pt x="764414" y="211910"/>
                    <a:pt x="914048" y="211661"/>
                  </a:cubicBezTo>
                  <a:cubicBezTo>
                    <a:pt x="924256" y="211661"/>
                    <a:pt x="927493" y="214151"/>
                    <a:pt x="927243" y="224608"/>
                  </a:cubicBezTo>
                  <a:cubicBezTo>
                    <a:pt x="926745" y="258218"/>
                    <a:pt x="925251" y="291830"/>
                    <a:pt x="921517" y="325192"/>
                  </a:cubicBezTo>
                  <a:cubicBezTo>
                    <a:pt x="920769" y="331416"/>
                    <a:pt x="919027" y="334404"/>
                    <a:pt x="912553" y="333658"/>
                  </a:cubicBezTo>
                  <a:cubicBezTo>
                    <a:pt x="910063" y="333408"/>
                    <a:pt x="907574" y="333658"/>
                    <a:pt x="905084" y="333658"/>
                  </a:cubicBezTo>
                  <a:cubicBezTo>
                    <a:pt x="613038" y="333658"/>
                    <a:pt x="320994" y="333658"/>
                    <a:pt x="28948" y="333906"/>
                  </a:cubicBezTo>
                  <a:cubicBezTo>
                    <a:pt x="17495" y="333906"/>
                    <a:pt x="13263" y="330172"/>
                    <a:pt x="11022" y="319466"/>
                  </a:cubicBezTo>
                  <a:cubicBezTo>
                    <a:pt x="4300" y="288593"/>
                    <a:pt x="-1427" y="257721"/>
                    <a:pt x="316" y="225852"/>
                  </a:cubicBezTo>
                  <a:cubicBezTo>
                    <a:pt x="814" y="215147"/>
                    <a:pt x="3802" y="211412"/>
                    <a:pt x="15503" y="211412"/>
                  </a:cubicBezTo>
                  <a:close/>
                  <a:moveTo>
                    <a:pt x="531906" y="1435"/>
                  </a:moveTo>
                  <a:cubicBezTo>
                    <a:pt x="572021" y="3582"/>
                    <a:pt x="611920" y="8126"/>
                    <a:pt x="651133" y="14973"/>
                  </a:cubicBezTo>
                  <a:cubicBezTo>
                    <a:pt x="717111" y="26425"/>
                    <a:pt x="782342" y="39870"/>
                    <a:pt x="842095" y="72236"/>
                  </a:cubicBezTo>
                  <a:cubicBezTo>
                    <a:pt x="855540" y="79457"/>
                    <a:pt x="868736" y="86926"/>
                    <a:pt x="883176" y="97881"/>
                  </a:cubicBezTo>
                  <a:cubicBezTo>
                    <a:pt x="613787" y="97881"/>
                    <a:pt x="346888" y="97881"/>
                    <a:pt x="77997" y="97881"/>
                  </a:cubicBezTo>
                  <a:cubicBezTo>
                    <a:pt x="88952" y="88919"/>
                    <a:pt x="99906" y="82943"/>
                    <a:pt x="111111" y="77465"/>
                  </a:cubicBezTo>
                  <a:cubicBezTo>
                    <a:pt x="205222" y="33646"/>
                    <a:pt x="307551" y="9495"/>
                    <a:pt x="411371" y="2275"/>
                  </a:cubicBezTo>
                  <a:cubicBezTo>
                    <a:pt x="451456" y="-464"/>
                    <a:pt x="491790" y="-713"/>
                    <a:pt x="531906" y="1435"/>
                  </a:cubicBezTo>
                  <a:close/>
                </a:path>
              </a:pathLst>
            </a:custGeom>
            <a:solidFill>
              <a:schemeClr val="bg1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71" name="Group 7">
            <a:extLst>
              <a:ext uri="{FF2B5EF4-FFF2-40B4-BE49-F238E27FC236}">
                <a16:creationId xmlns:a16="http://schemas.microsoft.com/office/drawing/2014/main" id="{51FA53D5-A2CD-4E56-8193-16DCA3AE43F9}"/>
              </a:ext>
            </a:extLst>
          </p:cNvPr>
          <p:cNvGrpSpPr/>
          <p:nvPr/>
        </p:nvGrpSpPr>
        <p:grpSpPr>
          <a:xfrm>
            <a:off x="8120995" y="1747049"/>
            <a:ext cx="3132480" cy="3321731"/>
            <a:chOff x="8000569" y="1330436"/>
            <a:chExt cx="3333505" cy="3534901"/>
          </a:xfrm>
        </p:grpSpPr>
        <p:sp>
          <p:nvSpPr>
            <p:cNvPr id="72" name="Freeform: Shape 8">
              <a:extLst>
                <a:ext uri="{FF2B5EF4-FFF2-40B4-BE49-F238E27FC236}">
                  <a16:creationId xmlns:a16="http://schemas.microsoft.com/office/drawing/2014/main" id="{A52FBEE4-06C2-4377-94FD-7FD8CE238427}"/>
                </a:ext>
              </a:extLst>
            </p:cNvPr>
            <p:cNvSpPr/>
            <p:nvPr/>
          </p:nvSpPr>
          <p:spPr>
            <a:xfrm>
              <a:off x="8000569" y="1330436"/>
              <a:ext cx="3333505" cy="3534901"/>
            </a:xfrm>
            <a:custGeom>
              <a:avLst/>
              <a:gdLst>
                <a:gd name="connsiteX0" fmla="*/ 2588719 w 2596143"/>
                <a:gd name="connsiteY0" fmla="*/ 2457127 h 2752991"/>
                <a:gd name="connsiteX1" fmla="*/ 2485564 w 2596143"/>
                <a:gd name="connsiteY1" fmla="*/ 2409233 h 2752991"/>
                <a:gd name="connsiteX2" fmla="*/ 2399084 w 2596143"/>
                <a:gd name="connsiteY2" fmla="*/ 2434441 h 2752991"/>
                <a:gd name="connsiteX3" fmla="*/ 2163107 w 2596143"/>
                <a:gd name="connsiteY3" fmla="*/ 2491448 h 2752991"/>
                <a:gd name="connsiteX4" fmla="*/ 2155351 w 2596143"/>
                <a:gd name="connsiteY4" fmla="*/ 2484661 h 2752991"/>
                <a:gd name="connsiteX5" fmla="*/ 2229227 w 2596143"/>
                <a:gd name="connsiteY5" fmla="*/ 1270259 h 2752991"/>
                <a:gd name="connsiteX6" fmla="*/ 2299031 w 2596143"/>
                <a:gd name="connsiteY6" fmla="*/ 98127 h 2752991"/>
                <a:gd name="connsiteX7" fmla="*/ 2288173 w 2596143"/>
                <a:gd name="connsiteY7" fmla="*/ 80482 h 2752991"/>
                <a:gd name="connsiteX8" fmla="*/ 2231748 w 2596143"/>
                <a:gd name="connsiteY8" fmla="*/ 60898 h 2752991"/>
                <a:gd name="connsiteX9" fmla="*/ 1371409 w 2596143"/>
                <a:gd name="connsiteY9" fmla="*/ 1565 h 2752991"/>
                <a:gd name="connsiteX10" fmla="*/ 390464 w 2596143"/>
                <a:gd name="connsiteY10" fmla="*/ 58766 h 2752991"/>
                <a:gd name="connsiteX11" fmla="*/ 325507 w 2596143"/>
                <a:gd name="connsiteY11" fmla="*/ 80289 h 2752991"/>
                <a:gd name="connsiteX12" fmla="*/ 314455 w 2596143"/>
                <a:gd name="connsiteY12" fmla="*/ 98709 h 2752991"/>
                <a:gd name="connsiteX13" fmla="*/ 319302 w 2596143"/>
                <a:gd name="connsiteY13" fmla="*/ 200313 h 2752991"/>
                <a:gd name="connsiteX14" fmla="*/ 439327 w 2596143"/>
                <a:gd name="connsiteY14" fmla="*/ 2476323 h 2752991"/>
                <a:gd name="connsiteX15" fmla="*/ 431377 w 2596143"/>
                <a:gd name="connsiteY15" fmla="*/ 2487376 h 2752991"/>
                <a:gd name="connsiteX16" fmla="*/ 137035 w 2596143"/>
                <a:gd name="connsiteY16" fmla="*/ 2410591 h 2752991"/>
                <a:gd name="connsiteX17" fmla="*/ 91662 w 2596143"/>
                <a:gd name="connsiteY17" fmla="*/ 2398957 h 2752991"/>
                <a:gd name="connsiteX18" fmla="*/ 91662 w 2596143"/>
                <a:gd name="connsiteY18" fmla="*/ 2399151 h 2752991"/>
                <a:gd name="connsiteX19" fmla="*/ 28451 w 2596143"/>
                <a:gd name="connsiteY19" fmla="*/ 2418735 h 2752991"/>
                <a:gd name="connsiteX20" fmla="*/ 1886 w 2596143"/>
                <a:gd name="connsiteY20" fmla="*/ 2464883 h 2752991"/>
                <a:gd name="connsiteX21" fmla="*/ 1886 w 2596143"/>
                <a:gd name="connsiteY21" fmla="*/ 2464883 h 2752991"/>
                <a:gd name="connsiteX22" fmla="*/ 2274 w 2596143"/>
                <a:gd name="connsiteY22" fmla="*/ 2507735 h 2752991"/>
                <a:gd name="connsiteX23" fmla="*/ 61026 w 2596143"/>
                <a:gd name="connsiteY23" fmla="*/ 2567650 h 2752991"/>
                <a:gd name="connsiteX24" fmla="*/ 1355509 w 2596143"/>
                <a:gd name="connsiteY24" fmla="*/ 2752244 h 2752991"/>
                <a:gd name="connsiteX25" fmla="*/ 2012833 w 2596143"/>
                <a:gd name="connsiteY25" fmla="*/ 2692523 h 2752991"/>
                <a:gd name="connsiteX26" fmla="*/ 2332964 w 2596143"/>
                <a:gd name="connsiteY26" fmla="*/ 2628923 h 2752991"/>
                <a:gd name="connsiteX27" fmla="*/ 2572625 w 2596143"/>
                <a:gd name="connsiteY27" fmla="*/ 2550006 h 2752991"/>
                <a:gd name="connsiteX28" fmla="*/ 2588719 w 2596143"/>
                <a:gd name="connsiteY28" fmla="*/ 2457127 h 2752991"/>
                <a:gd name="connsiteX29" fmla="*/ 2282744 w 2596143"/>
                <a:gd name="connsiteY29" fmla="*/ 2515685 h 2752991"/>
                <a:gd name="connsiteX30" fmla="*/ 2282744 w 2596143"/>
                <a:gd name="connsiteY30" fmla="*/ 2515685 h 2752991"/>
                <a:gd name="connsiteX31" fmla="*/ 2282744 w 2596143"/>
                <a:gd name="connsiteY31" fmla="*/ 2515685 h 2752991"/>
                <a:gd name="connsiteX32" fmla="*/ 2282744 w 2596143"/>
                <a:gd name="connsiteY32" fmla="*/ 2515685 h 2752991"/>
                <a:gd name="connsiteX33" fmla="*/ 2292051 w 2596143"/>
                <a:gd name="connsiteY33" fmla="*/ 2585296 h 2752991"/>
                <a:gd name="connsiteX34" fmla="*/ 2292051 w 2596143"/>
                <a:gd name="connsiteY34" fmla="*/ 2584326 h 2752991"/>
                <a:gd name="connsiteX35" fmla="*/ 2292632 w 2596143"/>
                <a:gd name="connsiteY35" fmla="*/ 2584714 h 2752991"/>
                <a:gd name="connsiteX36" fmla="*/ 2292051 w 2596143"/>
                <a:gd name="connsiteY36" fmla="*/ 2585296 h 2752991"/>
                <a:gd name="connsiteX37" fmla="*/ 1807880 w 2596143"/>
                <a:gd name="connsiteY37" fmla="*/ 1917307 h 2752991"/>
                <a:gd name="connsiteX38" fmla="*/ 1807880 w 2596143"/>
                <a:gd name="connsiteY38" fmla="*/ 1917307 h 2752991"/>
                <a:gd name="connsiteX39" fmla="*/ 1807492 w 2596143"/>
                <a:gd name="connsiteY39" fmla="*/ 1916531 h 2752991"/>
                <a:gd name="connsiteX40" fmla="*/ 1807880 w 2596143"/>
                <a:gd name="connsiteY40" fmla="*/ 1916531 h 2752991"/>
                <a:gd name="connsiteX41" fmla="*/ 1807880 w 2596143"/>
                <a:gd name="connsiteY41" fmla="*/ 1917307 h 2752991"/>
                <a:gd name="connsiteX42" fmla="*/ 1807880 w 2596143"/>
                <a:gd name="connsiteY42" fmla="*/ 1917307 h 2752991"/>
                <a:gd name="connsiteX43" fmla="*/ 1807880 w 2596143"/>
                <a:gd name="connsiteY43" fmla="*/ 1917307 h 2752991"/>
                <a:gd name="connsiteX44" fmla="*/ 519602 w 2596143"/>
                <a:gd name="connsiteY44" fmla="*/ 2379761 h 2752991"/>
                <a:gd name="connsiteX45" fmla="*/ 519602 w 2596143"/>
                <a:gd name="connsiteY45" fmla="*/ 2381312 h 2752991"/>
                <a:gd name="connsiteX46" fmla="*/ 519602 w 2596143"/>
                <a:gd name="connsiteY46" fmla="*/ 2379761 h 2752991"/>
                <a:gd name="connsiteX47" fmla="*/ 544615 w 2596143"/>
                <a:gd name="connsiteY47" fmla="*/ 2188962 h 2752991"/>
                <a:gd name="connsiteX48" fmla="*/ 545003 w 2596143"/>
                <a:gd name="connsiteY48" fmla="*/ 2189156 h 2752991"/>
                <a:gd name="connsiteX49" fmla="*/ 544615 w 2596143"/>
                <a:gd name="connsiteY49" fmla="*/ 2189156 h 2752991"/>
                <a:gd name="connsiteX50" fmla="*/ 544615 w 2596143"/>
                <a:gd name="connsiteY50" fmla="*/ 2188962 h 2752991"/>
                <a:gd name="connsiteX51" fmla="*/ 544615 w 2596143"/>
                <a:gd name="connsiteY51" fmla="*/ 2188962 h 2752991"/>
                <a:gd name="connsiteX52" fmla="*/ 744333 w 2596143"/>
                <a:gd name="connsiteY52" fmla="*/ 44417 h 2752991"/>
                <a:gd name="connsiteX53" fmla="*/ 746078 w 2596143"/>
                <a:gd name="connsiteY53" fmla="*/ 44029 h 2752991"/>
                <a:gd name="connsiteX54" fmla="*/ 744333 w 2596143"/>
                <a:gd name="connsiteY54" fmla="*/ 44417 h 2752991"/>
                <a:gd name="connsiteX55" fmla="*/ 753253 w 2596143"/>
                <a:gd name="connsiteY55" fmla="*/ 45580 h 2752991"/>
                <a:gd name="connsiteX56" fmla="*/ 753253 w 2596143"/>
                <a:gd name="connsiteY56" fmla="*/ 45580 h 2752991"/>
                <a:gd name="connsiteX57" fmla="*/ 753253 w 2596143"/>
                <a:gd name="connsiteY57" fmla="*/ 45580 h 2752991"/>
                <a:gd name="connsiteX58" fmla="*/ 752865 w 2596143"/>
                <a:gd name="connsiteY58" fmla="*/ 45580 h 2752991"/>
                <a:gd name="connsiteX59" fmla="*/ 752671 w 2596143"/>
                <a:gd name="connsiteY59" fmla="*/ 45386 h 2752991"/>
                <a:gd name="connsiteX60" fmla="*/ 753253 w 2596143"/>
                <a:gd name="connsiteY60" fmla="*/ 45580 h 2752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596143" h="2752991">
                  <a:moveTo>
                    <a:pt x="2588719" y="2457127"/>
                  </a:moveTo>
                  <a:cubicBezTo>
                    <a:pt x="2570493" y="2415826"/>
                    <a:pt x="2529773" y="2396824"/>
                    <a:pt x="2485564" y="2409233"/>
                  </a:cubicBezTo>
                  <a:cubicBezTo>
                    <a:pt x="2456673" y="2417377"/>
                    <a:pt x="2427975" y="2426491"/>
                    <a:pt x="2399084" y="2434441"/>
                  </a:cubicBezTo>
                  <a:cubicBezTo>
                    <a:pt x="2355263" y="2446268"/>
                    <a:pt x="2197815" y="2483691"/>
                    <a:pt x="2163107" y="2491448"/>
                  </a:cubicBezTo>
                  <a:cubicBezTo>
                    <a:pt x="2156126" y="2492999"/>
                    <a:pt x="2154963" y="2491448"/>
                    <a:pt x="2155351" y="2484661"/>
                  </a:cubicBezTo>
                  <a:cubicBezTo>
                    <a:pt x="2180558" y="2079796"/>
                    <a:pt x="2204989" y="1674930"/>
                    <a:pt x="2229227" y="1270259"/>
                  </a:cubicBezTo>
                  <a:cubicBezTo>
                    <a:pt x="2252301" y="885559"/>
                    <a:pt x="2239310" y="478561"/>
                    <a:pt x="2299031" y="98127"/>
                  </a:cubicBezTo>
                  <a:cubicBezTo>
                    <a:pt x="2300388" y="89208"/>
                    <a:pt x="2294959" y="84360"/>
                    <a:pt x="2288173" y="80482"/>
                  </a:cubicBezTo>
                  <a:cubicBezTo>
                    <a:pt x="2270528" y="70787"/>
                    <a:pt x="2251138" y="65164"/>
                    <a:pt x="2231748" y="60898"/>
                  </a:cubicBezTo>
                  <a:cubicBezTo>
                    <a:pt x="1957572" y="-1150"/>
                    <a:pt x="1651402" y="4085"/>
                    <a:pt x="1371409" y="1565"/>
                  </a:cubicBezTo>
                  <a:cubicBezTo>
                    <a:pt x="1051085" y="-1344"/>
                    <a:pt x="705359" y="-7161"/>
                    <a:pt x="390464" y="58766"/>
                  </a:cubicBezTo>
                  <a:cubicBezTo>
                    <a:pt x="367971" y="63419"/>
                    <a:pt x="345867" y="69430"/>
                    <a:pt x="325507" y="80289"/>
                  </a:cubicBezTo>
                  <a:cubicBezTo>
                    <a:pt x="318333" y="84167"/>
                    <a:pt x="312710" y="89402"/>
                    <a:pt x="314455" y="98709"/>
                  </a:cubicBezTo>
                  <a:cubicBezTo>
                    <a:pt x="316006" y="132642"/>
                    <a:pt x="317557" y="166381"/>
                    <a:pt x="319302" y="200313"/>
                  </a:cubicBezTo>
                  <a:cubicBezTo>
                    <a:pt x="358276" y="936168"/>
                    <a:pt x="438164" y="2469537"/>
                    <a:pt x="439327" y="2476323"/>
                  </a:cubicBezTo>
                  <a:cubicBezTo>
                    <a:pt x="440878" y="2485630"/>
                    <a:pt x="430407" y="2486988"/>
                    <a:pt x="431377" y="2487376"/>
                  </a:cubicBezTo>
                  <a:cubicBezTo>
                    <a:pt x="430601" y="2487182"/>
                    <a:pt x="143240" y="2412530"/>
                    <a:pt x="137035" y="2410591"/>
                  </a:cubicBezTo>
                  <a:cubicBezTo>
                    <a:pt x="122299" y="2405162"/>
                    <a:pt x="106981" y="2400120"/>
                    <a:pt x="91662" y="2398957"/>
                  </a:cubicBezTo>
                  <a:cubicBezTo>
                    <a:pt x="69364" y="2397018"/>
                    <a:pt x="91662" y="2398957"/>
                    <a:pt x="91662" y="2399151"/>
                  </a:cubicBezTo>
                  <a:cubicBezTo>
                    <a:pt x="75569" y="2395273"/>
                    <a:pt x="42218" y="2406713"/>
                    <a:pt x="28451" y="2418735"/>
                  </a:cubicBezTo>
                  <a:cubicBezTo>
                    <a:pt x="14296" y="2430950"/>
                    <a:pt x="4019" y="2445687"/>
                    <a:pt x="1886" y="2464883"/>
                  </a:cubicBezTo>
                  <a:cubicBezTo>
                    <a:pt x="1886" y="2464883"/>
                    <a:pt x="1886" y="2464883"/>
                    <a:pt x="1886" y="2464883"/>
                  </a:cubicBezTo>
                  <a:cubicBezTo>
                    <a:pt x="-2573" y="2478068"/>
                    <a:pt x="2274" y="2506572"/>
                    <a:pt x="2274" y="2507735"/>
                  </a:cubicBezTo>
                  <a:cubicBezTo>
                    <a:pt x="11000" y="2538371"/>
                    <a:pt x="31165" y="2557955"/>
                    <a:pt x="61026" y="2567650"/>
                  </a:cubicBezTo>
                  <a:cubicBezTo>
                    <a:pt x="477138" y="2705126"/>
                    <a:pt x="918262" y="2760194"/>
                    <a:pt x="1355509" y="2752244"/>
                  </a:cubicBezTo>
                  <a:cubicBezTo>
                    <a:pt x="1575781" y="2748172"/>
                    <a:pt x="1795664" y="2728007"/>
                    <a:pt x="2012833" y="2692523"/>
                  </a:cubicBezTo>
                  <a:cubicBezTo>
                    <a:pt x="2120255" y="2675072"/>
                    <a:pt x="2226900" y="2653743"/>
                    <a:pt x="2332964" y="2628923"/>
                  </a:cubicBezTo>
                  <a:cubicBezTo>
                    <a:pt x="2396564" y="2613993"/>
                    <a:pt x="2527253" y="2603716"/>
                    <a:pt x="2572625" y="2550006"/>
                  </a:cubicBezTo>
                  <a:cubicBezTo>
                    <a:pt x="2582127" y="2539535"/>
                    <a:pt x="2609079" y="2508705"/>
                    <a:pt x="2588719" y="2457127"/>
                  </a:cubicBezTo>
                  <a:close/>
                  <a:moveTo>
                    <a:pt x="2282744" y="2515685"/>
                  </a:moveTo>
                  <a:cubicBezTo>
                    <a:pt x="2282744" y="2515491"/>
                    <a:pt x="2282744" y="2515491"/>
                    <a:pt x="2282744" y="2515685"/>
                  </a:cubicBezTo>
                  <a:cubicBezTo>
                    <a:pt x="2282744" y="2515685"/>
                    <a:pt x="2282744" y="2515685"/>
                    <a:pt x="2282744" y="2515685"/>
                  </a:cubicBezTo>
                  <a:cubicBezTo>
                    <a:pt x="2282550" y="2515685"/>
                    <a:pt x="2282744" y="2515685"/>
                    <a:pt x="2282744" y="2515685"/>
                  </a:cubicBezTo>
                  <a:close/>
                  <a:moveTo>
                    <a:pt x="2292051" y="2585296"/>
                  </a:moveTo>
                  <a:cubicBezTo>
                    <a:pt x="2292051" y="2584908"/>
                    <a:pt x="2292051" y="2584714"/>
                    <a:pt x="2292051" y="2584326"/>
                  </a:cubicBezTo>
                  <a:cubicBezTo>
                    <a:pt x="2292245" y="2584520"/>
                    <a:pt x="2292439" y="2584714"/>
                    <a:pt x="2292632" y="2584714"/>
                  </a:cubicBezTo>
                  <a:cubicBezTo>
                    <a:pt x="2292439" y="2584908"/>
                    <a:pt x="2292245" y="2585102"/>
                    <a:pt x="2292051" y="2585296"/>
                  </a:cubicBezTo>
                  <a:close/>
                  <a:moveTo>
                    <a:pt x="1807880" y="1917307"/>
                  </a:moveTo>
                  <a:cubicBezTo>
                    <a:pt x="1807880" y="1917307"/>
                    <a:pt x="1807880" y="1917307"/>
                    <a:pt x="1807880" y="1917307"/>
                  </a:cubicBezTo>
                  <a:cubicBezTo>
                    <a:pt x="1807686" y="1917113"/>
                    <a:pt x="1807492" y="1916725"/>
                    <a:pt x="1807492" y="1916531"/>
                  </a:cubicBezTo>
                  <a:cubicBezTo>
                    <a:pt x="1807686" y="1916531"/>
                    <a:pt x="1807686" y="1916531"/>
                    <a:pt x="1807880" y="1916531"/>
                  </a:cubicBezTo>
                  <a:cubicBezTo>
                    <a:pt x="1807686" y="1916531"/>
                    <a:pt x="1807880" y="1917307"/>
                    <a:pt x="1807880" y="1917307"/>
                  </a:cubicBezTo>
                  <a:cubicBezTo>
                    <a:pt x="1807880" y="1917307"/>
                    <a:pt x="1807880" y="1917307"/>
                    <a:pt x="1807880" y="1917307"/>
                  </a:cubicBezTo>
                  <a:cubicBezTo>
                    <a:pt x="1807880" y="1917307"/>
                    <a:pt x="1807880" y="1917307"/>
                    <a:pt x="1807880" y="1917307"/>
                  </a:cubicBezTo>
                  <a:close/>
                  <a:moveTo>
                    <a:pt x="519602" y="2379761"/>
                  </a:moveTo>
                  <a:cubicBezTo>
                    <a:pt x="519796" y="2380148"/>
                    <a:pt x="519796" y="2380730"/>
                    <a:pt x="519602" y="2381312"/>
                  </a:cubicBezTo>
                  <a:cubicBezTo>
                    <a:pt x="519796" y="2380730"/>
                    <a:pt x="519602" y="2380342"/>
                    <a:pt x="519602" y="2379761"/>
                  </a:cubicBezTo>
                  <a:close/>
                  <a:moveTo>
                    <a:pt x="544615" y="2188962"/>
                  </a:moveTo>
                  <a:cubicBezTo>
                    <a:pt x="544809" y="2188962"/>
                    <a:pt x="544809" y="2189156"/>
                    <a:pt x="545003" y="2189156"/>
                  </a:cubicBezTo>
                  <a:cubicBezTo>
                    <a:pt x="544809" y="2189156"/>
                    <a:pt x="544809" y="2189156"/>
                    <a:pt x="544615" y="2189156"/>
                  </a:cubicBezTo>
                  <a:cubicBezTo>
                    <a:pt x="544615" y="2189350"/>
                    <a:pt x="544615" y="2189350"/>
                    <a:pt x="544615" y="2188962"/>
                  </a:cubicBezTo>
                  <a:cubicBezTo>
                    <a:pt x="544615" y="2189156"/>
                    <a:pt x="544615" y="2189156"/>
                    <a:pt x="544615" y="2188962"/>
                  </a:cubicBezTo>
                  <a:close/>
                  <a:moveTo>
                    <a:pt x="744333" y="44417"/>
                  </a:moveTo>
                  <a:cubicBezTo>
                    <a:pt x="744915" y="44223"/>
                    <a:pt x="745497" y="44223"/>
                    <a:pt x="746078" y="44029"/>
                  </a:cubicBezTo>
                  <a:cubicBezTo>
                    <a:pt x="745303" y="44223"/>
                    <a:pt x="744721" y="44223"/>
                    <a:pt x="744333" y="44417"/>
                  </a:cubicBezTo>
                  <a:close/>
                  <a:moveTo>
                    <a:pt x="753253" y="45580"/>
                  </a:moveTo>
                  <a:cubicBezTo>
                    <a:pt x="753253" y="45580"/>
                    <a:pt x="753253" y="45580"/>
                    <a:pt x="753253" y="45580"/>
                  </a:cubicBezTo>
                  <a:cubicBezTo>
                    <a:pt x="753253" y="45580"/>
                    <a:pt x="753253" y="45580"/>
                    <a:pt x="753253" y="45580"/>
                  </a:cubicBezTo>
                  <a:cubicBezTo>
                    <a:pt x="753059" y="45580"/>
                    <a:pt x="753059" y="45580"/>
                    <a:pt x="752865" y="45580"/>
                  </a:cubicBezTo>
                  <a:cubicBezTo>
                    <a:pt x="752865" y="45580"/>
                    <a:pt x="752865" y="45580"/>
                    <a:pt x="752671" y="45386"/>
                  </a:cubicBezTo>
                  <a:cubicBezTo>
                    <a:pt x="753059" y="45580"/>
                    <a:pt x="753253" y="45580"/>
                    <a:pt x="753253" y="45580"/>
                  </a:cubicBezTo>
                  <a:close/>
                </a:path>
              </a:pathLst>
            </a:custGeom>
            <a:solidFill>
              <a:schemeClr val="accent1"/>
            </a:solidFill>
            <a:ln w="193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9">
              <a:extLst>
                <a:ext uri="{FF2B5EF4-FFF2-40B4-BE49-F238E27FC236}">
                  <a16:creationId xmlns:a16="http://schemas.microsoft.com/office/drawing/2014/main" id="{5F0FA1D2-F7F1-4EBB-81E4-C03E8A72051C}"/>
                </a:ext>
              </a:extLst>
            </p:cNvPr>
            <p:cNvSpPr/>
            <p:nvPr/>
          </p:nvSpPr>
          <p:spPr>
            <a:xfrm>
              <a:off x="8401348" y="1476351"/>
              <a:ext cx="2548489" cy="2339169"/>
            </a:xfrm>
            <a:custGeom>
              <a:avLst/>
              <a:gdLst>
                <a:gd name="connsiteX0" fmla="*/ 1043446 w 2548489"/>
                <a:gd name="connsiteY0" fmla="*/ 112288 h 2339169"/>
                <a:gd name="connsiteX1" fmla="*/ 1480643 w 2548489"/>
                <a:gd name="connsiteY1" fmla="*/ 112537 h 2339169"/>
                <a:gd name="connsiteX2" fmla="*/ 1480643 w 2548489"/>
                <a:gd name="connsiteY2" fmla="*/ 2335868 h 2339169"/>
                <a:gd name="connsiteX3" fmla="*/ 1043446 w 2548489"/>
                <a:gd name="connsiteY3" fmla="*/ 2335868 h 2339169"/>
                <a:gd name="connsiteX4" fmla="*/ 1043446 w 2548489"/>
                <a:gd name="connsiteY4" fmla="*/ 112288 h 2339169"/>
                <a:gd name="connsiteX5" fmla="*/ 0 w 2548489"/>
                <a:gd name="connsiteY5" fmla="*/ 1495 h 2339169"/>
                <a:gd name="connsiteX6" fmla="*/ 103324 w 2548489"/>
                <a:gd name="connsiteY6" fmla="*/ 38343 h 2339169"/>
                <a:gd name="connsiteX7" fmla="*/ 462094 w 2548489"/>
                <a:gd name="connsiteY7" fmla="*/ 83407 h 2339169"/>
                <a:gd name="connsiteX8" fmla="*/ 607743 w 2548489"/>
                <a:gd name="connsiteY8" fmla="*/ 97350 h 2339169"/>
                <a:gd name="connsiteX9" fmla="*/ 609238 w 2548489"/>
                <a:gd name="connsiteY9" fmla="*/ 2334622 h 2339169"/>
                <a:gd name="connsiteX10" fmla="*/ 605253 w 2548489"/>
                <a:gd name="connsiteY10" fmla="*/ 2337610 h 2339169"/>
                <a:gd name="connsiteX11" fmla="*/ 122494 w 2548489"/>
                <a:gd name="connsiteY11" fmla="*/ 2335868 h 2339169"/>
                <a:gd name="connsiteX12" fmla="*/ 0 w 2548489"/>
                <a:gd name="connsiteY12" fmla="*/ 1495 h 2339169"/>
                <a:gd name="connsiteX13" fmla="*/ 2548489 w 2548489"/>
                <a:gd name="connsiteY13" fmla="*/ 0 h 2339169"/>
                <a:gd name="connsiteX14" fmla="*/ 2408815 w 2548489"/>
                <a:gd name="connsiteY14" fmla="*/ 2328646 h 2339169"/>
                <a:gd name="connsiteX15" fmla="*/ 2407820 w 2548489"/>
                <a:gd name="connsiteY15" fmla="*/ 2336115 h 2339169"/>
                <a:gd name="connsiteX16" fmla="*/ 2394624 w 2548489"/>
                <a:gd name="connsiteY16" fmla="*/ 2339103 h 2339169"/>
                <a:gd name="connsiteX17" fmla="*/ 1917343 w 2548489"/>
                <a:gd name="connsiteY17" fmla="*/ 2336364 h 2339169"/>
                <a:gd name="connsiteX18" fmla="*/ 1917343 w 2548489"/>
                <a:gd name="connsiteY18" fmla="*/ 2335368 h 2339169"/>
                <a:gd name="connsiteX19" fmla="*/ 1915350 w 2548489"/>
                <a:gd name="connsiteY19" fmla="*/ 98345 h 2339169"/>
                <a:gd name="connsiteX20" fmla="*/ 2235779 w 2548489"/>
                <a:gd name="connsiteY20" fmla="*/ 74195 h 2339169"/>
                <a:gd name="connsiteX21" fmla="*/ 2481018 w 2548489"/>
                <a:gd name="connsiteY21" fmla="*/ 29877 h 2339169"/>
                <a:gd name="connsiteX22" fmla="*/ 2548489 w 2548489"/>
                <a:gd name="connsiteY22" fmla="*/ 0 h 233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548489" h="2339169">
                  <a:moveTo>
                    <a:pt x="1043446" y="112288"/>
                  </a:moveTo>
                  <a:cubicBezTo>
                    <a:pt x="1081539" y="112288"/>
                    <a:pt x="1476909" y="112537"/>
                    <a:pt x="1480643" y="112537"/>
                  </a:cubicBezTo>
                  <a:cubicBezTo>
                    <a:pt x="1484875" y="115525"/>
                    <a:pt x="1488610" y="2327900"/>
                    <a:pt x="1480643" y="2335868"/>
                  </a:cubicBezTo>
                  <a:cubicBezTo>
                    <a:pt x="1476909" y="2336117"/>
                    <a:pt x="1047678" y="2336366"/>
                    <a:pt x="1043446" y="2335868"/>
                  </a:cubicBezTo>
                  <a:cubicBezTo>
                    <a:pt x="1043446" y="1634012"/>
                    <a:pt x="1043446" y="151625"/>
                    <a:pt x="1043446" y="112288"/>
                  </a:cubicBezTo>
                  <a:close/>
                  <a:moveTo>
                    <a:pt x="0" y="1495"/>
                  </a:moveTo>
                  <a:cubicBezTo>
                    <a:pt x="8715" y="1744"/>
                    <a:pt x="74941" y="32368"/>
                    <a:pt x="103324" y="38343"/>
                  </a:cubicBezTo>
                  <a:cubicBezTo>
                    <a:pt x="170297" y="52535"/>
                    <a:pt x="410059" y="77930"/>
                    <a:pt x="462094" y="83407"/>
                  </a:cubicBezTo>
                  <a:cubicBezTo>
                    <a:pt x="467820" y="83905"/>
                    <a:pt x="605253" y="91872"/>
                    <a:pt x="607743" y="97350"/>
                  </a:cubicBezTo>
                  <a:cubicBezTo>
                    <a:pt x="609984" y="103823"/>
                    <a:pt x="613470" y="2325909"/>
                    <a:pt x="609238" y="2334622"/>
                  </a:cubicBezTo>
                  <a:cubicBezTo>
                    <a:pt x="608241" y="2335868"/>
                    <a:pt x="606997" y="2337112"/>
                    <a:pt x="605253" y="2337610"/>
                  </a:cubicBezTo>
                  <a:cubicBezTo>
                    <a:pt x="599279" y="2339353"/>
                    <a:pt x="128719" y="2340598"/>
                    <a:pt x="122494" y="2335868"/>
                  </a:cubicBezTo>
                  <a:cubicBezTo>
                    <a:pt x="111540" y="2127974"/>
                    <a:pt x="1992" y="44817"/>
                    <a:pt x="0" y="1495"/>
                  </a:cubicBezTo>
                  <a:close/>
                  <a:moveTo>
                    <a:pt x="2548489" y="0"/>
                  </a:moveTo>
                  <a:cubicBezTo>
                    <a:pt x="2545252" y="56765"/>
                    <a:pt x="2416782" y="2197437"/>
                    <a:pt x="2408815" y="2328646"/>
                  </a:cubicBezTo>
                  <a:cubicBezTo>
                    <a:pt x="2408566" y="2331136"/>
                    <a:pt x="2408069" y="2333625"/>
                    <a:pt x="2407820" y="2336115"/>
                  </a:cubicBezTo>
                  <a:cubicBezTo>
                    <a:pt x="2403835" y="2338854"/>
                    <a:pt x="2399105" y="2339103"/>
                    <a:pt x="2394624" y="2339103"/>
                  </a:cubicBezTo>
                  <a:cubicBezTo>
                    <a:pt x="2315699" y="2339352"/>
                    <a:pt x="1932778" y="2336364"/>
                    <a:pt x="1917343" y="2336364"/>
                  </a:cubicBezTo>
                  <a:cubicBezTo>
                    <a:pt x="1917343" y="2336364"/>
                    <a:pt x="1917343" y="2335368"/>
                    <a:pt x="1917343" y="2335368"/>
                  </a:cubicBezTo>
                  <a:cubicBezTo>
                    <a:pt x="1913856" y="2331883"/>
                    <a:pt x="1911865" y="106810"/>
                    <a:pt x="1915350" y="98345"/>
                  </a:cubicBezTo>
                  <a:cubicBezTo>
                    <a:pt x="1926803" y="89879"/>
                    <a:pt x="2198931" y="78427"/>
                    <a:pt x="2235779" y="74195"/>
                  </a:cubicBezTo>
                  <a:cubicBezTo>
                    <a:pt x="2272875" y="69961"/>
                    <a:pt x="2452385" y="38342"/>
                    <a:pt x="2481018" y="29877"/>
                  </a:cubicBezTo>
                  <a:cubicBezTo>
                    <a:pt x="2502927" y="23404"/>
                    <a:pt x="2546249" y="0"/>
                    <a:pt x="2548489" y="0"/>
                  </a:cubicBezTo>
                  <a:close/>
                </a:path>
              </a:pathLst>
            </a:custGeom>
            <a:solidFill>
              <a:schemeClr val="accent2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4" name="Freeform: Shape 10">
              <a:extLst>
                <a:ext uri="{FF2B5EF4-FFF2-40B4-BE49-F238E27FC236}">
                  <a16:creationId xmlns:a16="http://schemas.microsoft.com/office/drawing/2014/main" id="{C5DE0979-D8CC-4DE0-8930-FB3CD3D0DE3C}"/>
                </a:ext>
              </a:extLst>
            </p:cNvPr>
            <p:cNvSpPr/>
            <p:nvPr/>
          </p:nvSpPr>
          <p:spPr>
            <a:xfrm>
              <a:off x="9008096" y="1571966"/>
              <a:ext cx="1310843" cy="2240354"/>
            </a:xfrm>
            <a:custGeom>
              <a:avLst/>
              <a:gdLst>
                <a:gd name="connsiteX0" fmla="*/ 1310843 w 1310843"/>
                <a:gd name="connsiteY0" fmla="*/ 1485 h 2240354"/>
                <a:gd name="connsiteX1" fmla="*/ 1310345 w 1310843"/>
                <a:gd name="connsiteY1" fmla="*/ 2239504 h 2240354"/>
                <a:gd name="connsiteX2" fmla="*/ 873895 w 1310843"/>
                <a:gd name="connsiteY2" fmla="*/ 2240003 h 2240354"/>
                <a:gd name="connsiteX3" fmla="*/ 873895 w 1310843"/>
                <a:gd name="connsiteY3" fmla="*/ 16672 h 2240354"/>
                <a:gd name="connsiteX4" fmla="*/ 1310843 w 1310843"/>
                <a:gd name="connsiteY4" fmla="*/ 1485 h 2240354"/>
                <a:gd name="connsiteX5" fmla="*/ 19257 w 1310843"/>
                <a:gd name="connsiteY5" fmla="*/ 40 h 2240354"/>
                <a:gd name="connsiteX6" fmla="*/ 437944 w 1310843"/>
                <a:gd name="connsiteY6" fmla="*/ 16175 h 2240354"/>
                <a:gd name="connsiteX7" fmla="*/ 436947 w 1310843"/>
                <a:gd name="connsiteY7" fmla="*/ 2240251 h 2240354"/>
                <a:gd name="connsiteX8" fmla="*/ 0 w 1310843"/>
                <a:gd name="connsiteY8" fmla="*/ 2240002 h 2240354"/>
                <a:gd name="connsiteX9" fmla="*/ 0 w 1310843"/>
                <a:gd name="connsiteY9" fmla="*/ 489 h 2240354"/>
                <a:gd name="connsiteX10" fmla="*/ 19257 w 1310843"/>
                <a:gd name="connsiteY10" fmla="*/ 40 h 2240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0843" h="2240354">
                  <a:moveTo>
                    <a:pt x="1310843" y="1485"/>
                  </a:moveTo>
                  <a:cubicBezTo>
                    <a:pt x="1310843" y="744918"/>
                    <a:pt x="1310594" y="2237015"/>
                    <a:pt x="1310345" y="2239504"/>
                  </a:cubicBezTo>
                  <a:cubicBezTo>
                    <a:pt x="1307358" y="2240003"/>
                    <a:pt x="877132" y="2240501"/>
                    <a:pt x="873895" y="2240003"/>
                  </a:cubicBezTo>
                  <a:cubicBezTo>
                    <a:pt x="873895" y="2009205"/>
                    <a:pt x="874144" y="527067"/>
                    <a:pt x="873895" y="16672"/>
                  </a:cubicBezTo>
                  <a:cubicBezTo>
                    <a:pt x="899540" y="15925"/>
                    <a:pt x="1295157" y="2232"/>
                    <a:pt x="1310843" y="1485"/>
                  </a:cubicBezTo>
                  <a:close/>
                  <a:moveTo>
                    <a:pt x="19257" y="40"/>
                  </a:moveTo>
                  <a:cubicBezTo>
                    <a:pt x="103460" y="843"/>
                    <a:pt x="435112" y="13560"/>
                    <a:pt x="437944" y="16175"/>
                  </a:cubicBezTo>
                  <a:cubicBezTo>
                    <a:pt x="441927" y="23146"/>
                    <a:pt x="443172" y="2232036"/>
                    <a:pt x="436947" y="2240251"/>
                  </a:cubicBezTo>
                  <a:cubicBezTo>
                    <a:pt x="433213" y="2240501"/>
                    <a:pt x="3237" y="2240251"/>
                    <a:pt x="0" y="2240002"/>
                  </a:cubicBezTo>
                  <a:cubicBezTo>
                    <a:pt x="0" y="1667863"/>
                    <a:pt x="0" y="6465"/>
                    <a:pt x="0" y="489"/>
                  </a:cubicBezTo>
                  <a:cubicBezTo>
                    <a:pt x="249" y="54"/>
                    <a:pt x="7228" y="-75"/>
                    <a:pt x="19257" y="40"/>
                  </a:cubicBezTo>
                  <a:close/>
                </a:path>
              </a:pathLst>
            </a:custGeom>
            <a:solidFill>
              <a:schemeClr val="bg1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5" name="Freeform: Shape 11">
              <a:extLst>
                <a:ext uri="{FF2B5EF4-FFF2-40B4-BE49-F238E27FC236}">
                  <a16:creationId xmlns:a16="http://schemas.microsoft.com/office/drawing/2014/main" id="{91E836EA-5D50-4E78-BBA4-A8BC2AA7F2F5}"/>
                </a:ext>
              </a:extLst>
            </p:cNvPr>
            <p:cNvSpPr/>
            <p:nvPr/>
          </p:nvSpPr>
          <p:spPr>
            <a:xfrm>
              <a:off x="8625866" y="3943924"/>
              <a:ext cx="2078234" cy="597535"/>
            </a:xfrm>
            <a:custGeom>
              <a:avLst/>
              <a:gdLst>
                <a:gd name="connsiteX0" fmla="*/ 306541 w 2078234"/>
                <a:gd name="connsiteY0" fmla="*/ 2739 h 597535"/>
                <a:gd name="connsiteX1" fmla="*/ 313014 w 2078234"/>
                <a:gd name="connsiteY1" fmla="*/ 9462 h 597535"/>
                <a:gd name="connsiteX2" fmla="*/ 378494 w 2078234"/>
                <a:gd name="connsiteY2" fmla="*/ 211378 h 597535"/>
                <a:gd name="connsiteX3" fmla="*/ 393183 w 2078234"/>
                <a:gd name="connsiteY3" fmla="*/ 222333 h 597535"/>
                <a:gd name="connsiteX4" fmla="*/ 613276 w 2078234"/>
                <a:gd name="connsiteY4" fmla="*/ 230550 h 597535"/>
                <a:gd name="connsiteX5" fmla="*/ 448457 w 2078234"/>
                <a:gd name="connsiteY5" fmla="*/ 357775 h 597535"/>
                <a:gd name="connsiteX6" fmla="*/ 437003 w 2078234"/>
                <a:gd name="connsiteY6" fmla="*/ 396366 h 597535"/>
                <a:gd name="connsiteX7" fmla="*/ 490533 w 2078234"/>
                <a:gd name="connsiteY7" fmla="*/ 585337 h 597535"/>
                <a:gd name="connsiteX8" fmla="*/ 485553 w 2078234"/>
                <a:gd name="connsiteY8" fmla="*/ 596789 h 597535"/>
                <a:gd name="connsiteX9" fmla="*/ 468374 w 2078234"/>
                <a:gd name="connsiteY9" fmla="*/ 588076 h 597535"/>
                <a:gd name="connsiteX10" fmla="*/ 317993 w 2078234"/>
                <a:gd name="connsiteY10" fmla="*/ 474793 h 597535"/>
                <a:gd name="connsiteX11" fmla="*/ 288117 w 2078234"/>
                <a:gd name="connsiteY11" fmla="*/ 473298 h 597535"/>
                <a:gd name="connsiteX12" fmla="*/ 126782 w 2078234"/>
                <a:gd name="connsiteY12" fmla="*/ 580108 h 597535"/>
                <a:gd name="connsiteX13" fmla="*/ 110101 w 2078234"/>
                <a:gd name="connsiteY13" fmla="*/ 591561 h 597535"/>
                <a:gd name="connsiteX14" fmla="*/ 176328 w 2078234"/>
                <a:gd name="connsiteY14" fmla="*/ 380182 h 597535"/>
                <a:gd name="connsiteX15" fmla="*/ 169605 w 2078234"/>
                <a:gd name="connsiteY15" fmla="*/ 357526 h 597535"/>
                <a:gd name="connsiteX16" fmla="*/ 55 w 2078234"/>
                <a:gd name="connsiteY16" fmla="*/ 224076 h 597535"/>
                <a:gd name="connsiteX17" fmla="*/ 4786 w 2078234"/>
                <a:gd name="connsiteY17" fmla="*/ 220342 h 597535"/>
                <a:gd name="connsiteX18" fmla="*/ 214172 w 2078234"/>
                <a:gd name="connsiteY18" fmla="*/ 215612 h 597535"/>
                <a:gd name="connsiteX19" fmla="*/ 232347 w 2078234"/>
                <a:gd name="connsiteY19" fmla="*/ 202665 h 597535"/>
                <a:gd name="connsiteX20" fmla="*/ 297330 w 2078234"/>
                <a:gd name="connsiteY20" fmla="*/ 19918 h 597535"/>
                <a:gd name="connsiteX21" fmla="*/ 306541 w 2078234"/>
                <a:gd name="connsiteY21" fmla="*/ 2739 h 597535"/>
                <a:gd name="connsiteX22" fmla="*/ 1776977 w 2078234"/>
                <a:gd name="connsiteY22" fmla="*/ 2490 h 597535"/>
                <a:gd name="connsiteX23" fmla="*/ 1843203 w 2078234"/>
                <a:gd name="connsiteY23" fmla="*/ 210631 h 597535"/>
                <a:gd name="connsiteX24" fmla="*/ 1857644 w 2078234"/>
                <a:gd name="connsiteY24" fmla="*/ 221836 h 597535"/>
                <a:gd name="connsiteX25" fmla="*/ 2078234 w 2078234"/>
                <a:gd name="connsiteY25" fmla="*/ 229305 h 597535"/>
                <a:gd name="connsiteX26" fmla="*/ 1896733 w 2078234"/>
                <a:gd name="connsiteY26" fmla="*/ 366489 h 597535"/>
                <a:gd name="connsiteX27" fmla="*/ 1893745 w 2078234"/>
                <a:gd name="connsiteY27" fmla="*/ 377195 h 597535"/>
                <a:gd name="connsiteX28" fmla="*/ 1954743 w 2078234"/>
                <a:gd name="connsiteY28" fmla="*/ 596790 h 597535"/>
                <a:gd name="connsiteX29" fmla="*/ 1778719 w 2078234"/>
                <a:gd name="connsiteY29" fmla="*/ 471555 h 597535"/>
                <a:gd name="connsiteX30" fmla="*/ 1754570 w 2078234"/>
                <a:gd name="connsiteY30" fmla="*/ 471306 h 597535"/>
                <a:gd name="connsiteX31" fmla="*/ 1575059 w 2078234"/>
                <a:gd name="connsiteY31" fmla="*/ 591312 h 597535"/>
                <a:gd name="connsiteX32" fmla="*/ 1642531 w 2078234"/>
                <a:gd name="connsiteY32" fmla="*/ 375452 h 597535"/>
                <a:gd name="connsiteX33" fmla="*/ 1636804 w 2078234"/>
                <a:gd name="connsiteY33" fmla="*/ 359019 h 597535"/>
                <a:gd name="connsiteX34" fmla="*/ 1466756 w 2078234"/>
                <a:gd name="connsiteY34" fmla="*/ 221836 h 597535"/>
                <a:gd name="connsiteX35" fmla="*/ 1476964 w 2078234"/>
                <a:gd name="connsiteY35" fmla="*/ 220092 h 597535"/>
                <a:gd name="connsiteX36" fmla="*/ 1679628 w 2078234"/>
                <a:gd name="connsiteY36" fmla="*/ 219097 h 597535"/>
                <a:gd name="connsiteX37" fmla="*/ 1699794 w 2078234"/>
                <a:gd name="connsiteY37" fmla="*/ 205154 h 597535"/>
                <a:gd name="connsiteX38" fmla="*/ 1769259 w 2078234"/>
                <a:gd name="connsiteY38" fmla="*/ 10954 h 597535"/>
                <a:gd name="connsiteX39" fmla="*/ 1776977 w 2078234"/>
                <a:gd name="connsiteY39" fmla="*/ 2490 h 597535"/>
                <a:gd name="connsiteX40" fmla="*/ 1043004 w 2078234"/>
                <a:gd name="connsiteY40" fmla="*/ 0 h 597535"/>
                <a:gd name="connsiteX41" fmla="*/ 1111472 w 2078234"/>
                <a:gd name="connsiteY41" fmla="*/ 211129 h 597535"/>
                <a:gd name="connsiteX42" fmla="*/ 1126161 w 2078234"/>
                <a:gd name="connsiteY42" fmla="*/ 222085 h 597535"/>
                <a:gd name="connsiteX43" fmla="*/ 1335049 w 2078234"/>
                <a:gd name="connsiteY43" fmla="*/ 229554 h 597535"/>
                <a:gd name="connsiteX44" fmla="*/ 1344261 w 2078234"/>
                <a:gd name="connsiteY44" fmla="*/ 232043 h 597535"/>
                <a:gd name="connsiteX45" fmla="*/ 1168486 w 2078234"/>
                <a:gd name="connsiteY45" fmla="*/ 363751 h 597535"/>
                <a:gd name="connsiteX46" fmla="*/ 1162759 w 2078234"/>
                <a:gd name="connsiteY46" fmla="*/ 381179 h 597535"/>
                <a:gd name="connsiteX47" fmla="*/ 1223260 w 2078234"/>
                <a:gd name="connsiteY47" fmla="*/ 597535 h 597535"/>
                <a:gd name="connsiteX48" fmla="*/ 1043502 w 2078234"/>
                <a:gd name="connsiteY48" fmla="*/ 465580 h 597535"/>
                <a:gd name="connsiteX49" fmla="*/ 1026323 w 2078234"/>
                <a:gd name="connsiteY49" fmla="*/ 465331 h 597535"/>
                <a:gd name="connsiteX50" fmla="*/ 843327 w 2078234"/>
                <a:gd name="connsiteY50" fmla="*/ 589071 h 597535"/>
                <a:gd name="connsiteX51" fmla="*/ 909803 w 2078234"/>
                <a:gd name="connsiteY51" fmla="*/ 376447 h 597535"/>
                <a:gd name="connsiteX52" fmla="*/ 903827 w 2078234"/>
                <a:gd name="connsiteY52" fmla="*/ 358771 h 597535"/>
                <a:gd name="connsiteX53" fmla="*/ 739506 w 2078234"/>
                <a:gd name="connsiteY53" fmla="*/ 227810 h 597535"/>
                <a:gd name="connsiteX54" fmla="*/ 733779 w 2078234"/>
                <a:gd name="connsiteY54" fmla="*/ 222583 h 597535"/>
                <a:gd name="connsiteX55" fmla="*/ 747224 w 2078234"/>
                <a:gd name="connsiteY55" fmla="*/ 220341 h 597535"/>
                <a:gd name="connsiteX56" fmla="*/ 951381 w 2078234"/>
                <a:gd name="connsiteY56" fmla="*/ 219346 h 597535"/>
                <a:gd name="connsiteX57" fmla="*/ 966319 w 2078234"/>
                <a:gd name="connsiteY57" fmla="*/ 208640 h 597535"/>
                <a:gd name="connsiteX58" fmla="*/ 1043004 w 2078234"/>
                <a:gd name="connsiteY58" fmla="*/ 0 h 597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2078234" h="597535">
                  <a:moveTo>
                    <a:pt x="306541" y="2739"/>
                  </a:moveTo>
                  <a:cubicBezTo>
                    <a:pt x="314259" y="-746"/>
                    <a:pt x="312268" y="6972"/>
                    <a:pt x="313014" y="9462"/>
                  </a:cubicBezTo>
                  <a:cubicBezTo>
                    <a:pt x="334177" y="73696"/>
                    <a:pt x="377997" y="208142"/>
                    <a:pt x="378494" y="211378"/>
                  </a:cubicBezTo>
                  <a:cubicBezTo>
                    <a:pt x="379739" y="220093"/>
                    <a:pt x="384719" y="222084"/>
                    <a:pt x="393183" y="222333"/>
                  </a:cubicBezTo>
                  <a:cubicBezTo>
                    <a:pt x="461153" y="224325"/>
                    <a:pt x="605558" y="230052"/>
                    <a:pt x="613276" y="230550"/>
                  </a:cubicBezTo>
                  <a:cubicBezTo>
                    <a:pt x="557257" y="272875"/>
                    <a:pt x="449950" y="356780"/>
                    <a:pt x="448457" y="357775"/>
                  </a:cubicBezTo>
                  <a:cubicBezTo>
                    <a:pt x="431525" y="366739"/>
                    <a:pt x="431775" y="379436"/>
                    <a:pt x="437003" y="396366"/>
                  </a:cubicBezTo>
                  <a:cubicBezTo>
                    <a:pt x="456174" y="458858"/>
                    <a:pt x="472606" y="522347"/>
                    <a:pt x="490533" y="585337"/>
                  </a:cubicBezTo>
                  <a:cubicBezTo>
                    <a:pt x="491031" y="590067"/>
                    <a:pt x="491279" y="594798"/>
                    <a:pt x="485553" y="596789"/>
                  </a:cubicBezTo>
                  <a:cubicBezTo>
                    <a:pt x="478084" y="597287"/>
                    <a:pt x="473603" y="592059"/>
                    <a:pt x="468374" y="588076"/>
                  </a:cubicBezTo>
                  <a:cubicBezTo>
                    <a:pt x="417334" y="551476"/>
                    <a:pt x="369033" y="511391"/>
                    <a:pt x="317993" y="474793"/>
                  </a:cubicBezTo>
                  <a:cubicBezTo>
                    <a:pt x="301313" y="462592"/>
                    <a:pt x="303055" y="463090"/>
                    <a:pt x="288117" y="473298"/>
                  </a:cubicBezTo>
                  <a:cubicBezTo>
                    <a:pt x="284134" y="475290"/>
                    <a:pt x="176578" y="545998"/>
                    <a:pt x="126782" y="580108"/>
                  </a:cubicBezTo>
                  <a:cubicBezTo>
                    <a:pt x="122052" y="583344"/>
                    <a:pt x="117570" y="586332"/>
                    <a:pt x="110101" y="591561"/>
                  </a:cubicBezTo>
                  <a:cubicBezTo>
                    <a:pt x="119811" y="559942"/>
                    <a:pt x="162883" y="421014"/>
                    <a:pt x="176328" y="380182"/>
                  </a:cubicBezTo>
                  <a:cubicBezTo>
                    <a:pt x="179564" y="370223"/>
                    <a:pt x="178818" y="364249"/>
                    <a:pt x="169605" y="357526"/>
                  </a:cubicBezTo>
                  <a:cubicBezTo>
                    <a:pt x="143215" y="337608"/>
                    <a:pt x="28189" y="246483"/>
                    <a:pt x="55" y="224076"/>
                  </a:cubicBezTo>
                  <a:cubicBezTo>
                    <a:pt x="-443" y="220093"/>
                    <a:pt x="2545" y="220342"/>
                    <a:pt x="4786" y="220342"/>
                  </a:cubicBezTo>
                  <a:cubicBezTo>
                    <a:pt x="47858" y="223827"/>
                    <a:pt x="187033" y="215113"/>
                    <a:pt x="214172" y="215612"/>
                  </a:cubicBezTo>
                  <a:cubicBezTo>
                    <a:pt x="223882" y="215861"/>
                    <a:pt x="229111" y="212125"/>
                    <a:pt x="232347" y="202665"/>
                  </a:cubicBezTo>
                  <a:cubicBezTo>
                    <a:pt x="253510" y="141666"/>
                    <a:pt x="275917" y="80916"/>
                    <a:pt x="297330" y="19918"/>
                  </a:cubicBezTo>
                  <a:cubicBezTo>
                    <a:pt x="299570" y="13694"/>
                    <a:pt x="300814" y="6972"/>
                    <a:pt x="306541" y="2739"/>
                  </a:cubicBezTo>
                  <a:close/>
                  <a:moveTo>
                    <a:pt x="1776977" y="2490"/>
                  </a:moveTo>
                  <a:cubicBezTo>
                    <a:pt x="1788927" y="40832"/>
                    <a:pt x="1833493" y="179510"/>
                    <a:pt x="1843203" y="210631"/>
                  </a:cubicBezTo>
                  <a:cubicBezTo>
                    <a:pt x="1845693" y="218599"/>
                    <a:pt x="1849179" y="221587"/>
                    <a:pt x="1857644" y="221836"/>
                  </a:cubicBezTo>
                  <a:cubicBezTo>
                    <a:pt x="1927107" y="224076"/>
                    <a:pt x="2071760" y="229305"/>
                    <a:pt x="2078234" y="229305"/>
                  </a:cubicBezTo>
                  <a:cubicBezTo>
                    <a:pt x="2042382" y="257190"/>
                    <a:pt x="1923372" y="347069"/>
                    <a:pt x="1896733" y="366489"/>
                  </a:cubicBezTo>
                  <a:cubicBezTo>
                    <a:pt x="1892501" y="369476"/>
                    <a:pt x="1892501" y="372714"/>
                    <a:pt x="1893745" y="377195"/>
                  </a:cubicBezTo>
                  <a:cubicBezTo>
                    <a:pt x="1900468" y="400597"/>
                    <a:pt x="1953498" y="591312"/>
                    <a:pt x="1954743" y="596790"/>
                  </a:cubicBezTo>
                  <a:cubicBezTo>
                    <a:pt x="1938063" y="585087"/>
                    <a:pt x="1810338" y="495208"/>
                    <a:pt x="1778719" y="471555"/>
                  </a:cubicBezTo>
                  <a:cubicBezTo>
                    <a:pt x="1769757" y="464833"/>
                    <a:pt x="1763283" y="465082"/>
                    <a:pt x="1754570" y="471306"/>
                  </a:cubicBezTo>
                  <a:cubicBezTo>
                    <a:pt x="1717721" y="497449"/>
                    <a:pt x="1592737" y="579609"/>
                    <a:pt x="1575059" y="591312"/>
                  </a:cubicBezTo>
                  <a:cubicBezTo>
                    <a:pt x="1583773" y="563427"/>
                    <a:pt x="1627842" y="421262"/>
                    <a:pt x="1642531" y="375452"/>
                  </a:cubicBezTo>
                  <a:cubicBezTo>
                    <a:pt x="1645021" y="367485"/>
                    <a:pt x="1642780" y="363750"/>
                    <a:pt x="1636804" y="359019"/>
                  </a:cubicBezTo>
                  <a:cubicBezTo>
                    <a:pt x="1581781" y="315698"/>
                    <a:pt x="1467503" y="225320"/>
                    <a:pt x="1466756" y="221836"/>
                  </a:cubicBezTo>
                  <a:cubicBezTo>
                    <a:pt x="1469495" y="218350"/>
                    <a:pt x="1473478" y="220092"/>
                    <a:pt x="1476964" y="220092"/>
                  </a:cubicBezTo>
                  <a:cubicBezTo>
                    <a:pt x="1544435" y="219595"/>
                    <a:pt x="1612156" y="218848"/>
                    <a:pt x="1679628" y="219097"/>
                  </a:cubicBezTo>
                  <a:cubicBezTo>
                    <a:pt x="1691081" y="219097"/>
                    <a:pt x="1696061" y="215860"/>
                    <a:pt x="1699794" y="205154"/>
                  </a:cubicBezTo>
                  <a:cubicBezTo>
                    <a:pt x="1722451" y="140172"/>
                    <a:pt x="1745606" y="75439"/>
                    <a:pt x="1769259" y="10954"/>
                  </a:cubicBezTo>
                  <a:cubicBezTo>
                    <a:pt x="1770254" y="7968"/>
                    <a:pt x="1768262" y="-249"/>
                    <a:pt x="1776977" y="2490"/>
                  </a:cubicBezTo>
                  <a:close/>
                  <a:moveTo>
                    <a:pt x="1043004" y="0"/>
                  </a:moveTo>
                  <a:cubicBezTo>
                    <a:pt x="1047236" y="12947"/>
                    <a:pt x="1093296" y="153368"/>
                    <a:pt x="1111472" y="211129"/>
                  </a:cubicBezTo>
                  <a:cubicBezTo>
                    <a:pt x="1113961" y="219346"/>
                    <a:pt x="1117695" y="221835"/>
                    <a:pt x="1126161" y="222085"/>
                  </a:cubicBezTo>
                  <a:cubicBezTo>
                    <a:pt x="1195873" y="224325"/>
                    <a:pt x="1265337" y="226815"/>
                    <a:pt x="1335049" y="229554"/>
                  </a:cubicBezTo>
                  <a:cubicBezTo>
                    <a:pt x="1337788" y="229554"/>
                    <a:pt x="1340776" y="228308"/>
                    <a:pt x="1344261" y="232043"/>
                  </a:cubicBezTo>
                  <a:cubicBezTo>
                    <a:pt x="1323099" y="247978"/>
                    <a:pt x="1206330" y="336114"/>
                    <a:pt x="1168486" y="363751"/>
                  </a:cubicBezTo>
                  <a:cubicBezTo>
                    <a:pt x="1161764" y="368730"/>
                    <a:pt x="1160270" y="372962"/>
                    <a:pt x="1162759" y="381179"/>
                  </a:cubicBezTo>
                  <a:cubicBezTo>
                    <a:pt x="1182926" y="452135"/>
                    <a:pt x="1202596" y="523093"/>
                    <a:pt x="1223260" y="597535"/>
                  </a:cubicBezTo>
                  <a:cubicBezTo>
                    <a:pt x="1213550" y="590564"/>
                    <a:pt x="1095039" y="503922"/>
                    <a:pt x="1043502" y="465580"/>
                  </a:cubicBezTo>
                  <a:cubicBezTo>
                    <a:pt x="1037028" y="460850"/>
                    <a:pt x="1033045" y="460850"/>
                    <a:pt x="1026323" y="465331"/>
                  </a:cubicBezTo>
                  <a:cubicBezTo>
                    <a:pt x="969556" y="504668"/>
                    <a:pt x="849552" y="588822"/>
                    <a:pt x="843327" y="589071"/>
                  </a:cubicBezTo>
                  <a:cubicBezTo>
                    <a:pt x="853036" y="557700"/>
                    <a:pt x="896856" y="416035"/>
                    <a:pt x="909803" y="376447"/>
                  </a:cubicBezTo>
                  <a:cubicBezTo>
                    <a:pt x="912542" y="367983"/>
                    <a:pt x="910301" y="363751"/>
                    <a:pt x="903827" y="358771"/>
                  </a:cubicBezTo>
                  <a:cubicBezTo>
                    <a:pt x="848804" y="315201"/>
                    <a:pt x="794280" y="271381"/>
                    <a:pt x="739506" y="227810"/>
                  </a:cubicBezTo>
                  <a:cubicBezTo>
                    <a:pt x="737762" y="226317"/>
                    <a:pt x="736020" y="224574"/>
                    <a:pt x="733779" y="222583"/>
                  </a:cubicBezTo>
                  <a:cubicBezTo>
                    <a:pt x="738260" y="218848"/>
                    <a:pt x="742991" y="220341"/>
                    <a:pt x="747224" y="220341"/>
                  </a:cubicBezTo>
                  <a:cubicBezTo>
                    <a:pt x="815194" y="219844"/>
                    <a:pt x="883163" y="219346"/>
                    <a:pt x="951381" y="219346"/>
                  </a:cubicBezTo>
                  <a:cubicBezTo>
                    <a:pt x="959847" y="219346"/>
                    <a:pt x="963582" y="216607"/>
                    <a:pt x="966319" y="208640"/>
                  </a:cubicBezTo>
                  <a:cubicBezTo>
                    <a:pt x="989972" y="141666"/>
                    <a:pt x="1038772" y="2490"/>
                    <a:pt x="1043004" y="0"/>
                  </a:cubicBezTo>
                  <a:close/>
                </a:path>
              </a:pathLst>
            </a:custGeom>
            <a:solidFill>
              <a:schemeClr val="bg1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6" name="Freeform: Shape 12">
              <a:extLst>
                <a:ext uri="{FF2B5EF4-FFF2-40B4-BE49-F238E27FC236}">
                  <a16:creationId xmlns:a16="http://schemas.microsoft.com/office/drawing/2014/main" id="{32CA0642-7BF4-41B4-BB90-B949B1A8DF85}"/>
                </a:ext>
              </a:extLst>
            </p:cNvPr>
            <p:cNvSpPr/>
            <p:nvPr/>
          </p:nvSpPr>
          <p:spPr>
            <a:xfrm>
              <a:off x="8078872" y="1389484"/>
              <a:ext cx="3167134" cy="3206641"/>
            </a:xfrm>
            <a:custGeom>
              <a:avLst/>
              <a:gdLst>
                <a:gd name="connsiteX0" fmla="*/ 3120965 w 3167134"/>
                <a:gd name="connsiteY0" fmla="*/ 3092720 h 3206641"/>
                <a:gd name="connsiteX1" fmla="*/ 3156040 w 3167134"/>
                <a:gd name="connsiteY1" fmla="*/ 3094214 h 3206641"/>
                <a:gd name="connsiteX2" fmla="*/ 3160521 w 3167134"/>
                <a:gd name="connsiteY2" fmla="*/ 3096207 h 3206641"/>
                <a:gd name="connsiteX3" fmla="*/ 3166745 w 3167134"/>
                <a:gd name="connsiteY3" fmla="*/ 3105667 h 3206641"/>
                <a:gd name="connsiteX4" fmla="*/ 3157284 w 3167134"/>
                <a:gd name="connsiteY4" fmla="*/ 3109899 h 3206641"/>
                <a:gd name="connsiteX5" fmla="*/ 3049479 w 3167134"/>
                <a:gd name="connsiteY5" fmla="*/ 3128573 h 3206641"/>
                <a:gd name="connsiteX6" fmla="*/ 2970803 w 3167134"/>
                <a:gd name="connsiteY6" fmla="*/ 3150482 h 3206641"/>
                <a:gd name="connsiteX7" fmla="*/ 2756935 w 3167134"/>
                <a:gd name="connsiteY7" fmla="*/ 3202766 h 3206641"/>
                <a:gd name="connsiteX8" fmla="*/ 2704153 w 3167134"/>
                <a:gd name="connsiteY8" fmla="*/ 3203763 h 3206641"/>
                <a:gd name="connsiteX9" fmla="*/ 2686724 w 3167134"/>
                <a:gd name="connsiteY9" fmla="*/ 3192558 h 3206641"/>
                <a:gd name="connsiteX10" fmla="*/ 2685480 w 3167134"/>
                <a:gd name="connsiteY10" fmla="*/ 3183347 h 3206641"/>
                <a:gd name="connsiteX11" fmla="*/ 2693946 w 3167134"/>
                <a:gd name="connsiteY11" fmla="*/ 3179861 h 3206641"/>
                <a:gd name="connsiteX12" fmla="*/ 2715606 w 3167134"/>
                <a:gd name="connsiteY12" fmla="*/ 3183596 h 3206641"/>
                <a:gd name="connsiteX13" fmla="*/ 2765151 w 3167134"/>
                <a:gd name="connsiteY13" fmla="*/ 3183596 h 3206641"/>
                <a:gd name="connsiteX14" fmla="*/ 2768139 w 3167134"/>
                <a:gd name="connsiteY14" fmla="*/ 3181603 h 3206641"/>
                <a:gd name="connsiteX15" fmla="*/ 2863745 w 3167134"/>
                <a:gd name="connsiteY15" fmla="*/ 3160690 h 3206641"/>
                <a:gd name="connsiteX16" fmla="*/ 3086825 w 3167134"/>
                <a:gd name="connsiteY16" fmla="*/ 3100937 h 3206641"/>
                <a:gd name="connsiteX17" fmla="*/ 3120965 w 3167134"/>
                <a:gd name="connsiteY17" fmla="*/ 3092720 h 3206641"/>
                <a:gd name="connsiteX18" fmla="*/ 30927 w 3167134"/>
                <a:gd name="connsiteY18" fmla="*/ 3080303 h 3206641"/>
                <a:gd name="connsiteX19" fmla="*/ 45866 w 3167134"/>
                <a:gd name="connsiteY19" fmla="*/ 3083756 h 3206641"/>
                <a:gd name="connsiteX20" fmla="*/ 137239 w 3167134"/>
                <a:gd name="connsiteY20" fmla="*/ 3108405 h 3206641"/>
                <a:gd name="connsiteX21" fmla="*/ 327703 w 3167134"/>
                <a:gd name="connsiteY21" fmla="*/ 3159196 h 3206641"/>
                <a:gd name="connsiteX22" fmla="*/ 333928 w 3167134"/>
                <a:gd name="connsiteY22" fmla="*/ 3159445 h 3206641"/>
                <a:gd name="connsiteX23" fmla="*/ 415840 w 3167134"/>
                <a:gd name="connsiteY23" fmla="*/ 3176873 h 3206641"/>
                <a:gd name="connsiteX24" fmla="*/ 445467 w 3167134"/>
                <a:gd name="connsiteY24" fmla="*/ 3176624 h 3206641"/>
                <a:gd name="connsiteX25" fmla="*/ 454929 w 3167134"/>
                <a:gd name="connsiteY25" fmla="*/ 3176624 h 3206641"/>
                <a:gd name="connsiteX26" fmla="*/ 476589 w 3167134"/>
                <a:gd name="connsiteY26" fmla="*/ 3172890 h 3206641"/>
                <a:gd name="connsiteX27" fmla="*/ 485553 w 3167134"/>
                <a:gd name="connsiteY27" fmla="*/ 3174881 h 3206641"/>
                <a:gd name="connsiteX28" fmla="*/ 484308 w 3167134"/>
                <a:gd name="connsiteY28" fmla="*/ 3186583 h 3206641"/>
                <a:gd name="connsiteX29" fmla="*/ 459410 w 3167134"/>
                <a:gd name="connsiteY29" fmla="*/ 3198534 h 3206641"/>
                <a:gd name="connsiteX30" fmla="*/ 410114 w 3167134"/>
                <a:gd name="connsiteY30" fmla="*/ 3195546 h 3206641"/>
                <a:gd name="connsiteX31" fmla="*/ 150435 w 3167134"/>
                <a:gd name="connsiteY31" fmla="*/ 3128324 h 3206641"/>
                <a:gd name="connsiteX32" fmla="*/ 61053 w 3167134"/>
                <a:gd name="connsiteY32" fmla="*/ 3103425 h 3206641"/>
                <a:gd name="connsiteX33" fmla="*/ 14496 w 3167134"/>
                <a:gd name="connsiteY33" fmla="*/ 3101186 h 3206641"/>
                <a:gd name="connsiteX34" fmla="*/ 1051 w 3167134"/>
                <a:gd name="connsiteY34" fmla="*/ 3097202 h 3206641"/>
                <a:gd name="connsiteX35" fmla="*/ 6030 w 3167134"/>
                <a:gd name="connsiteY35" fmla="*/ 3086495 h 3206641"/>
                <a:gd name="connsiteX36" fmla="*/ 15989 w 3167134"/>
                <a:gd name="connsiteY36" fmla="*/ 3083756 h 3206641"/>
                <a:gd name="connsiteX37" fmla="*/ 30927 w 3167134"/>
                <a:gd name="connsiteY37" fmla="*/ 3080303 h 3206641"/>
                <a:gd name="connsiteX38" fmla="*/ 1657470 w 3167134"/>
                <a:gd name="connsiteY38" fmla="*/ 225 h 3206641"/>
                <a:gd name="connsiteX39" fmla="*/ 1973417 w 3167134"/>
                <a:gd name="connsiteY39" fmla="*/ 5204 h 3206641"/>
                <a:gd name="connsiteX40" fmla="*/ 2257495 w 3167134"/>
                <a:gd name="connsiteY40" fmla="*/ 17653 h 3206641"/>
                <a:gd name="connsiteX41" fmla="*/ 2339408 w 3167134"/>
                <a:gd name="connsiteY41" fmla="*/ 22134 h 3206641"/>
                <a:gd name="connsiteX42" fmla="*/ 2385965 w 3167134"/>
                <a:gd name="connsiteY42" fmla="*/ 26367 h 3206641"/>
                <a:gd name="connsiteX43" fmla="*/ 2585642 w 3167134"/>
                <a:gd name="connsiteY43" fmla="*/ 44791 h 3206641"/>
                <a:gd name="connsiteX44" fmla="*/ 2776355 w 3167134"/>
                <a:gd name="connsiteY44" fmla="*/ 76659 h 3206641"/>
                <a:gd name="connsiteX45" fmla="*/ 2800256 w 3167134"/>
                <a:gd name="connsiteY45" fmla="*/ 86370 h 3206641"/>
                <a:gd name="connsiteX46" fmla="*/ 2805236 w 3167134"/>
                <a:gd name="connsiteY46" fmla="*/ 96578 h 3206641"/>
                <a:gd name="connsiteX47" fmla="*/ 2793534 w 3167134"/>
                <a:gd name="connsiteY47" fmla="*/ 101558 h 3206641"/>
                <a:gd name="connsiteX48" fmla="*/ 2741250 w 3167134"/>
                <a:gd name="connsiteY48" fmla="*/ 90852 h 3206641"/>
                <a:gd name="connsiteX49" fmla="*/ 2612531 w 3167134"/>
                <a:gd name="connsiteY49" fmla="*/ 71680 h 3206641"/>
                <a:gd name="connsiteX50" fmla="*/ 2483064 w 3167134"/>
                <a:gd name="connsiteY50" fmla="*/ 57987 h 3206641"/>
                <a:gd name="connsiteX51" fmla="*/ 2420074 w 3167134"/>
                <a:gd name="connsiteY51" fmla="*/ 53008 h 3206641"/>
                <a:gd name="connsiteX52" fmla="*/ 2271686 w 3167134"/>
                <a:gd name="connsiteY52" fmla="*/ 43298 h 3206641"/>
                <a:gd name="connsiteX53" fmla="*/ 2224631 w 3167134"/>
                <a:gd name="connsiteY53" fmla="*/ 41057 h 3206641"/>
                <a:gd name="connsiteX54" fmla="*/ 2145209 w 3167134"/>
                <a:gd name="connsiteY54" fmla="*/ 37571 h 3206641"/>
                <a:gd name="connsiteX55" fmla="*/ 2002546 w 3167134"/>
                <a:gd name="connsiteY55" fmla="*/ 32093 h 3206641"/>
                <a:gd name="connsiteX56" fmla="*/ 1941798 w 3167134"/>
                <a:gd name="connsiteY56" fmla="*/ 30351 h 3206641"/>
                <a:gd name="connsiteX57" fmla="*/ 1732909 w 3167134"/>
                <a:gd name="connsiteY57" fmla="*/ 27363 h 3206641"/>
                <a:gd name="connsiteX58" fmla="*/ 1480450 w 3167134"/>
                <a:gd name="connsiteY58" fmla="*/ 26367 h 3206641"/>
                <a:gd name="connsiteX59" fmla="*/ 1316376 w 3167134"/>
                <a:gd name="connsiteY59" fmla="*/ 28608 h 3206641"/>
                <a:gd name="connsiteX60" fmla="*/ 1208322 w 3167134"/>
                <a:gd name="connsiteY60" fmla="*/ 30849 h 3206641"/>
                <a:gd name="connsiteX61" fmla="*/ 1025825 w 3167134"/>
                <a:gd name="connsiteY61" fmla="*/ 37322 h 3206641"/>
                <a:gd name="connsiteX62" fmla="*/ 884408 w 3167134"/>
                <a:gd name="connsiteY62" fmla="*/ 44791 h 3206641"/>
                <a:gd name="connsiteX63" fmla="*/ 739755 w 3167134"/>
                <a:gd name="connsiteY63" fmla="*/ 54750 h 3206641"/>
                <a:gd name="connsiteX64" fmla="*/ 445469 w 3167134"/>
                <a:gd name="connsiteY64" fmla="*/ 91847 h 3206641"/>
                <a:gd name="connsiteX65" fmla="*/ 404388 w 3167134"/>
                <a:gd name="connsiteY65" fmla="*/ 101060 h 3206641"/>
                <a:gd name="connsiteX66" fmla="*/ 386960 w 3167134"/>
                <a:gd name="connsiteY66" fmla="*/ 91599 h 3206641"/>
                <a:gd name="connsiteX67" fmla="*/ 442979 w 3167134"/>
                <a:gd name="connsiteY67" fmla="*/ 70186 h 3206641"/>
                <a:gd name="connsiteX68" fmla="*/ 651619 w 3167134"/>
                <a:gd name="connsiteY68" fmla="*/ 39563 h 3206641"/>
                <a:gd name="connsiteX69" fmla="*/ 860507 w 3167134"/>
                <a:gd name="connsiteY69" fmla="*/ 21885 h 3206641"/>
                <a:gd name="connsiteX70" fmla="*/ 885903 w 3167134"/>
                <a:gd name="connsiteY70" fmla="*/ 19894 h 3206641"/>
                <a:gd name="connsiteX71" fmla="*/ 895363 w 3167134"/>
                <a:gd name="connsiteY71" fmla="*/ 19645 h 3206641"/>
                <a:gd name="connsiteX72" fmla="*/ 1018356 w 3167134"/>
                <a:gd name="connsiteY72" fmla="*/ 13669 h 3206641"/>
                <a:gd name="connsiteX73" fmla="*/ 1089065 w 3167134"/>
                <a:gd name="connsiteY73" fmla="*/ 10184 h 3206641"/>
                <a:gd name="connsiteX74" fmla="*/ 1285504 w 3167134"/>
                <a:gd name="connsiteY74" fmla="*/ 3959 h 3206641"/>
                <a:gd name="connsiteX75" fmla="*/ 1657470 w 3167134"/>
                <a:gd name="connsiteY75" fmla="*/ 225 h 320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3167134" h="3206641">
                  <a:moveTo>
                    <a:pt x="3120965" y="3092720"/>
                  </a:moveTo>
                  <a:cubicBezTo>
                    <a:pt x="3132449" y="3091102"/>
                    <a:pt x="3144089" y="3091102"/>
                    <a:pt x="3156040" y="3094214"/>
                  </a:cubicBezTo>
                  <a:cubicBezTo>
                    <a:pt x="3157284" y="3095459"/>
                    <a:pt x="3159027" y="3095459"/>
                    <a:pt x="3160521" y="3096207"/>
                  </a:cubicBezTo>
                  <a:cubicBezTo>
                    <a:pt x="3164006" y="3098447"/>
                    <a:pt x="3168489" y="3100439"/>
                    <a:pt x="3166745" y="3105667"/>
                  </a:cubicBezTo>
                  <a:cubicBezTo>
                    <a:pt x="3165252" y="3109650"/>
                    <a:pt x="3161019" y="3110398"/>
                    <a:pt x="3157284" y="3109899"/>
                  </a:cubicBezTo>
                  <a:cubicBezTo>
                    <a:pt x="3119689" y="3105916"/>
                    <a:pt x="3084584" y="3117867"/>
                    <a:pt x="3049479" y="3128573"/>
                  </a:cubicBezTo>
                  <a:cubicBezTo>
                    <a:pt x="3023088" y="3135295"/>
                    <a:pt x="2997195" y="3143262"/>
                    <a:pt x="2970803" y="3150482"/>
                  </a:cubicBezTo>
                  <a:cubicBezTo>
                    <a:pt x="2899847" y="3169653"/>
                    <a:pt x="2828640" y="3187579"/>
                    <a:pt x="2756935" y="3202766"/>
                  </a:cubicBezTo>
                  <a:cubicBezTo>
                    <a:pt x="2739507" y="3206502"/>
                    <a:pt x="2721830" y="3208742"/>
                    <a:pt x="2704153" y="3203763"/>
                  </a:cubicBezTo>
                  <a:cubicBezTo>
                    <a:pt x="2697182" y="3201770"/>
                    <a:pt x="2690958" y="3198783"/>
                    <a:pt x="2686724" y="3192558"/>
                  </a:cubicBezTo>
                  <a:cubicBezTo>
                    <a:pt x="2684733" y="3189820"/>
                    <a:pt x="2683489" y="3186832"/>
                    <a:pt x="2685480" y="3183347"/>
                  </a:cubicBezTo>
                  <a:cubicBezTo>
                    <a:pt x="2687472" y="3180110"/>
                    <a:pt x="2690460" y="3179362"/>
                    <a:pt x="2693946" y="3179861"/>
                  </a:cubicBezTo>
                  <a:cubicBezTo>
                    <a:pt x="2701165" y="3180857"/>
                    <a:pt x="2708386" y="3183098"/>
                    <a:pt x="2715606" y="3183596"/>
                  </a:cubicBezTo>
                  <a:cubicBezTo>
                    <a:pt x="2732038" y="3184591"/>
                    <a:pt x="2748720" y="3185089"/>
                    <a:pt x="2765151" y="3183596"/>
                  </a:cubicBezTo>
                  <a:cubicBezTo>
                    <a:pt x="2766148" y="3182849"/>
                    <a:pt x="2767143" y="3182350"/>
                    <a:pt x="2768139" y="3181603"/>
                  </a:cubicBezTo>
                  <a:cubicBezTo>
                    <a:pt x="2800506" y="3177122"/>
                    <a:pt x="2832126" y="3168159"/>
                    <a:pt x="2863745" y="3160690"/>
                  </a:cubicBezTo>
                  <a:cubicBezTo>
                    <a:pt x="2938686" y="3143013"/>
                    <a:pt x="3012880" y="3122597"/>
                    <a:pt x="3086825" y="3100937"/>
                  </a:cubicBezTo>
                  <a:cubicBezTo>
                    <a:pt x="3098153" y="3097575"/>
                    <a:pt x="3109481" y="3094339"/>
                    <a:pt x="3120965" y="3092720"/>
                  </a:cubicBezTo>
                  <a:close/>
                  <a:moveTo>
                    <a:pt x="30927" y="3080303"/>
                  </a:moveTo>
                  <a:cubicBezTo>
                    <a:pt x="35907" y="3080645"/>
                    <a:pt x="40886" y="3082139"/>
                    <a:pt x="45866" y="3083756"/>
                  </a:cubicBezTo>
                  <a:cubicBezTo>
                    <a:pt x="77486" y="3087990"/>
                    <a:pt x="106864" y="3099442"/>
                    <a:pt x="137239" y="3108405"/>
                  </a:cubicBezTo>
                  <a:cubicBezTo>
                    <a:pt x="200479" y="3126580"/>
                    <a:pt x="263718" y="3143760"/>
                    <a:pt x="327703" y="3159196"/>
                  </a:cubicBezTo>
                  <a:cubicBezTo>
                    <a:pt x="329695" y="3159694"/>
                    <a:pt x="331936" y="3159445"/>
                    <a:pt x="333928" y="3159445"/>
                  </a:cubicBezTo>
                  <a:cubicBezTo>
                    <a:pt x="361066" y="3166417"/>
                    <a:pt x="387458" y="3175878"/>
                    <a:pt x="415840" y="3176873"/>
                  </a:cubicBezTo>
                  <a:cubicBezTo>
                    <a:pt x="426048" y="3178367"/>
                    <a:pt x="435757" y="3178367"/>
                    <a:pt x="445467" y="3176624"/>
                  </a:cubicBezTo>
                  <a:cubicBezTo>
                    <a:pt x="448704" y="3176624"/>
                    <a:pt x="451692" y="3176624"/>
                    <a:pt x="454929" y="3176624"/>
                  </a:cubicBezTo>
                  <a:cubicBezTo>
                    <a:pt x="462149" y="3174632"/>
                    <a:pt x="469369" y="3174383"/>
                    <a:pt x="476589" y="3172890"/>
                  </a:cubicBezTo>
                  <a:cubicBezTo>
                    <a:pt x="479577" y="3172142"/>
                    <a:pt x="483311" y="3171396"/>
                    <a:pt x="485553" y="3174881"/>
                  </a:cubicBezTo>
                  <a:cubicBezTo>
                    <a:pt x="488043" y="3178866"/>
                    <a:pt x="486797" y="3182849"/>
                    <a:pt x="484308" y="3186583"/>
                  </a:cubicBezTo>
                  <a:cubicBezTo>
                    <a:pt x="478332" y="3195297"/>
                    <a:pt x="469120" y="3197787"/>
                    <a:pt x="459410" y="3198534"/>
                  </a:cubicBezTo>
                  <a:cubicBezTo>
                    <a:pt x="442977" y="3199779"/>
                    <a:pt x="426297" y="3199280"/>
                    <a:pt x="410114" y="3195546"/>
                  </a:cubicBezTo>
                  <a:cubicBezTo>
                    <a:pt x="322973" y="3175629"/>
                    <a:pt x="236331" y="3153470"/>
                    <a:pt x="150435" y="3128324"/>
                  </a:cubicBezTo>
                  <a:cubicBezTo>
                    <a:pt x="120807" y="3119609"/>
                    <a:pt x="91677" y="3108405"/>
                    <a:pt x="61053" y="3103425"/>
                  </a:cubicBezTo>
                  <a:cubicBezTo>
                    <a:pt x="45616" y="3100935"/>
                    <a:pt x="30430" y="3096454"/>
                    <a:pt x="14496" y="3101186"/>
                  </a:cubicBezTo>
                  <a:cubicBezTo>
                    <a:pt x="10014" y="3102430"/>
                    <a:pt x="4288" y="3102679"/>
                    <a:pt x="1051" y="3097202"/>
                  </a:cubicBezTo>
                  <a:cubicBezTo>
                    <a:pt x="-2187" y="3091475"/>
                    <a:pt x="2794" y="3089234"/>
                    <a:pt x="6030" y="3086495"/>
                  </a:cubicBezTo>
                  <a:cubicBezTo>
                    <a:pt x="8520" y="3082512"/>
                    <a:pt x="12753" y="3085251"/>
                    <a:pt x="15989" y="3083756"/>
                  </a:cubicBezTo>
                  <a:cubicBezTo>
                    <a:pt x="20968" y="3080769"/>
                    <a:pt x="25948" y="3079960"/>
                    <a:pt x="30927" y="3080303"/>
                  </a:cubicBezTo>
                  <a:close/>
                  <a:moveTo>
                    <a:pt x="1657470" y="225"/>
                  </a:moveTo>
                  <a:cubicBezTo>
                    <a:pt x="1762786" y="1220"/>
                    <a:pt x="1868101" y="2216"/>
                    <a:pt x="1973417" y="5204"/>
                  </a:cubicBezTo>
                  <a:cubicBezTo>
                    <a:pt x="2068026" y="7943"/>
                    <a:pt x="2162886" y="13172"/>
                    <a:pt x="2257495" y="17653"/>
                  </a:cubicBezTo>
                  <a:cubicBezTo>
                    <a:pt x="2284882" y="18897"/>
                    <a:pt x="2312020" y="22134"/>
                    <a:pt x="2339408" y="22134"/>
                  </a:cubicBezTo>
                  <a:cubicBezTo>
                    <a:pt x="2354594" y="27363"/>
                    <a:pt x="2370529" y="25371"/>
                    <a:pt x="2385965" y="26367"/>
                  </a:cubicBezTo>
                  <a:cubicBezTo>
                    <a:pt x="2452689" y="31098"/>
                    <a:pt x="2519166" y="36574"/>
                    <a:pt x="2585642" y="44791"/>
                  </a:cubicBezTo>
                  <a:cubicBezTo>
                    <a:pt x="2649627" y="52509"/>
                    <a:pt x="2713863" y="60228"/>
                    <a:pt x="2776355" y="76659"/>
                  </a:cubicBezTo>
                  <a:cubicBezTo>
                    <a:pt x="2784820" y="78901"/>
                    <a:pt x="2793036" y="81391"/>
                    <a:pt x="2800256" y="86370"/>
                  </a:cubicBezTo>
                  <a:cubicBezTo>
                    <a:pt x="2802995" y="89357"/>
                    <a:pt x="2807476" y="91599"/>
                    <a:pt x="2805236" y="96578"/>
                  </a:cubicBezTo>
                  <a:cubicBezTo>
                    <a:pt x="2802995" y="101806"/>
                    <a:pt x="2798015" y="102055"/>
                    <a:pt x="2793534" y="101558"/>
                  </a:cubicBezTo>
                  <a:cubicBezTo>
                    <a:pt x="2775857" y="99565"/>
                    <a:pt x="2758927" y="94089"/>
                    <a:pt x="2741250" y="90852"/>
                  </a:cubicBezTo>
                  <a:cubicBezTo>
                    <a:pt x="2698427" y="82884"/>
                    <a:pt x="2655603" y="77407"/>
                    <a:pt x="2612531" y="71680"/>
                  </a:cubicBezTo>
                  <a:cubicBezTo>
                    <a:pt x="2569459" y="66204"/>
                    <a:pt x="2526137" y="61970"/>
                    <a:pt x="2483064" y="57987"/>
                  </a:cubicBezTo>
                  <a:cubicBezTo>
                    <a:pt x="2462151" y="55995"/>
                    <a:pt x="2440988" y="54252"/>
                    <a:pt x="2420074" y="53008"/>
                  </a:cubicBezTo>
                  <a:cubicBezTo>
                    <a:pt x="2370529" y="50020"/>
                    <a:pt x="2320983" y="47779"/>
                    <a:pt x="2271686" y="43298"/>
                  </a:cubicBezTo>
                  <a:cubicBezTo>
                    <a:pt x="2256002" y="42052"/>
                    <a:pt x="2240316" y="41554"/>
                    <a:pt x="2224631" y="41057"/>
                  </a:cubicBezTo>
                  <a:cubicBezTo>
                    <a:pt x="2198240" y="40310"/>
                    <a:pt x="2171599" y="38318"/>
                    <a:pt x="2145209" y="37571"/>
                  </a:cubicBezTo>
                  <a:cubicBezTo>
                    <a:pt x="2097655" y="36325"/>
                    <a:pt x="2050101" y="33836"/>
                    <a:pt x="2002546" y="32093"/>
                  </a:cubicBezTo>
                  <a:cubicBezTo>
                    <a:pt x="1982379" y="31346"/>
                    <a:pt x="1961965" y="31346"/>
                    <a:pt x="1941798" y="30351"/>
                  </a:cubicBezTo>
                  <a:cubicBezTo>
                    <a:pt x="1872084" y="27114"/>
                    <a:pt x="1802372" y="30102"/>
                    <a:pt x="1732909" y="27363"/>
                  </a:cubicBezTo>
                  <a:cubicBezTo>
                    <a:pt x="1648756" y="24126"/>
                    <a:pt x="1564603" y="24624"/>
                    <a:pt x="1480450" y="26367"/>
                  </a:cubicBezTo>
                  <a:cubicBezTo>
                    <a:pt x="1425676" y="27612"/>
                    <a:pt x="1370902" y="25371"/>
                    <a:pt x="1316376" y="28608"/>
                  </a:cubicBezTo>
                  <a:cubicBezTo>
                    <a:pt x="1280276" y="30600"/>
                    <a:pt x="1244174" y="28856"/>
                    <a:pt x="1208322" y="30849"/>
                  </a:cubicBezTo>
                  <a:cubicBezTo>
                    <a:pt x="1147574" y="34085"/>
                    <a:pt x="1086575" y="35081"/>
                    <a:pt x="1025825" y="37322"/>
                  </a:cubicBezTo>
                  <a:cubicBezTo>
                    <a:pt x="978770" y="39064"/>
                    <a:pt x="931464" y="41803"/>
                    <a:pt x="884408" y="44791"/>
                  </a:cubicBezTo>
                  <a:cubicBezTo>
                    <a:pt x="836107" y="48028"/>
                    <a:pt x="787807" y="50020"/>
                    <a:pt x="739755" y="54750"/>
                  </a:cubicBezTo>
                  <a:cubicBezTo>
                    <a:pt x="641411" y="64709"/>
                    <a:pt x="542817" y="72925"/>
                    <a:pt x="445469" y="91847"/>
                  </a:cubicBezTo>
                  <a:cubicBezTo>
                    <a:pt x="431775" y="94586"/>
                    <a:pt x="418082" y="98072"/>
                    <a:pt x="404388" y="101060"/>
                  </a:cubicBezTo>
                  <a:cubicBezTo>
                    <a:pt x="392189" y="103798"/>
                    <a:pt x="388453" y="101309"/>
                    <a:pt x="386960" y="91599"/>
                  </a:cubicBezTo>
                  <a:cubicBezTo>
                    <a:pt x="402397" y="76411"/>
                    <a:pt x="423311" y="74419"/>
                    <a:pt x="442979" y="70186"/>
                  </a:cubicBezTo>
                  <a:cubicBezTo>
                    <a:pt x="511695" y="55497"/>
                    <a:pt x="581658" y="47281"/>
                    <a:pt x="651619" y="39563"/>
                  </a:cubicBezTo>
                  <a:cubicBezTo>
                    <a:pt x="721082" y="31844"/>
                    <a:pt x="790794" y="27363"/>
                    <a:pt x="860507" y="21885"/>
                  </a:cubicBezTo>
                  <a:cubicBezTo>
                    <a:pt x="868972" y="22134"/>
                    <a:pt x="877686" y="22882"/>
                    <a:pt x="885903" y="19894"/>
                  </a:cubicBezTo>
                  <a:cubicBezTo>
                    <a:pt x="888889" y="17404"/>
                    <a:pt x="892126" y="17902"/>
                    <a:pt x="895363" y="19645"/>
                  </a:cubicBezTo>
                  <a:cubicBezTo>
                    <a:pt x="936443" y="17653"/>
                    <a:pt x="977275" y="15662"/>
                    <a:pt x="1018356" y="13669"/>
                  </a:cubicBezTo>
                  <a:cubicBezTo>
                    <a:pt x="1042008" y="12424"/>
                    <a:pt x="1065412" y="10931"/>
                    <a:pt x="1089065" y="10184"/>
                  </a:cubicBezTo>
                  <a:cubicBezTo>
                    <a:pt x="1154545" y="8192"/>
                    <a:pt x="1220025" y="5204"/>
                    <a:pt x="1285504" y="3959"/>
                  </a:cubicBezTo>
                  <a:cubicBezTo>
                    <a:pt x="1409492" y="1718"/>
                    <a:pt x="1533481" y="-771"/>
                    <a:pt x="1657470" y="2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03029898-52E9-4E68-8D45-463BDC1AA1CB}"/>
              </a:ext>
            </a:extLst>
          </p:cNvPr>
          <p:cNvSpPr txBox="1"/>
          <p:nvPr/>
        </p:nvSpPr>
        <p:spPr>
          <a:xfrm>
            <a:off x="1111507" y="1924192"/>
            <a:ext cx="445058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3200" dirty="0">
                <a:solidFill>
                  <a:schemeClr val="accent1"/>
                </a:solidFill>
                <a:cs typeface="Arial" pitchFamily="34" charset="0"/>
              </a:rPr>
              <a:t>ALLPPT</a:t>
            </a:r>
            <a:r>
              <a:rPr lang="en-GB" altLang="ko-KR" sz="3200" dirty="0">
                <a:cs typeface="Arial" pitchFamily="34" charset="0"/>
              </a:rPr>
              <a:t> Layout</a:t>
            </a:r>
          </a:p>
          <a:p>
            <a:r>
              <a:rPr lang="en-GB" altLang="ko-KR" sz="3200" dirty="0">
                <a:cs typeface="Arial" pitchFamily="34" charset="0"/>
              </a:rPr>
              <a:t>Clean </a:t>
            </a:r>
            <a:r>
              <a:rPr lang="en-GB" altLang="ko-KR" sz="3200" dirty="0">
                <a:solidFill>
                  <a:schemeClr val="accent1"/>
                </a:solidFill>
                <a:cs typeface="Arial" pitchFamily="34" charset="0"/>
              </a:rPr>
              <a:t>Text Slide </a:t>
            </a:r>
            <a:r>
              <a:rPr lang="en-GB" altLang="ko-KR" sz="3200" dirty="0">
                <a:cs typeface="Arial" pitchFamily="34" charset="0"/>
              </a:rPr>
              <a:t>for your Presentation</a:t>
            </a:r>
            <a:endParaRPr lang="ko-KR" altLang="en-US" sz="3200" dirty="0"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EDFA0CE-FE77-407F-BE49-7FC575581BDE}"/>
              </a:ext>
            </a:extLst>
          </p:cNvPr>
          <p:cNvSpPr txBox="1"/>
          <p:nvPr/>
        </p:nvSpPr>
        <p:spPr>
          <a:xfrm>
            <a:off x="1111507" y="3604751"/>
            <a:ext cx="5948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I hope and I believe that this Template will your Time, Money and Reputation. Get a modern PowerPoint  Presentation that is beautifully designed.</a:t>
            </a:r>
          </a:p>
        </p:txBody>
      </p:sp>
      <p:sp>
        <p:nvSpPr>
          <p:cNvPr id="79" name="Rectangle 16">
            <a:extLst>
              <a:ext uri="{FF2B5EF4-FFF2-40B4-BE49-F238E27FC236}">
                <a16:creationId xmlns:a16="http://schemas.microsoft.com/office/drawing/2014/main" id="{C5BFF135-9870-409E-A9E1-14D02F4DCDFD}"/>
              </a:ext>
            </a:extLst>
          </p:cNvPr>
          <p:cNvSpPr/>
          <p:nvPr/>
        </p:nvSpPr>
        <p:spPr>
          <a:xfrm>
            <a:off x="2913188" y="4960551"/>
            <a:ext cx="45719" cy="1005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id="{9106ABB1-4290-40CD-942D-25885CCF2177}"/>
              </a:ext>
            </a:extLst>
          </p:cNvPr>
          <p:cNvSpPr/>
          <p:nvPr/>
        </p:nvSpPr>
        <p:spPr>
          <a:xfrm>
            <a:off x="4842440" y="4949262"/>
            <a:ext cx="45719" cy="1005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7F58184-75C1-401B-A17E-F1EFC400F40F}"/>
              </a:ext>
            </a:extLst>
          </p:cNvPr>
          <p:cNvSpPr txBox="1"/>
          <p:nvPr/>
        </p:nvSpPr>
        <p:spPr>
          <a:xfrm>
            <a:off x="1229401" y="5391070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</a:t>
            </a:r>
          </a:p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Title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4DBA3D-5429-483B-8108-CF0C3A4960D0}"/>
              </a:ext>
            </a:extLst>
          </p:cNvPr>
          <p:cNvSpPr txBox="1"/>
          <p:nvPr/>
        </p:nvSpPr>
        <p:spPr>
          <a:xfrm>
            <a:off x="3158653" y="5391070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</a:t>
            </a:r>
          </a:p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Title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82EA080-AA7D-4C89-947A-A354386FAD5A}"/>
              </a:ext>
            </a:extLst>
          </p:cNvPr>
          <p:cNvSpPr txBox="1"/>
          <p:nvPr/>
        </p:nvSpPr>
        <p:spPr>
          <a:xfrm>
            <a:off x="5087905" y="5391070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</a:t>
            </a:r>
          </a:p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Title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4" name="Freeform: Shape 21">
            <a:extLst>
              <a:ext uri="{FF2B5EF4-FFF2-40B4-BE49-F238E27FC236}">
                <a16:creationId xmlns:a16="http://schemas.microsoft.com/office/drawing/2014/main" id="{D60BB2C3-885D-426C-83F2-0FE77B4D2F45}"/>
              </a:ext>
            </a:extLst>
          </p:cNvPr>
          <p:cNvSpPr/>
          <p:nvPr/>
        </p:nvSpPr>
        <p:spPr>
          <a:xfrm>
            <a:off x="3443483" y="4894417"/>
            <a:ext cx="906298" cy="365839"/>
          </a:xfrm>
          <a:custGeom>
            <a:avLst/>
            <a:gdLst>
              <a:gd name="connsiteX0" fmla="*/ 323284 w 3218909"/>
              <a:gd name="connsiteY0" fmla="*/ 22103 h 1299356"/>
              <a:gd name="connsiteX1" fmla="*/ 1220825 w 3218909"/>
              <a:gd name="connsiteY1" fmla="*/ 383862 h 1299356"/>
              <a:gd name="connsiteX2" fmla="*/ 1333982 w 3218909"/>
              <a:gd name="connsiteY2" fmla="*/ 407008 h 1299356"/>
              <a:gd name="connsiteX3" fmla="*/ 1586013 w 3218909"/>
              <a:gd name="connsiteY3" fmla="*/ 367574 h 1299356"/>
              <a:gd name="connsiteX4" fmla="*/ 1747176 w 3218909"/>
              <a:gd name="connsiteY4" fmla="*/ 391577 h 1299356"/>
              <a:gd name="connsiteX5" fmla="*/ 1906625 w 3218909"/>
              <a:gd name="connsiteY5" fmla="*/ 422438 h 1299356"/>
              <a:gd name="connsiteX6" fmla="*/ 2793021 w 3218909"/>
              <a:gd name="connsiteY6" fmla="*/ 58964 h 1299356"/>
              <a:gd name="connsiteX7" fmla="*/ 3068199 w 3218909"/>
              <a:gd name="connsiteY7" fmla="*/ 17816 h 1299356"/>
              <a:gd name="connsiteX8" fmla="*/ 3210502 w 3218909"/>
              <a:gd name="connsiteY8" fmla="*/ 178979 h 1299356"/>
              <a:gd name="connsiteX9" fmla="*/ 3205359 w 3218909"/>
              <a:gd name="connsiteY9" fmla="*/ 1066233 h 1299356"/>
              <a:gd name="connsiteX10" fmla="*/ 3121348 w 3218909"/>
              <a:gd name="connsiteY10" fmla="*/ 1255686 h 1299356"/>
              <a:gd name="connsiteX11" fmla="*/ 2878746 w 3218909"/>
              <a:gd name="connsiteY11" fmla="*/ 1272831 h 1299356"/>
              <a:gd name="connsiteX12" fmla="*/ 2041213 w 3218909"/>
              <a:gd name="connsiteY12" fmla="*/ 948790 h 1299356"/>
              <a:gd name="connsiteX13" fmla="*/ 1803755 w 3218909"/>
              <a:gd name="connsiteY13" fmla="*/ 821917 h 1299356"/>
              <a:gd name="connsiteX14" fmla="*/ 1604016 w 3218909"/>
              <a:gd name="connsiteY14" fmla="*/ 852778 h 1299356"/>
              <a:gd name="connsiteX15" fmla="*/ 1413706 w 3218909"/>
              <a:gd name="connsiteY15" fmla="*/ 837347 h 1299356"/>
              <a:gd name="connsiteX16" fmla="*/ 1146244 w 3218909"/>
              <a:gd name="connsiteY16" fmla="*/ 960791 h 1299356"/>
              <a:gd name="connsiteX17" fmla="*/ 394436 w 3218909"/>
              <a:gd name="connsiteY17" fmla="*/ 1250542 h 1299356"/>
              <a:gd name="connsiteX18" fmla="*/ 118401 w 3218909"/>
              <a:gd name="connsiteY18" fmla="*/ 1269401 h 1299356"/>
              <a:gd name="connsiteX19" fmla="*/ 11245 w 3218909"/>
              <a:gd name="connsiteY19" fmla="*/ 998511 h 1299356"/>
              <a:gd name="connsiteX20" fmla="*/ 101 w 3218909"/>
              <a:gd name="connsiteY20" fmla="*/ 236415 h 1299356"/>
              <a:gd name="connsiteX21" fmla="*/ 98684 w 3218909"/>
              <a:gd name="connsiteY21" fmla="*/ 42677 h 1299356"/>
              <a:gd name="connsiteX22" fmla="*/ 323284 w 3218909"/>
              <a:gd name="connsiteY22" fmla="*/ 22103 h 129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218909" h="1299356">
                <a:moveTo>
                  <a:pt x="323284" y="22103"/>
                </a:moveTo>
                <a:cubicBezTo>
                  <a:pt x="374719" y="43534"/>
                  <a:pt x="1192535" y="366717"/>
                  <a:pt x="1220825" y="383862"/>
                </a:cubicBezTo>
                <a:cubicBezTo>
                  <a:pt x="1249114" y="401007"/>
                  <a:pt x="1280832" y="423295"/>
                  <a:pt x="1333982" y="407008"/>
                </a:cubicBezTo>
                <a:cubicBezTo>
                  <a:pt x="1387131" y="390720"/>
                  <a:pt x="1485715" y="372718"/>
                  <a:pt x="1586013" y="367574"/>
                </a:cubicBezTo>
                <a:cubicBezTo>
                  <a:pt x="1658879" y="363288"/>
                  <a:pt x="1707743" y="381291"/>
                  <a:pt x="1747176" y="391577"/>
                </a:cubicBezTo>
                <a:cubicBezTo>
                  <a:pt x="1786610" y="402722"/>
                  <a:pt x="1854332" y="442155"/>
                  <a:pt x="1906625" y="422438"/>
                </a:cubicBezTo>
                <a:cubicBezTo>
                  <a:pt x="2056643" y="365003"/>
                  <a:pt x="2722727" y="87253"/>
                  <a:pt x="2793021" y="58964"/>
                </a:cubicBezTo>
                <a:cubicBezTo>
                  <a:pt x="2863316" y="30675"/>
                  <a:pt x="2980759" y="-23332"/>
                  <a:pt x="3068199" y="17816"/>
                </a:cubicBezTo>
                <a:cubicBezTo>
                  <a:pt x="3155638" y="59822"/>
                  <a:pt x="3190785" y="85539"/>
                  <a:pt x="3210502" y="178979"/>
                </a:cubicBezTo>
                <a:cubicBezTo>
                  <a:pt x="3230219" y="272420"/>
                  <a:pt x="3209645" y="1009655"/>
                  <a:pt x="3205359" y="1066233"/>
                </a:cubicBezTo>
                <a:cubicBezTo>
                  <a:pt x="3199358" y="1156244"/>
                  <a:pt x="3183927" y="1202536"/>
                  <a:pt x="3121348" y="1255686"/>
                </a:cubicBezTo>
                <a:cubicBezTo>
                  <a:pt x="3042481" y="1323408"/>
                  <a:pt x="2961042" y="1298548"/>
                  <a:pt x="2878746" y="1272831"/>
                </a:cubicBezTo>
                <a:cubicBezTo>
                  <a:pt x="2769876" y="1239398"/>
                  <a:pt x="2098649" y="973650"/>
                  <a:pt x="2041213" y="948790"/>
                </a:cubicBezTo>
                <a:cubicBezTo>
                  <a:pt x="1983777" y="923930"/>
                  <a:pt x="1842331" y="815916"/>
                  <a:pt x="1803755" y="821917"/>
                </a:cubicBezTo>
                <a:cubicBezTo>
                  <a:pt x="1765178" y="827918"/>
                  <a:pt x="1637448" y="851063"/>
                  <a:pt x="1604016" y="852778"/>
                </a:cubicBezTo>
                <a:cubicBezTo>
                  <a:pt x="1570583" y="854492"/>
                  <a:pt x="1445424" y="843348"/>
                  <a:pt x="1413706" y="837347"/>
                </a:cubicBezTo>
                <a:cubicBezTo>
                  <a:pt x="1381988" y="832204"/>
                  <a:pt x="1188249" y="944503"/>
                  <a:pt x="1146244" y="960791"/>
                </a:cubicBezTo>
                <a:cubicBezTo>
                  <a:pt x="1105096" y="977079"/>
                  <a:pt x="446728" y="1226539"/>
                  <a:pt x="394436" y="1250542"/>
                </a:cubicBezTo>
                <a:cubicBezTo>
                  <a:pt x="342143" y="1274545"/>
                  <a:pt x="194696" y="1325980"/>
                  <a:pt x="118401" y="1269401"/>
                </a:cubicBezTo>
                <a:cubicBezTo>
                  <a:pt x="42106" y="1212823"/>
                  <a:pt x="13816" y="1139957"/>
                  <a:pt x="11245" y="998511"/>
                </a:cubicBezTo>
                <a:cubicBezTo>
                  <a:pt x="8673" y="857064"/>
                  <a:pt x="2672" y="331570"/>
                  <a:pt x="101" y="236415"/>
                </a:cubicBezTo>
                <a:cubicBezTo>
                  <a:pt x="-2471" y="141261"/>
                  <a:pt x="44678" y="75252"/>
                  <a:pt x="98684" y="42677"/>
                </a:cubicBezTo>
                <a:cubicBezTo>
                  <a:pt x="145833" y="13530"/>
                  <a:pt x="211841" y="-25046"/>
                  <a:pt x="323284" y="22103"/>
                </a:cubicBezTo>
                <a:close/>
              </a:path>
            </a:pathLst>
          </a:custGeom>
          <a:solidFill>
            <a:schemeClr val="accent3"/>
          </a:solidFill>
          <a:ln w="8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5" name="Group 22">
            <a:extLst>
              <a:ext uri="{FF2B5EF4-FFF2-40B4-BE49-F238E27FC236}">
                <a16:creationId xmlns:a16="http://schemas.microsoft.com/office/drawing/2014/main" id="{AABB0974-D2DC-4E51-BBC7-0F856D2EB57B}"/>
              </a:ext>
            </a:extLst>
          </p:cNvPr>
          <p:cNvGrpSpPr/>
          <p:nvPr/>
        </p:nvGrpSpPr>
        <p:grpSpPr>
          <a:xfrm>
            <a:off x="1601865" y="4616341"/>
            <a:ext cx="906297" cy="760933"/>
            <a:chOff x="5465928" y="454154"/>
            <a:chExt cx="2845777" cy="2389333"/>
          </a:xfrm>
        </p:grpSpPr>
        <p:sp>
          <p:nvSpPr>
            <p:cNvPr id="86" name="Freeform: Shape 23">
              <a:extLst>
                <a:ext uri="{FF2B5EF4-FFF2-40B4-BE49-F238E27FC236}">
                  <a16:creationId xmlns:a16="http://schemas.microsoft.com/office/drawing/2014/main" id="{5C5695D2-04D2-4AAB-9271-293B86926F85}"/>
                </a:ext>
              </a:extLst>
            </p:cNvPr>
            <p:cNvSpPr/>
            <p:nvPr/>
          </p:nvSpPr>
          <p:spPr>
            <a:xfrm>
              <a:off x="5465928" y="454154"/>
              <a:ext cx="2845777" cy="2389333"/>
            </a:xfrm>
            <a:custGeom>
              <a:avLst/>
              <a:gdLst>
                <a:gd name="connsiteX0" fmla="*/ 1984088 w 2845777"/>
                <a:gd name="connsiteY0" fmla="*/ 2024259 h 2389333"/>
                <a:gd name="connsiteX1" fmla="*/ 1665484 w 2845777"/>
                <a:gd name="connsiteY1" fmla="*/ 2024653 h 2389333"/>
                <a:gd name="connsiteX2" fmla="*/ 1664302 w 2845777"/>
                <a:gd name="connsiteY2" fmla="*/ 2027016 h 2389333"/>
                <a:gd name="connsiteX3" fmla="*/ 1664302 w 2845777"/>
                <a:gd name="connsiteY3" fmla="*/ 2308207 h 2389333"/>
                <a:gd name="connsiteX4" fmla="*/ 1676117 w 2845777"/>
                <a:gd name="connsiteY4" fmla="*/ 2318052 h 2389333"/>
                <a:gd name="connsiteX5" fmla="*/ 1973061 w 2845777"/>
                <a:gd name="connsiteY5" fmla="*/ 2318052 h 2389333"/>
                <a:gd name="connsiteX6" fmla="*/ 1986057 w 2845777"/>
                <a:gd name="connsiteY6" fmla="*/ 2305056 h 2389333"/>
                <a:gd name="connsiteX7" fmla="*/ 1985664 w 2845777"/>
                <a:gd name="connsiteY7" fmla="*/ 2034498 h 2389333"/>
                <a:gd name="connsiteX8" fmla="*/ 1984088 w 2845777"/>
                <a:gd name="connsiteY8" fmla="*/ 2024259 h 2389333"/>
                <a:gd name="connsiteX9" fmla="*/ 521424 w 2845777"/>
                <a:gd name="connsiteY9" fmla="*/ 2024259 h 2389333"/>
                <a:gd name="connsiteX10" fmla="*/ 510791 w 2845777"/>
                <a:gd name="connsiteY10" fmla="*/ 2025047 h 2389333"/>
                <a:gd name="connsiteX11" fmla="*/ 280404 w 2845777"/>
                <a:gd name="connsiteY11" fmla="*/ 2025047 h 2389333"/>
                <a:gd name="connsiteX12" fmla="*/ 261106 w 2845777"/>
                <a:gd name="connsiteY12" fmla="*/ 2043556 h 2389333"/>
                <a:gd name="connsiteX13" fmla="*/ 260712 w 2845777"/>
                <a:gd name="connsiteY13" fmla="*/ 2316478 h 2389333"/>
                <a:gd name="connsiteX14" fmla="*/ 271346 w 2845777"/>
                <a:gd name="connsiteY14" fmla="*/ 2316871 h 2389333"/>
                <a:gd name="connsiteX15" fmla="*/ 568289 w 2845777"/>
                <a:gd name="connsiteY15" fmla="*/ 2317265 h 2389333"/>
                <a:gd name="connsiteX16" fmla="*/ 582073 w 2845777"/>
                <a:gd name="connsiteY16" fmla="*/ 2303481 h 2389333"/>
                <a:gd name="connsiteX17" fmla="*/ 582073 w 2845777"/>
                <a:gd name="connsiteY17" fmla="*/ 2025047 h 2389333"/>
                <a:gd name="connsiteX18" fmla="*/ 521424 w 2845777"/>
                <a:gd name="connsiteY18" fmla="*/ 2024259 h 2389333"/>
                <a:gd name="connsiteX19" fmla="*/ 836484 w 2845777"/>
                <a:gd name="connsiteY19" fmla="*/ 2023864 h 2389333"/>
                <a:gd name="connsiteX20" fmla="*/ 827426 w 2845777"/>
                <a:gd name="connsiteY20" fmla="*/ 2024652 h 2389333"/>
                <a:gd name="connsiteX21" fmla="*/ 827032 w 2845777"/>
                <a:gd name="connsiteY21" fmla="*/ 2303086 h 2389333"/>
                <a:gd name="connsiteX22" fmla="*/ 840816 w 2845777"/>
                <a:gd name="connsiteY22" fmla="*/ 2317263 h 2389333"/>
                <a:gd name="connsiteX23" fmla="*/ 1136578 w 2845777"/>
                <a:gd name="connsiteY23" fmla="*/ 2317263 h 2389333"/>
                <a:gd name="connsiteX24" fmla="*/ 1149968 w 2845777"/>
                <a:gd name="connsiteY24" fmla="*/ 2303480 h 2389333"/>
                <a:gd name="connsiteX25" fmla="*/ 1149968 w 2845777"/>
                <a:gd name="connsiteY25" fmla="*/ 2025046 h 2389333"/>
                <a:gd name="connsiteX26" fmla="*/ 1140910 w 2845777"/>
                <a:gd name="connsiteY26" fmla="*/ 2023864 h 2389333"/>
                <a:gd name="connsiteX27" fmla="*/ 836484 w 2845777"/>
                <a:gd name="connsiteY27" fmla="*/ 2023864 h 2389333"/>
                <a:gd name="connsiteX28" fmla="*/ 673046 w 2845777"/>
                <a:gd name="connsiteY28" fmla="*/ 0 h 2389333"/>
                <a:gd name="connsiteX29" fmla="*/ 2158946 w 2845777"/>
                <a:gd name="connsiteY29" fmla="*/ 0 h 2389333"/>
                <a:gd name="connsiteX30" fmla="*/ 2307418 w 2845777"/>
                <a:gd name="connsiteY30" fmla="*/ 148472 h 2389333"/>
                <a:gd name="connsiteX31" fmla="*/ 2307418 w 2845777"/>
                <a:gd name="connsiteY31" fmla="*/ 2021895 h 2389333"/>
                <a:gd name="connsiteX32" fmla="*/ 2310963 w 2845777"/>
                <a:gd name="connsiteY32" fmla="*/ 2021895 h 2389333"/>
                <a:gd name="connsiteX33" fmla="*/ 2307024 w 2845777"/>
                <a:gd name="connsiteY33" fmla="*/ 2023077 h 2389333"/>
                <a:gd name="connsiteX34" fmla="*/ 2244800 w 2845777"/>
                <a:gd name="connsiteY34" fmla="*/ 2025046 h 2389333"/>
                <a:gd name="connsiteX35" fmla="*/ 2245194 w 2845777"/>
                <a:gd name="connsiteY35" fmla="*/ 2058127 h 2389333"/>
                <a:gd name="connsiteX36" fmla="*/ 2245194 w 2845777"/>
                <a:gd name="connsiteY36" fmla="*/ 2300723 h 2389333"/>
                <a:gd name="connsiteX37" fmla="*/ 2257009 w 2845777"/>
                <a:gd name="connsiteY37" fmla="*/ 2314113 h 2389333"/>
                <a:gd name="connsiteX38" fmla="*/ 2556709 w 2845777"/>
                <a:gd name="connsiteY38" fmla="*/ 2314113 h 2389333"/>
                <a:gd name="connsiteX39" fmla="*/ 2567736 w 2845777"/>
                <a:gd name="connsiteY39" fmla="*/ 2304268 h 2389333"/>
                <a:gd name="connsiteX40" fmla="*/ 2567343 w 2845777"/>
                <a:gd name="connsiteY40" fmla="*/ 2027015 h 2389333"/>
                <a:gd name="connsiteX41" fmla="*/ 2551983 w 2845777"/>
                <a:gd name="connsiteY41" fmla="*/ 2024652 h 2389333"/>
                <a:gd name="connsiteX42" fmla="*/ 2334592 w 2845777"/>
                <a:gd name="connsiteY42" fmla="*/ 2024652 h 2389333"/>
                <a:gd name="connsiteX43" fmla="*/ 2310963 w 2845777"/>
                <a:gd name="connsiteY43" fmla="*/ 2021895 h 2389333"/>
                <a:gd name="connsiteX44" fmla="*/ 2742595 w 2845777"/>
                <a:gd name="connsiteY44" fmla="*/ 2021895 h 2389333"/>
                <a:gd name="connsiteX45" fmla="*/ 2845777 w 2845777"/>
                <a:gd name="connsiteY45" fmla="*/ 2125077 h 2389333"/>
                <a:gd name="connsiteX46" fmla="*/ 2845777 w 2845777"/>
                <a:gd name="connsiteY46" fmla="*/ 2286151 h 2389333"/>
                <a:gd name="connsiteX47" fmla="*/ 2742595 w 2845777"/>
                <a:gd name="connsiteY47" fmla="*/ 2389333 h 2389333"/>
                <a:gd name="connsiteX48" fmla="*/ 103182 w 2845777"/>
                <a:gd name="connsiteY48" fmla="*/ 2389333 h 2389333"/>
                <a:gd name="connsiteX49" fmla="*/ 0 w 2845777"/>
                <a:gd name="connsiteY49" fmla="*/ 2286151 h 2389333"/>
                <a:gd name="connsiteX50" fmla="*/ 0 w 2845777"/>
                <a:gd name="connsiteY50" fmla="*/ 2125077 h 2389333"/>
                <a:gd name="connsiteX51" fmla="*/ 103182 w 2845777"/>
                <a:gd name="connsiteY51" fmla="*/ 2021895 h 2389333"/>
                <a:gd name="connsiteX52" fmla="*/ 524574 w 2845777"/>
                <a:gd name="connsiteY52" fmla="*/ 2021895 h 2389333"/>
                <a:gd name="connsiteX53" fmla="*/ 2307025 w 2845777"/>
                <a:gd name="connsiteY53" fmla="*/ 2021895 h 2389333"/>
                <a:gd name="connsiteX54" fmla="*/ 2307025 w 2845777"/>
                <a:gd name="connsiteY54" fmla="*/ 1687538 h 2389333"/>
                <a:gd name="connsiteX55" fmla="*/ 1985659 w 2845777"/>
                <a:gd name="connsiteY55" fmla="*/ 1687538 h 2389333"/>
                <a:gd name="connsiteX56" fmla="*/ 1985271 w 2845777"/>
                <a:gd name="connsiteY56" fmla="*/ 1656033 h 2389333"/>
                <a:gd name="connsiteX57" fmla="*/ 1985664 w 2845777"/>
                <a:gd name="connsiteY57" fmla="*/ 79946 h 2389333"/>
                <a:gd name="connsiteX58" fmla="*/ 1972668 w 2845777"/>
                <a:gd name="connsiteY58" fmla="*/ 66556 h 2389333"/>
                <a:gd name="connsiteX59" fmla="*/ 1676905 w 2845777"/>
                <a:gd name="connsiteY59" fmla="*/ 66556 h 2389333"/>
                <a:gd name="connsiteX60" fmla="*/ 1663909 w 2845777"/>
                <a:gd name="connsiteY60" fmla="*/ 79946 h 2389333"/>
                <a:gd name="connsiteX61" fmla="*/ 1664303 w 2845777"/>
                <a:gd name="connsiteY61" fmla="*/ 1670604 h 2389333"/>
                <a:gd name="connsiteX62" fmla="*/ 1663918 w 2845777"/>
                <a:gd name="connsiteY62" fmla="*/ 1687538 h 2389333"/>
                <a:gd name="connsiteX63" fmla="*/ 1150362 w 2845777"/>
                <a:gd name="connsiteY63" fmla="*/ 1687538 h 2389333"/>
                <a:gd name="connsiteX64" fmla="*/ 1149968 w 2845777"/>
                <a:gd name="connsiteY64" fmla="*/ 1675723 h 2389333"/>
                <a:gd name="connsiteX65" fmla="*/ 1150362 w 2845777"/>
                <a:gd name="connsiteY65" fmla="*/ 80733 h 2389333"/>
                <a:gd name="connsiteX66" fmla="*/ 1135002 w 2845777"/>
                <a:gd name="connsiteY66" fmla="*/ 65768 h 2389333"/>
                <a:gd name="connsiteX67" fmla="*/ 845541 w 2845777"/>
                <a:gd name="connsiteY67" fmla="*/ 66162 h 2389333"/>
                <a:gd name="connsiteX68" fmla="*/ 827425 w 2845777"/>
                <a:gd name="connsiteY68" fmla="*/ 84672 h 2389333"/>
                <a:gd name="connsiteX69" fmla="*/ 827425 w 2845777"/>
                <a:gd name="connsiteY69" fmla="*/ 1659576 h 2389333"/>
                <a:gd name="connsiteX70" fmla="*/ 827425 w 2845777"/>
                <a:gd name="connsiteY70" fmla="*/ 1687538 h 2389333"/>
                <a:gd name="connsiteX71" fmla="*/ 524574 w 2845777"/>
                <a:gd name="connsiteY71" fmla="*/ 1687538 h 2389333"/>
                <a:gd name="connsiteX72" fmla="*/ 524574 w 2845777"/>
                <a:gd name="connsiteY72" fmla="*/ 148472 h 2389333"/>
                <a:gd name="connsiteX73" fmla="*/ 673046 w 2845777"/>
                <a:gd name="connsiteY73" fmla="*/ 0 h 23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845777" h="2389333">
                  <a:moveTo>
                    <a:pt x="1984088" y="2024259"/>
                  </a:moveTo>
                  <a:cubicBezTo>
                    <a:pt x="1877755" y="2024259"/>
                    <a:pt x="1771423" y="2024259"/>
                    <a:pt x="1665484" y="2024653"/>
                  </a:cubicBezTo>
                  <a:cubicBezTo>
                    <a:pt x="1665090" y="2025441"/>
                    <a:pt x="1664302" y="2026228"/>
                    <a:pt x="1664302" y="2027016"/>
                  </a:cubicBezTo>
                  <a:cubicBezTo>
                    <a:pt x="1664302" y="2120746"/>
                    <a:pt x="1664696" y="2214477"/>
                    <a:pt x="1664302" y="2308207"/>
                  </a:cubicBezTo>
                  <a:cubicBezTo>
                    <a:pt x="1664302" y="2319234"/>
                    <a:pt x="1669028" y="2318052"/>
                    <a:pt x="1676117" y="2318052"/>
                  </a:cubicBezTo>
                  <a:cubicBezTo>
                    <a:pt x="1774967" y="2317659"/>
                    <a:pt x="1874211" y="2317659"/>
                    <a:pt x="1973061" y="2318052"/>
                  </a:cubicBezTo>
                  <a:cubicBezTo>
                    <a:pt x="1983301" y="2318052"/>
                    <a:pt x="1986057" y="2315690"/>
                    <a:pt x="1986057" y="2305056"/>
                  </a:cubicBezTo>
                  <a:cubicBezTo>
                    <a:pt x="1985664" y="2214870"/>
                    <a:pt x="1985664" y="2124685"/>
                    <a:pt x="1985664" y="2034498"/>
                  </a:cubicBezTo>
                  <a:cubicBezTo>
                    <a:pt x="1985664" y="2030954"/>
                    <a:pt x="1986845" y="2027410"/>
                    <a:pt x="1984088" y="2024259"/>
                  </a:cubicBezTo>
                  <a:close/>
                  <a:moveTo>
                    <a:pt x="521424" y="2024259"/>
                  </a:moveTo>
                  <a:cubicBezTo>
                    <a:pt x="517880" y="2024653"/>
                    <a:pt x="514335" y="2025047"/>
                    <a:pt x="510791" y="2025047"/>
                  </a:cubicBezTo>
                  <a:cubicBezTo>
                    <a:pt x="433995" y="2025047"/>
                    <a:pt x="357199" y="2025047"/>
                    <a:pt x="280404" y="2025047"/>
                  </a:cubicBezTo>
                  <a:cubicBezTo>
                    <a:pt x="261106" y="2025047"/>
                    <a:pt x="261106" y="2025047"/>
                    <a:pt x="261106" y="2043556"/>
                  </a:cubicBezTo>
                  <a:cubicBezTo>
                    <a:pt x="261106" y="2134530"/>
                    <a:pt x="260712" y="2225504"/>
                    <a:pt x="260712" y="2316478"/>
                  </a:cubicBezTo>
                  <a:cubicBezTo>
                    <a:pt x="264257" y="2316871"/>
                    <a:pt x="267801" y="2317265"/>
                    <a:pt x="271346" y="2316871"/>
                  </a:cubicBezTo>
                  <a:cubicBezTo>
                    <a:pt x="370196" y="2316871"/>
                    <a:pt x="469440" y="2316871"/>
                    <a:pt x="568289" y="2317265"/>
                  </a:cubicBezTo>
                  <a:cubicBezTo>
                    <a:pt x="579316" y="2317265"/>
                    <a:pt x="582073" y="2314508"/>
                    <a:pt x="582073" y="2303481"/>
                  </a:cubicBezTo>
                  <a:cubicBezTo>
                    <a:pt x="581680" y="2210538"/>
                    <a:pt x="582073" y="2117989"/>
                    <a:pt x="582073" y="2025047"/>
                  </a:cubicBezTo>
                  <a:cubicBezTo>
                    <a:pt x="561988" y="2024653"/>
                    <a:pt x="541509" y="2024653"/>
                    <a:pt x="521424" y="2024259"/>
                  </a:cubicBezTo>
                  <a:close/>
                  <a:moveTo>
                    <a:pt x="836484" y="2023864"/>
                  </a:moveTo>
                  <a:cubicBezTo>
                    <a:pt x="833727" y="2023864"/>
                    <a:pt x="830577" y="2024258"/>
                    <a:pt x="827426" y="2024652"/>
                  </a:cubicBezTo>
                  <a:cubicBezTo>
                    <a:pt x="827426" y="2117200"/>
                    <a:pt x="827426" y="2210143"/>
                    <a:pt x="827032" y="2303086"/>
                  </a:cubicBezTo>
                  <a:cubicBezTo>
                    <a:pt x="827032" y="2314113"/>
                    <a:pt x="829789" y="2317263"/>
                    <a:pt x="840816" y="2317263"/>
                  </a:cubicBezTo>
                  <a:cubicBezTo>
                    <a:pt x="939272" y="2316869"/>
                    <a:pt x="1038122" y="2316869"/>
                    <a:pt x="1136578" y="2317263"/>
                  </a:cubicBezTo>
                  <a:cubicBezTo>
                    <a:pt x="1147999" y="2317657"/>
                    <a:pt x="1149968" y="2314113"/>
                    <a:pt x="1149968" y="2303480"/>
                  </a:cubicBezTo>
                  <a:cubicBezTo>
                    <a:pt x="1149575" y="2210931"/>
                    <a:pt x="1149968" y="2117988"/>
                    <a:pt x="1149968" y="2025046"/>
                  </a:cubicBezTo>
                  <a:cubicBezTo>
                    <a:pt x="1147211" y="2025046"/>
                    <a:pt x="1144061" y="2024258"/>
                    <a:pt x="1140910" y="2023864"/>
                  </a:cubicBezTo>
                  <a:cubicBezTo>
                    <a:pt x="1039304" y="2023864"/>
                    <a:pt x="938091" y="2023864"/>
                    <a:pt x="836484" y="2023864"/>
                  </a:cubicBezTo>
                  <a:close/>
                  <a:moveTo>
                    <a:pt x="673046" y="0"/>
                  </a:moveTo>
                  <a:lnTo>
                    <a:pt x="2158946" y="0"/>
                  </a:lnTo>
                  <a:cubicBezTo>
                    <a:pt x="2240862" y="0"/>
                    <a:pt x="2307418" y="66556"/>
                    <a:pt x="2307418" y="148472"/>
                  </a:cubicBezTo>
                  <a:lnTo>
                    <a:pt x="2307418" y="2021895"/>
                  </a:lnTo>
                  <a:lnTo>
                    <a:pt x="2310963" y="2021895"/>
                  </a:lnTo>
                  <a:cubicBezTo>
                    <a:pt x="2309387" y="2021895"/>
                    <a:pt x="2308994" y="2023864"/>
                    <a:pt x="2307024" y="2023077"/>
                  </a:cubicBezTo>
                  <a:cubicBezTo>
                    <a:pt x="2286152" y="2025439"/>
                    <a:pt x="2265279" y="2021895"/>
                    <a:pt x="2244800" y="2025046"/>
                  </a:cubicBezTo>
                  <a:cubicBezTo>
                    <a:pt x="2245194" y="2036073"/>
                    <a:pt x="2245194" y="2047100"/>
                    <a:pt x="2245194" y="2058127"/>
                  </a:cubicBezTo>
                  <a:cubicBezTo>
                    <a:pt x="2245194" y="2138861"/>
                    <a:pt x="2245588" y="2219989"/>
                    <a:pt x="2245194" y="2300723"/>
                  </a:cubicBezTo>
                  <a:cubicBezTo>
                    <a:pt x="2245194" y="2309781"/>
                    <a:pt x="2245982" y="2314113"/>
                    <a:pt x="2257009" y="2314113"/>
                  </a:cubicBezTo>
                  <a:cubicBezTo>
                    <a:pt x="2356646" y="2313719"/>
                    <a:pt x="2456678" y="2314113"/>
                    <a:pt x="2556709" y="2314113"/>
                  </a:cubicBezTo>
                  <a:cubicBezTo>
                    <a:pt x="2564192" y="2314113"/>
                    <a:pt x="2567736" y="2312932"/>
                    <a:pt x="2567736" y="2304268"/>
                  </a:cubicBezTo>
                  <a:cubicBezTo>
                    <a:pt x="2567343" y="2211719"/>
                    <a:pt x="2567343" y="2119564"/>
                    <a:pt x="2567343" y="2027015"/>
                  </a:cubicBezTo>
                  <a:cubicBezTo>
                    <a:pt x="2562617" y="2023864"/>
                    <a:pt x="2557103" y="2024652"/>
                    <a:pt x="2551983" y="2024652"/>
                  </a:cubicBezTo>
                  <a:cubicBezTo>
                    <a:pt x="2479520" y="2024652"/>
                    <a:pt x="2407056" y="2024652"/>
                    <a:pt x="2334592" y="2024652"/>
                  </a:cubicBezTo>
                  <a:cubicBezTo>
                    <a:pt x="2326716" y="2024652"/>
                    <a:pt x="2318446" y="2024652"/>
                    <a:pt x="2310963" y="2021895"/>
                  </a:cubicBezTo>
                  <a:lnTo>
                    <a:pt x="2742595" y="2021895"/>
                  </a:lnTo>
                  <a:cubicBezTo>
                    <a:pt x="2799699" y="2021895"/>
                    <a:pt x="2845777" y="2067972"/>
                    <a:pt x="2845777" y="2125077"/>
                  </a:cubicBezTo>
                  <a:lnTo>
                    <a:pt x="2845777" y="2286151"/>
                  </a:lnTo>
                  <a:cubicBezTo>
                    <a:pt x="2845777" y="2342862"/>
                    <a:pt x="2799306" y="2389333"/>
                    <a:pt x="2742595" y="2389333"/>
                  </a:cubicBezTo>
                  <a:lnTo>
                    <a:pt x="103182" y="2389333"/>
                  </a:lnTo>
                  <a:cubicBezTo>
                    <a:pt x="46077" y="2389333"/>
                    <a:pt x="0" y="2342862"/>
                    <a:pt x="0" y="2286151"/>
                  </a:cubicBezTo>
                  <a:lnTo>
                    <a:pt x="0" y="2125077"/>
                  </a:lnTo>
                  <a:cubicBezTo>
                    <a:pt x="0" y="2067972"/>
                    <a:pt x="46077" y="2021895"/>
                    <a:pt x="103182" y="2021895"/>
                  </a:cubicBezTo>
                  <a:lnTo>
                    <a:pt x="524574" y="2021895"/>
                  </a:lnTo>
                  <a:lnTo>
                    <a:pt x="2307025" y="2021895"/>
                  </a:lnTo>
                  <a:lnTo>
                    <a:pt x="2307025" y="1687538"/>
                  </a:lnTo>
                  <a:lnTo>
                    <a:pt x="1985659" y="1687538"/>
                  </a:lnTo>
                  <a:lnTo>
                    <a:pt x="1985271" y="1656033"/>
                  </a:lnTo>
                  <a:cubicBezTo>
                    <a:pt x="1985271" y="1130671"/>
                    <a:pt x="1985271" y="605308"/>
                    <a:pt x="1985664" y="79946"/>
                  </a:cubicBezTo>
                  <a:cubicBezTo>
                    <a:pt x="1985664" y="69707"/>
                    <a:pt x="1983302" y="66556"/>
                    <a:pt x="1972668" y="66556"/>
                  </a:cubicBezTo>
                  <a:cubicBezTo>
                    <a:pt x="1874212" y="66950"/>
                    <a:pt x="1775362" y="66950"/>
                    <a:pt x="1676905" y="66556"/>
                  </a:cubicBezTo>
                  <a:cubicBezTo>
                    <a:pt x="1665878" y="66556"/>
                    <a:pt x="1663909" y="70101"/>
                    <a:pt x="1663909" y="79946"/>
                  </a:cubicBezTo>
                  <a:cubicBezTo>
                    <a:pt x="1664303" y="610034"/>
                    <a:pt x="1664303" y="1140516"/>
                    <a:pt x="1664303" y="1670604"/>
                  </a:cubicBezTo>
                  <a:lnTo>
                    <a:pt x="1663918" y="1687538"/>
                  </a:lnTo>
                  <a:lnTo>
                    <a:pt x="1150362" y="1687538"/>
                  </a:lnTo>
                  <a:cubicBezTo>
                    <a:pt x="1150362" y="1683599"/>
                    <a:pt x="1149968" y="1679661"/>
                    <a:pt x="1149968" y="1675723"/>
                  </a:cubicBezTo>
                  <a:cubicBezTo>
                    <a:pt x="1149968" y="1144060"/>
                    <a:pt x="1149968" y="612397"/>
                    <a:pt x="1150362" y="80733"/>
                  </a:cubicBezTo>
                  <a:cubicBezTo>
                    <a:pt x="1150362" y="67737"/>
                    <a:pt x="1146423" y="65768"/>
                    <a:pt x="1135002" y="65768"/>
                  </a:cubicBezTo>
                  <a:cubicBezTo>
                    <a:pt x="1038515" y="66162"/>
                    <a:pt x="942029" y="66162"/>
                    <a:pt x="845541" y="66162"/>
                  </a:cubicBezTo>
                  <a:cubicBezTo>
                    <a:pt x="825062" y="66162"/>
                    <a:pt x="827425" y="63011"/>
                    <a:pt x="827425" y="84672"/>
                  </a:cubicBezTo>
                  <a:cubicBezTo>
                    <a:pt x="827425" y="609640"/>
                    <a:pt x="827425" y="1134608"/>
                    <a:pt x="827425" y="1659576"/>
                  </a:cubicBezTo>
                  <a:cubicBezTo>
                    <a:pt x="827425" y="1669028"/>
                    <a:pt x="827425" y="1678086"/>
                    <a:pt x="827425" y="1687538"/>
                  </a:cubicBezTo>
                  <a:lnTo>
                    <a:pt x="524574" y="1687538"/>
                  </a:lnTo>
                  <a:lnTo>
                    <a:pt x="524574" y="148472"/>
                  </a:lnTo>
                  <a:cubicBezTo>
                    <a:pt x="524574" y="66556"/>
                    <a:pt x="591130" y="0"/>
                    <a:pt x="673046" y="0"/>
                  </a:cubicBezTo>
                  <a:close/>
                </a:path>
              </a:pathLst>
            </a:custGeom>
            <a:solidFill>
              <a:schemeClr val="accent2"/>
            </a:solidFill>
            <a:ln w="8563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87" name="Freeform: Shape 24">
              <a:extLst>
                <a:ext uri="{FF2B5EF4-FFF2-40B4-BE49-F238E27FC236}">
                  <a16:creationId xmlns:a16="http://schemas.microsoft.com/office/drawing/2014/main" id="{22597563-6E3C-4573-8C55-D3E7B5DF904B}"/>
                </a:ext>
              </a:extLst>
            </p:cNvPr>
            <p:cNvSpPr/>
            <p:nvPr/>
          </p:nvSpPr>
          <p:spPr>
            <a:xfrm>
              <a:off x="5990502" y="2141692"/>
              <a:ext cx="1782451" cy="334357"/>
            </a:xfrm>
            <a:custGeom>
              <a:avLst/>
              <a:gdLst>
                <a:gd name="connsiteX0" fmla="*/ 1556790 w 1782451"/>
                <a:gd name="connsiteY0" fmla="*/ 26387 h 334357"/>
                <a:gd name="connsiteX1" fmla="*/ 1530010 w 1782451"/>
                <a:gd name="connsiteY1" fmla="*/ 117361 h 334357"/>
                <a:gd name="connsiteX2" fmla="*/ 1507955 w 1782451"/>
                <a:gd name="connsiteY2" fmla="*/ 134295 h 334357"/>
                <a:gd name="connsiteX3" fmla="*/ 1420526 w 1782451"/>
                <a:gd name="connsiteY3" fmla="*/ 133901 h 334357"/>
                <a:gd name="connsiteX4" fmla="*/ 1492990 w 1782451"/>
                <a:gd name="connsiteY4" fmla="*/ 190218 h 334357"/>
                <a:gd name="connsiteX5" fmla="*/ 1500473 w 1782451"/>
                <a:gd name="connsiteY5" fmla="*/ 213060 h 334357"/>
                <a:gd name="connsiteX6" fmla="*/ 1471724 w 1782451"/>
                <a:gd name="connsiteY6" fmla="*/ 307184 h 334357"/>
                <a:gd name="connsiteX7" fmla="*/ 1547732 w 1782451"/>
                <a:gd name="connsiteY7" fmla="*/ 247716 h 334357"/>
                <a:gd name="connsiteX8" fmla="*/ 1564272 w 1782451"/>
                <a:gd name="connsiteY8" fmla="*/ 247716 h 334357"/>
                <a:gd name="connsiteX9" fmla="*/ 1639099 w 1782451"/>
                <a:gd name="connsiteY9" fmla="*/ 304821 h 334357"/>
                <a:gd name="connsiteX10" fmla="*/ 1611137 w 1782451"/>
                <a:gd name="connsiteY10" fmla="*/ 211091 h 334357"/>
                <a:gd name="connsiteX11" fmla="*/ 1617832 w 1782451"/>
                <a:gd name="connsiteY11" fmla="*/ 190218 h 334357"/>
                <a:gd name="connsiteX12" fmla="*/ 1691084 w 1782451"/>
                <a:gd name="connsiteY12" fmla="*/ 133114 h 334357"/>
                <a:gd name="connsiteX13" fmla="*/ 1604442 w 1782451"/>
                <a:gd name="connsiteY13" fmla="*/ 133507 h 334357"/>
                <a:gd name="connsiteX14" fmla="*/ 1583176 w 1782451"/>
                <a:gd name="connsiteY14" fmla="*/ 116179 h 334357"/>
                <a:gd name="connsiteX15" fmla="*/ 1556790 w 1782451"/>
                <a:gd name="connsiteY15" fmla="*/ 26387 h 334357"/>
                <a:gd name="connsiteX16" fmla="*/ 655718 w 1782451"/>
                <a:gd name="connsiteY16" fmla="*/ 26387 h 334357"/>
                <a:gd name="connsiteX17" fmla="*/ 652568 w 1782451"/>
                <a:gd name="connsiteY17" fmla="*/ 30326 h 334357"/>
                <a:gd name="connsiteX18" fmla="*/ 625788 w 1782451"/>
                <a:gd name="connsiteY18" fmla="*/ 121299 h 334357"/>
                <a:gd name="connsiteX19" fmla="*/ 611216 w 1782451"/>
                <a:gd name="connsiteY19" fmla="*/ 131932 h 334357"/>
                <a:gd name="connsiteX20" fmla="*/ 545054 w 1782451"/>
                <a:gd name="connsiteY20" fmla="*/ 132326 h 334357"/>
                <a:gd name="connsiteX21" fmla="*/ 519061 w 1782451"/>
                <a:gd name="connsiteY21" fmla="*/ 132326 h 334357"/>
                <a:gd name="connsiteX22" fmla="*/ 594282 w 1782451"/>
                <a:gd name="connsiteY22" fmla="*/ 190218 h 334357"/>
                <a:gd name="connsiteX23" fmla="*/ 599795 w 1782451"/>
                <a:gd name="connsiteY23" fmla="*/ 207940 h 334357"/>
                <a:gd name="connsiteX24" fmla="*/ 570259 w 1782451"/>
                <a:gd name="connsiteY24" fmla="*/ 304822 h 334357"/>
                <a:gd name="connsiteX25" fmla="*/ 641541 w 1782451"/>
                <a:gd name="connsiteY25" fmla="*/ 248898 h 334357"/>
                <a:gd name="connsiteX26" fmla="*/ 666746 w 1782451"/>
                <a:gd name="connsiteY26" fmla="*/ 248504 h 334357"/>
                <a:gd name="connsiteX27" fmla="*/ 738028 w 1782451"/>
                <a:gd name="connsiteY27" fmla="*/ 304034 h 334357"/>
                <a:gd name="connsiteX28" fmla="*/ 709279 w 1782451"/>
                <a:gd name="connsiteY28" fmla="*/ 208334 h 334357"/>
                <a:gd name="connsiteX29" fmla="*/ 715974 w 1782451"/>
                <a:gd name="connsiteY29" fmla="*/ 188643 h 334357"/>
                <a:gd name="connsiteX30" fmla="*/ 790406 w 1782451"/>
                <a:gd name="connsiteY30" fmla="*/ 131144 h 334357"/>
                <a:gd name="connsiteX31" fmla="*/ 701008 w 1782451"/>
                <a:gd name="connsiteY31" fmla="*/ 131932 h 334357"/>
                <a:gd name="connsiteX32" fmla="*/ 681711 w 1782451"/>
                <a:gd name="connsiteY32" fmla="*/ 116573 h 334357"/>
                <a:gd name="connsiteX33" fmla="*/ 655718 w 1782451"/>
                <a:gd name="connsiteY33" fmla="*/ 26387 h 334357"/>
                <a:gd name="connsiteX34" fmla="*/ 241809 w 1782451"/>
                <a:gd name="connsiteY34" fmla="*/ 25993 h 334357"/>
                <a:gd name="connsiteX35" fmla="*/ 215029 w 1782451"/>
                <a:gd name="connsiteY35" fmla="*/ 117360 h 334357"/>
                <a:gd name="connsiteX36" fmla="*/ 194156 w 1782451"/>
                <a:gd name="connsiteY36" fmla="*/ 134295 h 334357"/>
                <a:gd name="connsiteX37" fmla="*/ 153198 w 1782451"/>
                <a:gd name="connsiteY37" fmla="*/ 133901 h 334357"/>
                <a:gd name="connsiteX38" fmla="*/ 106333 w 1782451"/>
                <a:gd name="connsiteY38" fmla="*/ 133901 h 334357"/>
                <a:gd name="connsiteX39" fmla="*/ 179191 w 1782451"/>
                <a:gd name="connsiteY39" fmla="*/ 191006 h 334357"/>
                <a:gd name="connsiteX40" fmla="*/ 185885 w 1782451"/>
                <a:gd name="connsiteY40" fmla="*/ 211878 h 334357"/>
                <a:gd name="connsiteX41" fmla="*/ 157136 w 1782451"/>
                <a:gd name="connsiteY41" fmla="*/ 306003 h 334357"/>
                <a:gd name="connsiteX42" fmla="*/ 184311 w 1782451"/>
                <a:gd name="connsiteY42" fmla="*/ 285917 h 334357"/>
                <a:gd name="connsiteX43" fmla="*/ 208334 w 1782451"/>
                <a:gd name="connsiteY43" fmla="*/ 265832 h 334357"/>
                <a:gd name="connsiteX44" fmla="*/ 240233 w 1782451"/>
                <a:gd name="connsiteY44" fmla="*/ 244172 h 334357"/>
                <a:gd name="connsiteX45" fmla="*/ 273708 w 1782451"/>
                <a:gd name="connsiteY45" fmla="*/ 265832 h 334357"/>
                <a:gd name="connsiteX46" fmla="*/ 324118 w 1782451"/>
                <a:gd name="connsiteY46" fmla="*/ 304427 h 334357"/>
                <a:gd name="connsiteX47" fmla="*/ 296550 w 1782451"/>
                <a:gd name="connsiteY47" fmla="*/ 213060 h 334357"/>
                <a:gd name="connsiteX48" fmla="*/ 304821 w 1782451"/>
                <a:gd name="connsiteY48" fmla="*/ 189036 h 334357"/>
                <a:gd name="connsiteX49" fmla="*/ 376497 w 1782451"/>
                <a:gd name="connsiteY49" fmla="*/ 133507 h 334357"/>
                <a:gd name="connsiteX50" fmla="*/ 282766 w 1782451"/>
                <a:gd name="connsiteY50" fmla="*/ 133507 h 334357"/>
                <a:gd name="connsiteX51" fmla="*/ 270558 w 1782451"/>
                <a:gd name="connsiteY51" fmla="*/ 125237 h 334357"/>
                <a:gd name="connsiteX52" fmla="*/ 241809 w 1782451"/>
                <a:gd name="connsiteY52" fmla="*/ 25993 h 334357"/>
                <a:gd name="connsiteX53" fmla="*/ 1105467 w 1782451"/>
                <a:gd name="connsiteY53" fmla="*/ 24417 h 334357"/>
                <a:gd name="connsiteX54" fmla="*/ 1076718 w 1782451"/>
                <a:gd name="connsiteY54" fmla="*/ 121298 h 334357"/>
                <a:gd name="connsiteX55" fmla="*/ 1062146 w 1782451"/>
                <a:gd name="connsiteY55" fmla="*/ 131931 h 334357"/>
                <a:gd name="connsiteX56" fmla="*/ 973535 w 1782451"/>
                <a:gd name="connsiteY56" fmla="*/ 131537 h 334357"/>
                <a:gd name="connsiteX57" fmla="*/ 1043636 w 1782451"/>
                <a:gd name="connsiteY57" fmla="*/ 189035 h 334357"/>
                <a:gd name="connsiteX58" fmla="*/ 1050331 w 1782451"/>
                <a:gd name="connsiteY58" fmla="*/ 210696 h 334357"/>
                <a:gd name="connsiteX59" fmla="*/ 1021582 w 1782451"/>
                <a:gd name="connsiteY59" fmla="*/ 303245 h 334357"/>
                <a:gd name="connsiteX60" fmla="*/ 1073961 w 1782451"/>
                <a:gd name="connsiteY60" fmla="*/ 263074 h 334357"/>
                <a:gd name="connsiteX61" fmla="*/ 1105073 w 1782451"/>
                <a:gd name="connsiteY61" fmla="*/ 242202 h 334357"/>
                <a:gd name="connsiteX62" fmla="*/ 1136185 w 1782451"/>
                <a:gd name="connsiteY62" fmla="*/ 262681 h 334357"/>
                <a:gd name="connsiteX63" fmla="*/ 1188170 w 1782451"/>
                <a:gd name="connsiteY63" fmla="*/ 302063 h 334357"/>
                <a:gd name="connsiteX64" fmla="*/ 1159421 w 1782451"/>
                <a:gd name="connsiteY64" fmla="*/ 206364 h 334357"/>
                <a:gd name="connsiteX65" fmla="*/ 1162571 w 1782451"/>
                <a:gd name="connsiteY65" fmla="*/ 191399 h 334357"/>
                <a:gd name="connsiteX66" fmla="*/ 1231097 w 1782451"/>
                <a:gd name="connsiteY66" fmla="*/ 138232 h 334357"/>
                <a:gd name="connsiteX67" fmla="*/ 1237004 w 1782451"/>
                <a:gd name="connsiteY67" fmla="*/ 131144 h 334357"/>
                <a:gd name="connsiteX68" fmla="*/ 1148000 w 1782451"/>
                <a:gd name="connsiteY68" fmla="*/ 131537 h 334357"/>
                <a:gd name="connsiteX69" fmla="*/ 1133428 w 1782451"/>
                <a:gd name="connsiteY69" fmla="*/ 120510 h 334357"/>
                <a:gd name="connsiteX70" fmla="*/ 1120038 w 1782451"/>
                <a:gd name="connsiteY70" fmla="*/ 72463 h 334357"/>
                <a:gd name="connsiteX71" fmla="*/ 1105467 w 1782451"/>
                <a:gd name="connsiteY71" fmla="*/ 24417 h 334357"/>
                <a:gd name="connsiteX72" fmla="*/ 0 w 1782451"/>
                <a:gd name="connsiteY72" fmla="*/ 0 h 334357"/>
                <a:gd name="connsiteX73" fmla="*/ 1782451 w 1782451"/>
                <a:gd name="connsiteY73" fmla="*/ 0 h 334357"/>
                <a:gd name="connsiteX74" fmla="*/ 1782451 w 1782451"/>
                <a:gd name="connsiteY74" fmla="*/ 334357 h 334357"/>
                <a:gd name="connsiteX75" fmla="*/ 0 w 1782451"/>
                <a:gd name="connsiteY75" fmla="*/ 334357 h 334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782451" h="334357">
                  <a:moveTo>
                    <a:pt x="1556790" y="26387"/>
                  </a:moveTo>
                  <a:cubicBezTo>
                    <a:pt x="1547337" y="58287"/>
                    <a:pt x="1537886" y="87430"/>
                    <a:pt x="1530010" y="117361"/>
                  </a:cubicBezTo>
                  <a:cubicBezTo>
                    <a:pt x="1526859" y="129963"/>
                    <a:pt x="1521739" y="135083"/>
                    <a:pt x="1507955" y="134295"/>
                  </a:cubicBezTo>
                  <a:cubicBezTo>
                    <a:pt x="1479994" y="133114"/>
                    <a:pt x="1452032" y="133901"/>
                    <a:pt x="1420526" y="133901"/>
                  </a:cubicBezTo>
                  <a:cubicBezTo>
                    <a:pt x="1446913" y="153986"/>
                    <a:pt x="1468573" y="174072"/>
                    <a:pt x="1492990" y="190218"/>
                  </a:cubicBezTo>
                  <a:cubicBezTo>
                    <a:pt x="1501654" y="195732"/>
                    <a:pt x="1504017" y="202033"/>
                    <a:pt x="1500473" y="213060"/>
                  </a:cubicBezTo>
                  <a:cubicBezTo>
                    <a:pt x="1490233" y="243385"/>
                    <a:pt x="1481569" y="274103"/>
                    <a:pt x="1471724" y="307184"/>
                  </a:cubicBezTo>
                  <a:cubicBezTo>
                    <a:pt x="1498897" y="286312"/>
                    <a:pt x="1523708" y="267408"/>
                    <a:pt x="1547732" y="247716"/>
                  </a:cubicBezTo>
                  <a:cubicBezTo>
                    <a:pt x="1554033" y="242203"/>
                    <a:pt x="1557971" y="243385"/>
                    <a:pt x="1564272" y="247716"/>
                  </a:cubicBezTo>
                  <a:cubicBezTo>
                    <a:pt x="1589871" y="265045"/>
                    <a:pt x="1611137" y="287493"/>
                    <a:pt x="1639099" y="304821"/>
                  </a:cubicBezTo>
                  <a:cubicBezTo>
                    <a:pt x="1629647" y="272134"/>
                    <a:pt x="1620589" y="241809"/>
                    <a:pt x="1611137" y="211091"/>
                  </a:cubicBezTo>
                  <a:cubicBezTo>
                    <a:pt x="1608380" y="202033"/>
                    <a:pt x="1609562" y="195732"/>
                    <a:pt x="1617832" y="190218"/>
                  </a:cubicBezTo>
                  <a:cubicBezTo>
                    <a:pt x="1643037" y="173677"/>
                    <a:pt x="1664697" y="152805"/>
                    <a:pt x="1691084" y="133114"/>
                  </a:cubicBezTo>
                  <a:cubicBezTo>
                    <a:pt x="1660365" y="133114"/>
                    <a:pt x="1632404" y="131932"/>
                    <a:pt x="1604442" y="133507"/>
                  </a:cubicBezTo>
                  <a:cubicBezTo>
                    <a:pt x="1590265" y="134295"/>
                    <a:pt x="1586326" y="127994"/>
                    <a:pt x="1583176" y="116179"/>
                  </a:cubicBezTo>
                  <a:cubicBezTo>
                    <a:pt x="1575299" y="86642"/>
                    <a:pt x="1566241" y="57499"/>
                    <a:pt x="1556790" y="26387"/>
                  </a:cubicBezTo>
                  <a:close/>
                  <a:moveTo>
                    <a:pt x="655718" y="26387"/>
                  </a:moveTo>
                  <a:cubicBezTo>
                    <a:pt x="654143" y="28356"/>
                    <a:pt x="652962" y="29144"/>
                    <a:pt x="652568" y="30326"/>
                  </a:cubicBezTo>
                  <a:cubicBezTo>
                    <a:pt x="643510" y="60650"/>
                    <a:pt x="634058" y="90974"/>
                    <a:pt x="625788" y="121299"/>
                  </a:cubicBezTo>
                  <a:cubicBezTo>
                    <a:pt x="623425" y="129963"/>
                    <a:pt x="619487" y="131932"/>
                    <a:pt x="611216" y="131932"/>
                  </a:cubicBezTo>
                  <a:cubicBezTo>
                    <a:pt x="589162" y="131539"/>
                    <a:pt x="567108" y="131932"/>
                    <a:pt x="545054" y="132326"/>
                  </a:cubicBezTo>
                  <a:cubicBezTo>
                    <a:pt x="537571" y="132326"/>
                    <a:pt x="530088" y="132326"/>
                    <a:pt x="519061" y="132326"/>
                  </a:cubicBezTo>
                  <a:cubicBezTo>
                    <a:pt x="546235" y="153593"/>
                    <a:pt x="569865" y="172496"/>
                    <a:pt x="594282" y="190218"/>
                  </a:cubicBezTo>
                  <a:cubicBezTo>
                    <a:pt x="601370" y="195732"/>
                    <a:pt x="602552" y="200064"/>
                    <a:pt x="599795" y="207940"/>
                  </a:cubicBezTo>
                  <a:cubicBezTo>
                    <a:pt x="589950" y="239053"/>
                    <a:pt x="580498" y="270559"/>
                    <a:pt x="570259" y="304822"/>
                  </a:cubicBezTo>
                  <a:cubicBezTo>
                    <a:pt x="595463" y="285130"/>
                    <a:pt x="619092" y="267408"/>
                    <a:pt x="641541" y="248898"/>
                  </a:cubicBezTo>
                  <a:cubicBezTo>
                    <a:pt x="650598" y="241415"/>
                    <a:pt x="656900" y="240234"/>
                    <a:pt x="666746" y="248504"/>
                  </a:cubicBezTo>
                  <a:cubicBezTo>
                    <a:pt x="689193" y="267408"/>
                    <a:pt x="712823" y="284343"/>
                    <a:pt x="738028" y="304034"/>
                  </a:cubicBezTo>
                  <a:cubicBezTo>
                    <a:pt x="728182" y="270559"/>
                    <a:pt x="719124" y="239053"/>
                    <a:pt x="709279" y="208334"/>
                  </a:cubicBezTo>
                  <a:cubicBezTo>
                    <a:pt x="706128" y="198882"/>
                    <a:pt x="708097" y="193763"/>
                    <a:pt x="715974" y="188643"/>
                  </a:cubicBezTo>
                  <a:cubicBezTo>
                    <a:pt x="741572" y="172103"/>
                    <a:pt x="763232" y="150442"/>
                    <a:pt x="790406" y="131144"/>
                  </a:cubicBezTo>
                  <a:cubicBezTo>
                    <a:pt x="758507" y="131144"/>
                    <a:pt x="729757" y="129963"/>
                    <a:pt x="701008" y="131932"/>
                  </a:cubicBezTo>
                  <a:cubicBezTo>
                    <a:pt x="688406" y="132720"/>
                    <a:pt x="684468" y="127206"/>
                    <a:pt x="681711" y="116573"/>
                  </a:cubicBezTo>
                  <a:cubicBezTo>
                    <a:pt x="673440" y="86642"/>
                    <a:pt x="664777" y="57105"/>
                    <a:pt x="655718" y="26387"/>
                  </a:cubicBezTo>
                  <a:close/>
                  <a:moveTo>
                    <a:pt x="241809" y="25993"/>
                  </a:moveTo>
                  <a:cubicBezTo>
                    <a:pt x="232357" y="58287"/>
                    <a:pt x="223299" y="87430"/>
                    <a:pt x="215029" y="117360"/>
                  </a:cubicBezTo>
                  <a:cubicBezTo>
                    <a:pt x="211878" y="128781"/>
                    <a:pt x="208334" y="135870"/>
                    <a:pt x="194156" y="134295"/>
                  </a:cubicBezTo>
                  <a:cubicBezTo>
                    <a:pt x="180766" y="132720"/>
                    <a:pt x="166982" y="133901"/>
                    <a:pt x="153198" y="133901"/>
                  </a:cubicBezTo>
                  <a:cubicBezTo>
                    <a:pt x="138233" y="133901"/>
                    <a:pt x="123662" y="133901"/>
                    <a:pt x="106333" y="133901"/>
                  </a:cubicBezTo>
                  <a:cubicBezTo>
                    <a:pt x="131932" y="154774"/>
                    <a:pt x="154774" y="174071"/>
                    <a:pt x="179191" y="191006"/>
                  </a:cubicBezTo>
                  <a:cubicBezTo>
                    <a:pt x="186673" y="196125"/>
                    <a:pt x="189037" y="202033"/>
                    <a:pt x="185885" y="211878"/>
                  </a:cubicBezTo>
                  <a:cubicBezTo>
                    <a:pt x="175646" y="242203"/>
                    <a:pt x="166982" y="272921"/>
                    <a:pt x="157136" y="306003"/>
                  </a:cubicBezTo>
                  <a:cubicBezTo>
                    <a:pt x="167376" y="298520"/>
                    <a:pt x="176040" y="292219"/>
                    <a:pt x="184311" y="285917"/>
                  </a:cubicBezTo>
                  <a:cubicBezTo>
                    <a:pt x="192581" y="279616"/>
                    <a:pt x="200064" y="272133"/>
                    <a:pt x="208334" y="265832"/>
                  </a:cubicBezTo>
                  <a:cubicBezTo>
                    <a:pt x="218573" y="257562"/>
                    <a:pt x="229600" y="243778"/>
                    <a:pt x="240233" y="244172"/>
                  </a:cubicBezTo>
                  <a:cubicBezTo>
                    <a:pt x="251654" y="244172"/>
                    <a:pt x="263075" y="257562"/>
                    <a:pt x="273708" y="265832"/>
                  </a:cubicBezTo>
                  <a:cubicBezTo>
                    <a:pt x="289855" y="278435"/>
                    <a:pt x="304427" y="292612"/>
                    <a:pt x="324118" y="304427"/>
                  </a:cubicBezTo>
                  <a:cubicBezTo>
                    <a:pt x="314666" y="272528"/>
                    <a:pt x="306396" y="242597"/>
                    <a:pt x="296550" y="213060"/>
                  </a:cubicBezTo>
                  <a:cubicBezTo>
                    <a:pt x="292612" y="201639"/>
                    <a:pt x="295762" y="195732"/>
                    <a:pt x="304821" y="189036"/>
                  </a:cubicBezTo>
                  <a:cubicBezTo>
                    <a:pt x="328450" y="171708"/>
                    <a:pt x="351292" y="153199"/>
                    <a:pt x="376497" y="133507"/>
                  </a:cubicBezTo>
                  <a:cubicBezTo>
                    <a:pt x="343415" y="133507"/>
                    <a:pt x="313091" y="133113"/>
                    <a:pt x="282766" y="133507"/>
                  </a:cubicBezTo>
                  <a:cubicBezTo>
                    <a:pt x="275678" y="133901"/>
                    <a:pt x="272527" y="131932"/>
                    <a:pt x="270558" y="125237"/>
                  </a:cubicBezTo>
                  <a:cubicBezTo>
                    <a:pt x="261500" y="92944"/>
                    <a:pt x="252048" y="61043"/>
                    <a:pt x="241809" y="25993"/>
                  </a:cubicBezTo>
                  <a:close/>
                  <a:moveTo>
                    <a:pt x="1105467" y="24417"/>
                  </a:moveTo>
                  <a:cubicBezTo>
                    <a:pt x="1095227" y="58286"/>
                    <a:pt x="1085775" y="89792"/>
                    <a:pt x="1076718" y="121298"/>
                  </a:cubicBezTo>
                  <a:cubicBezTo>
                    <a:pt x="1074354" y="129568"/>
                    <a:pt x="1070810" y="131931"/>
                    <a:pt x="1062146" y="131931"/>
                  </a:cubicBezTo>
                  <a:cubicBezTo>
                    <a:pt x="1032609" y="131144"/>
                    <a:pt x="1003072" y="131537"/>
                    <a:pt x="973535" y="131537"/>
                  </a:cubicBezTo>
                  <a:cubicBezTo>
                    <a:pt x="997165" y="151228"/>
                    <a:pt x="1018037" y="172889"/>
                    <a:pt x="1043636" y="189035"/>
                  </a:cubicBezTo>
                  <a:cubicBezTo>
                    <a:pt x="1053088" y="194943"/>
                    <a:pt x="1053482" y="200850"/>
                    <a:pt x="1050331" y="210696"/>
                  </a:cubicBezTo>
                  <a:cubicBezTo>
                    <a:pt x="1040092" y="241021"/>
                    <a:pt x="1031428" y="271739"/>
                    <a:pt x="1021582" y="303245"/>
                  </a:cubicBezTo>
                  <a:cubicBezTo>
                    <a:pt x="1041667" y="292218"/>
                    <a:pt x="1056239" y="275677"/>
                    <a:pt x="1073961" y="263074"/>
                  </a:cubicBezTo>
                  <a:cubicBezTo>
                    <a:pt x="1084200" y="255592"/>
                    <a:pt x="1094833" y="242202"/>
                    <a:pt x="1105073" y="242202"/>
                  </a:cubicBezTo>
                  <a:cubicBezTo>
                    <a:pt x="1115312" y="241808"/>
                    <a:pt x="1125552" y="255198"/>
                    <a:pt x="1136185" y="262681"/>
                  </a:cubicBezTo>
                  <a:cubicBezTo>
                    <a:pt x="1153513" y="274889"/>
                    <a:pt x="1167691" y="291824"/>
                    <a:pt x="1188170" y="302063"/>
                  </a:cubicBezTo>
                  <a:cubicBezTo>
                    <a:pt x="1178324" y="269375"/>
                    <a:pt x="1168872" y="237870"/>
                    <a:pt x="1159421" y="206364"/>
                  </a:cubicBezTo>
                  <a:cubicBezTo>
                    <a:pt x="1157452" y="200850"/>
                    <a:pt x="1156270" y="196124"/>
                    <a:pt x="1162571" y="191399"/>
                  </a:cubicBezTo>
                  <a:cubicBezTo>
                    <a:pt x="1185807" y="174070"/>
                    <a:pt x="1208255" y="156348"/>
                    <a:pt x="1231097" y="138232"/>
                  </a:cubicBezTo>
                  <a:cubicBezTo>
                    <a:pt x="1233460" y="136263"/>
                    <a:pt x="1237792" y="135869"/>
                    <a:pt x="1237004" y="131144"/>
                  </a:cubicBezTo>
                  <a:cubicBezTo>
                    <a:pt x="1207073" y="131144"/>
                    <a:pt x="1177537" y="131144"/>
                    <a:pt x="1148000" y="131537"/>
                  </a:cubicBezTo>
                  <a:cubicBezTo>
                    <a:pt x="1139335" y="131537"/>
                    <a:pt x="1135397" y="128780"/>
                    <a:pt x="1133428" y="120510"/>
                  </a:cubicBezTo>
                  <a:cubicBezTo>
                    <a:pt x="1129490" y="104364"/>
                    <a:pt x="1124764" y="88611"/>
                    <a:pt x="1120038" y="72463"/>
                  </a:cubicBezTo>
                  <a:cubicBezTo>
                    <a:pt x="1115706" y="57105"/>
                    <a:pt x="1110980" y="41745"/>
                    <a:pt x="1105467" y="24417"/>
                  </a:cubicBezTo>
                  <a:close/>
                  <a:moveTo>
                    <a:pt x="0" y="0"/>
                  </a:moveTo>
                  <a:lnTo>
                    <a:pt x="1782451" y="0"/>
                  </a:lnTo>
                  <a:lnTo>
                    <a:pt x="1782451" y="334357"/>
                  </a:lnTo>
                  <a:lnTo>
                    <a:pt x="0" y="334357"/>
                  </a:lnTo>
                  <a:close/>
                </a:path>
              </a:pathLst>
            </a:custGeom>
            <a:solidFill>
              <a:schemeClr val="accent1"/>
            </a:solidFill>
            <a:ln w="8563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88" name="Group 25">
            <a:extLst>
              <a:ext uri="{FF2B5EF4-FFF2-40B4-BE49-F238E27FC236}">
                <a16:creationId xmlns:a16="http://schemas.microsoft.com/office/drawing/2014/main" id="{B02A24A6-5D9F-436D-88C2-264C40914106}"/>
              </a:ext>
            </a:extLst>
          </p:cNvPr>
          <p:cNvGrpSpPr/>
          <p:nvPr/>
        </p:nvGrpSpPr>
        <p:grpSpPr>
          <a:xfrm>
            <a:off x="5410846" y="4912948"/>
            <a:ext cx="909852" cy="328776"/>
            <a:chOff x="5290619" y="820599"/>
            <a:chExt cx="2559137" cy="924747"/>
          </a:xfrm>
        </p:grpSpPr>
        <p:sp>
          <p:nvSpPr>
            <p:cNvPr id="89" name="Freeform: Shape 26">
              <a:extLst>
                <a:ext uri="{FF2B5EF4-FFF2-40B4-BE49-F238E27FC236}">
                  <a16:creationId xmlns:a16="http://schemas.microsoft.com/office/drawing/2014/main" id="{1BB7B71D-0723-484A-A4C0-E50AB6F749C9}"/>
                </a:ext>
              </a:extLst>
            </p:cNvPr>
            <p:cNvSpPr/>
            <p:nvPr/>
          </p:nvSpPr>
          <p:spPr>
            <a:xfrm>
              <a:off x="5290619" y="820599"/>
              <a:ext cx="2559137" cy="924747"/>
            </a:xfrm>
            <a:custGeom>
              <a:avLst/>
              <a:gdLst>
                <a:gd name="connsiteX0" fmla="*/ 1673391 w 2559137"/>
                <a:gd name="connsiteY0" fmla="*/ 767186 h 924747"/>
                <a:gd name="connsiteX1" fmla="*/ 1830494 w 2559137"/>
                <a:gd name="connsiteY1" fmla="*/ 838144 h 924747"/>
                <a:gd name="connsiteX2" fmla="*/ 2125526 w 2559137"/>
                <a:gd name="connsiteY2" fmla="*/ 826939 h 924747"/>
                <a:gd name="connsiteX3" fmla="*/ 2232834 w 2559137"/>
                <a:gd name="connsiteY3" fmla="*/ 767186 h 924747"/>
                <a:gd name="connsiteX4" fmla="*/ 1673391 w 2559137"/>
                <a:gd name="connsiteY4" fmla="*/ 767186 h 924747"/>
                <a:gd name="connsiteX5" fmla="*/ 1511373 w 2559137"/>
                <a:gd name="connsiteY5" fmla="*/ 530785 h 924747"/>
                <a:gd name="connsiteX6" fmla="*/ 1506331 w 2559137"/>
                <a:gd name="connsiteY6" fmla="*/ 534147 h 924747"/>
                <a:gd name="connsiteX7" fmla="*/ 1558864 w 2559137"/>
                <a:gd name="connsiteY7" fmla="*/ 639213 h 924747"/>
                <a:gd name="connsiteX8" fmla="*/ 1576292 w 2559137"/>
                <a:gd name="connsiteY8" fmla="*/ 643197 h 924747"/>
                <a:gd name="connsiteX9" fmla="*/ 2299311 w 2559137"/>
                <a:gd name="connsiteY9" fmla="*/ 643446 h 924747"/>
                <a:gd name="connsiteX10" fmla="*/ 2320473 w 2559137"/>
                <a:gd name="connsiteY10" fmla="*/ 630748 h 924747"/>
                <a:gd name="connsiteX11" fmla="*/ 2326200 w 2559137"/>
                <a:gd name="connsiteY11" fmla="*/ 613819 h 924747"/>
                <a:gd name="connsiteX12" fmla="*/ 2328191 w 2559137"/>
                <a:gd name="connsiteY12" fmla="*/ 608341 h 924747"/>
                <a:gd name="connsiteX13" fmla="*/ 2341885 w 2559137"/>
                <a:gd name="connsiteY13" fmla="*/ 570995 h 924747"/>
                <a:gd name="connsiteX14" fmla="*/ 2347860 w 2559137"/>
                <a:gd name="connsiteY14" fmla="*/ 541616 h 924747"/>
                <a:gd name="connsiteX15" fmla="*/ 2337901 w 2559137"/>
                <a:gd name="connsiteY15" fmla="*/ 530910 h 924747"/>
                <a:gd name="connsiteX16" fmla="*/ 1517535 w 2559137"/>
                <a:gd name="connsiteY16" fmla="*/ 531159 h 924747"/>
                <a:gd name="connsiteX17" fmla="*/ 1511373 w 2559137"/>
                <a:gd name="connsiteY17" fmla="*/ 530785 h 924747"/>
                <a:gd name="connsiteX18" fmla="*/ 1466743 w 2559137"/>
                <a:gd name="connsiteY18" fmla="*/ 294883 h 924747"/>
                <a:gd name="connsiteX19" fmla="*/ 1451556 w 2559137"/>
                <a:gd name="connsiteY19" fmla="*/ 309323 h 924747"/>
                <a:gd name="connsiteX20" fmla="*/ 1462262 w 2559137"/>
                <a:gd name="connsiteY20" fmla="*/ 402937 h 924747"/>
                <a:gd name="connsiteX21" fmla="*/ 1480188 w 2559137"/>
                <a:gd name="connsiteY21" fmla="*/ 417377 h 924747"/>
                <a:gd name="connsiteX22" fmla="*/ 2356324 w 2559137"/>
                <a:gd name="connsiteY22" fmla="*/ 417129 h 924747"/>
                <a:gd name="connsiteX23" fmla="*/ 2363793 w 2559137"/>
                <a:gd name="connsiteY23" fmla="*/ 417129 h 924747"/>
                <a:gd name="connsiteX24" fmla="*/ 2372757 w 2559137"/>
                <a:gd name="connsiteY24" fmla="*/ 408663 h 924747"/>
                <a:gd name="connsiteX25" fmla="*/ 2378483 w 2559137"/>
                <a:gd name="connsiteY25" fmla="*/ 308079 h 924747"/>
                <a:gd name="connsiteX26" fmla="*/ 2365288 w 2559137"/>
                <a:gd name="connsiteY26" fmla="*/ 295132 h 924747"/>
                <a:gd name="connsiteX27" fmla="*/ 1916139 w 2559137"/>
                <a:gd name="connsiteY27" fmla="*/ 295381 h 924747"/>
                <a:gd name="connsiteX28" fmla="*/ 1466743 w 2559137"/>
                <a:gd name="connsiteY28" fmla="*/ 294883 h 924747"/>
                <a:gd name="connsiteX29" fmla="*/ 576417 w 2559137"/>
                <a:gd name="connsiteY29" fmla="*/ 86338 h 924747"/>
                <a:gd name="connsiteX30" fmla="*/ 439980 w 2559137"/>
                <a:gd name="connsiteY30" fmla="*/ 100685 h 924747"/>
                <a:gd name="connsiteX31" fmla="*/ 263956 w 2559137"/>
                <a:gd name="connsiteY31" fmla="*/ 155708 h 924747"/>
                <a:gd name="connsiteX32" fmla="*/ 182044 w 2559137"/>
                <a:gd name="connsiteY32" fmla="*/ 269987 h 924747"/>
                <a:gd name="connsiteX33" fmla="*/ 182790 w 2559137"/>
                <a:gd name="connsiteY33" fmla="*/ 370572 h 924747"/>
                <a:gd name="connsiteX34" fmla="*/ 194243 w 2559137"/>
                <a:gd name="connsiteY34" fmla="*/ 457961 h 924747"/>
                <a:gd name="connsiteX35" fmla="*/ 199472 w 2559137"/>
                <a:gd name="connsiteY35" fmla="*/ 494560 h 924747"/>
                <a:gd name="connsiteX36" fmla="*/ 201962 w 2559137"/>
                <a:gd name="connsiteY36" fmla="*/ 515225 h 924747"/>
                <a:gd name="connsiteX37" fmla="*/ 265947 w 2559137"/>
                <a:gd name="connsiteY37" fmla="*/ 696477 h 924747"/>
                <a:gd name="connsiteX38" fmla="*/ 397405 w 2559137"/>
                <a:gd name="connsiteY38" fmla="*/ 816731 h 924747"/>
                <a:gd name="connsiteX39" fmla="*/ 571936 w 2559137"/>
                <a:gd name="connsiteY39" fmla="*/ 853082 h 924747"/>
                <a:gd name="connsiteX40" fmla="*/ 758914 w 2559137"/>
                <a:gd name="connsiteY40" fmla="*/ 833661 h 924747"/>
                <a:gd name="connsiteX41" fmla="*/ 961081 w 2559137"/>
                <a:gd name="connsiteY41" fmla="*/ 699963 h 924747"/>
                <a:gd name="connsiteX42" fmla="*/ 1031789 w 2559137"/>
                <a:gd name="connsiteY42" fmla="*/ 586930 h 924747"/>
                <a:gd name="connsiteX43" fmla="*/ 1044984 w 2559137"/>
                <a:gd name="connsiteY43" fmla="*/ 559294 h 924747"/>
                <a:gd name="connsiteX44" fmla="*/ 1056687 w 2559137"/>
                <a:gd name="connsiteY44" fmla="*/ 521699 h 924747"/>
                <a:gd name="connsiteX45" fmla="*/ 1068139 w 2559137"/>
                <a:gd name="connsiteY45" fmla="*/ 491075 h 924747"/>
                <a:gd name="connsiteX46" fmla="*/ 1070878 w 2559137"/>
                <a:gd name="connsiteY46" fmla="*/ 487091 h 924747"/>
                <a:gd name="connsiteX47" fmla="*/ 1104988 w 2559137"/>
                <a:gd name="connsiteY47" fmla="*/ 361359 h 924747"/>
                <a:gd name="connsiteX48" fmla="*/ 1085567 w 2559137"/>
                <a:gd name="connsiteY48" fmla="*/ 237123 h 924747"/>
                <a:gd name="connsiteX49" fmla="*/ 987471 w 2559137"/>
                <a:gd name="connsiteY49" fmla="*/ 155957 h 924747"/>
                <a:gd name="connsiteX50" fmla="*/ 883152 w 2559137"/>
                <a:gd name="connsiteY50" fmla="*/ 116371 h 924747"/>
                <a:gd name="connsiteX51" fmla="*/ 863981 w 2559137"/>
                <a:gd name="connsiteY51" fmla="*/ 108403 h 924747"/>
                <a:gd name="connsiteX52" fmla="*/ 781072 w 2559137"/>
                <a:gd name="connsiteY52" fmla="*/ 93465 h 924747"/>
                <a:gd name="connsiteX53" fmla="*/ 734764 w 2559137"/>
                <a:gd name="connsiteY53" fmla="*/ 91224 h 924747"/>
                <a:gd name="connsiteX54" fmla="*/ 713601 w 2559137"/>
                <a:gd name="connsiteY54" fmla="*/ 90477 h 924747"/>
                <a:gd name="connsiteX55" fmla="*/ 576417 w 2559137"/>
                <a:gd name="connsiteY55" fmla="*/ 86338 h 924747"/>
                <a:gd name="connsiteX56" fmla="*/ 1983146 w 2559137"/>
                <a:gd name="connsiteY56" fmla="*/ 84906 h 924747"/>
                <a:gd name="connsiteX57" fmla="*/ 1862611 w 2559137"/>
                <a:gd name="connsiteY57" fmla="*/ 85746 h 924747"/>
                <a:gd name="connsiteX58" fmla="*/ 1562351 w 2559137"/>
                <a:gd name="connsiteY58" fmla="*/ 160936 h 924747"/>
                <a:gd name="connsiteX59" fmla="*/ 1529237 w 2559137"/>
                <a:gd name="connsiteY59" fmla="*/ 181352 h 924747"/>
                <a:gd name="connsiteX60" fmla="*/ 2334416 w 2559137"/>
                <a:gd name="connsiteY60" fmla="*/ 181352 h 924747"/>
                <a:gd name="connsiteX61" fmla="*/ 2293335 w 2559137"/>
                <a:gd name="connsiteY61" fmla="*/ 155707 h 924747"/>
                <a:gd name="connsiteX62" fmla="*/ 2102373 w 2559137"/>
                <a:gd name="connsiteY62" fmla="*/ 98444 h 924747"/>
                <a:gd name="connsiteX63" fmla="*/ 1983146 w 2559137"/>
                <a:gd name="connsiteY63" fmla="*/ 84906 h 924747"/>
                <a:gd name="connsiteX64" fmla="*/ 520745 w 2559137"/>
                <a:gd name="connsiteY64" fmla="*/ 57 h 924747"/>
                <a:gd name="connsiteX65" fmla="*/ 597082 w 2559137"/>
                <a:gd name="connsiteY65" fmla="*/ 2590 h 924747"/>
                <a:gd name="connsiteX66" fmla="*/ 837091 w 2559137"/>
                <a:gd name="connsiteY66" fmla="*/ 36450 h 924747"/>
                <a:gd name="connsiteX67" fmla="*/ 1152043 w 2559137"/>
                <a:gd name="connsiteY67" fmla="*/ 90726 h 924747"/>
                <a:gd name="connsiteX68" fmla="*/ 1419440 w 2559137"/>
                <a:gd name="connsiteY68" fmla="*/ 88735 h 924747"/>
                <a:gd name="connsiteX69" fmla="*/ 1824022 w 2559137"/>
                <a:gd name="connsiteY69" fmla="*/ 19271 h 924747"/>
                <a:gd name="connsiteX70" fmla="*/ 2233831 w 2559137"/>
                <a:gd name="connsiteY70" fmla="*/ 18523 h 924747"/>
                <a:gd name="connsiteX71" fmla="*/ 2510441 w 2559137"/>
                <a:gd name="connsiteY71" fmla="*/ 80768 h 924747"/>
                <a:gd name="connsiteX72" fmla="*/ 2557247 w 2559137"/>
                <a:gd name="connsiteY72" fmla="*/ 135541 h 924747"/>
                <a:gd name="connsiteX73" fmla="*/ 2557994 w 2559137"/>
                <a:gd name="connsiteY73" fmla="*/ 231645 h 924747"/>
                <a:gd name="connsiteX74" fmla="*/ 2555505 w 2559137"/>
                <a:gd name="connsiteY74" fmla="*/ 234384 h 924747"/>
                <a:gd name="connsiteX75" fmla="*/ 2545048 w 2559137"/>
                <a:gd name="connsiteY75" fmla="*/ 263762 h 924747"/>
                <a:gd name="connsiteX76" fmla="*/ 2493262 w 2559137"/>
                <a:gd name="connsiteY76" fmla="*/ 328495 h 924747"/>
                <a:gd name="connsiteX77" fmla="*/ 2459899 w 2559137"/>
                <a:gd name="connsiteY77" fmla="*/ 423852 h 924747"/>
                <a:gd name="connsiteX78" fmla="*/ 2443715 w 2559137"/>
                <a:gd name="connsiteY78" fmla="*/ 506263 h 924747"/>
                <a:gd name="connsiteX79" fmla="*/ 2401888 w 2559137"/>
                <a:gd name="connsiteY79" fmla="*/ 639711 h 924747"/>
                <a:gd name="connsiteX80" fmla="*/ 2363297 w 2559137"/>
                <a:gd name="connsiteY80" fmla="*/ 714155 h 924747"/>
                <a:gd name="connsiteX81" fmla="*/ 2259725 w 2559137"/>
                <a:gd name="connsiteY81" fmla="*/ 830425 h 924747"/>
                <a:gd name="connsiteX82" fmla="*/ 2006022 w 2559137"/>
                <a:gd name="connsiteY82" fmla="*/ 921301 h 924747"/>
                <a:gd name="connsiteX83" fmla="*/ 1746093 w 2559137"/>
                <a:gd name="connsiteY83" fmla="*/ 889680 h 924747"/>
                <a:gd name="connsiteX84" fmla="*/ 1517536 w 2559137"/>
                <a:gd name="connsiteY84" fmla="*/ 718885 h 924747"/>
                <a:gd name="connsiteX85" fmla="*/ 1476704 w 2559137"/>
                <a:gd name="connsiteY85" fmla="*/ 655148 h 924747"/>
                <a:gd name="connsiteX86" fmla="*/ 1436370 w 2559137"/>
                <a:gd name="connsiteY86" fmla="*/ 575726 h 924747"/>
                <a:gd name="connsiteX87" fmla="*/ 1373629 w 2559137"/>
                <a:gd name="connsiteY87" fmla="*/ 394224 h 924747"/>
                <a:gd name="connsiteX88" fmla="*/ 1361928 w 2559137"/>
                <a:gd name="connsiteY88" fmla="*/ 364348 h 924747"/>
                <a:gd name="connsiteX89" fmla="*/ 1319353 w 2559137"/>
                <a:gd name="connsiteY89" fmla="*/ 331732 h 924747"/>
                <a:gd name="connsiteX90" fmla="*/ 1208062 w 2559137"/>
                <a:gd name="connsiteY90" fmla="*/ 352646 h 924747"/>
                <a:gd name="connsiteX91" fmla="*/ 1198352 w 2559137"/>
                <a:gd name="connsiteY91" fmla="*/ 363849 h 924747"/>
                <a:gd name="connsiteX92" fmla="*/ 1159014 w 2559137"/>
                <a:gd name="connsiteY92" fmla="*/ 475888 h 924747"/>
                <a:gd name="connsiteX93" fmla="*/ 989464 w 2559137"/>
                <a:gd name="connsiteY93" fmla="*/ 779884 h 924747"/>
                <a:gd name="connsiteX94" fmla="*/ 699659 w 2559137"/>
                <a:gd name="connsiteY94" fmla="*/ 918064 h 924747"/>
                <a:gd name="connsiteX95" fmla="*/ 467118 w 2559137"/>
                <a:gd name="connsiteY95" fmla="*/ 910346 h 924747"/>
                <a:gd name="connsiteX96" fmla="*/ 175819 w 2559137"/>
                <a:gd name="connsiteY96" fmla="*/ 683282 h 924747"/>
                <a:gd name="connsiteX97" fmla="*/ 106854 w 2559137"/>
                <a:gd name="connsiteY97" fmla="*/ 471158 h 924747"/>
                <a:gd name="connsiteX98" fmla="*/ 64529 w 2559137"/>
                <a:gd name="connsiteY98" fmla="*/ 326254 h 924747"/>
                <a:gd name="connsiteX99" fmla="*/ 17472 w 2559137"/>
                <a:gd name="connsiteY99" fmla="*/ 267745 h 924747"/>
                <a:gd name="connsiteX100" fmla="*/ 5272 w 2559137"/>
                <a:gd name="connsiteY100" fmla="*/ 246584 h 924747"/>
                <a:gd name="connsiteX101" fmla="*/ 2783 w 2559137"/>
                <a:gd name="connsiteY101" fmla="*/ 239114 h 924747"/>
                <a:gd name="connsiteX102" fmla="*/ 542 w 2559137"/>
                <a:gd name="connsiteY102" fmla="*/ 230898 h 924747"/>
                <a:gd name="connsiteX103" fmla="*/ 2285 w 2559137"/>
                <a:gd name="connsiteY103" fmla="*/ 131558 h 924747"/>
                <a:gd name="connsiteX104" fmla="*/ 47847 w 2559137"/>
                <a:gd name="connsiteY104" fmla="*/ 81017 h 924747"/>
                <a:gd name="connsiteX105" fmla="*/ 293833 w 2559137"/>
                <a:gd name="connsiteY105" fmla="*/ 24250 h 924747"/>
                <a:gd name="connsiteX106" fmla="*/ 520745 w 2559137"/>
                <a:gd name="connsiteY106" fmla="*/ 57 h 924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2559137" h="924747">
                  <a:moveTo>
                    <a:pt x="1673391" y="767186"/>
                  </a:moveTo>
                  <a:cubicBezTo>
                    <a:pt x="1721941" y="803039"/>
                    <a:pt x="1774225" y="825197"/>
                    <a:pt x="1830494" y="838144"/>
                  </a:cubicBezTo>
                  <a:cubicBezTo>
                    <a:pt x="1929584" y="860800"/>
                    <a:pt x="2028178" y="853082"/>
                    <a:pt x="2125526" y="826939"/>
                  </a:cubicBezTo>
                  <a:cubicBezTo>
                    <a:pt x="2165362" y="816233"/>
                    <a:pt x="2200468" y="795320"/>
                    <a:pt x="2232834" y="767186"/>
                  </a:cubicBezTo>
                  <a:cubicBezTo>
                    <a:pt x="2045855" y="767186"/>
                    <a:pt x="1860619" y="767186"/>
                    <a:pt x="1673391" y="767186"/>
                  </a:cubicBezTo>
                  <a:close/>
                  <a:moveTo>
                    <a:pt x="1511373" y="530785"/>
                  </a:moveTo>
                  <a:cubicBezTo>
                    <a:pt x="1509381" y="530910"/>
                    <a:pt x="1507576" y="531657"/>
                    <a:pt x="1506331" y="534147"/>
                  </a:cubicBezTo>
                  <a:cubicBezTo>
                    <a:pt x="1523759" y="569252"/>
                    <a:pt x="1537453" y="606100"/>
                    <a:pt x="1558864" y="639213"/>
                  </a:cubicBezTo>
                  <a:cubicBezTo>
                    <a:pt x="1563844" y="644441"/>
                    <a:pt x="1570318" y="643197"/>
                    <a:pt x="1576292" y="643197"/>
                  </a:cubicBezTo>
                  <a:cubicBezTo>
                    <a:pt x="1817298" y="643197"/>
                    <a:pt x="2058304" y="643197"/>
                    <a:pt x="2299311" y="643446"/>
                  </a:cubicBezTo>
                  <a:cubicBezTo>
                    <a:pt x="2310016" y="643446"/>
                    <a:pt x="2317485" y="641951"/>
                    <a:pt x="2320473" y="630748"/>
                  </a:cubicBezTo>
                  <a:cubicBezTo>
                    <a:pt x="2324705" y="626018"/>
                    <a:pt x="2326200" y="620291"/>
                    <a:pt x="2326200" y="613819"/>
                  </a:cubicBezTo>
                  <a:cubicBezTo>
                    <a:pt x="2326947" y="612075"/>
                    <a:pt x="2327445" y="610083"/>
                    <a:pt x="2328191" y="608341"/>
                  </a:cubicBezTo>
                  <a:cubicBezTo>
                    <a:pt x="2336408" y="597386"/>
                    <a:pt x="2337652" y="583444"/>
                    <a:pt x="2341885" y="570995"/>
                  </a:cubicBezTo>
                  <a:cubicBezTo>
                    <a:pt x="2345121" y="561782"/>
                    <a:pt x="2350599" y="552322"/>
                    <a:pt x="2347860" y="541616"/>
                  </a:cubicBezTo>
                  <a:cubicBezTo>
                    <a:pt x="2350599" y="532404"/>
                    <a:pt x="2346366" y="530910"/>
                    <a:pt x="2337901" y="530910"/>
                  </a:cubicBezTo>
                  <a:cubicBezTo>
                    <a:pt x="2064529" y="531159"/>
                    <a:pt x="1790908" y="531159"/>
                    <a:pt x="1517535" y="531159"/>
                  </a:cubicBezTo>
                  <a:cubicBezTo>
                    <a:pt x="1515543" y="531159"/>
                    <a:pt x="1513365" y="530661"/>
                    <a:pt x="1511373" y="530785"/>
                  </a:cubicBezTo>
                  <a:close/>
                  <a:moveTo>
                    <a:pt x="1466743" y="294883"/>
                  </a:moveTo>
                  <a:cubicBezTo>
                    <a:pt x="1455042" y="294883"/>
                    <a:pt x="1452054" y="298618"/>
                    <a:pt x="1451556" y="309323"/>
                  </a:cubicBezTo>
                  <a:cubicBezTo>
                    <a:pt x="1449813" y="341192"/>
                    <a:pt x="1455540" y="372064"/>
                    <a:pt x="1462262" y="402937"/>
                  </a:cubicBezTo>
                  <a:cubicBezTo>
                    <a:pt x="1464503" y="413643"/>
                    <a:pt x="1468735" y="417377"/>
                    <a:pt x="1480188" y="417377"/>
                  </a:cubicBezTo>
                  <a:cubicBezTo>
                    <a:pt x="1772234" y="417129"/>
                    <a:pt x="2064278" y="417129"/>
                    <a:pt x="2356324" y="417129"/>
                  </a:cubicBezTo>
                  <a:cubicBezTo>
                    <a:pt x="2358814" y="417129"/>
                    <a:pt x="2361303" y="416879"/>
                    <a:pt x="2363793" y="417129"/>
                  </a:cubicBezTo>
                  <a:cubicBezTo>
                    <a:pt x="2370267" y="417875"/>
                    <a:pt x="2372009" y="414887"/>
                    <a:pt x="2372757" y="408663"/>
                  </a:cubicBezTo>
                  <a:cubicBezTo>
                    <a:pt x="2376491" y="375301"/>
                    <a:pt x="2377985" y="341689"/>
                    <a:pt x="2378483" y="308079"/>
                  </a:cubicBezTo>
                  <a:cubicBezTo>
                    <a:pt x="2378733" y="297622"/>
                    <a:pt x="2375496" y="295132"/>
                    <a:pt x="2365288" y="295132"/>
                  </a:cubicBezTo>
                  <a:cubicBezTo>
                    <a:pt x="2215654" y="295381"/>
                    <a:pt x="2065773" y="295381"/>
                    <a:pt x="1916139" y="295381"/>
                  </a:cubicBezTo>
                  <a:cubicBezTo>
                    <a:pt x="1766507" y="295381"/>
                    <a:pt x="1616626" y="295630"/>
                    <a:pt x="1466743" y="294883"/>
                  </a:cubicBezTo>
                  <a:close/>
                  <a:moveTo>
                    <a:pt x="576417" y="86338"/>
                  </a:moveTo>
                  <a:cubicBezTo>
                    <a:pt x="530793" y="87801"/>
                    <a:pt x="485293" y="92345"/>
                    <a:pt x="439980" y="100685"/>
                  </a:cubicBezTo>
                  <a:cubicBezTo>
                    <a:pt x="379230" y="111888"/>
                    <a:pt x="319477" y="126826"/>
                    <a:pt x="263956" y="155708"/>
                  </a:cubicBezTo>
                  <a:cubicBezTo>
                    <a:pt x="216651" y="180107"/>
                    <a:pt x="186027" y="215212"/>
                    <a:pt x="182044" y="269987"/>
                  </a:cubicBezTo>
                  <a:cubicBezTo>
                    <a:pt x="179554" y="303598"/>
                    <a:pt x="180300" y="337209"/>
                    <a:pt x="182790" y="370572"/>
                  </a:cubicBezTo>
                  <a:cubicBezTo>
                    <a:pt x="184783" y="399951"/>
                    <a:pt x="187272" y="429329"/>
                    <a:pt x="194243" y="457961"/>
                  </a:cubicBezTo>
                  <a:cubicBezTo>
                    <a:pt x="193247" y="470659"/>
                    <a:pt x="199223" y="482111"/>
                    <a:pt x="199472" y="494560"/>
                  </a:cubicBezTo>
                  <a:cubicBezTo>
                    <a:pt x="202460" y="501283"/>
                    <a:pt x="200218" y="508503"/>
                    <a:pt x="201962" y="515225"/>
                  </a:cubicBezTo>
                  <a:cubicBezTo>
                    <a:pt x="217646" y="577717"/>
                    <a:pt x="234079" y="639711"/>
                    <a:pt x="265947" y="696477"/>
                  </a:cubicBezTo>
                  <a:cubicBezTo>
                    <a:pt x="296322" y="751002"/>
                    <a:pt x="339394" y="791834"/>
                    <a:pt x="397405" y="816731"/>
                  </a:cubicBezTo>
                  <a:cubicBezTo>
                    <a:pt x="453176" y="840633"/>
                    <a:pt x="512431" y="849097"/>
                    <a:pt x="571936" y="853082"/>
                  </a:cubicBezTo>
                  <a:cubicBezTo>
                    <a:pt x="635174" y="857314"/>
                    <a:pt x="697668" y="851836"/>
                    <a:pt x="758914" y="833661"/>
                  </a:cubicBezTo>
                  <a:cubicBezTo>
                    <a:pt x="840080" y="809511"/>
                    <a:pt x="907800" y="765693"/>
                    <a:pt x="961081" y="699963"/>
                  </a:cubicBezTo>
                  <a:cubicBezTo>
                    <a:pt x="989464" y="665107"/>
                    <a:pt x="1012121" y="626765"/>
                    <a:pt x="1031789" y="586930"/>
                  </a:cubicBezTo>
                  <a:cubicBezTo>
                    <a:pt x="1036271" y="577717"/>
                    <a:pt x="1040752" y="568505"/>
                    <a:pt x="1044984" y="559294"/>
                  </a:cubicBezTo>
                  <a:cubicBezTo>
                    <a:pt x="1050462" y="547342"/>
                    <a:pt x="1056687" y="535392"/>
                    <a:pt x="1056687" y="521699"/>
                  </a:cubicBezTo>
                  <a:cubicBezTo>
                    <a:pt x="1060421" y="511490"/>
                    <a:pt x="1064405" y="501283"/>
                    <a:pt x="1068139" y="491075"/>
                  </a:cubicBezTo>
                  <a:cubicBezTo>
                    <a:pt x="1069135" y="489830"/>
                    <a:pt x="1070379" y="488585"/>
                    <a:pt x="1070878" y="487091"/>
                  </a:cubicBezTo>
                  <a:cubicBezTo>
                    <a:pt x="1085318" y="446011"/>
                    <a:pt x="1098015" y="404432"/>
                    <a:pt x="1104988" y="361359"/>
                  </a:cubicBezTo>
                  <a:cubicBezTo>
                    <a:pt x="1112457" y="318536"/>
                    <a:pt x="1108722" y="276211"/>
                    <a:pt x="1085567" y="237123"/>
                  </a:cubicBezTo>
                  <a:cubicBezTo>
                    <a:pt x="1062661" y="198282"/>
                    <a:pt x="1027059" y="174878"/>
                    <a:pt x="987471" y="155957"/>
                  </a:cubicBezTo>
                  <a:cubicBezTo>
                    <a:pt x="953612" y="140022"/>
                    <a:pt x="918507" y="127574"/>
                    <a:pt x="883152" y="116371"/>
                  </a:cubicBezTo>
                  <a:cubicBezTo>
                    <a:pt x="878173" y="110644"/>
                    <a:pt x="870704" y="109897"/>
                    <a:pt x="863981" y="108403"/>
                  </a:cubicBezTo>
                  <a:cubicBezTo>
                    <a:pt x="836594" y="102427"/>
                    <a:pt x="808958" y="96453"/>
                    <a:pt x="781072" y="93465"/>
                  </a:cubicBezTo>
                  <a:cubicBezTo>
                    <a:pt x="765637" y="91721"/>
                    <a:pt x="750450" y="86494"/>
                    <a:pt x="734764" y="91224"/>
                  </a:cubicBezTo>
                  <a:cubicBezTo>
                    <a:pt x="727793" y="90975"/>
                    <a:pt x="720572" y="90975"/>
                    <a:pt x="713601" y="90477"/>
                  </a:cubicBezTo>
                  <a:cubicBezTo>
                    <a:pt x="667790" y="86493"/>
                    <a:pt x="622042" y="84875"/>
                    <a:pt x="576417" y="86338"/>
                  </a:cubicBezTo>
                  <a:close/>
                  <a:moveTo>
                    <a:pt x="1983146" y="84906"/>
                  </a:moveTo>
                  <a:cubicBezTo>
                    <a:pt x="1943030" y="82758"/>
                    <a:pt x="1902696" y="83007"/>
                    <a:pt x="1862611" y="85746"/>
                  </a:cubicBezTo>
                  <a:cubicBezTo>
                    <a:pt x="1758791" y="92966"/>
                    <a:pt x="1656462" y="117117"/>
                    <a:pt x="1562351" y="160936"/>
                  </a:cubicBezTo>
                  <a:cubicBezTo>
                    <a:pt x="1551146" y="166414"/>
                    <a:pt x="1540192" y="172390"/>
                    <a:pt x="1529237" y="181352"/>
                  </a:cubicBezTo>
                  <a:cubicBezTo>
                    <a:pt x="1798128" y="181352"/>
                    <a:pt x="2065027" y="181352"/>
                    <a:pt x="2334416" y="181352"/>
                  </a:cubicBezTo>
                  <a:cubicBezTo>
                    <a:pt x="2319976" y="170397"/>
                    <a:pt x="2306780" y="162928"/>
                    <a:pt x="2293335" y="155707"/>
                  </a:cubicBezTo>
                  <a:cubicBezTo>
                    <a:pt x="2233582" y="123341"/>
                    <a:pt x="2168351" y="109896"/>
                    <a:pt x="2102373" y="98444"/>
                  </a:cubicBezTo>
                  <a:cubicBezTo>
                    <a:pt x="2063160" y="91597"/>
                    <a:pt x="2023261" y="87053"/>
                    <a:pt x="1983146" y="84906"/>
                  </a:cubicBezTo>
                  <a:close/>
                  <a:moveTo>
                    <a:pt x="520745" y="57"/>
                  </a:moveTo>
                  <a:cubicBezTo>
                    <a:pt x="546121" y="-227"/>
                    <a:pt x="571563" y="536"/>
                    <a:pt x="597082" y="2590"/>
                  </a:cubicBezTo>
                  <a:cubicBezTo>
                    <a:pt x="677749" y="9063"/>
                    <a:pt x="757420" y="22757"/>
                    <a:pt x="837091" y="36450"/>
                  </a:cubicBezTo>
                  <a:cubicBezTo>
                    <a:pt x="941910" y="54625"/>
                    <a:pt x="1046976" y="73547"/>
                    <a:pt x="1152043" y="90726"/>
                  </a:cubicBezTo>
                  <a:cubicBezTo>
                    <a:pt x="1241674" y="105167"/>
                    <a:pt x="1330307" y="104170"/>
                    <a:pt x="1419440" y="88735"/>
                  </a:cubicBezTo>
                  <a:cubicBezTo>
                    <a:pt x="1554383" y="65331"/>
                    <a:pt x="1689328" y="43173"/>
                    <a:pt x="1824022" y="19271"/>
                  </a:cubicBezTo>
                  <a:cubicBezTo>
                    <a:pt x="1960708" y="-5128"/>
                    <a:pt x="2097145" y="-4381"/>
                    <a:pt x="2233831" y="18523"/>
                  </a:cubicBezTo>
                  <a:cubicBezTo>
                    <a:pt x="2327197" y="34209"/>
                    <a:pt x="2418570" y="59106"/>
                    <a:pt x="2510441" y="80768"/>
                  </a:cubicBezTo>
                  <a:cubicBezTo>
                    <a:pt x="2539819" y="87738"/>
                    <a:pt x="2555256" y="105665"/>
                    <a:pt x="2557247" y="135541"/>
                  </a:cubicBezTo>
                  <a:cubicBezTo>
                    <a:pt x="2559488" y="167659"/>
                    <a:pt x="2559737" y="200025"/>
                    <a:pt x="2557994" y="231645"/>
                  </a:cubicBezTo>
                  <a:cubicBezTo>
                    <a:pt x="2557994" y="233388"/>
                    <a:pt x="2556998" y="234135"/>
                    <a:pt x="2555505" y="234384"/>
                  </a:cubicBezTo>
                  <a:cubicBezTo>
                    <a:pt x="2557994" y="246334"/>
                    <a:pt x="2551771" y="255297"/>
                    <a:pt x="2545048" y="263762"/>
                  </a:cubicBezTo>
                  <a:cubicBezTo>
                    <a:pt x="2528118" y="285423"/>
                    <a:pt x="2507702" y="304594"/>
                    <a:pt x="2493262" y="328495"/>
                  </a:cubicBezTo>
                  <a:cubicBezTo>
                    <a:pt x="2476829" y="358372"/>
                    <a:pt x="2466870" y="390738"/>
                    <a:pt x="2459899" y="423852"/>
                  </a:cubicBezTo>
                  <a:cubicBezTo>
                    <a:pt x="2454172" y="451239"/>
                    <a:pt x="2449940" y="478875"/>
                    <a:pt x="2443715" y="506263"/>
                  </a:cubicBezTo>
                  <a:cubicBezTo>
                    <a:pt x="2433508" y="551824"/>
                    <a:pt x="2419565" y="596391"/>
                    <a:pt x="2401888" y="639711"/>
                  </a:cubicBezTo>
                  <a:cubicBezTo>
                    <a:pt x="2391182" y="665854"/>
                    <a:pt x="2379232" y="691000"/>
                    <a:pt x="2363297" y="714155"/>
                  </a:cubicBezTo>
                  <a:cubicBezTo>
                    <a:pt x="2336657" y="760215"/>
                    <a:pt x="2301303" y="798307"/>
                    <a:pt x="2259725" y="830425"/>
                  </a:cubicBezTo>
                  <a:cubicBezTo>
                    <a:pt x="2185032" y="888187"/>
                    <a:pt x="2098888" y="914827"/>
                    <a:pt x="2006022" y="921301"/>
                  </a:cubicBezTo>
                  <a:cubicBezTo>
                    <a:pt x="1917387" y="927524"/>
                    <a:pt x="1830245" y="919308"/>
                    <a:pt x="1746093" y="889680"/>
                  </a:cubicBezTo>
                  <a:cubicBezTo>
                    <a:pt x="1651981" y="856816"/>
                    <a:pt x="1576542" y="798556"/>
                    <a:pt x="1517536" y="718885"/>
                  </a:cubicBezTo>
                  <a:cubicBezTo>
                    <a:pt x="1502348" y="698469"/>
                    <a:pt x="1487659" y="678053"/>
                    <a:pt x="1476704" y="655148"/>
                  </a:cubicBezTo>
                  <a:cubicBezTo>
                    <a:pt x="1460272" y="630250"/>
                    <a:pt x="1448321" y="602863"/>
                    <a:pt x="1436370" y="575726"/>
                  </a:cubicBezTo>
                  <a:cubicBezTo>
                    <a:pt x="1410726" y="516968"/>
                    <a:pt x="1391306" y="455721"/>
                    <a:pt x="1373629" y="394224"/>
                  </a:cubicBezTo>
                  <a:cubicBezTo>
                    <a:pt x="1370641" y="384016"/>
                    <a:pt x="1365911" y="374306"/>
                    <a:pt x="1361928" y="364348"/>
                  </a:cubicBezTo>
                  <a:cubicBezTo>
                    <a:pt x="1349479" y="350903"/>
                    <a:pt x="1338275" y="335715"/>
                    <a:pt x="1319353" y="331732"/>
                  </a:cubicBezTo>
                  <a:cubicBezTo>
                    <a:pt x="1279766" y="323516"/>
                    <a:pt x="1240179" y="319533"/>
                    <a:pt x="1208062" y="352646"/>
                  </a:cubicBezTo>
                  <a:cubicBezTo>
                    <a:pt x="1204576" y="356131"/>
                    <a:pt x="1201588" y="360115"/>
                    <a:pt x="1198352" y="363849"/>
                  </a:cubicBezTo>
                  <a:cubicBezTo>
                    <a:pt x="1177936" y="398705"/>
                    <a:pt x="1170965" y="438044"/>
                    <a:pt x="1159014" y="475888"/>
                  </a:cubicBezTo>
                  <a:cubicBezTo>
                    <a:pt x="1123660" y="588922"/>
                    <a:pt x="1074862" y="694735"/>
                    <a:pt x="989464" y="779884"/>
                  </a:cubicBezTo>
                  <a:cubicBezTo>
                    <a:pt x="909046" y="859804"/>
                    <a:pt x="811199" y="904121"/>
                    <a:pt x="699659" y="918064"/>
                  </a:cubicBezTo>
                  <a:cubicBezTo>
                    <a:pt x="621979" y="927774"/>
                    <a:pt x="544051" y="928272"/>
                    <a:pt x="467118" y="910346"/>
                  </a:cubicBezTo>
                  <a:cubicBezTo>
                    <a:pt x="334913" y="879473"/>
                    <a:pt x="239058" y="802540"/>
                    <a:pt x="175819" y="683282"/>
                  </a:cubicBezTo>
                  <a:cubicBezTo>
                    <a:pt x="140466" y="616558"/>
                    <a:pt x="120299" y="545102"/>
                    <a:pt x="106854" y="471158"/>
                  </a:cubicBezTo>
                  <a:cubicBezTo>
                    <a:pt x="97890" y="421362"/>
                    <a:pt x="86687" y="372066"/>
                    <a:pt x="64529" y="326254"/>
                  </a:cubicBezTo>
                  <a:cubicBezTo>
                    <a:pt x="51084" y="305093"/>
                    <a:pt x="32908" y="287414"/>
                    <a:pt x="17472" y="267745"/>
                  </a:cubicBezTo>
                  <a:cubicBezTo>
                    <a:pt x="12493" y="261273"/>
                    <a:pt x="6518" y="255297"/>
                    <a:pt x="5272" y="246584"/>
                  </a:cubicBezTo>
                  <a:cubicBezTo>
                    <a:pt x="3281" y="244592"/>
                    <a:pt x="2783" y="241853"/>
                    <a:pt x="2783" y="239114"/>
                  </a:cubicBezTo>
                  <a:cubicBezTo>
                    <a:pt x="2037" y="236376"/>
                    <a:pt x="542" y="233637"/>
                    <a:pt x="542" y="230898"/>
                  </a:cubicBezTo>
                  <a:cubicBezTo>
                    <a:pt x="791" y="197784"/>
                    <a:pt x="-1699" y="164671"/>
                    <a:pt x="2285" y="131558"/>
                  </a:cubicBezTo>
                  <a:cubicBezTo>
                    <a:pt x="5522" y="104419"/>
                    <a:pt x="21207" y="87489"/>
                    <a:pt x="47847" y="81017"/>
                  </a:cubicBezTo>
                  <a:cubicBezTo>
                    <a:pt x="129760" y="61348"/>
                    <a:pt x="210925" y="38691"/>
                    <a:pt x="293833" y="24250"/>
                  </a:cubicBezTo>
                  <a:cubicBezTo>
                    <a:pt x="369085" y="11179"/>
                    <a:pt x="444618" y="909"/>
                    <a:pt x="520745" y="57"/>
                  </a:cubicBezTo>
                  <a:close/>
                </a:path>
              </a:pathLst>
            </a:custGeom>
            <a:solidFill>
              <a:schemeClr val="accent2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90" name="Freeform: Shape 27">
              <a:extLst>
                <a:ext uri="{FF2B5EF4-FFF2-40B4-BE49-F238E27FC236}">
                  <a16:creationId xmlns:a16="http://schemas.microsoft.com/office/drawing/2014/main" id="{970955AA-7E72-4426-B850-25BCB82C7620}"/>
                </a:ext>
              </a:extLst>
            </p:cNvPr>
            <p:cNvSpPr/>
            <p:nvPr/>
          </p:nvSpPr>
          <p:spPr>
            <a:xfrm>
              <a:off x="5471127" y="906406"/>
              <a:ext cx="927955" cy="768628"/>
            </a:xfrm>
            <a:custGeom>
              <a:avLst/>
              <a:gdLst>
                <a:gd name="connsiteX0" fmla="*/ 459646 w 927955"/>
                <a:gd name="connsiteY0" fmla="*/ 247666 h 768628"/>
                <a:gd name="connsiteX1" fmla="*/ 429520 w 927955"/>
                <a:gd name="connsiteY1" fmla="*/ 310158 h 768628"/>
                <a:gd name="connsiteX2" fmla="*/ 416573 w 927955"/>
                <a:gd name="connsiteY2" fmla="*/ 319619 h 768628"/>
                <a:gd name="connsiteX3" fmla="*/ 350595 w 927955"/>
                <a:gd name="connsiteY3" fmla="*/ 329330 h 768628"/>
                <a:gd name="connsiteX4" fmla="*/ 357815 w 927955"/>
                <a:gd name="connsiteY4" fmla="*/ 340284 h 768628"/>
                <a:gd name="connsiteX5" fmla="*/ 397401 w 927955"/>
                <a:gd name="connsiteY5" fmla="*/ 379872 h 768628"/>
                <a:gd name="connsiteX6" fmla="*/ 401386 w 927955"/>
                <a:gd name="connsiteY6" fmla="*/ 393066 h 768628"/>
                <a:gd name="connsiteX7" fmla="*/ 392422 w 927955"/>
                <a:gd name="connsiteY7" fmla="*/ 448588 h 768628"/>
                <a:gd name="connsiteX8" fmla="*/ 393418 w 927955"/>
                <a:gd name="connsiteY8" fmla="*/ 461285 h 768628"/>
                <a:gd name="connsiteX9" fmla="*/ 441221 w 927955"/>
                <a:gd name="connsiteY9" fmla="*/ 435641 h 768628"/>
                <a:gd name="connsiteX10" fmla="*/ 478069 w 927955"/>
                <a:gd name="connsiteY10" fmla="*/ 435641 h 768628"/>
                <a:gd name="connsiteX11" fmla="*/ 526868 w 927955"/>
                <a:gd name="connsiteY11" fmla="*/ 461784 h 768628"/>
                <a:gd name="connsiteX12" fmla="*/ 526868 w 927955"/>
                <a:gd name="connsiteY12" fmla="*/ 448588 h 768628"/>
                <a:gd name="connsiteX13" fmla="*/ 516660 w 927955"/>
                <a:gd name="connsiteY13" fmla="*/ 395556 h 768628"/>
                <a:gd name="connsiteX14" fmla="*/ 524129 w 927955"/>
                <a:gd name="connsiteY14" fmla="*/ 374892 h 768628"/>
                <a:gd name="connsiteX15" fmla="*/ 569193 w 927955"/>
                <a:gd name="connsiteY15" fmla="*/ 329330 h 768628"/>
                <a:gd name="connsiteX16" fmla="*/ 504460 w 927955"/>
                <a:gd name="connsiteY16" fmla="*/ 319868 h 768628"/>
                <a:gd name="connsiteX17" fmla="*/ 489024 w 927955"/>
                <a:gd name="connsiteY17" fmla="*/ 308416 h 768628"/>
                <a:gd name="connsiteX18" fmla="*/ 459646 w 927955"/>
                <a:gd name="connsiteY18" fmla="*/ 247666 h 768628"/>
                <a:gd name="connsiteX19" fmla="*/ 190007 w 927955"/>
                <a:gd name="connsiteY19" fmla="*/ 247666 h 768628"/>
                <a:gd name="connsiteX20" fmla="*/ 160379 w 927955"/>
                <a:gd name="connsiteY20" fmla="*/ 308914 h 768628"/>
                <a:gd name="connsiteX21" fmla="*/ 145690 w 927955"/>
                <a:gd name="connsiteY21" fmla="*/ 319868 h 768628"/>
                <a:gd name="connsiteX22" fmla="*/ 79712 w 927955"/>
                <a:gd name="connsiteY22" fmla="*/ 329578 h 768628"/>
                <a:gd name="connsiteX23" fmla="*/ 127266 w 927955"/>
                <a:gd name="connsiteY23" fmla="*/ 377630 h 768628"/>
                <a:gd name="connsiteX24" fmla="*/ 133491 w 927955"/>
                <a:gd name="connsiteY24" fmla="*/ 390080 h 768628"/>
                <a:gd name="connsiteX25" fmla="*/ 121042 w 927955"/>
                <a:gd name="connsiteY25" fmla="*/ 458547 h 768628"/>
                <a:gd name="connsiteX26" fmla="*/ 126022 w 927955"/>
                <a:gd name="connsiteY26" fmla="*/ 461285 h 768628"/>
                <a:gd name="connsiteX27" fmla="*/ 140213 w 927955"/>
                <a:gd name="connsiteY27" fmla="*/ 456057 h 768628"/>
                <a:gd name="connsiteX28" fmla="*/ 178306 w 927955"/>
                <a:gd name="connsiteY28" fmla="*/ 435641 h 768628"/>
                <a:gd name="connsiteX29" fmla="*/ 204696 w 927955"/>
                <a:gd name="connsiteY29" fmla="*/ 437136 h 768628"/>
                <a:gd name="connsiteX30" fmla="*/ 252997 w 927955"/>
                <a:gd name="connsiteY30" fmla="*/ 461535 h 768628"/>
                <a:gd name="connsiteX31" fmla="*/ 256982 w 927955"/>
                <a:gd name="connsiteY31" fmla="*/ 451576 h 768628"/>
                <a:gd name="connsiteX32" fmla="*/ 247022 w 927955"/>
                <a:gd name="connsiteY32" fmla="*/ 396054 h 768628"/>
                <a:gd name="connsiteX33" fmla="*/ 253246 w 927955"/>
                <a:gd name="connsiteY33" fmla="*/ 376884 h 768628"/>
                <a:gd name="connsiteX34" fmla="*/ 300053 w 927955"/>
                <a:gd name="connsiteY34" fmla="*/ 329578 h 768628"/>
                <a:gd name="connsiteX35" fmla="*/ 234822 w 927955"/>
                <a:gd name="connsiteY35" fmla="*/ 320117 h 768628"/>
                <a:gd name="connsiteX36" fmla="*/ 219386 w 927955"/>
                <a:gd name="connsiteY36" fmla="*/ 308416 h 768628"/>
                <a:gd name="connsiteX37" fmla="*/ 190007 w 927955"/>
                <a:gd name="connsiteY37" fmla="*/ 247666 h 768628"/>
                <a:gd name="connsiteX38" fmla="*/ 729282 w 927955"/>
                <a:gd name="connsiteY38" fmla="*/ 247168 h 768628"/>
                <a:gd name="connsiteX39" fmla="*/ 699156 w 927955"/>
                <a:gd name="connsiteY39" fmla="*/ 309660 h 768628"/>
                <a:gd name="connsiteX40" fmla="*/ 686209 w 927955"/>
                <a:gd name="connsiteY40" fmla="*/ 319370 h 768628"/>
                <a:gd name="connsiteX41" fmla="*/ 619236 w 927955"/>
                <a:gd name="connsiteY41" fmla="*/ 329329 h 768628"/>
                <a:gd name="connsiteX42" fmla="*/ 668035 w 927955"/>
                <a:gd name="connsiteY42" fmla="*/ 380867 h 768628"/>
                <a:gd name="connsiteX43" fmla="*/ 672766 w 927955"/>
                <a:gd name="connsiteY43" fmla="*/ 389830 h 768628"/>
                <a:gd name="connsiteX44" fmla="*/ 659819 w 927955"/>
                <a:gd name="connsiteY44" fmla="*/ 452820 h 768628"/>
                <a:gd name="connsiteX45" fmla="*/ 659819 w 927955"/>
                <a:gd name="connsiteY45" fmla="*/ 459792 h 768628"/>
                <a:gd name="connsiteX46" fmla="*/ 667537 w 927955"/>
                <a:gd name="connsiteY46" fmla="*/ 458298 h 768628"/>
                <a:gd name="connsiteX47" fmla="*/ 722062 w 927955"/>
                <a:gd name="connsiteY47" fmla="*/ 430412 h 768628"/>
                <a:gd name="connsiteX48" fmla="*/ 736502 w 927955"/>
                <a:gd name="connsiteY48" fmla="*/ 431409 h 768628"/>
                <a:gd name="connsiteX49" fmla="*/ 793269 w 927955"/>
                <a:gd name="connsiteY49" fmla="*/ 461535 h 768628"/>
                <a:gd name="connsiteX50" fmla="*/ 797750 w 927955"/>
                <a:gd name="connsiteY50" fmla="*/ 460787 h 768628"/>
                <a:gd name="connsiteX51" fmla="*/ 789284 w 927955"/>
                <a:gd name="connsiteY51" fmla="*/ 414727 h 768628"/>
                <a:gd name="connsiteX52" fmla="*/ 805717 w 927955"/>
                <a:gd name="connsiteY52" fmla="*/ 362443 h 768628"/>
                <a:gd name="connsiteX53" fmla="*/ 810448 w 927955"/>
                <a:gd name="connsiteY53" fmla="*/ 358709 h 768628"/>
                <a:gd name="connsiteX54" fmla="*/ 839826 w 927955"/>
                <a:gd name="connsiteY54" fmla="*/ 329329 h 768628"/>
                <a:gd name="connsiteX55" fmla="*/ 774097 w 927955"/>
                <a:gd name="connsiteY55" fmla="*/ 319619 h 768628"/>
                <a:gd name="connsiteX56" fmla="*/ 758662 w 927955"/>
                <a:gd name="connsiteY56" fmla="*/ 307918 h 768628"/>
                <a:gd name="connsiteX57" fmla="*/ 729282 w 927955"/>
                <a:gd name="connsiteY57" fmla="*/ 247168 h 768628"/>
                <a:gd name="connsiteX58" fmla="*/ 395909 w 927955"/>
                <a:gd name="connsiteY58" fmla="*/ 531 h 768628"/>
                <a:gd name="connsiteX59" fmla="*/ 533093 w 927955"/>
                <a:gd name="connsiteY59" fmla="*/ 4670 h 768628"/>
                <a:gd name="connsiteX60" fmla="*/ 554256 w 927955"/>
                <a:gd name="connsiteY60" fmla="*/ 5417 h 768628"/>
                <a:gd name="connsiteX61" fmla="*/ 600564 w 927955"/>
                <a:gd name="connsiteY61" fmla="*/ 7658 h 768628"/>
                <a:gd name="connsiteX62" fmla="*/ 683473 w 927955"/>
                <a:gd name="connsiteY62" fmla="*/ 22596 h 768628"/>
                <a:gd name="connsiteX63" fmla="*/ 702644 w 927955"/>
                <a:gd name="connsiteY63" fmla="*/ 30564 h 768628"/>
                <a:gd name="connsiteX64" fmla="*/ 806963 w 927955"/>
                <a:gd name="connsiteY64" fmla="*/ 70150 h 768628"/>
                <a:gd name="connsiteX65" fmla="*/ 905059 w 927955"/>
                <a:gd name="connsiteY65" fmla="*/ 151316 h 768628"/>
                <a:gd name="connsiteX66" fmla="*/ 924480 w 927955"/>
                <a:gd name="connsiteY66" fmla="*/ 275552 h 768628"/>
                <a:gd name="connsiteX67" fmla="*/ 890370 w 927955"/>
                <a:gd name="connsiteY67" fmla="*/ 401284 h 768628"/>
                <a:gd name="connsiteX68" fmla="*/ 887631 w 927955"/>
                <a:gd name="connsiteY68" fmla="*/ 405268 h 768628"/>
                <a:gd name="connsiteX69" fmla="*/ 876179 w 927955"/>
                <a:gd name="connsiteY69" fmla="*/ 435892 h 768628"/>
                <a:gd name="connsiteX70" fmla="*/ 864476 w 927955"/>
                <a:gd name="connsiteY70" fmla="*/ 473487 h 768628"/>
                <a:gd name="connsiteX71" fmla="*/ 851281 w 927955"/>
                <a:gd name="connsiteY71" fmla="*/ 501123 h 768628"/>
                <a:gd name="connsiteX72" fmla="*/ 780573 w 927955"/>
                <a:gd name="connsiteY72" fmla="*/ 614156 h 768628"/>
                <a:gd name="connsiteX73" fmla="*/ 578406 w 927955"/>
                <a:gd name="connsiteY73" fmla="*/ 747854 h 768628"/>
                <a:gd name="connsiteX74" fmla="*/ 391428 w 927955"/>
                <a:gd name="connsiteY74" fmla="*/ 767275 h 768628"/>
                <a:gd name="connsiteX75" fmla="*/ 216897 w 927955"/>
                <a:gd name="connsiteY75" fmla="*/ 730924 h 768628"/>
                <a:gd name="connsiteX76" fmla="*/ 85439 w 927955"/>
                <a:gd name="connsiteY76" fmla="*/ 610670 h 768628"/>
                <a:gd name="connsiteX77" fmla="*/ 21454 w 927955"/>
                <a:gd name="connsiteY77" fmla="*/ 429418 h 768628"/>
                <a:gd name="connsiteX78" fmla="*/ 18964 w 927955"/>
                <a:gd name="connsiteY78" fmla="*/ 408753 h 768628"/>
                <a:gd name="connsiteX79" fmla="*/ 13735 w 927955"/>
                <a:gd name="connsiteY79" fmla="*/ 372154 h 768628"/>
                <a:gd name="connsiteX80" fmla="*/ 2282 w 927955"/>
                <a:gd name="connsiteY80" fmla="*/ 284765 h 768628"/>
                <a:gd name="connsiteX81" fmla="*/ 1536 w 927955"/>
                <a:gd name="connsiteY81" fmla="*/ 184180 h 768628"/>
                <a:gd name="connsiteX82" fmla="*/ 83448 w 927955"/>
                <a:gd name="connsiteY82" fmla="*/ 69901 h 768628"/>
                <a:gd name="connsiteX83" fmla="*/ 259472 w 927955"/>
                <a:gd name="connsiteY83" fmla="*/ 14878 h 768628"/>
                <a:gd name="connsiteX84" fmla="*/ 395909 w 927955"/>
                <a:gd name="connsiteY84" fmla="*/ 531 h 76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27955" h="768628">
                  <a:moveTo>
                    <a:pt x="459646" y="247666"/>
                  </a:moveTo>
                  <a:cubicBezTo>
                    <a:pt x="448939" y="270074"/>
                    <a:pt x="438981" y="289992"/>
                    <a:pt x="429520" y="310158"/>
                  </a:cubicBezTo>
                  <a:cubicBezTo>
                    <a:pt x="426781" y="315885"/>
                    <a:pt x="423295" y="318873"/>
                    <a:pt x="416573" y="319619"/>
                  </a:cubicBezTo>
                  <a:cubicBezTo>
                    <a:pt x="394415" y="322358"/>
                    <a:pt x="372504" y="326093"/>
                    <a:pt x="350595" y="329330"/>
                  </a:cubicBezTo>
                  <a:cubicBezTo>
                    <a:pt x="351093" y="335554"/>
                    <a:pt x="355076" y="337545"/>
                    <a:pt x="357815" y="340284"/>
                  </a:cubicBezTo>
                  <a:cubicBezTo>
                    <a:pt x="371011" y="353480"/>
                    <a:pt x="384207" y="366676"/>
                    <a:pt x="397401" y="379872"/>
                  </a:cubicBezTo>
                  <a:cubicBezTo>
                    <a:pt x="401137" y="383606"/>
                    <a:pt x="403128" y="386095"/>
                    <a:pt x="401386" y="393066"/>
                  </a:cubicBezTo>
                  <a:cubicBezTo>
                    <a:pt x="396655" y="410993"/>
                    <a:pt x="395161" y="429915"/>
                    <a:pt x="392422" y="448588"/>
                  </a:cubicBezTo>
                  <a:cubicBezTo>
                    <a:pt x="393667" y="452572"/>
                    <a:pt x="390430" y="456555"/>
                    <a:pt x="393418" y="461285"/>
                  </a:cubicBezTo>
                  <a:cubicBezTo>
                    <a:pt x="409353" y="452820"/>
                    <a:pt x="426034" y="445351"/>
                    <a:pt x="441221" y="435641"/>
                  </a:cubicBezTo>
                  <a:cubicBezTo>
                    <a:pt x="454417" y="427177"/>
                    <a:pt x="464874" y="427177"/>
                    <a:pt x="478069" y="435641"/>
                  </a:cubicBezTo>
                  <a:cubicBezTo>
                    <a:pt x="493256" y="445600"/>
                    <a:pt x="509938" y="452820"/>
                    <a:pt x="526868" y="461784"/>
                  </a:cubicBezTo>
                  <a:cubicBezTo>
                    <a:pt x="526868" y="455808"/>
                    <a:pt x="526868" y="452323"/>
                    <a:pt x="526868" y="448588"/>
                  </a:cubicBezTo>
                  <a:cubicBezTo>
                    <a:pt x="521141" y="431409"/>
                    <a:pt x="520146" y="413233"/>
                    <a:pt x="516660" y="395556"/>
                  </a:cubicBezTo>
                  <a:cubicBezTo>
                    <a:pt x="514917" y="387092"/>
                    <a:pt x="517656" y="380867"/>
                    <a:pt x="524129" y="374892"/>
                  </a:cubicBezTo>
                  <a:cubicBezTo>
                    <a:pt x="539316" y="360451"/>
                    <a:pt x="553507" y="345264"/>
                    <a:pt x="569193" y="329330"/>
                  </a:cubicBezTo>
                  <a:cubicBezTo>
                    <a:pt x="546786" y="326093"/>
                    <a:pt x="525622" y="322358"/>
                    <a:pt x="504460" y="319868"/>
                  </a:cubicBezTo>
                  <a:cubicBezTo>
                    <a:pt x="496493" y="319122"/>
                    <a:pt x="492261" y="315636"/>
                    <a:pt x="489024" y="308416"/>
                  </a:cubicBezTo>
                  <a:cubicBezTo>
                    <a:pt x="480061" y="288747"/>
                    <a:pt x="470350" y="269328"/>
                    <a:pt x="459646" y="247666"/>
                  </a:cubicBezTo>
                  <a:close/>
                  <a:moveTo>
                    <a:pt x="190007" y="247666"/>
                  </a:moveTo>
                  <a:cubicBezTo>
                    <a:pt x="179301" y="269576"/>
                    <a:pt x="169591" y="288996"/>
                    <a:pt x="160379" y="308914"/>
                  </a:cubicBezTo>
                  <a:cubicBezTo>
                    <a:pt x="157142" y="315636"/>
                    <a:pt x="153409" y="318873"/>
                    <a:pt x="145690" y="319868"/>
                  </a:cubicBezTo>
                  <a:cubicBezTo>
                    <a:pt x="124278" y="322358"/>
                    <a:pt x="102867" y="326093"/>
                    <a:pt x="79712" y="329578"/>
                  </a:cubicBezTo>
                  <a:cubicBezTo>
                    <a:pt x="96642" y="346509"/>
                    <a:pt x="111829" y="362193"/>
                    <a:pt x="127266" y="377630"/>
                  </a:cubicBezTo>
                  <a:cubicBezTo>
                    <a:pt x="130752" y="381116"/>
                    <a:pt x="134735" y="384104"/>
                    <a:pt x="133491" y="390080"/>
                  </a:cubicBezTo>
                  <a:cubicBezTo>
                    <a:pt x="129008" y="412984"/>
                    <a:pt x="125025" y="435641"/>
                    <a:pt x="121042" y="458547"/>
                  </a:cubicBezTo>
                  <a:cubicBezTo>
                    <a:pt x="122037" y="460787"/>
                    <a:pt x="124029" y="461285"/>
                    <a:pt x="126022" y="461285"/>
                  </a:cubicBezTo>
                  <a:cubicBezTo>
                    <a:pt x="131250" y="461036"/>
                    <a:pt x="135731" y="458547"/>
                    <a:pt x="140213" y="456057"/>
                  </a:cubicBezTo>
                  <a:cubicBezTo>
                    <a:pt x="152661" y="449086"/>
                    <a:pt x="165608" y="442613"/>
                    <a:pt x="178306" y="435641"/>
                  </a:cubicBezTo>
                  <a:cubicBezTo>
                    <a:pt x="188016" y="430165"/>
                    <a:pt x="195734" y="431409"/>
                    <a:pt x="204696" y="437136"/>
                  </a:cubicBezTo>
                  <a:cubicBezTo>
                    <a:pt x="219884" y="447094"/>
                    <a:pt x="235320" y="456804"/>
                    <a:pt x="252997" y="461535"/>
                  </a:cubicBezTo>
                  <a:cubicBezTo>
                    <a:pt x="261214" y="461036"/>
                    <a:pt x="256733" y="455310"/>
                    <a:pt x="256982" y="451576"/>
                  </a:cubicBezTo>
                  <a:cubicBezTo>
                    <a:pt x="253745" y="433151"/>
                    <a:pt x="251504" y="414230"/>
                    <a:pt x="247022" y="396054"/>
                  </a:cubicBezTo>
                  <a:cubicBezTo>
                    <a:pt x="245030" y="387341"/>
                    <a:pt x="247520" y="382609"/>
                    <a:pt x="253246" y="376884"/>
                  </a:cubicBezTo>
                  <a:cubicBezTo>
                    <a:pt x="268683" y="361697"/>
                    <a:pt x="283870" y="346011"/>
                    <a:pt x="300053" y="329578"/>
                  </a:cubicBezTo>
                  <a:cubicBezTo>
                    <a:pt x="277396" y="326342"/>
                    <a:pt x="256234" y="322607"/>
                    <a:pt x="234822" y="320117"/>
                  </a:cubicBezTo>
                  <a:cubicBezTo>
                    <a:pt x="226607" y="319122"/>
                    <a:pt x="222623" y="315636"/>
                    <a:pt x="219386" y="308416"/>
                  </a:cubicBezTo>
                  <a:cubicBezTo>
                    <a:pt x="210174" y="288498"/>
                    <a:pt x="200464" y="269079"/>
                    <a:pt x="190007" y="247666"/>
                  </a:cubicBezTo>
                  <a:close/>
                  <a:moveTo>
                    <a:pt x="729282" y="247168"/>
                  </a:moveTo>
                  <a:cubicBezTo>
                    <a:pt x="718576" y="269576"/>
                    <a:pt x="708617" y="289493"/>
                    <a:pt x="699156" y="309660"/>
                  </a:cubicBezTo>
                  <a:cubicBezTo>
                    <a:pt x="696417" y="315636"/>
                    <a:pt x="692932" y="318623"/>
                    <a:pt x="686209" y="319370"/>
                  </a:cubicBezTo>
                  <a:cubicBezTo>
                    <a:pt x="664300" y="322109"/>
                    <a:pt x="642391" y="325844"/>
                    <a:pt x="619236" y="329329"/>
                  </a:cubicBezTo>
                  <a:cubicBezTo>
                    <a:pt x="634174" y="349496"/>
                    <a:pt x="652101" y="364185"/>
                    <a:pt x="668035" y="380867"/>
                  </a:cubicBezTo>
                  <a:cubicBezTo>
                    <a:pt x="670276" y="383606"/>
                    <a:pt x="674508" y="384850"/>
                    <a:pt x="672766" y="389830"/>
                  </a:cubicBezTo>
                  <a:cubicBezTo>
                    <a:pt x="665047" y="410246"/>
                    <a:pt x="666292" y="432156"/>
                    <a:pt x="659819" y="452820"/>
                  </a:cubicBezTo>
                  <a:cubicBezTo>
                    <a:pt x="659072" y="455060"/>
                    <a:pt x="657827" y="458048"/>
                    <a:pt x="659819" y="459792"/>
                  </a:cubicBezTo>
                  <a:cubicBezTo>
                    <a:pt x="662309" y="462033"/>
                    <a:pt x="665047" y="459543"/>
                    <a:pt x="667537" y="458298"/>
                  </a:cubicBezTo>
                  <a:cubicBezTo>
                    <a:pt x="685712" y="449086"/>
                    <a:pt x="704136" y="440122"/>
                    <a:pt x="722062" y="430412"/>
                  </a:cubicBezTo>
                  <a:cubicBezTo>
                    <a:pt x="727789" y="427424"/>
                    <a:pt x="731273" y="428421"/>
                    <a:pt x="736502" y="431409"/>
                  </a:cubicBezTo>
                  <a:cubicBezTo>
                    <a:pt x="755175" y="442115"/>
                    <a:pt x="774346" y="451576"/>
                    <a:pt x="793269" y="461535"/>
                  </a:cubicBezTo>
                  <a:cubicBezTo>
                    <a:pt x="794762" y="461285"/>
                    <a:pt x="796257" y="461036"/>
                    <a:pt x="797750" y="460787"/>
                  </a:cubicBezTo>
                  <a:cubicBezTo>
                    <a:pt x="795011" y="445600"/>
                    <a:pt x="793767" y="429666"/>
                    <a:pt x="789284" y="414727"/>
                  </a:cubicBezTo>
                  <a:cubicBezTo>
                    <a:pt x="782562" y="392817"/>
                    <a:pt x="786298" y="375389"/>
                    <a:pt x="805717" y="362443"/>
                  </a:cubicBezTo>
                  <a:cubicBezTo>
                    <a:pt x="807211" y="361448"/>
                    <a:pt x="808954" y="360202"/>
                    <a:pt x="810448" y="358709"/>
                  </a:cubicBezTo>
                  <a:cubicBezTo>
                    <a:pt x="819908" y="349496"/>
                    <a:pt x="829121" y="340035"/>
                    <a:pt x="839826" y="329329"/>
                  </a:cubicBezTo>
                  <a:cubicBezTo>
                    <a:pt x="816423" y="325844"/>
                    <a:pt x="795260" y="322109"/>
                    <a:pt x="774097" y="319619"/>
                  </a:cubicBezTo>
                  <a:cubicBezTo>
                    <a:pt x="765882" y="318623"/>
                    <a:pt x="761897" y="314889"/>
                    <a:pt x="758662" y="307918"/>
                  </a:cubicBezTo>
                  <a:cubicBezTo>
                    <a:pt x="749449" y="288249"/>
                    <a:pt x="739739" y="268828"/>
                    <a:pt x="729282" y="247168"/>
                  </a:cubicBezTo>
                  <a:close/>
                  <a:moveTo>
                    <a:pt x="395909" y="531"/>
                  </a:moveTo>
                  <a:cubicBezTo>
                    <a:pt x="441534" y="-932"/>
                    <a:pt x="487282" y="686"/>
                    <a:pt x="533093" y="4670"/>
                  </a:cubicBezTo>
                  <a:cubicBezTo>
                    <a:pt x="540064" y="5168"/>
                    <a:pt x="547285" y="5168"/>
                    <a:pt x="554256" y="5417"/>
                  </a:cubicBezTo>
                  <a:cubicBezTo>
                    <a:pt x="569942" y="687"/>
                    <a:pt x="585129" y="5914"/>
                    <a:pt x="600564" y="7658"/>
                  </a:cubicBezTo>
                  <a:cubicBezTo>
                    <a:pt x="628450" y="10646"/>
                    <a:pt x="656086" y="16620"/>
                    <a:pt x="683473" y="22596"/>
                  </a:cubicBezTo>
                  <a:cubicBezTo>
                    <a:pt x="690196" y="24090"/>
                    <a:pt x="697665" y="24837"/>
                    <a:pt x="702644" y="30564"/>
                  </a:cubicBezTo>
                  <a:cubicBezTo>
                    <a:pt x="737999" y="41767"/>
                    <a:pt x="773104" y="54215"/>
                    <a:pt x="806963" y="70150"/>
                  </a:cubicBezTo>
                  <a:cubicBezTo>
                    <a:pt x="846551" y="89071"/>
                    <a:pt x="882153" y="112475"/>
                    <a:pt x="905059" y="151316"/>
                  </a:cubicBezTo>
                  <a:cubicBezTo>
                    <a:pt x="928214" y="190404"/>
                    <a:pt x="931949" y="232729"/>
                    <a:pt x="924480" y="275552"/>
                  </a:cubicBezTo>
                  <a:cubicBezTo>
                    <a:pt x="917507" y="318625"/>
                    <a:pt x="904810" y="360204"/>
                    <a:pt x="890370" y="401284"/>
                  </a:cubicBezTo>
                  <a:cubicBezTo>
                    <a:pt x="889871" y="402778"/>
                    <a:pt x="888627" y="404023"/>
                    <a:pt x="887631" y="405268"/>
                  </a:cubicBezTo>
                  <a:cubicBezTo>
                    <a:pt x="883897" y="415476"/>
                    <a:pt x="879913" y="425683"/>
                    <a:pt x="876179" y="435892"/>
                  </a:cubicBezTo>
                  <a:cubicBezTo>
                    <a:pt x="876179" y="449585"/>
                    <a:pt x="869954" y="461535"/>
                    <a:pt x="864476" y="473487"/>
                  </a:cubicBezTo>
                  <a:cubicBezTo>
                    <a:pt x="860244" y="482698"/>
                    <a:pt x="855763" y="491910"/>
                    <a:pt x="851281" y="501123"/>
                  </a:cubicBezTo>
                  <a:cubicBezTo>
                    <a:pt x="831613" y="540958"/>
                    <a:pt x="808956" y="579300"/>
                    <a:pt x="780573" y="614156"/>
                  </a:cubicBezTo>
                  <a:cubicBezTo>
                    <a:pt x="727292" y="679886"/>
                    <a:pt x="659572" y="723704"/>
                    <a:pt x="578406" y="747854"/>
                  </a:cubicBezTo>
                  <a:cubicBezTo>
                    <a:pt x="517160" y="766029"/>
                    <a:pt x="454666" y="771507"/>
                    <a:pt x="391428" y="767275"/>
                  </a:cubicBezTo>
                  <a:cubicBezTo>
                    <a:pt x="331923" y="763290"/>
                    <a:pt x="272668" y="754826"/>
                    <a:pt x="216897" y="730924"/>
                  </a:cubicBezTo>
                  <a:cubicBezTo>
                    <a:pt x="158886" y="706027"/>
                    <a:pt x="115814" y="665195"/>
                    <a:pt x="85439" y="610670"/>
                  </a:cubicBezTo>
                  <a:cubicBezTo>
                    <a:pt x="53571" y="553904"/>
                    <a:pt x="37138" y="491910"/>
                    <a:pt x="21454" y="429418"/>
                  </a:cubicBezTo>
                  <a:cubicBezTo>
                    <a:pt x="19710" y="422696"/>
                    <a:pt x="21952" y="415476"/>
                    <a:pt x="18964" y="408753"/>
                  </a:cubicBezTo>
                  <a:cubicBezTo>
                    <a:pt x="18715" y="396304"/>
                    <a:pt x="12739" y="384852"/>
                    <a:pt x="13735" y="372154"/>
                  </a:cubicBezTo>
                  <a:cubicBezTo>
                    <a:pt x="6764" y="343522"/>
                    <a:pt x="4275" y="314144"/>
                    <a:pt x="2282" y="284765"/>
                  </a:cubicBezTo>
                  <a:cubicBezTo>
                    <a:pt x="-208" y="251402"/>
                    <a:pt x="-954" y="217791"/>
                    <a:pt x="1536" y="184180"/>
                  </a:cubicBezTo>
                  <a:cubicBezTo>
                    <a:pt x="5519" y="129405"/>
                    <a:pt x="36143" y="94300"/>
                    <a:pt x="83448" y="69901"/>
                  </a:cubicBezTo>
                  <a:cubicBezTo>
                    <a:pt x="138969" y="41019"/>
                    <a:pt x="198722" y="26081"/>
                    <a:pt x="259472" y="14878"/>
                  </a:cubicBezTo>
                  <a:cubicBezTo>
                    <a:pt x="304785" y="6538"/>
                    <a:pt x="350285" y="1994"/>
                    <a:pt x="395909" y="531"/>
                  </a:cubicBezTo>
                  <a:close/>
                </a:path>
              </a:pathLst>
            </a:custGeom>
            <a:solidFill>
              <a:schemeClr val="accent1"/>
            </a:solidFill>
            <a:ln w="193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5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87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2022-10-26T04:46:52Z</dcterms:modified>
</cp:coreProperties>
</file>