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742" name="그룹 1741">
            <a:extLst>
              <a:ext uri="{FF2B5EF4-FFF2-40B4-BE49-F238E27FC236}">
                <a16:creationId xmlns:a16="http://schemas.microsoft.com/office/drawing/2014/main" id="{232CE94D-9CE0-4043-B8A4-953CA2609135}"/>
              </a:ext>
            </a:extLst>
          </p:cNvPr>
          <p:cNvGrpSpPr/>
          <p:nvPr/>
        </p:nvGrpSpPr>
        <p:grpSpPr>
          <a:xfrm>
            <a:off x="629435" y="3759060"/>
            <a:ext cx="2198145" cy="419379"/>
            <a:chOff x="743735" y="2823223"/>
            <a:chExt cx="2198145" cy="419379"/>
          </a:xfrm>
        </p:grpSpPr>
        <p:sp>
          <p:nvSpPr>
            <p:cNvPr id="1743" name="Arrow: Chevron 1">
              <a:extLst>
                <a:ext uri="{FF2B5EF4-FFF2-40B4-BE49-F238E27FC236}">
                  <a16:creationId xmlns:a16="http://schemas.microsoft.com/office/drawing/2014/main" id="{30764031-AB5B-40D4-8805-CF41631A05DC}"/>
                </a:ext>
              </a:extLst>
            </p:cNvPr>
            <p:cNvSpPr/>
            <p:nvPr/>
          </p:nvSpPr>
          <p:spPr>
            <a:xfrm>
              <a:off x="743735" y="2937124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744" name="Group 10">
              <a:extLst>
                <a:ext uri="{FF2B5EF4-FFF2-40B4-BE49-F238E27FC236}">
                  <a16:creationId xmlns:a16="http://schemas.microsoft.com/office/drawing/2014/main" id="{6BF8E059-5AD2-4329-BDA1-CD4ADD8D009F}"/>
                </a:ext>
              </a:extLst>
            </p:cNvPr>
            <p:cNvGrpSpPr/>
            <p:nvPr/>
          </p:nvGrpSpPr>
          <p:grpSpPr>
            <a:xfrm>
              <a:off x="1633118" y="2823223"/>
              <a:ext cx="419379" cy="419379"/>
              <a:chOff x="1710911" y="3340249"/>
              <a:chExt cx="605118" cy="605118"/>
            </a:xfrm>
          </p:grpSpPr>
          <p:sp>
            <p:nvSpPr>
              <p:cNvPr id="1745" name="Oval 2">
                <a:extLst>
                  <a:ext uri="{FF2B5EF4-FFF2-40B4-BE49-F238E27FC236}">
                    <a16:creationId xmlns:a16="http://schemas.microsoft.com/office/drawing/2014/main" id="{023E114E-009D-44DC-A189-688BAA0F0B64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6" name="Circle: Hollow 8">
                <a:extLst>
                  <a:ext uri="{FF2B5EF4-FFF2-40B4-BE49-F238E27FC236}">
                    <a16:creationId xmlns:a16="http://schemas.microsoft.com/office/drawing/2014/main" id="{2306AF27-690B-4729-BB4F-B092B9C84C84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47" name="그룹 1746">
            <a:extLst>
              <a:ext uri="{FF2B5EF4-FFF2-40B4-BE49-F238E27FC236}">
                <a16:creationId xmlns:a16="http://schemas.microsoft.com/office/drawing/2014/main" id="{F57D01CA-777F-48C4-8238-E00CCE34333B}"/>
              </a:ext>
            </a:extLst>
          </p:cNvPr>
          <p:cNvGrpSpPr/>
          <p:nvPr/>
        </p:nvGrpSpPr>
        <p:grpSpPr>
          <a:xfrm>
            <a:off x="9307075" y="3759060"/>
            <a:ext cx="2198145" cy="419379"/>
            <a:chOff x="2932195" y="2823224"/>
            <a:chExt cx="2198145" cy="419379"/>
          </a:xfrm>
        </p:grpSpPr>
        <p:sp>
          <p:nvSpPr>
            <p:cNvPr id="1748" name="Arrow: Chevron 4">
              <a:extLst>
                <a:ext uri="{FF2B5EF4-FFF2-40B4-BE49-F238E27FC236}">
                  <a16:creationId xmlns:a16="http://schemas.microsoft.com/office/drawing/2014/main" id="{9247BF89-CA45-4F51-89DF-66BBCEE6AD2B}"/>
                </a:ext>
              </a:extLst>
            </p:cNvPr>
            <p:cNvSpPr/>
            <p:nvPr/>
          </p:nvSpPr>
          <p:spPr>
            <a:xfrm>
              <a:off x="2932195" y="2937125"/>
              <a:ext cx="2198145" cy="191577"/>
            </a:xfrm>
            <a:prstGeom prst="chevron">
              <a:avLst>
                <a:gd name="adj" fmla="val 5251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749" name="Group 11">
              <a:extLst>
                <a:ext uri="{FF2B5EF4-FFF2-40B4-BE49-F238E27FC236}">
                  <a16:creationId xmlns:a16="http://schemas.microsoft.com/office/drawing/2014/main" id="{35017253-7500-4D2A-8842-42BC80FE4F62}"/>
                </a:ext>
              </a:extLst>
            </p:cNvPr>
            <p:cNvGrpSpPr/>
            <p:nvPr/>
          </p:nvGrpSpPr>
          <p:grpSpPr>
            <a:xfrm flipV="1">
              <a:off x="3821578" y="2823224"/>
              <a:ext cx="419379" cy="419379"/>
              <a:chOff x="1710911" y="3340249"/>
              <a:chExt cx="605118" cy="605118"/>
            </a:xfrm>
          </p:grpSpPr>
          <p:sp>
            <p:nvSpPr>
              <p:cNvPr id="1750" name="Oval 12">
                <a:extLst>
                  <a:ext uri="{FF2B5EF4-FFF2-40B4-BE49-F238E27FC236}">
                    <a16:creationId xmlns:a16="http://schemas.microsoft.com/office/drawing/2014/main" id="{10F1BA46-2C58-4B73-B9F0-A3D7F966C154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1" name="Circle: Hollow 13">
                <a:extLst>
                  <a:ext uri="{FF2B5EF4-FFF2-40B4-BE49-F238E27FC236}">
                    <a16:creationId xmlns:a16="http://schemas.microsoft.com/office/drawing/2014/main" id="{79A53FAA-31E5-4E78-A951-581628AE0502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52" name="그룹 1751">
            <a:extLst>
              <a:ext uri="{FF2B5EF4-FFF2-40B4-BE49-F238E27FC236}">
                <a16:creationId xmlns:a16="http://schemas.microsoft.com/office/drawing/2014/main" id="{4C4EB12B-0717-4386-984B-B347130D9E43}"/>
              </a:ext>
            </a:extLst>
          </p:cNvPr>
          <p:cNvGrpSpPr/>
          <p:nvPr/>
        </p:nvGrpSpPr>
        <p:grpSpPr>
          <a:xfrm>
            <a:off x="7137665" y="3759060"/>
            <a:ext cx="2198145" cy="419379"/>
            <a:chOff x="5120655" y="2823223"/>
            <a:chExt cx="2198145" cy="419379"/>
          </a:xfrm>
        </p:grpSpPr>
        <p:sp>
          <p:nvSpPr>
            <p:cNvPr id="1753" name="Arrow: Chevron 5">
              <a:extLst>
                <a:ext uri="{FF2B5EF4-FFF2-40B4-BE49-F238E27FC236}">
                  <a16:creationId xmlns:a16="http://schemas.microsoft.com/office/drawing/2014/main" id="{10214395-DE27-4EE8-A26E-E795AC81A051}"/>
                </a:ext>
              </a:extLst>
            </p:cNvPr>
            <p:cNvSpPr/>
            <p:nvPr/>
          </p:nvSpPr>
          <p:spPr>
            <a:xfrm>
              <a:off x="5120655" y="2937124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754" name="Group 15">
              <a:extLst>
                <a:ext uri="{FF2B5EF4-FFF2-40B4-BE49-F238E27FC236}">
                  <a16:creationId xmlns:a16="http://schemas.microsoft.com/office/drawing/2014/main" id="{15138949-13F1-418F-811A-CB45423D9942}"/>
                </a:ext>
              </a:extLst>
            </p:cNvPr>
            <p:cNvGrpSpPr/>
            <p:nvPr/>
          </p:nvGrpSpPr>
          <p:grpSpPr>
            <a:xfrm>
              <a:off x="6010038" y="2823223"/>
              <a:ext cx="419379" cy="419379"/>
              <a:chOff x="1710911" y="3340249"/>
              <a:chExt cx="605118" cy="605118"/>
            </a:xfrm>
          </p:grpSpPr>
          <p:sp>
            <p:nvSpPr>
              <p:cNvPr id="1755" name="Oval 16">
                <a:extLst>
                  <a:ext uri="{FF2B5EF4-FFF2-40B4-BE49-F238E27FC236}">
                    <a16:creationId xmlns:a16="http://schemas.microsoft.com/office/drawing/2014/main" id="{B7669CE1-AC84-427D-8E88-1729EA2A9C2E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6" name="Circle: Hollow 17">
                <a:extLst>
                  <a:ext uri="{FF2B5EF4-FFF2-40B4-BE49-F238E27FC236}">
                    <a16:creationId xmlns:a16="http://schemas.microsoft.com/office/drawing/2014/main" id="{05E84D8E-04F8-46C8-800A-6CAB2B1E7628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57" name="그룹 1756">
            <a:extLst>
              <a:ext uri="{FF2B5EF4-FFF2-40B4-BE49-F238E27FC236}">
                <a16:creationId xmlns:a16="http://schemas.microsoft.com/office/drawing/2014/main" id="{541A7B5A-F876-47A3-93AA-F04107BF8055}"/>
              </a:ext>
            </a:extLst>
          </p:cNvPr>
          <p:cNvGrpSpPr/>
          <p:nvPr/>
        </p:nvGrpSpPr>
        <p:grpSpPr>
          <a:xfrm>
            <a:off x="4968255" y="3759060"/>
            <a:ext cx="2198145" cy="419379"/>
            <a:chOff x="7309115" y="2823224"/>
            <a:chExt cx="2198145" cy="419379"/>
          </a:xfrm>
        </p:grpSpPr>
        <p:sp>
          <p:nvSpPr>
            <p:cNvPr id="1758" name="Arrow: Chevron 6">
              <a:extLst>
                <a:ext uri="{FF2B5EF4-FFF2-40B4-BE49-F238E27FC236}">
                  <a16:creationId xmlns:a16="http://schemas.microsoft.com/office/drawing/2014/main" id="{1B07C37B-A56A-4987-8840-5A888FA96C38}"/>
                </a:ext>
              </a:extLst>
            </p:cNvPr>
            <p:cNvSpPr/>
            <p:nvPr/>
          </p:nvSpPr>
          <p:spPr>
            <a:xfrm>
              <a:off x="7309115" y="2937125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759" name="Group 19">
              <a:extLst>
                <a:ext uri="{FF2B5EF4-FFF2-40B4-BE49-F238E27FC236}">
                  <a16:creationId xmlns:a16="http://schemas.microsoft.com/office/drawing/2014/main" id="{11958846-681D-4342-A69B-E80C73E91611}"/>
                </a:ext>
              </a:extLst>
            </p:cNvPr>
            <p:cNvGrpSpPr/>
            <p:nvPr/>
          </p:nvGrpSpPr>
          <p:grpSpPr>
            <a:xfrm flipV="1">
              <a:off x="8198498" y="2823224"/>
              <a:ext cx="419379" cy="419379"/>
              <a:chOff x="1710911" y="3340249"/>
              <a:chExt cx="605118" cy="605118"/>
            </a:xfrm>
          </p:grpSpPr>
          <p:sp>
            <p:nvSpPr>
              <p:cNvPr id="1760" name="Oval 20">
                <a:extLst>
                  <a:ext uri="{FF2B5EF4-FFF2-40B4-BE49-F238E27FC236}">
                    <a16:creationId xmlns:a16="http://schemas.microsoft.com/office/drawing/2014/main" id="{1D7AC261-364D-498B-94A5-7B1F51407885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1" name="Circle: Hollow 21">
                <a:extLst>
                  <a:ext uri="{FF2B5EF4-FFF2-40B4-BE49-F238E27FC236}">
                    <a16:creationId xmlns:a16="http://schemas.microsoft.com/office/drawing/2014/main" id="{14EAAD26-ABD7-419B-838D-153F0D3AAF92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62" name="그룹 1761">
            <a:extLst>
              <a:ext uri="{FF2B5EF4-FFF2-40B4-BE49-F238E27FC236}">
                <a16:creationId xmlns:a16="http://schemas.microsoft.com/office/drawing/2014/main" id="{93F4B283-E0C1-4D61-AAC2-15B00F49B694}"/>
              </a:ext>
            </a:extLst>
          </p:cNvPr>
          <p:cNvGrpSpPr/>
          <p:nvPr/>
        </p:nvGrpSpPr>
        <p:grpSpPr>
          <a:xfrm>
            <a:off x="2798845" y="3759060"/>
            <a:ext cx="2198145" cy="419379"/>
            <a:chOff x="9497575" y="2823223"/>
            <a:chExt cx="2198145" cy="419379"/>
          </a:xfrm>
        </p:grpSpPr>
        <p:sp>
          <p:nvSpPr>
            <p:cNvPr id="1763" name="Arrow: Chevron 7">
              <a:extLst>
                <a:ext uri="{FF2B5EF4-FFF2-40B4-BE49-F238E27FC236}">
                  <a16:creationId xmlns:a16="http://schemas.microsoft.com/office/drawing/2014/main" id="{5C64C0D9-EB66-4B11-A536-65352DF446C2}"/>
                </a:ext>
              </a:extLst>
            </p:cNvPr>
            <p:cNvSpPr/>
            <p:nvPr/>
          </p:nvSpPr>
          <p:spPr>
            <a:xfrm>
              <a:off x="9497575" y="2937124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764" name="Group 23">
              <a:extLst>
                <a:ext uri="{FF2B5EF4-FFF2-40B4-BE49-F238E27FC236}">
                  <a16:creationId xmlns:a16="http://schemas.microsoft.com/office/drawing/2014/main" id="{5CFDA995-B1E6-46E8-A9E9-9AF18FFEF6AF}"/>
                </a:ext>
              </a:extLst>
            </p:cNvPr>
            <p:cNvGrpSpPr/>
            <p:nvPr/>
          </p:nvGrpSpPr>
          <p:grpSpPr>
            <a:xfrm>
              <a:off x="10386958" y="2823223"/>
              <a:ext cx="419379" cy="419379"/>
              <a:chOff x="1710911" y="3340249"/>
              <a:chExt cx="605118" cy="605118"/>
            </a:xfrm>
          </p:grpSpPr>
          <p:sp>
            <p:nvSpPr>
              <p:cNvPr id="1765" name="Oval 24">
                <a:extLst>
                  <a:ext uri="{FF2B5EF4-FFF2-40B4-BE49-F238E27FC236}">
                    <a16:creationId xmlns:a16="http://schemas.microsoft.com/office/drawing/2014/main" id="{495A0067-0153-4CB3-B508-6E5356090C9E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6" name="Circle: Hollow 25">
                <a:extLst>
                  <a:ext uri="{FF2B5EF4-FFF2-40B4-BE49-F238E27FC236}">
                    <a16:creationId xmlns:a16="http://schemas.microsoft.com/office/drawing/2014/main" id="{1367A843-14E7-4B4E-997F-218CB774FD04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767" name="TextBox 1766">
            <a:extLst>
              <a:ext uri="{FF2B5EF4-FFF2-40B4-BE49-F238E27FC236}">
                <a16:creationId xmlns:a16="http://schemas.microsoft.com/office/drawing/2014/main" id="{A1A2F881-1EA6-4D3B-97F5-B6AC449FB38E}"/>
              </a:ext>
            </a:extLst>
          </p:cNvPr>
          <p:cNvSpPr txBox="1"/>
          <p:nvPr/>
        </p:nvSpPr>
        <p:spPr>
          <a:xfrm>
            <a:off x="1101421" y="4248383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5"/>
                </a:solidFill>
              </a:rPr>
              <a:t>2021</a:t>
            </a:r>
            <a:endParaRPr lang="ko-KR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1768" name="TextBox 1767">
            <a:extLst>
              <a:ext uri="{FF2B5EF4-FFF2-40B4-BE49-F238E27FC236}">
                <a16:creationId xmlns:a16="http://schemas.microsoft.com/office/drawing/2014/main" id="{816FD9E5-7128-4837-90FF-397B98EE8861}"/>
              </a:ext>
            </a:extLst>
          </p:cNvPr>
          <p:cNvSpPr txBox="1"/>
          <p:nvPr/>
        </p:nvSpPr>
        <p:spPr>
          <a:xfrm>
            <a:off x="5434547" y="4248383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</a:rPr>
              <a:t>2023</a:t>
            </a:r>
            <a:endParaRPr lang="ko-KR" altLang="en-US" sz="2800" b="1" dirty="0">
              <a:solidFill>
                <a:schemeClr val="accent3"/>
              </a:solidFill>
            </a:endParaRPr>
          </a:p>
        </p:txBody>
      </p:sp>
      <p:sp>
        <p:nvSpPr>
          <p:cNvPr id="1769" name="TextBox 1768">
            <a:extLst>
              <a:ext uri="{FF2B5EF4-FFF2-40B4-BE49-F238E27FC236}">
                <a16:creationId xmlns:a16="http://schemas.microsoft.com/office/drawing/2014/main" id="{CE6BA033-98DC-4AF4-BF1D-220A0C610E83}"/>
              </a:ext>
            </a:extLst>
          </p:cNvPr>
          <p:cNvSpPr txBox="1"/>
          <p:nvPr/>
        </p:nvSpPr>
        <p:spPr>
          <a:xfrm>
            <a:off x="3270831" y="3143483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</a:rPr>
              <a:t>2022</a:t>
            </a:r>
            <a:endParaRPr lang="ko-KR" altLang="en-US" sz="2800" b="1" dirty="0">
              <a:solidFill>
                <a:schemeClr val="accent4"/>
              </a:solidFill>
            </a:endParaRPr>
          </a:p>
        </p:txBody>
      </p:sp>
      <p:sp>
        <p:nvSpPr>
          <p:cNvPr id="1770" name="TextBox 1769">
            <a:extLst>
              <a:ext uri="{FF2B5EF4-FFF2-40B4-BE49-F238E27FC236}">
                <a16:creationId xmlns:a16="http://schemas.microsoft.com/office/drawing/2014/main" id="{264E2998-6E75-42E6-919A-C7F7FD016054}"/>
              </a:ext>
            </a:extLst>
          </p:cNvPr>
          <p:cNvSpPr txBox="1"/>
          <p:nvPr/>
        </p:nvSpPr>
        <p:spPr>
          <a:xfrm>
            <a:off x="7609651" y="3143483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</a:rPr>
              <a:t>2024</a:t>
            </a:r>
            <a:endParaRPr lang="ko-KR" altLang="en-US" sz="2800" b="1" dirty="0">
              <a:solidFill>
                <a:schemeClr val="accent2"/>
              </a:solidFill>
            </a:endParaRPr>
          </a:p>
        </p:txBody>
      </p:sp>
      <p:sp>
        <p:nvSpPr>
          <p:cNvPr id="1771" name="TextBox 1770">
            <a:extLst>
              <a:ext uri="{FF2B5EF4-FFF2-40B4-BE49-F238E27FC236}">
                <a16:creationId xmlns:a16="http://schemas.microsoft.com/office/drawing/2014/main" id="{9B6F228D-391B-469E-A084-BAA38C0F3F18}"/>
              </a:ext>
            </a:extLst>
          </p:cNvPr>
          <p:cNvSpPr txBox="1"/>
          <p:nvPr/>
        </p:nvSpPr>
        <p:spPr>
          <a:xfrm>
            <a:off x="9729573" y="4248383"/>
            <a:ext cx="1353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</a:rPr>
              <a:t>2025</a:t>
            </a:r>
            <a:endParaRPr lang="ko-KR" altLang="en-US" sz="2800" b="1" dirty="0">
              <a:solidFill>
                <a:schemeClr val="accent1"/>
              </a:solidFill>
            </a:endParaRPr>
          </a:p>
        </p:txBody>
      </p:sp>
      <p:grpSp>
        <p:nvGrpSpPr>
          <p:cNvPr id="1772" name="그룹 1771">
            <a:extLst>
              <a:ext uri="{FF2B5EF4-FFF2-40B4-BE49-F238E27FC236}">
                <a16:creationId xmlns:a16="http://schemas.microsoft.com/office/drawing/2014/main" id="{4BAAA55E-E3DA-4BAC-B00B-89F1B62206A3}"/>
              </a:ext>
            </a:extLst>
          </p:cNvPr>
          <p:cNvGrpSpPr/>
          <p:nvPr/>
        </p:nvGrpSpPr>
        <p:grpSpPr>
          <a:xfrm>
            <a:off x="629435" y="1802960"/>
            <a:ext cx="2275689" cy="1664139"/>
            <a:chOff x="629435" y="1764860"/>
            <a:chExt cx="2275689" cy="1664139"/>
          </a:xfrm>
        </p:grpSpPr>
        <p:sp>
          <p:nvSpPr>
            <p:cNvPr id="1773" name="말풍선: 모서리가 둥근 사각형 1772">
              <a:extLst>
                <a:ext uri="{FF2B5EF4-FFF2-40B4-BE49-F238E27FC236}">
                  <a16:creationId xmlns:a16="http://schemas.microsoft.com/office/drawing/2014/main" id="{E462FDF9-CFEA-45D5-8D3B-F13F47F43B12}"/>
                </a:ext>
              </a:extLst>
            </p:cNvPr>
            <p:cNvSpPr/>
            <p:nvPr/>
          </p:nvSpPr>
          <p:spPr>
            <a:xfrm>
              <a:off x="629435" y="2198782"/>
              <a:ext cx="2169410" cy="1230217"/>
            </a:xfrm>
            <a:prstGeom prst="wedgeRoundRectCallout">
              <a:avLst>
                <a:gd name="adj1" fmla="val -10296"/>
                <a:gd name="adj2" fmla="val 67295"/>
                <a:gd name="adj3" fmla="val 16667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74" name="사각형: 둥근 모서리 1773">
              <a:extLst>
                <a:ext uri="{FF2B5EF4-FFF2-40B4-BE49-F238E27FC236}">
                  <a16:creationId xmlns:a16="http://schemas.microsoft.com/office/drawing/2014/main" id="{AA492223-323A-4820-9C40-8A7AA2AD209E}"/>
                </a:ext>
              </a:extLst>
            </p:cNvPr>
            <p:cNvSpPr/>
            <p:nvPr/>
          </p:nvSpPr>
          <p:spPr>
            <a:xfrm>
              <a:off x="808279" y="1764860"/>
              <a:ext cx="2096845" cy="1344119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75" name="TextBox 1774">
              <a:extLst>
                <a:ext uri="{FF2B5EF4-FFF2-40B4-BE49-F238E27FC236}">
                  <a16:creationId xmlns:a16="http://schemas.microsoft.com/office/drawing/2014/main" id="{68A51E01-62E3-4B5A-91DF-3E6418516923}"/>
                </a:ext>
              </a:extLst>
            </p:cNvPr>
            <p:cNvSpPr txBox="1"/>
            <p:nvPr/>
          </p:nvSpPr>
          <p:spPr>
            <a:xfrm>
              <a:off x="925200" y="2021420"/>
              <a:ext cx="1863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776" name="TextBox 1775">
              <a:extLst>
                <a:ext uri="{FF2B5EF4-FFF2-40B4-BE49-F238E27FC236}">
                  <a16:creationId xmlns:a16="http://schemas.microsoft.com/office/drawing/2014/main" id="{5E4B1342-A386-452B-8E6A-6F66556709BB}"/>
                </a:ext>
              </a:extLst>
            </p:cNvPr>
            <p:cNvSpPr txBox="1"/>
            <p:nvPr/>
          </p:nvSpPr>
          <p:spPr>
            <a:xfrm>
              <a:off x="1252980" y="3093775"/>
              <a:ext cx="15187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>
                      <a:lumMod val="7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77" name="그룹 1776">
            <a:extLst>
              <a:ext uri="{FF2B5EF4-FFF2-40B4-BE49-F238E27FC236}">
                <a16:creationId xmlns:a16="http://schemas.microsoft.com/office/drawing/2014/main" id="{8B484153-DA83-4005-A850-030A55AC1B24}"/>
              </a:ext>
            </a:extLst>
          </p:cNvPr>
          <p:cNvGrpSpPr/>
          <p:nvPr/>
        </p:nvGrpSpPr>
        <p:grpSpPr>
          <a:xfrm>
            <a:off x="4893331" y="1802960"/>
            <a:ext cx="2275689" cy="1664139"/>
            <a:chOff x="629435" y="1764860"/>
            <a:chExt cx="2275689" cy="1664139"/>
          </a:xfrm>
        </p:grpSpPr>
        <p:sp>
          <p:nvSpPr>
            <p:cNvPr id="1778" name="말풍선: 모서리가 둥근 사각형 1777">
              <a:extLst>
                <a:ext uri="{FF2B5EF4-FFF2-40B4-BE49-F238E27FC236}">
                  <a16:creationId xmlns:a16="http://schemas.microsoft.com/office/drawing/2014/main" id="{58E4A9A4-2BAC-4A86-8063-B3F119D5A574}"/>
                </a:ext>
              </a:extLst>
            </p:cNvPr>
            <p:cNvSpPr/>
            <p:nvPr/>
          </p:nvSpPr>
          <p:spPr>
            <a:xfrm>
              <a:off x="629435" y="2198782"/>
              <a:ext cx="2169410" cy="1230217"/>
            </a:xfrm>
            <a:prstGeom prst="wedgeRoundRectCallout">
              <a:avLst>
                <a:gd name="adj1" fmla="val -10296"/>
                <a:gd name="adj2" fmla="val 67295"/>
                <a:gd name="adj3" fmla="val 16667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79" name="사각형: 둥근 모서리 1778">
              <a:extLst>
                <a:ext uri="{FF2B5EF4-FFF2-40B4-BE49-F238E27FC236}">
                  <a16:creationId xmlns:a16="http://schemas.microsoft.com/office/drawing/2014/main" id="{8632D603-F5EE-4B4E-8E40-864EB9509309}"/>
                </a:ext>
              </a:extLst>
            </p:cNvPr>
            <p:cNvSpPr/>
            <p:nvPr/>
          </p:nvSpPr>
          <p:spPr>
            <a:xfrm>
              <a:off x="808279" y="1764860"/>
              <a:ext cx="2096845" cy="134411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80" name="TextBox 1779">
              <a:extLst>
                <a:ext uri="{FF2B5EF4-FFF2-40B4-BE49-F238E27FC236}">
                  <a16:creationId xmlns:a16="http://schemas.microsoft.com/office/drawing/2014/main" id="{E55FC3CD-BB2E-4CC7-8360-A651D2F8375B}"/>
                </a:ext>
              </a:extLst>
            </p:cNvPr>
            <p:cNvSpPr txBox="1"/>
            <p:nvPr/>
          </p:nvSpPr>
          <p:spPr>
            <a:xfrm>
              <a:off x="925200" y="2021420"/>
              <a:ext cx="1863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781" name="TextBox 1780">
              <a:extLst>
                <a:ext uri="{FF2B5EF4-FFF2-40B4-BE49-F238E27FC236}">
                  <a16:creationId xmlns:a16="http://schemas.microsoft.com/office/drawing/2014/main" id="{54966006-46C4-440D-98C4-5F82CF0766D6}"/>
                </a:ext>
              </a:extLst>
            </p:cNvPr>
            <p:cNvSpPr txBox="1"/>
            <p:nvPr/>
          </p:nvSpPr>
          <p:spPr>
            <a:xfrm>
              <a:off x="1252980" y="3093775"/>
              <a:ext cx="15187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>
                      <a:lumMod val="7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82" name="그룹 1781">
            <a:extLst>
              <a:ext uri="{FF2B5EF4-FFF2-40B4-BE49-F238E27FC236}">
                <a16:creationId xmlns:a16="http://schemas.microsoft.com/office/drawing/2014/main" id="{A9FD4E12-A4E8-42DC-97A6-CA107911BAED}"/>
              </a:ext>
            </a:extLst>
          </p:cNvPr>
          <p:cNvGrpSpPr/>
          <p:nvPr/>
        </p:nvGrpSpPr>
        <p:grpSpPr>
          <a:xfrm>
            <a:off x="9286876" y="1802960"/>
            <a:ext cx="2275689" cy="1664139"/>
            <a:chOff x="629435" y="1764860"/>
            <a:chExt cx="2275689" cy="1664139"/>
          </a:xfrm>
        </p:grpSpPr>
        <p:sp>
          <p:nvSpPr>
            <p:cNvPr id="1783" name="말풍선: 모서리가 둥근 사각형 1782">
              <a:extLst>
                <a:ext uri="{FF2B5EF4-FFF2-40B4-BE49-F238E27FC236}">
                  <a16:creationId xmlns:a16="http://schemas.microsoft.com/office/drawing/2014/main" id="{EA96B80F-5713-46E7-B4A0-7678494D5D97}"/>
                </a:ext>
              </a:extLst>
            </p:cNvPr>
            <p:cNvSpPr/>
            <p:nvPr/>
          </p:nvSpPr>
          <p:spPr>
            <a:xfrm>
              <a:off x="629435" y="2198782"/>
              <a:ext cx="2169410" cy="1230217"/>
            </a:xfrm>
            <a:prstGeom prst="wedgeRoundRectCallout">
              <a:avLst>
                <a:gd name="adj1" fmla="val -10296"/>
                <a:gd name="adj2" fmla="val 67295"/>
                <a:gd name="adj3" fmla="val 166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84" name="사각형: 둥근 모서리 1783">
              <a:extLst>
                <a:ext uri="{FF2B5EF4-FFF2-40B4-BE49-F238E27FC236}">
                  <a16:creationId xmlns:a16="http://schemas.microsoft.com/office/drawing/2014/main" id="{C662897E-3D6A-4545-9632-34DC1E184AA3}"/>
                </a:ext>
              </a:extLst>
            </p:cNvPr>
            <p:cNvSpPr/>
            <p:nvPr/>
          </p:nvSpPr>
          <p:spPr>
            <a:xfrm>
              <a:off x="808279" y="1764860"/>
              <a:ext cx="2096845" cy="13441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85" name="TextBox 1784">
              <a:extLst>
                <a:ext uri="{FF2B5EF4-FFF2-40B4-BE49-F238E27FC236}">
                  <a16:creationId xmlns:a16="http://schemas.microsoft.com/office/drawing/2014/main" id="{30E0544E-792B-4D93-8B77-69E2C008653C}"/>
                </a:ext>
              </a:extLst>
            </p:cNvPr>
            <p:cNvSpPr txBox="1"/>
            <p:nvPr/>
          </p:nvSpPr>
          <p:spPr>
            <a:xfrm>
              <a:off x="925200" y="2021420"/>
              <a:ext cx="1863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786" name="TextBox 1785">
              <a:extLst>
                <a:ext uri="{FF2B5EF4-FFF2-40B4-BE49-F238E27FC236}">
                  <a16:creationId xmlns:a16="http://schemas.microsoft.com/office/drawing/2014/main" id="{BEA69451-CC73-4706-B74C-35828994C1CC}"/>
                </a:ext>
              </a:extLst>
            </p:cNvPr>
            <p:cNvSpPr txBox="1"/>
            <p:nvPr/>
          </p:nvSpPr>
          <p:spPr>
            <a:xfrm>
              <a:off x="1252980" y="3093775"/>
              <a:ext cx="15187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>
                      <a:lumMod val="7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87" name="그룹 1786">
            <a:extLst>
              <a:ext uri="{FF2B5EF4-FFF2-40B4-BE49-F238E27FC236}">
                <a16:creationId xmlns:a16="http://schemas.microsoft.com/office/drawing/2014/main" id="{9F075773-6638-480C-AE3E-F7521F9F82F7}"/>
              </a:ext>
            </a:extLst>
          </p:cNvPr>
          <p:cNvGrpSpPr/>
          <p:nvPr/>
        </p:nvGrpSpPr>
        <p:grpSpPr>
          <a:xfrm>
            <a:off x="2827580" y="4492813"/>
            <a:ext cx="2275689" cy="1664139"/>
            <a:chOff x="2827580" y="4492813"/>
            <a:chExt cx="2275689" cy="1664139"/>
          </a:xfrm>
        </p:grpSpPr>
        <p:sp>
          <p:nvSpPr>
            <p:cNvPr id="1788" name="말풍선: 모서리가 둥근 사각형 1787">
              <a:extLst>
                <a:ext uri="{FF2B5EF4-FFF2-40B4-BE49-F238E27FC236}">
                  <a16:creationId xmlns:a16="http://schemas.microsoft.com/office/drawing/2014/main" id="{816C626B-0D6D-4EED-ACED-3EAEF5CA8217}"/>
                </a:ext>
              </a:extLst>
            </p:cNvPr>
            <p:cNvSpPr/>
            <p:nvPr/>
          </p:nvSpPr>
          <p:spPr>
            <a:xfrm flipV="1">
              <a:off x="2827580" y="4492813"/>
              <a:ext cx="2169410" cy="1230217"/>
            </a:xfrm>
            <a:prstGeom prst="wedgeRoundRectCallout">
              <a:avLst>
                <a:gd name="adj1" fmla="val -10296"/>
                <a:gd name="adj2" fmla="val 67295"/>
                <a:gd name="adj3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89" name="사각형: 둥근 모서리 1788">
              <a:extLst>
                <a:ext uri="{FF2B5EF4-FFF2-40B4-BE49-F238E27FC236}">
                  <a16:creationId xmlns:a16="http://schemas.microsoft.com/office/drawing/2014/main" id="{F3233192-09DC-4FBD-A1F1-59D0AA0F4F27}"/>
                </a:ext>
              </a:extLst>
            </p:cNvPr>
            <p:cNvSpPr/>
            <p:nvPr/>
          </p:nvSpPr>
          <p:spPr>
            <a:xfrm>
              <a:off x="3006424" y="4812833"/>
              <a:ext cx="2096845" cy="134411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90" name="TextBox 1789">
              <a:extLst>
                <a:ext uri="{FF2B5EF4-FFF2-40B4-BE49-F238E27FC236}">
                  <a16:creationId xmlns:a16="http://schemas.microsoft.com/office/drawing/2014/main" id="{D56BAEB8-F10C-4BF8-AA84-890FB768081B}"/>
                </a:ext>
              </a:extLst>
            </p:cNvPr>
            <p:cNvSpPr txBox="1"/>
            <p:nvPr/>
          </p:nvSpPr>
          <p:spPr>
            <a:xfrm>
              <a:off x="3123345" y="5069395"/>
              <a:ext cx="1863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791" name="TextBox 1790">
              <a:extLst>
                <a:ext uri="{FF2B5EF4-FFF2-40B4-BE49-F238E27FC236}">
                  <a16:creationId xmlns:a16="http://schemas.microsoft.com/office/drawing/2014/main" id="{25DBE7ED-030F-40B7-AA6F-8F0DB7DDD40F}"/>
                </a:ext>
              </a:extLst>
            </p:cNvPr>
            <p:cNvSpPr txBox="1"/>
            <p:nvPr/>
          </p:nvSpPr>
          <p:spPr>
            <a:xfrm>
              <a:off x="3451125" y="4520260"/>
              <a:ext cx="15187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>
                      <a:lumMod val="7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92" name="그룹 1791">
            <a:extLst>
              <a:ext uri="{FF2B5EF4-FFF2-40B4-BE49-F238E27FC236}">
                <a16:creationId xmlns:a16="http://schemas.microsoft.com/office/drawing/2014/main" id="{D2DCC1DC-BC6A-46D3-B5F9-2BCABE4611AA}"/>
              </a:ext>
            </a:extLst>
          </p:cNvPr>
          <p:cNvGrpSpPr/>
          <p:nvPr/>
        </p:nvGrpSpPr>
        <p:grpSpPr>
          <a:xfrm>
            <a:off x="7091476" y="4492813"/>
            <a:ext cx="2275689" cy="1664139"/>
            <a:chOff x="7091476" y="4492813"/>
            <a:chExt cx="2275689" cy="1664139"/>
          </a:xfrm>
        </p:grpSpPr>
        <p:sp>
          <p:nvSpPr>
            <p:cNvPr id="1793" name="말풍선: 모서리가 둥근 사각형 1792">
              <a:extLst>
                <a:ext uri="{FF2B5EF4-FFF2-40B4-BE49-F238E27FC236}">
                  <a16:creationId xmlns:a16="http://schemas.microsoft.com/office/drawing/2014/main" id="{8EE17B78-01E1-4001-A12D-24653201E682}"/>
                </a:ext>
              </a:extLst>
            </p:cNvPr>
            <p:cNvSpPr/>
            <p:nvPr/>
          </p:nvSpPr>
          <p:spPr>
            <a:xfrm flipV="1">
              <a:off x="7091476" y="4492813"/>
              <a:ext cx="2169410" cy="1230217"/>
            </a:xfrm>
            <a:prstGeom prst="wedgeRoundRectCallout">
              <a:avLst>
                <a:gd name="adj1" fmla="val -10296"/>
                <a:gd name="adj2" fmla="val 67295"/>
                <a:gd name="adj3" fmla="val 16667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794" name="사각형: 둥근 모서리 1793">
              <a:extLst>
                <a:ext uri="{FF2B5EF4-FFF2-40B4-BE49-F238E27FC236}">
                  <a16:creationId xmlns:a16="http://schemas.microsoft.com/office/drawing/2014/main" id="{B2027006-D38F-42DA-8D20-CBF46663A5E4}"/>
                </a:ext>
              </a:extLst>
            </p:cNvPr>
            <p:cNvSpPr/>
            <p:nvPr/>
          </p:nvSpPr>
          <p:spPr>
            <a:xfrm>
              <a:off x="7270320" y="4812833"/>
              <a:ext cx="2096845" cy="1344119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95" name="TextBox 1794">
              <a:extLst>
                <a:ext uri="{FF2B5EF4-FFF2-40B4-BE49-F238E27FC236}">
                  <a16:creationId xmlns:a16="http://schemas.microsoft.com/office/drawing/2014/main" id="{6E024E80-4D76-4738-9FF4-9EB55DF7DDFA}"/>
                </a:ext>
              </a:extLst>
            </p:cNvPr>
            <p:cNvSpPr txBox="1"/>
            <p:nvPr/>
          </p:nvSpPr>
          <p:spPr>
            <a:xfrm>
              <a:off x="7387241" y="5069395"/>
              <a:ext cx="1863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796" name="TextBox 1795">
              <a:extLst>
                <a:ext uri="{FF2B5EF4-FFF2-40B4-BE49-F238E27FC236}">
                  <a16:creationId xmlns:a16="http://schemas.microsoft.com/office/drawing/2014/main" id="{7CCD1DFD-E840-4EAB-922D-0EC2E32A8AF8}"/>
                </a:ext>
              </a:extLst>
            </p:cNvPr>
            <p:cNvSpPr txBox="1"/>
            <p:nvPr/>
          </p:nvSpPr>
          <p:spPr>
            <a:xfrm>
              <a:off x="7715021" y="4520260"/>
              <a:ext cx="15187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>
                      <a:lumMod val="7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11247</TotalTime>
  <Words>125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44</cp:revision>
  <dcterms:created xsi:type="dcterms:W3CDTF">2018-02-18T19:39:47Z</dcterms:created>
  <dcterms:modified xsi:type="dcterms:W3CDTF">2024-02-21T17:40:21Z</dcterms:modified>
</cp:coreProperties>
</file>