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80" name="Graphic 89">
            <a:extLst>
              <a:ext uri="{FF2B5EF4-FFF2-40B4-BE49-F238E27FC236}">
                <a16:creationId xmlns:a16="http://schemas.microsoft.com/office/drawing/2014/main" id="{B8E274BF-13F6-4D94-982E-F460958EC0DE}"/>
              </a:ext>
            </a:extLst>
          </p:cNvPr>
          <p:cNvSpPr/>
          <p:nvPr/>
        </p:nvSpPr>
        <p:spPr>
          <a:xfrm>
            <a:off x="4760505" y="2531747"/>
            <a:ext cx="2310962" cy="3184504"/>
          </a:xfrm>
          <a:custGeom>
            <a:avLst/>
            <a:gdLst>
              <a:gd name="connsiteX0" fmla="*/ 0 w 2085337"/>
              <a:gd name="connsiteY0" fmla="*/ 1964267 h 2873593"/>
              <a:gd name="connsiteX1" fmla="*/ 0 w 2085337"/>
              <a:gd name="connsiteY1" fmla="*/ 1932848 h 2873593"/>
              <a:gd name="connsiteX2" fmla="*/ 11572 w 2085337"/>
              <a:gd name="connsiteY2" fmla="*/ 1912795 h 2873593"/>
              <a:gd name="connsiteX3" fmla="*/ 63456 w 2085337"/>
              <a:gd name="connsiteY3" fmla="*/ 1793421 h 2873593"/>
              <a:gd name="connsiteX4" fmla="*/ 85541 w 2085337"/>
              <a:gd name="connsiteY4" fmla="*/ 1757673 h 2873593"/>
              <a:gd name="connsiteX5" fmla="*/ 96613 w 2085337"/>
              <a:gd name="connsiteY5" fmla="*/ 1755582 h 2873593"/>
              <a:gd name="connsiteX6" fmla="*/ 111925 w 2085337"/>
              <a:gd name="connsiteY6" fmla="*/ 1786324 h 2873593"/>
              <a:gd name="connsiteX7" fmla="*/ 128061 w 2085337"/>
              <a:gd name="connsiteY7" fmla="*/ 1817802 h 2873593"/>
              <a:gd name="connsiteX8" fmla="*/ 144021 w 2085337"/>
              <a:gd name="connsiteY8" fmla="*/ 1816919 h 2873593"/>
              <a:gd name="connsiteX9" fmla="*/ 156447 w 2085337"/>
              <a:gd name="connsiteY9" fmla="*/ 1808468 h 2873593"/>
              <a:gd name="connsiteX10" fmla="*/ 166312 w 2085337"/>
              <a:gd name="connsiteY10" fmla="*/ 1821395 h 2873593"/>
              <a:gd name="connsiteX11" fmla="*/ 177619 w 2085337"/>
              <a:gd name="connsiteY11" fmla="*/ 1862325 h 2873593"/>
              <a:gd name="connsiteX12" fmla="*/ 199498 w 2085337"/>
              <a:gd name="connsiteY12" fmla="*/ 1902695 h 2873593"/>
              <a:gd name="connsiteX13" fmla="*/ 208744 w 2085337"/>
              <a:gd name="connsiteY13" fmla="*/ 1887884 h 2873593"/>
              <a:gd name="connsiteX14" fmla="*/ 386245 w 2085337"/>
              <a:gd name="connsiteY14" fmla="*/ 1610148 h 2873593"/>
              <a:gd name="connsiteX15" fmla="*/ 467369 w 2085337"/>
              <a:gd name="connsiteY15" fmla="*/ 1504495 h 2873593"/>
              <a:gd name="connsiteX16" fmla="*/ 533034 w 2085337"/>
              <a:gd name="connsiteY16" fmla="*/ 1422870 h 2873593"/>
              <a:gd name="connsiteX17" fmla="*/ 602674 w 2085337"/>
              <a:gd name="connsiteY17" fmla="*/ 1322459 h 2873593"/>
              <a:gd name="connsiteX18" fmla="*/ 639983 w 2085337"/>
              <a:gd name="connsiteY18" fmla="*/ 1237095 h 2873593"/>
              <a:gd name="connsiteX19" fmla="*/ 658799 w 2085337"/>
              <a:gd name="connsiteY19" fmla="*/ 1202643 h 2873593"/>
              <a:gd name="connsiteX20" fmla="*/ 665306 w 2085337"/>
              <a:gd name="connsiteY20" fmla="*/ 1179587 h 2873593"/>
              <a:gd name="connsiteX21" fmla="*/ 662421 w 2085337"/>
              <a:gd name="connsiteY21" fmla="*/ 1171135 h 2873593"/>
              <a:gd name="connsiteX22" fmla="*/ 667338 w 2085337"/>
              <a:gd name="connsiteY22" fmla="*/ 1152555 h 2873593"/>
              <a:gd name="connsiteX23" fmla="*/ 690630 w 2085337"/>
              <a:gd name="connsiteY23" fmla="*/ 1133209 h 2873593"/>
              <a:gd name="connsiteX24" fmla="*/ 711448 w 2085337"/>
              <a:gd name="connsiteY24" fmla="*/ 1114481 h 2873593"/>
              <a:gd name="connsiteX25" fmla="*/ 684211 w 2085337"/>
              <a:gd name="connsiteY25" fmla="*/ 1106707 h 2873593"/>
              <a:gd name="connsiteX26" fmla="*/ 727290 w 2085337"/>
              <a:gd name="connsiteY26" fmla="*/ 1053233 h 2873593"/>
              <a:gd name="connsiteX27" fmla="*/ 739599 w 2085337"/>
              <a:gd name="connsiteY27" fmla="*/ 964011 h 2873593"/>
              <a:gd name="connsiteX28" fmla="*/ 722962 w 2085337"/>
              <a:gd name="connsiteY28" fmla="*/ 853824 h 2873593"/>
              <a:gd name="connsiteX29" fmla="*/ 724257 w 2085337"/>
              <a:gd name="connsiteY29" fmla="*/ 804472 h 2873593"/>
              <a:gd name="connsiteX30" fmla="*/ 711684 w 2085337"/>
              <a:gd name="connsiteY30" fmla="*/ 744196 h 2873593"/>
              <a:gd name="connsiteX31" fmla="*/ 631826 w 2085337"/>
              <a:gd name="connsiteY31" fmla="*/ 554504 h 2873593"/>
              <a:gd name="connsiteX32" fmla="*/ 615218 w 2085337"/>
              <a:gd name="connsiteY32" fmla="*/ 397438 h 2873593"/>
              <a:gd name="connsiteX33" fmla="*/ 632827 w 2085337"/>
              <a:gd name="connsiteY33" fmla="*/ 286809 h 2873593"/>
              <a:gd name="connsiteX34" fmla="*/ 665807 w 2085337"/>
              <a:gd name="connsiteY34" fmla="*/ 214077 h 2873593"/>
              <a:gd name="connsiteX35" fmla="*/ 714364 w 2085337"/>
              <a:gd name="connsiteY35" fmla="*/ 194201 h 2873593"/>
              <a:gd name="connsiteX36" fmla="*/ 817749 w 2085337"/>
              <a:gd name="connsiteY36" fmla="*/ 228241 h 2873593"/>
              <a:gd name="connsiteX37" fmla="*/ 966393 w 2085337"/>
              <a:gd name="connsiteY37" fmla="*/ 320525 h 2873593"/>
              <a:gd name="connsiteX38" fmla="*/ 1117952 w 2085337"/>
              <a:gd name="connsiteY38" fmla="*/ 219024 h 2873593"/>
              <a:gd name="connsiteX39" fmla="*/ 1117952 w 2085337"/>
              <a:gd name="connsiteY39" fmla="*/ 235455 h 2873593"/>
              <a:gd name="connsiteX40" fmla="*/ 1241420 w 2085337"/>
              <a:gd name="connsiteY40" fmla="*/ 210602 h 2873593"/>
              <a:gd name="connsiteX41" fmla="*/ 1357880 w 2085337"/>
              <a:gd name="connsiteY41" fmla="*/ 187870 h 2873593"/>
              <a:gd name="connsiteX42" fmla="*/ 1505051 w 2085337"/>
              <a:gd name="connsiteY42" fmla="*/ 211397 h 2873593"/>
              <a:gd name="connsiteX43" fmla="*/ 1568567 w 2085337"/>
              <a:gd name="connsiteY43" fmla="*/ 202328 h 2873593"/>
              <a:gd name="connsiteX44" fmla="*/ 1585734 w 2085337"/>
              <a:gd name="connsiteY44" fmla="*/ 184631 h 2873593"/>
              <a:gd name="connsiteX45" fmla="*/ 1684673 w 2085337"/>
              <a:gd name="connsiteY45" fmla="*/ 70027 h 2873593"/>
              <a:gd name="connsiteX46" fmla="*/ 1755255 w 2085337"/>
              <a:gd name="connsiteY46" fmla="*/ 13461 h 2873593"/>
              <a:gd name="connsiteX47" fmla="*/ 1851161 w 2085337"/>
              <a:gd name="connsiteY47" fmla="*/ 30716 h 2873593"/>
              <a:gd name="connsiteX48" fmla="*/ 1889294 w 2085337"/>
              <a:gd name="connsiteY48" fmla="*/ 92376 h 2873593"/>
              <a:gd name="connsiteX49" fmla="*/ 1940442 w 2085337"/>
              <a:gd name="connsiteY49" fmla="*/ 289930 h 2873593"/>
              <a:gd name="connsiteX50" fmla="*/ 1940265 w 2085337"/>
              <a:gd name="connsiteY50" fmla="*/ 399441 h 2873593"/>
              <a:gd name="connsiteX51" fmla="*/ 1921125 w 2085337"/>
              <a:gd name="connsiteY51" fmla="*/ 475264 h 2873593"/>
              <a:gd name="connsiteX52" fmla="*/ 1922686 w 2085337"/>
              <a:gd name="connsiteY52" fmla="*/ 486896 h 2873593"/>
              <a:gd name="connsiteX53" fmla="*/ 1961732 w 2085337"/>
              <a:gd name="connsiteY53" fmla="*/ 562543 h 2873593"/>
              <a:gd name="connsiteX54" fmla="*/ 1977250 w 2085337"/>
              <a:gd name="connsiteY54" fmla="*/ 661011 h 2873593"/>
              <a:gd name="connsiteX55" fmla="*/ 1983257 w 2085337"/>
              <a:gd name="connsiteY55" fmla="*/ 679709 h 2873593"/>
              <a:gd name="connsiteX56" fmla="*/ 1995595 w 2085337"/>
              <a:gd name="connsiteY56" fmla="*/ 739956 h 2873593"/>
              <a:gd name="connsiteX57" fmla="*/ 1972421 w 2085337"/>
              <a:gd name="connsiteY57" fmla="*/ 852852 h 2873593"/>
              <a:gd name="connsiteX58" fmla="*/ 1958434 w 2085337"/>
              <a:gd name="connsiteY58" fmla="*/ 939041 h 2873593"/>
              <a:gd name="connsiteX59" fmla="*/ 1961437 w 2085337"/>
              <a:gd name="connsiteY59" fmla="*/ 951349 h 2873593"/>
              <a:gd name="connsiteX60" fmla="*/ 1981637 w 2085337"/>
              <a:gd name="connsiteY60" fmla="*/ 1007886 h 2873593"/>
              <a:gd name="connsiteX61" fmla="*/ 1997774 w 2085337"/>
              <a:gd name="connsiteY61" fmla="*/ 1082002 h 2873593"/>
              <a:gd name="connsiteX62" fmla="*/ 2042797 w 2085337"/>
              <a:gd name="connsiteY62" fmla="*/ 1251465 h 2873593"/>
              <a:gd name="connsiteX63" fmla="*/ 2070005 w 2085337"/>
              <a:gd name="connsiteY63" fmla="*/ 1359738 h 2873593"/>
              <a:gd name="connsiteX64" fmla="*/ 2082402 w 2085337"/>
              <a:gd name="connsiteY64" fmla="*/ 1409561 h 2873593"/>
              <a:gd name="connsiteX65" fmla="*/ 2067767 w 2085337"/>
              <a:gd name="connsiteY65" fmla="*/ 1562534 h 2873593"/>
              <a:gd name="connsiteX66" fmla="*/ 2036760 w 2085337"/>
              <a:gd name="connsiteY66" fmla="*/ 1756407 h 2873593"/>
              <a:gd name="connsiteX67" fmla="*/ 2030400 w 2085337"/>
              <a:gd name="connsiteY67" fmla="*/ 1828933 h 2873593"/>
              <a:gd name="connsiteX68" fmla="*/ 2019476 w 2085337"/>
              <a:gd name="connsiteY68" fmla="*/ 1852313 h 2873593"/>
              <a:gd name="connsiteX69" fmla="*/ 2001837 w 2085337"/>
              <a:gd name="connsiteY69" fmla="*/ 1879933 h 2873593"/>
              <a:gd name="connsiteX70" fmla="*/ 1990795 w 2085337"/>
              <a:gd name="connsiteY70" fmla="*/ 1933673 h 2873593"/>
              <a:gd name="connsiteX71" fmla="*/ 1960200 w 2085337"/>
              <a:gd name="connsiteY71" fmla="*/ 2155756 h 2873593"/>
              <a:gd name="connsiteX72" fmla="*/ 1954311 w 2085337"/>
              <a:gd name="connsiteY72" fmla="*/ 2322509 h 2873593"/>
              <a:gd name="connsiteX73" fmla="*/ 1965913 w 2085337"/>
              <a:gd name="connsiteY73" fmla="*/ 2420476 h 2873593"/>
              <a:gd name="connsiteX74" fmla="*/ 1994122 w 2085337"/>
              <a:gd name="connsiteY74" fmla="*/ 2564203 h 2873593"/>
              <a:gd name="connsiteX75" fmla="*/ 2029929 w 2085337"/>
              <a:gd name="connsiteY75" fmla="*/ 2680927 h 2873593"/>
              <a:gd name="connsiteX76" fmla="*/ 2007697 w 2085337"/>
              <a:gd name="connsiteY76" fmla="*/ 2735697 h 2873593"/>
              <a:gd name="connsiteX77" fmla="*/ 1984552 w 2085337"/>
              <a:gd name="connsiteY77" fmla="*/ 2751775 h 2873593"/>
              <a:gd name="connsiteX78" fmla="*/ 1971007 w 2085337"/>
              <a:gd name="connsiteY78" fmla="*/ 2765173 h 2873593"/>
              <a:gd name="connsiteX79" fmla="*/ 1875366 w 2085337"/>
              <a:gd name="connsiteY79" fmla="*/ 2763288 h 2873593"/>
              <a:gd name="connsiteX80" fmla="*/ 1853016 w 2085337"/>
              <a:gd name="connsiteY80" fmla="*/ 2758371 h 2873593"/>
              <a:gd name="connsiteX81" fmla="*/ 1771156 w 2085337"/>
              <a:gd name="connsiteY81" fmla="*/ 2731280 h 2873593"/>
              <a:gd name="connsiteX82" fmla="*/ 1737617 w 2085337"/>
              <a:gd name="connsiteY82" fmla="*/ 2694090 h 2873593"/>
              <a:gd name="connsiteX83" fmla="*/ 1713942 w 2085337"/>
              <a:gd name="connsiteY83" fmla="*/ 2638760 h 2873593"/>
              <a:gd name="connsiteX84" fmla="*/ 1718772 w 2085337"/>
              <a:gd name="connsiteY84" fmla="*/ 2574332 h 2873593"/>
              <a:gd name="connsiteX85" fmla="*/ 1710026 w 2085337"/>
              <a:gd name="connsiteY85" fmla="*/ 2489645 h 2873593"/>
              <a:gd name="connsiteX86" fmla="*/ 1656758 w 2085337"/>
              <a:gd name="connsiteY86" fmla="*/ 2317974 h 2873593"/>
              <a:gd name="connsiteX87" fmla="*/ 1637147 w 2085337"/>
              <a:gd name="connsiteY87" fmla="*/ 2312644 h 2873593"/>
              <a:gd name="connsiteX88" fmla="*/ 1602665 w 2085337"/>
              <a:gd name="connsiteY88" fmla="*/ 2335112 h 2873593"/>
              <a:gd name="connsiteX89" fmla="*/ 1576988 w 2085337"/>
              <a:gd name="connsiteY89" fmla="*/ 2368268 h 2873593"/>
              <a:gd name="connsiteX90" fmla="*/ 1574191 w 2085337"/>
              <a:gd name="connsiteY90" fmla="*/ 2380430 h 2873593"/>
              <a:gd name="connsiteX91" fmla="*/ 1564533 w 2085337"/>
              <a:gd name="connsiteY91" fmla="*/ 2368327 h 2873593"/>
              <a:gd name="connsiteX92" fmla="*/ 1557554 w 2085337"/>
              <a:gd name="connsiteY92" fmla="*/ 2379811 h 2873593"/>
              <a:gd name="connsiteX93" fmla="*/ 1527725 w 2085337"/>
              <a:gd name="connsiteY93" fmla="*/ 2419917 h 2873593"/>
              <a:gd name="connsiteX94" fmla="*/ 1479669 w 2085337"/>
              <a:gd name="connsiteY94" fmla="*/ 2462790 h 2873593"/>
              <a:gd name="connsiteX95" fmla="*/ 1474663 w 2085337"/>
              <a:gd name="connsiteY95" fmla="*/ 2474098 h 2873593"/>
              <a:gd name="connsiteX96" fmla="*/ 1488002 w 2085337"/>
              <a:gd name="connsiteY96" fmla="*/ 2580840 h 2873593"/>
              <a:gd name="connsiteX97" fmla="*/ 1503432 w 2085337"/>
              <a:gd name="connsiteY97" fmla="*/ 2622182 h 2873593"/>
              <a:gd name="connsiteX98" fmla="*/ 1557289 w 2085337"/>
              <a:gd name="connsiteY98" fmla="*/ 2665056 h 2873593"/>
              <a:gd name="connsiteX99" fmla="*/ 1579638 w 2085337"/>
              <a:gd name="connsiteY99" fmla="*/ 2677806 h 2873593"/>
              <a:gd name="connsiteX100" fmla="*/ 1595451 w 2085337"/>
              <a:gd name="connsiteY100" fmla="*/ 2706840 h 2873593"/>
              <a:gd name="connsiteX101" fmla="*/ 1594803 w 2085337"/>
              <a:gd name="connsiteY101" fmla="*/ 2785255 h 2873593"/>
              <a:gd name="connsiteX102" fmla="*/ 1541093 w 2085337"/>
              <a:gd name="connsiteY102" fmla="*/ 2841998 h 2873593"/>
              <a:gd name="connsiteX103" fmla="*/ 1536706 w 2085337"/>
              <a:gd name="connsiteY103" fmla="*/ 2856780 h 2873593"/>
              <a:gd name="connsiteX104" fmla="*/ 1524869 w 2085337"/>
              <a:gd name="connsiteY104" fmla="*/ 2864259 h 2873593"/>
              <a:gd name="connsiteX105" fmla="*/ 1467213 w 2085337"/>
              <a:gd name="connsiteY105" fmla="*/ 2863287 h 2873593"/>
              <a:gd name="connsiteX106" fmla="*/ 1404905 w 2085337"/>
              <a:gd name="connsiteY106" fmla="*/ 2873593 h 2873593"/>
              <a:gd name="connsiteX107" fmla="*/ 1380229 w 2085337"/>
              <a:gd name="connsiteY107" fmla="*/ 2873593 h 2873593"/>
              <a:gd name="connsiteX108" fmla="*/ 1214447 w 2085337"/>
              <a:gd name="connsiteY108" fmla="*/ 2613820 h 2873593"/>
              <a:gd name="connsiteX109" fmla="*/ 1219777 w 2085337"/>
              <a:gd name="connsiteY109" fmla="*/ 2635227 h 2873593"/>
              <a:gd name="connsiteX110" fmla="*/ 1224989 w 2085337"/>
              <a:gd name="connsiteY110" fmla="*/ 2669355 h 2873593"/>
              <a:gd name="connsiteX111" fmla="*/ 1195867 w 2085337"/>
              <a:gd name="connsiteY111" fmla="*/ 2709284 h 2873593"/>
              <a:gd name="connsiteX112" fmla="*/ 1158264 w 2085337"/>
              <a:gd name="connsiteY112" fmla="*/ 2715232 h 2873593"/>
              <a:gd name="connsiteX113" fmla="*/ 1125196 w 2085337"/>
              <a:gd name="connsiteY113" fmla="*/ 2715379 h 2873593"/>
              <a:gd name="connsiteX114" fmla="*/ 970987 w 2085337"/>
              <a:gd name="connsiteY114" fmla="*/ 2710609 h 2873593"/>
              <a:gd name="connsiteX115" fmla="*/ 831677 w 2085337"/>
              <a:gd name="connsiteY115" fmla="*/ 2732929 h 2873593"/>
              <a:gd name="connsiteX116" fmla="*/ 777408 w 2085337"/>
              <a:gd name="connsiteY116" fmla="*/ 2731045 h 2873593"/>
              <a:gd name="connsiteX117" fmla="*/ 642427 w 2085337"/>
              <a:gd name="connsiteY117" fmla="*/ 2696239 h 2873593"/>
              <a:gd name="connsiteX118" fmla="*/ 629117 w 2085337"/>
              <a:gd name="connsiteY118" fmla="*/ 2695120 h 2873593"/>
              <a:gd name="connsiteX119" fmla="*/ 568399 w 2085337"/>
              <a:gd name="connsiteY119" fmla="*/ 2691940 h 2873593"/>
              <a:gd name="connsiteX120" fmla="*/ 427970 w 2085337"/>
              <a:gd name="connsiteY120" fmla="*/ 2697034 h 2873593"/>
              <a:gd name="connsiteX121" fmla="*/ 373789 w 2085337"/>
              <a:gd name="connsiteY121" fmla="*/ 2702982 h 2873593"/>
              <a:gd name="connsiteX122" fmla="*/ 287100 w 2085337"/>
              <a:gd name="connsiteY122" fmla="*/ 2671240 h 2873593"/>
              <a:gd name="connsiteX123" fmla="*/ 230593 w 2085337"/>
              <a:gd name="connsiteY123" fmla="*/ 2621623 h 2873593"/>
              <a:gd name="connsiteX124" fmla="*/ 182566 w 2085337"/>
              <a:gd name="connsiteY124" fmla="*/ 2561111 h 2873593"/>
              <a:gd name="connsiteX125" fmla="*/ 134333 w 2085337"/>
              <a:gd name="connsiteY125" fmla="*/ 2497890 h 2873593"/>
              <a:gd name="connsiteX126" fmla="*/ 41342 w 2085337"/>
              <a:gd name="connsiteY126" fmla="*/ 2138618 h 2873593"/>
              <a:gd name="connsiteX127" fmla="*/ 41961 w 2085337"/>
              <a:gd name="connsiteY127" fmla="*/ 2117299 h 2873593"/>
              <a:gd name="connsiteX128" fmla="*/ 27267 w 2085337"/>
              <a:gd name="connsiteY128" fmla="*/ 2050486 h 2873593"/>
              <a:gd name="connsiteX129" fmla="*/ 17874 w 2085337"/>
              <a:gd name="connsiteY129" fmla="*/ 2027753 h 2873593"/>
              <a:gd name="connsiteX130" fmla="*/ 0 w 2085337"/>
              <a:gd name="connsiteY130" fmla="*/ 1964267 h 2873593"/>
              <a:gd name="connsiteX131" fmla="*/ 1474103 w 2085337"/>
              <a:gd name="connsiteY131" fmla="*/ 2434934 h 2873593"/>
              <a:gd name="connsiteX132" fmla="*/ 1480729 w 2085337"/>
              <a:gd name="connsiteY132" fmla="*/ 2429339 h 2873593"/>
              <a:gd name="connsiteX133" fmla="*/ 1559644 w 2085337"/>
              <a:gd name="connsiteY133" fmla="*/ 2353221 h 2873593"/>
              <a:gd name="connsiteX134" fmla="*/ 1593125 w 2085337"/>
              <a:gd name="connsiteY134" fmla="*/ 2301102 h 2873593"/>
              <a:gd name="connsiteX135" fmla="*/ 1607436 w 2085337"/>
              <a:gd name="connsiteY135" fmla="*/ 2269653 h 2873593"/>
              <a:gd name="connsiteX136" fmla="*/ 1622012 w 2085337"/>
              <a:gd name="connsiteY136" fmla="*/ 2256314 h 2873593"/>
              <a:gd name="connsiteX137" fmla="*/ 1624956 w 2085337"/>
              <a:gd name="connsiteY137" fmla="*/ 2258316 h 2873593"/>
              <a:gd name="connsiteX138" fmla="*/ 1627636 w 2085337"/>
              <a:gd name="connsiteY138" fmla="*/ 2292474 h 2873593"/>
              <a:gd name="connsiteX139" fmla="*/ 1649102 w 2085337"/>
              <a:gd name="connsiteY139" fmla="*/ 2249806 h 2873593"/>
              <a:gd name="connsiteX140" fmla="*/ 1653077 w 2085337"/>
              <a:gd name="connsiteY140" fmla="*/ 2250984 h 2873593"/>
              <a:gd name="connsiteX141" fmla="*/ 1656228 w 2085337"/>
              <a:gd name="connsiteY141" fmla="*/ 2270448 h 2873593"/>
              <a:gd name="connsiteX142" fmla="*/ 1660380 w 2085337"/>
              <a:gd name="connsiteY142" fmla="*/ 2279164 h 2873593"/>
              <a:gd name="connsiteX143" fmla="*/ 1669361 w 2085337"/>
              <a:gd name="connsiteY143" fmla="*/ 2274011 h 2873593"/>
              <a:gd name="connsiteX144" fmla="*/ 1676928 w 2085337"/>
              <a:gd name="connsiteY144" fmla="*/ 2264323 h 2873593"/>
              <a:gd name="connsiteX145" fmla="*/ 1696540 w 2085337"/>
              <a:gd name="connsiteY145" fmla="*/ 2237174 h 2873593"/>
              <a:gd name="connsiteX146" fmla="*/ 1698925 w 2085337"/>
              <a:gd name="connsiteY146" fmla="*/ 2261555 h 2873593"/>
              <a:gd name="connsiteX147" fmla="*/ 1683907 w 2085337"/>
              <a:gd name="connsiteY147" fmla="*/ 2318092 h 2873593"/>
              <a:gd name="connsiteX148" fmla="*/ 1731816 w 2085337"/>
              <a:gd name="connsiteY148" fmla="*/ 2516147 h 2873593"/>
              <a:gd name="connsiteX149" fmla="*/ 1737617 w 2085337"/>
              <a:gd name="connsiteY149" fmla="*/ 2571329 h 2873593"/>
              <a:gd name="connsiteX150" fmla="*/ 1728253 w 2085337"/>
              <a:gd name="connsiteY150" fmla="*/ 2645769 h 2873593"/>
              <a:gd name="connsiteX151" fmla="*/ 1730992 w 2085337"/>
              <a:gd name="connsiteY151" fmla="*/ 2665527 h 2873593"/>
              <a:gd name="connsiteX152" fmla="*/ 1751251 w 2085337"/>
              <a:gd name="connsiteY152" fmla="*/ 2678424 h 2873593"/>
              <a:gd name="connsiteX153" fmla="*/ 1769007 w 2085337"/>
              <a:gd name="connsiteY153" fmla="*/ 2667235 h 2873593"/>
              <a:gd name="connsiteX154" fmla="*/ 1796274 w 2085337"/>
              <a:gd name="connsiteY154" fmla="*/ 2634049 h 2873593"/>
              <a:gd name="connsiteX155" fmla="*/ 1846833 w 2085337"/>
              <a:gd name="connsiteY155" fmla="*/ 2657606 h 2873593"/>
              <a:gd name="connsiteX156" fmla="*/ 1807846 w 2085337"/>
              <a:gd name="connsiteY156" fmla="*/ 2649126 h 2873593"/>
              <a:gd name="connsiteX157" fmla="*/ 1784289 w 2085337"/>
              <a:gd name="connsiteY157" fmla="*/ 2685462 h 2873593"/>
              <a:gd name="connsiteX158" fmla="*/ 1829401 w 2085337"/>
              <a:gd name="connsiteY158" fmla="*/ 2739260 h 2873593"/>
              <a:gd name="connsiteX159" fmla="*/ 1854312 w 2085337"/>
              <a:gd name="connsiteY159" fmla="*/ 2724832 h 2873593"/>
              <a:gd name="connsiteX160" fmla="*/ 1858729 w 2085337"/>
              <a:gd name="connsiteY160" fmla="*/ 2690409 h 2873593"/>
              <a:gd name="connsiteX161" fmla="*/ 1916208 w 2085337"/>
              <a:gd name="connsiteY161" fmla="*/ 2644768 h 2873593"/>
              <a:gd name="connsiteX162" fmla="*/ 1931608 w 2085337"/>
              <a:gd name="connsiteY162" fmla="*/ 2651628 h 2873593"/>
              <a:gd name="connsiteX163" fmla="*/ 1908464 w 2085337"/>
              <a:gd name="connsiteY163" fmla="*/ 2664467 h 2873593"/>
              <a:gd name="connsiteX164" fmla="*/ 1888970 w 2085337"/>
              <a:gd name="connsiteY164" fmla="*/ 2711110 h 2873593"/>
              <a:gd name="connsiteX165" fmla="*/ 1897804 w 2085337"/>
              <a:gd name="connsiteY165" fmla="*/ 2735491 h 2873593"/>
              <a:gd name="connsiteX166" fmla="*/ 1949011 w 2085337"/>
              <a:gd name="connsiteY166" fmla="*/ 2735992 h 2873593"/>
              <a:gd name="connsiteX167" fmla="*/ 1959405 w 2085337"/>
              <a:gd name="connsiteY167" fmla="*/ 2684255 h 2873593"/>
              <a:gd name="connsiteX168" fmla="*/ 1961290 w 2085337"/>
              <a:gd name="connsiteY168" fmla="*/ 2669856 h 2873593"/>
              <a:gd name="connsiteX169" fmla="*/ 1965530 w 2085337"/>
              <a:gd name="connsiteY169" fmla="*/ 2669296 h 2873593"/>
              <a:gd name="connsiteX170" fmla="*/ 1970212 w 2085337"/>
              <a:gd name="connsiteY170" fmla="*/ 2683931 h 2873593"/>
              <a:gd name="connsiteX171" fmla="*/ 1971272 w 2085337"/>
              <a:gd name="connsiteY171" fmla="*/ 2706192 h 2873593"/>
              <a:gd name="connsiteX172" fmla="*/ 1982403 w 2085337"/>
              <a:gd name="connsiteY172" fmla="*/ 2716263 h 2873593"/>
              <a:gd name="connsiteX173" fmla="*/ 1994623 w 2085337"/>
              <a:gd name="connsiteY173" fmla="*/ 2709814 h 2873593"/>
              <a:gd name="connsiteX174" fmla="*/ 2002780 w 2085337"/>
              <a:gd name="connsiteY174" fmla="*/ 2667264 h 2873593"/>
              <a:gd name="connsiteX175" fmla="*/ 1972008 w 2085337"/>
              <a:gd name="connsiteY175" fmla="*/ 2575068 h 2873593"/>
              <a:gd name="connsiteX176" fmla="*/ 1965795 w 2085337"/>
              <a:gd name="connsiteY176" fmla="*/ 2555987 h 2873593"/>
              <a:gd name="connsiteX177" fmla="*/ 1956314 w 2085337"/>
              <a:gd name="connsiteY177" fmla="*/ 2481783 h 2873593"/>
              <a:gd name="connsiteX178" fmla="*/ 1918534 w 2085337"/>
              <a:gd name="connsiteY178" fmla="*/ 2262615 h 2873593"/>
              <a:gd name="connsiteX179" fmla="*/ 1902987 w 2085337"/>
              <a:gd name="connsiteY179" fmla="*/ 2243299 h 2873593"/>
              <a:gd name="connsiteX180" fmla="*/ 1856845 w 2085337"/>
              <a:gd name="connsiteY180" fmla="*/ 2251455 h 2873593"/>
              <a:gd name="connsiteX181" fmla="*/ 1830696 w 2085337"/>
              <a:gd name="connsiteY181" fmla="*/ 2266502 h 2873593"/>
              <a:gd name="connsiteX182" fmla="*/ 1800485 w 2085337"/>
              <a:gd name="connsiteY182" fmla="*/ 2249070 h 2873593"/>
              <a:gd name="connsiteX183" fmla="*/ 1798512 w 2085337"/>
              <a:gd name="connsiteY183" fmla="*/ 2215502 h 2873593"/>
              <a:gd name="connsiteX184" fmla="*/ 1768594 w 2085337"/>
              <a:gd name="connsiteY184" fmla="*/ 2150396 h 2873593"/>
              <a:gd name="connsiteX185" fmla="*/ 1737382 w 2085337"/>
              <a:gd name="connsiteY185" fmla="*/ 2116975 h 2873593"/>
              <a:gd name="connsiteX186" fmla="*/ 1741828 w 2085337"/>
              <a:gd name="connsiteY186" fmla="*/ 2085291 h 2873593"/>
              <a:gd name="connsiteX187" fmla="*/ 1786674 w 2085337"/>
              <a:gd name="connsiteY187" fmla="*/ 1988766 h 2873593"/>
              <a:gd name="connsiteX188" fmla="*/ 1805137 w 2085337"/>
              <a:gd name="connsiteY188" fmla="*/ 1937589 h 2873593"/>
              <a:gd name="connsiteX189" fmla="*/ 1821568 w 2085337"/>
              <a:gd name="connsiteY189" fmla="*/ 1906759 h 2873593"/>
              <a:gd name="connsiteX190" fmla="*/ 1842916 w 2085337"/>
              <a:gd name="connsiteY190" fmla="*/ 1868126 h 2873593"/>
              <a:gd name="connsiteX191" fmla="*/ 1876632 w 2085337"/>
              <a:gd name="connsiteY191" fmla="*/ 1841271 h 2873593"/>
              <a:gd name="connsiteX192" fmla="*/ 1860967 w 2085337"/>
              <a:gd name="connsiteY192" fmla="*/ 1843008 h 2873593"/>
              <a:gd name="connsiteX193" fmla="*/ 1929841 w 2085337"/>
              <a:gd name="connsiteY193" fmla="*/ 1744805 h 2873593"/>
              <a:gd name="connsiteX194" fmla="*/ 1906049 w 2085337"/>
              <a:gd name="connsiteY194" fmla="*/ 1753668 h 2873593"/>
              <a:gd name="connsiteX195" fmla="*/ 1907992 w 2085337"/>
              <a:gd name="connsiteY195" fmla="*/ 1745306 h 2873593"/>
              <a:gd name="connsiteX196" fmla="*/ 1969711 w 2085337"/>
              <a:gd name="connsiteY196" fmla="*/ 1684588 h 2873593"/>
              <a:gd name="connsiteX197" fmla="*/ 1967120 w 2085337"/>
              <a:gd name="connsiteY197" fmla="*/ 1648575 h 2873593"/>
              <a:gd name="connsiteX198" fmla="*/ 1980695 w 2085337"/>
              <a:gd name="connsiteY198" fmla="*/ 1604730 h 2873593"/>
              <a:gd name="connsiteX199" fmla="*/ 1981254 w 2085337"/>
              <a:gd name="connsiteY199" fmla="*/ 1569954 h 2873593"/>
              <a:gd name="connsiteX200" fmla="*/ 1949394 w 2085337"/>
              <a:gd name="connsiteY200" fmla="*/ 1588122 h 2873593"/>
              <a:gd name="connsiteX201" fmla="*/ 1937939 w 2085337"/>
              <a:gd name="connsiteY201" fmla="*/ 1598075 h 2873593"/>
              <a:gd name="connsiteX202" fmla="*/ 1916591 w 2085337"/>
              <a:gd name="connsiteY202" fmla="*/ 1619129 h 2873593"/>
              <a:gd name="connsiteX203" fmla="*/ 1860908 w 2085337"/>
              <a:gd name="connsiteY203" fmla="*/ 1681584 h 2873593"/>
              <a:gd name="connsiteX204" fmla="*/ 1847716 w 2085337"/>
              <a:gd name="connsiteY204" fmla="*/ 1686973 h 2873593"/>
              <a:gd name="connsiteX205" fmla="*/ 1848747 w 2085337"/>
              <a:gd name="connsiteY205" fmla="*/ 1670365 h 2873593"/>
              <a:gd name="connsiteX206" fmla="*/ 1740679 w 2085337"/>
              <a:gd name="connsiteY206" fmla="*/ 1746219 h 2873593"/>
              <a:gd name="connsiteX207" fmla="*/ 1737382 w 2085337"/>
              <a:gd name="connsiteY207" fmla="*/ 1738651 h 2873593"/>
              <a:gd name="connsiteX208" fmla="*/ 1691092 w 2085337"/>
              <a:gd name="connsiteY208" fmla="*/ 1775370 h 2873593"/>
              <a:gd name="connsiteX209" fmla="*/ 1603490 w 2085337"/>
              <a:gd name="connsiteY209" fmla="*/ 1818980 h 2873593"/>
              <a:gd name="connsiteX210" fmla="*/ 1581935 w 2085337"/>
              <a:gd name="connsiteY210" fmla="*/ 1820276 h 2873593"/>
              <a:gd name="connsiteX211" fmla="*/ 1588708 w 2085337"/>
              <a:gd name="connsiteY211" fmla="*/ 1807702 h 2873593"/>
              <a:gd name="connsiteX212" fmla="*/ 1545304 w 2085337"/>
              <a:gd name="connsiteY212" fmla="*/ 1836412 h 2873593"/>
              <a:gd name="connsiteX213" fmla="*/ 1543449 w 2085337"/>
              <a:gd name="connsiteY213" fmla="*/ 1829934 h 2873593"/>
              <a:gd name="connsiteX214" fmla="*/ 1541064 w 2085337"/>
              <a:gd name="connsiteY214" fmla="*/ 1814828 h 2873593"/>
              <a:gd name="connsiteX215" fmla="*/ 1534821 w 2085337"/>
              <a:gd name="connsiteY215" fmla="*/ 1830523 h 2873593"/>
              <a:gd name="connsiteX216" fmla="*/ 1513031 w 2085337"/>
              <a:gd name="connsiteY216" fmla="*/ 1837943 h 2873593"/>
              <a:gd name="connsiteX217" fmla="*/ 1449575 w 2085337"/>
              <a:gd name="connsiteY217" fmla="*/ 1800046 h 2873593"/>
              <a:gd name="connsiteX218" fmla="*/ 1403227 w 2085337"/>
              <a:gd name="connsiteY218" fmla="*/ 1780347 h 2873593"/>
              <a:gd name="connsiteX219" fmla="*/ 1414328 w 2085337"/>
              <a:gd name="connsiteY219" fmla="*/ 1814651 h 2873593"/>
              <a:gd name="connsiteX220" fmla="*/ 1409705 w 2085337"/>
              <a:gd name="connsiteY220" fmla="*/ 1825929 h 2873593"/>
              <a:gd name="connsiteX221" fmla="*/ 1398810 w 2085337"/>
              <a:gd name="connsiteY221" fmla="*/ 1823220 h 2873593"/>
              <a:gd name="connsiteX222" fmla="*/ 1385147 w 2085337"/>
              <a:gd name="connsiteY222" fmla="*/ 1809999 h 2873593"/>
              <a:gd name="connsiteX223" fmla="*/ 1294335 w 2085337"/>
              <a:gd name="connsiteY223" fmla="*/ 1747750 h 2873593"/>
              <a:gd name="connsiteX224" fmla="*/ 1246926 w 2085337"/>
              <a:gd name="connsiteY224" fmla="*/ 1733380 h 2873593"/>
              <a:gd name="connsiteX225" fmla="*/ 1245219 w 2085337"/>
              <a:gd name="connsiteY225" fmla="*/ 1736678 h 2873593"/>
              <a:gd name="connsiteX226" fmla="*/ 1255701 w 2085337"/>
              <a:gd name="connsiteY226" fmla="*/ 1749163 h 2873593"/>
              <a:gd name="connsiteX227" fmla="*/ 1259588 w 2085337"/>
              <a:gd name="connsiteY227" fmla="*/ 1757850 h 2873593"/>
              <a:gd name="connsiteX228" fmla="*/ 1249842 w 2085337"/>
              <a:gd name="connsiteY228" fmla="*/ 1761737 h 2873593"/>
              <a:gd name="connsiteX229" fmla="*/ 1228258 w 2085337"/>
              <a:gd name="connsiteY229" fmla="*/ 1756613 h 2873593"/>
              <a:gd name="connsiteX230" fmla="*/ 1201226 w 2085337"/>
              <a:gd name="connsiteY230" fmla="*/ 1744422 h 2873593"/>
              <a:gd name="connsiteX231" fmla="*/ 1199459 w 2085337"/>
              <a:gd name="connsiteY231" fmla="*/ 1761265 h 2873593"/>
              <a:gd name="connsiteX232" fmla="*/ 1173282 w 2085337"/>
              <a:gd name="connsiteY232" fmla="*/ 1732555 h 2873593"/>
              <a:gd name="connsiteX233" fmla="*/ 1173282 w 2085337"/>
              <a:gd name="connsiteY233" fmla="*/ 1747514 h 2873593"/>
              <a:gd name="connsiteX234" fmla="*/ 1161327 w 2085337"/>
              <a:gd name="connsiteY234" fmla="*/ 1734617 h 2873593"/>
              <a:gd name="connsiteX235" fmla="*/ 1131733 w 2085337"/>
              <a:gd name="connsiteY235" fmla="*/ 1739034 h 2873593"/>
              <a:gd name="connsiteX236" fmla="*/ 1096309 w 2085337"/>
              <a:gd name="connsiteY236" fmla="*/ 1705995 h 2873593"/>
              <a:gd name="connsiteX237" fmla="*/ 1097664 w 2085337"/>
              <a:gd name="connsiteY237" fmla="*/ 1725076 h 2873593"/>
              <a:gd name="connsiteX238" fmla="*/ 994279 w 2085337"/>
              <a:gd name="connsiteY238" fmla="*/ 1664211 h 2873593"/>
              <a:gd name="connsiteX239" fmla="*/ 996163 w 2085337"/>
              <a:gd name="connsiteY239" fmla="*/ 1687120 h 2873593"/>
              <a:gd name="connsiteX240" fmla="*/ 906087 w 2085337"/>
              <a:gd name="connsiteY240" fmla="*/ 1643481 h 2873593"/>
              <a:gd name="connsiteX241" fmla="*/ 903908 w 2085337"/>
              <a:gd name="connsiteY241" fmla="*/ 1646867 h 2873593"/>
              <a:gd name="connsiteX242" fmla="*/ 911417 w 2085337"/>
              <a:gd name="connsiteY242" fmla="*/ 1657615 h 2873593"/>
              <a:gd name="connsiteX243" fmla="*/ 956381 w 2085337"/>
              <a:gd name="connsiteY243" fmla="*/ 1707703 h 2873593"/>
              <a:gd name="connsiteX244" fmla="*/ 971163 w 2085337"/>
              <a:gd name="connsiteY244" fmla="*/ 1729935 h 2873593"/>
              <a:gd name="connsiteX245" fmla="*/ 979555 w 2085337"/>
              <a:gd name="connsiteY245" fmla="*/ 1739446 h 2873593"/>
              <a:gd name="connsiteX246" fmla="*/ 1006145 w 2085337"/>
              <a:gd name="connsiteY246" fmla="*/ 1768244 h 2873593"/>
              <a:gd name="connsiteX247" fmla="*/ 994809 w 2085337"/>
              <a:gd name="connsiteY247" fmla="*/ 1784351 h 2873593"/>
              <a:gd name="connsiteX248" fmla="*/ 986888 w 2085337"/>
              <a:gd name="connsiteY248" fmla="*/ 1784351 h 2873593"/>
              <a:gd name="connsiteX249" fmla="*/ 1053554 w 2085337"/>
              <a:gd name="connsiteY249" fmla="*/ 1824987 h 2873593"/>
              <a:gd name="connsiteX250" fmla="*/ 1036151 w 2085337"/>
              <a:gd name="connsiteY250" fmla="*/ 1839209 h 2873593"/>
              <a:gd name="connsiteX251" fmla="*/ 1063065 w 2085337"/>
              <a:gd name="connsiteY251" fmla="*/ 1848220 h 2873593"/>
              <a:gd name="connsiteX252" fmla="*/ 1109501 w 2085337"/>
              <a:gd name="connsiteY252" fmla="*/ 1870305 h 2873593"/>
              <a:gd name="connsiteX253" fmla="*/ 1241391 w 2085337"/>
              <a:gd name="connsiteY253" fmla="*/ 1963590 h 2873593"/>
              <a:gd name="connsiteX254" fmla="*/ 1357850 w 2085337"/>
              <a:gd name="connsiteY254" fmla="*/ 2076663 h 2873593"/>
              <a:gd name="connsiteX255" fmla="*/ 1358557 w 2085337"/>
              <a:gd name="connsiteY255" fmla="*/ 2077488 h 2873593"/>
              <a:gd name="connsiteX256" fmla="*/ 1358203 w 2085337"/>
              <a:gd name="connsiteY256" fmla="*/ 2078813 h 2873593"/>
              <a:gd name="connsiteX257" fmla="*/ 1348633 w 2085337"/>
              <a:gd name="connsiteY257" fmla="*/ 2082287 h 2873593"/>
              <a:gd name="connsiteX258" fmla="*/ 1404139 w 2085337"/>
              <a:gd name="connsiteY258" fmla="*/ 2089207 h 2873593"/>
              <a:gd name="connsiteX259" fmla="*/ 1419569 w 2085337"/>
              <a:gd name="connsiteY259" fmla="*/ 2093948 h 2873593"/>
              <a:gd name="connsiteX260" fmla="*/ 1421954 w 2085337"/>
              <a:gd name="connsiteY260" fmla="*/ 2109849 h 2873593"/>
              <a:gd name="connsiteX261" fmla="*/ 1407850 w 2085337"/>
              <a:gd name="connsiteY261" fmla="*/ 2128488 h 2873593"/>
              <a:gd name="connsiteX262" fmla="*/ 1381878 w 2085337"/>
              <a:gd name="connsiteY262" fmla="*/ 2172481 h 2873593"/>
              <a:gd name="connsiteX263" fmla="*/ 1367302 w 2085337"/>
              <a:gd name="connsiteY263" fmla="*/ 2220655 h 2873593"/>
              <a:gd name="connsiteX264" fmla="*/ 1357703 w 2085337"/>
              <a:gd name="connsiteY264" fmla="*/ 2315206 h 2873593"/>
              <a:gd name="connsiteX265" fmla="*/ 1343716 w 2085337"/>
              <a:gd name="connsiteY265" fmla="*/ 2393239 h 2873593"/>
              <a:gd name="connsiteX266" fmla="*/ 1307232 w 2085337"/>
              <a:gd name="connsiteY266" fmla="*/ 2422361 h 2873593"/>
              <a:gd name="connsiteX267" fmla="*/ 1255908 w 2085337"/>
              <a:gd name="connsiteY267" fmla="*/ 2421507 h 2873593"/>
              <a:gd name="connsiteX268" fmla="*/ 1159589 w 2085337"/>
              <a:gd name="connsiteY268" fmla="*/ 2354164 h 2873593"/>
              <a:gd name="connsiteX269" fmla="*/ 1157528 w 2085337"/>
              <a:gd name="connsiteY269" fmla="*/ 2350188 h 2873593"/>
              <a:gd name="connsiteX270" fmla="*/ 1156262 w 2085337"/>
              <a:gd name="connsiteY270" fmla="*/ 2348686 h 2873593"/>
              <a:gd name="connsiteX271" fmla="*/ 1157057 w 2085337"/>
              <a:gd name="connsiteY271" fmla="*/ 2386819 h 2873593"/>
              <a:gd name="connsiteX272" fmla="*/ 1123577 w 2085337"/>
              <a:gd name="connsiteY272" fmla="*/ 2407549 h 2873593"/>
              <a:gd name="connsiteX273" fmla="*/ 1132646 w 2085337"/>
              <a:gd name="connsiteY273" fmla="*/ 2422803 h 2873593"/>
              <a:gd name="connsiteX274" fmla="*/ 1196102 w 2085337"/>
              <a:gd name="connsiteY274" fmla="*/ 2508344 h 2873593"/>
              <a:gd name="connsiteX275" fmla="*/ 1232115 w 2085337"/>
              <a:gd name="connsiteY275" fmla="*/ 2583578 h 2873593"/>
              <a:gd name="connsiteX276" fmla="*/ 1254200 w 2085337"/>
              <a:gd name="connsiteY276" fmla="*/ 2645680 h 2873593"/>
              <a:gd name="connsiteX277" fmla="*/ 1276137 w 2085337"/>
              <a:gd name="connsiteY277" fmla="*/ 2695915 h 2873593"/>
              <a:gd name="connsiteX278" fmla="*/ 1344923 w 2085337"/>
              <a:gd name="connsiteY278" fmla="*/ 2796857 h 2873593"/>
              <a:gd name="connsiteX279" fmla="*/ 1352079 w 2085337"/>
              <a:gd name="connsiteY279" fmla="*/ 2809047 h 2873593"/>
              <a:gd name="connsiteX280" fmla="*/ 1400871 w 2085337"/>
              <a:gd name="connsiteY280" fmla="*/ 2854306 h 2873593"/>
              <a:gd name="connsiteX281" fmla="*/ 1430111 w 2085337"/>
              <a:gd name="connsiteY281" fmla="*/ 2850832 h 2873593"/>
              <a:gd name="connsiteX282" fmla="*/ 1419864 w 2085337"/>
              <a:gd name="connsiteY282" fmla="*/ 2840996 h 2873593"/>
              <a:gd name="connsiteX283" fmla="*/ 1388827 w 2085337"/>
              <a:gd name="connsiteY283" fmla="*/ 2802923 h 2873593"/>
              <a:gd name="connsiteX284" fmla="*/ 1388533 w 2085337"/>
              <a:gd name="connsiteY284" fmla="*/ 2773182 h 2873593"/>
              <a:gd name="connsiteX285" fmla="*/ 1433026 w 2085337"/>
              <a:gd name="connsiteY285" fmla="*/ 2824624 h 2873593"/>
              <a:gd name="connsiteX286" fmla="*/ 1509940 w 2085337"/>
              <a:gd name="connsiteY286" fmla="*/ 2849242 h 2873593"/>
              <a:gd name="connsiteX287" fmla="*/ 1520834 w 2085337"/>
              <a:gd name="connsiteY287" fmla="*/ 2830838 h 2873593"/>
              <a:gd name="connsiteX288" fmla="*/ 1508379 w 2085337"/>
              <a:gd name="connsiteY288" fmla="*/ 2804748 h 2873593"/>
              <a:gd name="connsiteX289" fmla="*/ 1441271 w 2085337"/>
              <a:gd name="connsiteY289" fmla="*/ 2749655 h 2873593"/>
              <a:gd name="connsiteX290" fmla="*/ 1469863 w 2085337"/>
              <a:gd name="connsiteY290" fmla="*/ 2747004 h 2873593"/>
              <a:gd name="connsiteX291" fmla="*/ 1526665 w 2085337"/>
              <a:gd name="connsiteY291" fmla="*/ 2791792 h 2873593"/>
              <a:gd name="connsiteX292" fmla="*/ 1551959 w 2085337"/>
              <a:gd name="connsiteY292" fmla="*/ 2824124 h 2873593"/>
              <a:gd name="connsiteX293" fmla="*/ 1563885 w 2085337"/>
              <a:gd name="connsiteY293" fmla="*/ 2763053 h 2873593"/>
              <a:gd name="connsiteX294" fmla="*/ 1508438 w 2085337"/>
              <a:gd name="connsiteY294" fmla="*/ 2702747 h 2873593"/>
              <a:gd name="connsiteX295" fmla="*/ 1499280 w 2085337"/>
              <a:gd name="connsiteY295" fmla="*/ 2696357 h 2873593"/>
              <a:gd name="connsiteX296" fmla="*/ 1501459 w 2085337"/>
              <a:gd name="connsiteY296" fmla="*/ 2693236 h 2873593"/>
              <a:gd name="connsiteX297" fmla="*/ 1573455 w 2085337"/>
              <a:gd name="connsiteY297" fmla="*/ 2740173 h 2873593"/>
              <a:gd name="connsiteX298" fmla="*/ 1567860 w 2085337"/>
              <a:gd name="connsiteY298" fmla="*/ 2691528 h 2873593"/>
              <a:gd name="connsiteX299" fmla="*/ 1504993 w 2085337"/>
              <a:gd name="connsiteY299" fmla="*/ 2646417 h 2873593"/>
              <a:gd name="connsiteX300" fmla="*/ 1473515 w 2085337"/>
              <a:gd name="connsiteY300" fmla="*/ 2619414 h 2873593"/>
              <a:gd name="connsiteX301" fmla="*/ 1465947 w 2085337"/>
              <a:gd name="connsiteY301" fmla="*/ 2591352 h 2873593"/>
              <a:gd name="connsiteX302" fmla="*/ 1451813 w 2085337"/>
              <a:gd name="connsiteY302" fmla="*/ 2494916 h 2873593"/>
              <a:gd name="connsiteX303" fmla="*/ 1443362 w 2085337"/>
              <a:gd name="connsiteY303" fmla="*/ 2395771 h 2873593"/>
              <a:gd name="connsiteX304" fmla="*/ 1453138 w 2085337"/>
              <a:gd name="connsiteY304" fmla="*/ 2266031 h 2873593"/>
              <a:gd name="connsiteX305" fmla="*/ 1464416 w 2085337"/>
              <a:gd name="connsiteY305" fmla="*/ 2197628 h 2873593"/>
              <a:gd name="connsiteX306" fmla="*/ 1474840 w 2085337"/>
              <a:gd name="connsiteY306" fmla="*/ 2187263 h 2873593"/>
              <a:gd name="connsiteX307" fmla="*/ 1481671 w 2085337"/>
              <a:gd name="connsiteY307" fmla="*/ 2201338 h 2873593"/>
              <a:gd name="connsiteX308" fmla="*/ 1471247 w 2085337"/>
              <a:gd name="connsiteY308" fmla="*/ 2290413 h 2873593"/>
              <a:gd name="connsiteX309" fmla="*/ 1461147 w 2085337"/>
              <a:gd name="connsiteY309" fmla="*/ 2396330 h 2873593"/>
              <a:gd name="connsiteX310" fmla="*/ 1474103 w 2085337"/>
              <a:gd name="connsiteY310" fmla="*/ 2434934 h 2873593"/>
              <a:gd name="connsiteX311" fmla="*/ 1300577 w 2085337"/>
              <a:gd name="connsiteY311" fmla="*/ 934330 h 2873593"/>
              <a:gd name="connsiteX312" fmla="*/ 1297014 w 2085337"/>
              <a:gd name="connsiteY312" fmla="*/ 937451 h 2873593"/>
              <a:gd name="connsiteX313" fmla="*/ 1266008 w 2085337"/>
              <a:gd name="connsiteY313" fmla="*/ 985419 h 2873593"/>
              <a:gd name="connsiteX314" fmla="*/ 1242627 w 2085337"/>
              <a:gd name="connsiteY314" fmla="*/ 1020636 h 2873593"/>
              <a:gd name="connsiteX315" fmla="*/ 1221573 w 2085337"/>
              <a:gd name="connsiteY315" fmla="*/ 1067014 h 2873593"/>
              <a:gd name="connsiteX316" fmla="*/ 1217893 w 2085337"/>
              <a:gd name="connsiteY316" fmla="*/ 1120518 h 2873593"/>
              <a:gd name="connsiteX317" fmla="*/ 1237592 w 2085337"/>
              <a:gd name="connsiteY317" fmla="*/ 1214451 h 2873593"/>
              <a:gd name="connsiteX318" fmla="*/ 1236650 w 2085337"/>
              <a:gd name="connsiteY318" fmla="*/ 1225699 h 2873593"/>
              <a:gd name="connsiteX319" fmla="*/ 1226461 w 2085337"/>
              <a:gd name="connsiteY319" fmla="*/ 1221547 h 2873593"/>
              <a:gd name="connsiteX320" fmla="*/ 1194689 w 2085337"/>
              <a:gd name="connsiteY320" fmla="*/ 1147667 h 2873593"/>
              <a:gd name="connsiteX321" fmla="*/ 1202728 w 2085337"/>
              <a:gd name="connsiteY321" fmla="*/ 1050583 h 2873593"/>
              <a:gd name="connsiteX322" fmla="*/ 1201079 w 2085337"/>
              <a:gd name="connsiteY322" fmla="*/ 1051731 h 2873593"/>
              <a:gd name="connsiteX323" fmla="*/ 1000963 w 2085337"/>
              <a:gd name="connsiteY323" fmla="*/ 1135270 h 2873593"/>
              <a:gd name="connsiteX324" fmla="*/ 970133 w 2085337"/>
              <a:gd name="connsiteY324" fmla="*/ 1109446 h 2873593"/>
              <a:gd name="connsiteX325" fmla="*/ 970044 w 2085337"/>
              <a:gd name="connsiteY325" fmla="*/ 1097137 h 2873593"/>
              <a:gd name="connsiteX326" fmla="*/ 966040 w 2085337"/>
              <a:gd name="connsiteY326" fmla="*/ 1006738 h 2873593"/>
              <a:gd name="connsiteX327" fmla="*/ 930881 w 2085337"/>
              <a:gd name="connsiteY327" fmla="*/ 950849 h 2873593"/>
              <a:gd name="connsiteX328" fmla="*/ 847607 w 2085337"/>
              <a:gd name="connsiteY328" fmla="*/ 925201 h 2873593"/>
              <a:gd name="connsiteX329" fmla="*/ 818132 w 2085337"/>
              <a:gd name="connsiteY329" fmla="*/ 953558 h 2873593"/>
              <a:gd name="connsiteX330" fmla="*/ 818191 w 2085337"/>
              <a:gd name="connsiteY330" fmla="*/ 979264 h 2873593"/>
              <a:gd name="connsiteX331" fmla="*/ 805912 w 2085337"/>
              <a:gd name="connsiteY331" fmla="*/ 970077 h 2873593"/>
              <a:gd name="connsiteX332" fmla="*/ 808414 w 2085337"/>
              <a:gd name="connsiteY332" fmla="*/ 983092 h 2873593"/>
              <a:gd name="connsiteX333" fmla="*/ 852672 w 2085337"/>
              <a:gd name="connsiteY333" fmla="*/ 1062126 h 2873593"/>
              <a:gd name="connsiteX334" fmla="*/ 862802 w 2085337"/>
              <a:gd name="connsiteY334" fmla="*/ 1073816 h 2873593"/>
              <a:gd name="connsiteX335" fmla="*/ 901906 w 2085337"/>
              <a:gd name="connsiteY335" fmla="*/ 1125641 h 2873593"/>
              <a:gd name="connsiteX336" fmla="*/ 901052 w 2085337"/>
              <a:gd name="connsiteY336" fmla="*/ 1107502 h 2873593"/>
              <a:gd name="connsiteX337" fmla="*/ 903997 w 2085337"/>
              <a:gd name="connsiteY337" fmla="*/ 1106619 h 2873593"/>
              <a:gd name="connsiteX338" fmla="*/ 912948 w 2085337"/>
              <a:gd name="connsiteY338" fmla="*/ 1121342 h 2873593"/>
              <a:gd name="connsiteX339" fmla="*/ 923843 w 2085337"/>
              <a:gd name="connsiteY339" fmla="*/ 1154233 h 2873593"/>
              <a:gd name="connsiteX340" fmla="*/ 948549 w 2085337"/>
              <a:gd name="connsiteY340" fmla="*/ 1197078 h 2873593"/>
              <a:gd name="connsiteX341" fmla="*/ 1014155 w 2085337"/>
              <a:gd name="connsiteY341" fmla="*/ 1253202 h 2873593"/>
              <a:gd name="connsiteX342" fmla="*/ 1040656 w 2085337"/>
              <a:gd name="connsiteY342" fmla="*/ 1266629 h 2873593"/>
              <a:gd name="connsiteX343" fmla="*/ 1070632 w 2085337"/>
              <a:gd name="connsiteY343" fmla="*/ 1284356 h 2873593"/>
              <a:gd name="connsiteX344" fmla="*/ 1116775 w 2085337"/>
              <a:gd name="connsiteY344" fmla="*/ 1315068 h 2873593"/>
              <a:gd name="connsiteX345" fmla="*/ 1260825 w 2085337"/>
              <a:gd name="connsiteY345" fmla="*/ 1385768 h 2873593"/>
              <a:gd name="connsiteX346" fmla="*/ 1325607 w 2085337"/>
              <a:gd name="connsiteY346" fmla="*/ 1410945 h 2873593"/>
              <a:gd name="connsiteX347" fmla="*/ 1554285 w 2085337"/>
              <a:gd name="connsiteY347" fmla="*/ 1398577 h 2873593"/>
              <a:gd name="connsiteX348" fmla="*/ 1625192 w 2085337"/>
              <a:gd name="connsiteY348" fmla="*/ 1379143 h 2873593"/>
              <a:gd name="connsiteX349" fmla="*/ 1724926 w 2085337"/>
              <a:gd name="connsiteY349" fmla="*/ 1296723 h 2873593"/>
              <a:gd name="connsiteX350" fmla="*/ 1685792 w 2085337"/>
              <a:gd name="connsiteY350" fmla="*/ 1304261 h 2873593"/>
              <a:gd name="connsiteX351" fmla="*/ 1581641 w 2085337"/>
              <a:gd name="connsiteY351" fmla="*/ 1293985 h 2873593"/>
              <a:gd name="connsiteX352" fmla="*/ 1561941 w 2085337"/>
              <a:gd name="connsiteY352" fmla="*/ 1297783 h 2873593"/>
              <a:gd name="connsiteX353" fmla="*/ 1488679 w 2085337"/>
              <a:gd name="connsiteY353" fmla="*/ 1337948 h 2873593"/>
              <a:gd name="connsiteX354" fmla="*/ 1336678 w 2085337"/>
              <a:gd name="connsiteY354" fmla="*/ 1330439 h 2873593"/>
              <a:gd name="connsiteX355" fmla="*/ 1305524 w 2085337"/>
              <a:gd name="connsiteY355" fmla="*/ 1313154 h 2873593"/>
              <a:gd name="connsiteX356" fmla="*/ 1300165 w 2085337"/>
              <a:gd name="connsiteY356" fmla="*/ 1304291 h 2873593"/>
              <a:gd name="connsiteX357" fmla="*/ 1310177 w 2085337"/>
              <a:gd name="connsiteY357" fmla="*/ 1301464 h 2873593"/>
              <a:gd name="connsiteX358" fmla="*/ 1342538 w 2085337"/>
              <a:gd name="connsiteY358" fmla="*/ 1309738 h 2873593"/>
              <a:gd name="connsiteX359" fmla="*/ 1529403 w 2085337"/>
              <a:gd name="connsiteY359" fmla="*/ 1289391 h 2873593"/>
              <a:gd name="connsiteX360" fmla="*/ 1539415 w 2085337"/>
              <a:gd name="connsiteY360" fmla="*/ 1241541 h 2873593"/>
              <a:gd name="connsiteX361" fmla="*/ 1521453 w 2085337"/>
              <a:gd name="connsiteY361" fmla="*/ 1247165 h 2873593"/>
              <a:gd name="connsiteX362" fmla="*/ 1462678 w 2085337"/>
              <a:gd name="connsiteY362" fmla="*/ 1241011 h 2873593"/>
              <a:gd name="connsiteX363" fmla="*/ 1454757 w 2085337"/>
              <a:gd name="connsiteY363" fmla="*/ 1235299 h 2873593"/>
              <a:gd name="connsiteX364" fmla="*/ 1425400 w 2085337"/>
              <a:gd name="connsiteY364" fmla="*/ 1201465 h 2873593"/>
              <a:gd name="connsiteX365" fmla="*/ 1405641 w 2085337"/>
              <a:gd name="connsiteY365" fmla="*/ 1169310 h 2873593"/>
              <a:gd name="connsiteX366" fmla="*/ 1420924 w 2085337"/>
              <a:gd name="connsiteY366" fmla="*/ 1111831 h 2873593"/>
              <a:gd name="connsiteX367" fmla="*/ 1470688 w 2085337"/>
              <a:gd name="connsiteY367" fmla="*/ 1077997 h 2873593"/>
              <a:gd name="connsiteX368" fmla="*/ 1423603 w 2085337"/>
              <a:gd name="connsiteY368" fmla="*/ 1093486 h 2873593"/>
              <a:gd name="connsiteX369" fmla="*/ 1402726 w 2085337"/>
              <a:gd name="connsiteY369" fmla="*/ 1097255 h 2873593"/>
              <a:gd name="connsiteX370" fmla="*/ 1389004 w 2085337"/>
              <a:gd name="connsiteY370" fmla="*/ 1097962 h 2873593"/>
              <a:gd name="connsiteX371" fmla="*/ 1346867 w 2085337"/>
              <a:gd name="connsiteY371" fmla="*/ 1118191 h 2873593"/>
              <a:gd name="connsiteX372" fmla="*/ 1325960 w 2085337"/>
              <a:gd name="connsiteY372" fmla="*/ 1112950 h 2873593"/>
              <a:gd name="connsiteX373" fmla="*/ 1307262 w 2085337"/>
              <a:gd name="connsiteY373" fmla="*/ 1086772 h 2873593"/>
              <a:gd name="connsiteX374" fmla="*/ 1303669 w 2085337"/>
              <a:gd name="connsiteY374" fmla="*/ 1061331 h 2873593"/>
              <a:gd name="connsiteX375" fmla="*/ 1300577 w 2085337"/>
              <a:gd name="connsiteY375" fmla="*/ 934330 h 2873593"/>
              <a:gd name="connsiteX376" fmla="*/ 844957 w 2085337"/>
              <a:gd name="connsiteY376" fmla="*/ 2418916 h 2873593"/>
              <a:gd name="connsiteX377" fmla="*/ 810417 w 2085337"/>
              <a:gd name="connsiteY377" fmla="*/ 2411642 h 2873593"/>
              <a:gd name="connsiteX378" fmla="*/ 785270 w 2085337"/>
              <a:gd name="connsiteY378" fmla="*/ 2418916 h 2873593"/>
              <a:gd name="connsiteX379" fmla="*/ 771813 w 2085337"/>
              <a:gd name="connsiteY379" fmla="*/ 2423333 h 2873593"/>
              <a:gd name="connsiteX380" fmla="*/ 756442 w 2085337"/>
              <a:gd name="connsiteY380" fmla="*/ 2420535 h 2873593"/>
              <a:gd name="connsiteX381" fmla="*/ 727231 w 2085337"/>
              <a:gd name="connsiteY381" fmla="*/ 2429634 h 2873593"/>
              <a:gd name="connsiteX382" fmla="*/ 700259 w 2085337"/>
              <a:gd name="connsiteY382" fmla="*/ 2462614 h 2873593"/>
              <a:gd name="connsiteX383" fmla="*/ 684122 w 2085337"/>
              <a:gd name="connsiteY383" fmla="*/ 2533697 h 2873593"/>
              <a:gd name="connsiteX384" fmla="*/ 686301 w 2085337"/>
              <a:gd name="connsiteY384" fmla="*/ 2545799 h 2873593"/>
              <a:gd name="connsiteX385" fmla="*/ 686390 w 2085337"/>
              <a:gd name="connsiteY385" fmla="*/ 2561170 h 2873593"/>
              <a:gd name="connsiteX386" fmla="*/ 679558 w 2085337"/>
              <a:gd name="connsiteY386" fmla="*/ 2556135 h 2873593"/>
              <a:gd name="connsiteX387" fmla="*/ 670047 w 2085337"/>
              <a:gd name="connsiteY387" fmla="*/ 2550245 h 2873593"/>
              <a:gd name="connsiteX388" fmla="*/ 666690 w 2085337"/>
              <a:gd name="connsiteY388" fmla="*/ 2562259 h 2873593"/>
              <a:gd name="connsiteX389" fmla="*/ 671961 w 2085337"/>
              <a:gd name="connsiteY389" fmla="*/ 2579220 h 2873593"/>
              <a:gd name="connsiteX390" fmla="*/ 667691 w 2085337"/>
              <a:gd name="connsiteY390" fmla="*/ 2590763 h 2873593"/>
              <a:gd name="connsiteX391" fmla="*/ 633033 w 2085337"/>
              <a:gd name="connsiteY391" fmla="*/ 2657753 h 2873593"/>
              <a:gd name="connsiteX392" fmla="*/ 652438 w 2085337"/>
              <a:gd name="connsiteY392" fmla="*/ 2657635 h 2873593"/>
              <a:gd name="connsiteX393" fmla="*/ 676643 w 2085337"/>
              <a:gd name="connsiteY393" fmla="*/ 2666469 h 2873593"/>
              <a:gd name="connsiteX394" fmla="*/ 723816 w 2085337"/>
              <a:gd name="connsiteY394" fmla="*/ 2689967 h 2873593"/>
              <a:gd name="connsiteX395" fmla="*/ 835741 w 2085337"/>
              <a:gd name="connsiteY395" fmla="*/ 2706192 h 2873593"/>
              <a:gd name="connsiteX396" fmla="*/ 908944 w 2085337"/>
              <a:gd name="connsiteY396" fmla="*/ 2703630 h 2873593"/>
              <a:gd name="connsiteX397" fmla="*/ 946546 w 2085337"/>
              <a:gd name="connsiteY397" fmla="*/ 2692559 h 2873593"/>
              <a:gd name="connsiteX398" fmla="*/ 1016775 w 2085337"/>
              <a:gd name="connsiteY398" fmla="*/ 2680751 h 2873593"/>
              <a:gd name="connsiteX399" fmla="*/ 1081763 w 2085337"/>
              <a:gd name="connsiteY399" fmla="*/ 2683460 h 2873593"/>
              <a:gd name="connsiteX400" fmla="*/ 1093836 w 2085337"/>
              <a:gd name="connsiteY400" fmla="*/ 2682547 h 2873593"/>
              <a:gd name="connsiteX401" fmla="*/ 1075520 w 2085337"/>
              <a:gd name="connsiteY401" fmla="*/ 2655103 h 2873593"/>
              <a:gd name="connsiteX402" fmla="*/ 1040745 w 2085337"/>
              <a:gd name="connsiteY402" fmla="*/ 2630869 h 2873593"/>
              <a:gd name="connsiteX403" fmla="*/ 1000992 w 2085337"/>
              <a:gd name="connsiteY403" fmla="*/ 2607901 h 2873593"/>
              <a:gd name="connsiteX404" fmla="*/ 988301 w 2085337"/>
              <a:gd name="connsiteY404" fmla="*/ 2595857 h 2873593"/>
              <a:gd name="connsiteX405" fmla="*/ 1029643 w 2085337"/>
              <a:gd name="connsiteY405" fmla="*/ 2598861 h 2873593"/>
              <a:gd name="connsiteX406" fmla="*/ 1108971 w 2085337"/>
              <a:gd name="connsiteY406" fmla="*/ 2675009 h 2873593"/>
              <a:gd name="connsiteX407" fmla="*/ 1150932 w 2085337"/>
              <a:gd name="connsiteY407" fmla="*/ 2674125 h 2873593"/>
              <a:gd name="connsiteX408" fmla="*/ 1150991 w 2085337"/>
              <a:gd name="connsiteY408" fmla="*/ 2640409 h 2873593"/>
              <a:gd name="connsiteX409" fmla="*/ 1125402 w 2085337"/>
              <a:gd name="connsiteY409" fmla="*/ 2603602 h 2873593"/>
              <a:gd name="connsiteX410" fmla="*/ 1123989 w 2085337"/>
              <a:gd name="connsiteY410" fmla="*/ 2593620 h 2873593"/>
              <a:gd name="connsiteX411" fmla="*/ 1135119 w 2085337"/>
              <a:gd name="connsiteY411" fmla="*/ 2593207 h 2873593"/>
              <a:gd name="connsiteX412" fmla="*/ 1148076 w 2085337"/>
              <a:gd name="connsiteY412" fmla="*/ 2603602 h 2873593"/>
              <a:gd name="connsiteX413" fmla="*/ 1176226 w 2085337"/>
              <a:gd name="connsiteY413" fmla="*/ 2671298 h 2873593"/>
              <a:gd name="connsiteX414" fmla="*/ 1179642 w 2085337"/>
              <a:gd name="connsiteY414" fmla="*/ 2589762 h 2873593"/>
              <a:gd name="connsiteX415" fmla="*/ 1143541 w 2085337"/>
              <a:gd name="connsiteY415" fmla="*/ 2563496 h 2873593"/>
              <a:gd name="connsiteX416" fmla="*/ 1011946 w 2085337"/>
              <a:gd name="connsiteY416" fmla="*/ 2513968 h 2873593"/>
              <a:gd name="connsiteX417" fmla="*/ 926906 w 2085337"/>
              <a:gd name="connsiteY417" fmla="*/ 2505222 h 2873593"/>
              <a:gd name="connsiteX418" fmla="*/ 878997 w 2085337"/>
              <a:gd name="connsiteY418" fmla="*/ 2511965 h 2873593"/>
              <a:gd name="connsiteX419" fmla="*/ 887006 w 2085337"/>
              <a:gd name="connsiteY419" fmla="*/ 2507696 h 2873593"/>
              <a:gd name="connsiteX420" fmla="*/ 945957 w 2085337"/>
              <a:gd name="connsiteY420" fmla="*/ 2494209 h 2873593"/>
              <a:gd name="connsiteX421" fmla="*/ 1018778 w 2085337"/>
              <a:gd name="connsiteY421" fmla="*/ 2430282 h 2873593"/>
              <a:gd name="connsiteX422" fmla="*/ 991275 w 2085337"/>
              <a:gd name="connsiteY422" fmla="*/ 2214736 h 2873593"/>
              <a:gd name="connsiteX423" fmla="*/ 979732 w 2085337"/>
              <a:gd name="connsiteY423" fmla="*/ 2193181 h 2873593"/>
              <a:gd name="connsiteX424" fmla="*/ 954850 w 2085337"/>
              <a:gd name="connsiteY424" fmla="*/ 2142475 h 2873593"/>
              <a:gd name="connsiteX425" fmla="*/ 851494 w 2085337"/>
              <a:gd name="connsiteY425" fmla="*/ 2032082 h 2873593"/>
              <a:gd name="connsiteX426" fmla="*/ 802672 w 2085337"/>
              <a:gd name="connsiteY426" fmla="*/ 2016446 h 2873593"/>
              <a:gd name="connsiteX427" fmla="*/ 808768 w 2085337"/>
              <a:gd name="connsiteY427" fmla="*/ 2025368 h 2873593"/>
              <a:gd name="connsiteX428" fmla="*/ 842219 w 2085337"/>
              <a:gd name="connsiteY428" fmla="*/ 2071716 h 2873593"/>
              <a:gd name="connsiteX429" fmla="*/ 867071 w 2085337"/>
              <a:gd name="connsiteY429" fmla="*/ 2146922 h 2873593"/>
              <a:gd name="connsiteX430" fmla="*/ 875581 w 2085337"/>
              <a:gd name="connsiteY430" fmla="*/ 2168682 h 2873593"/>
              <a:gd name="connsiteX431" fmla="*/ 919044 w 2085337"/>
              <a:gd name="connsiteY431" fmla="*/ 2259641 h 2873593"/>
              <a:gd name="connsiteX432" fmla="*/ 914303 w 2085337"/>
              <a:gd name="connsiteY432" fmla="*/ 2322538 h 2873593"/>
              <a:gd name="connsiteX433" fmla="*/ 901759 w 2085337"/>
              <a:gd name="connsiteY433" fmla="*/ 2320183 h 2873593"/>
              <a:gd name="connsiteX434" fmla="*/ 897784 w 2085337"/>
              <a:gd name="connsiteY434" fmla="*/ 2329929 h 2873593"/>
              <a:gd name="connsiteX435" fmla="*/ 899550 w 2085337"/>
              <a:gd name="connsiteY435" fmla="*/ 2405046 h 2873593"/>
              <a:gd name="connsiteX436" fmla="*/ 897960 w 2085337"/>
              <a:gd name="connsiteY436" fmla="*/ 2418857 h 2873593"/>
              <a:gd name="connsiteX437" fmla="*/ 839303 w 2085337"/>
              <a:gd name="connsiteY437" fmla="*/ 2401748 h 2873593"/>
              <a:gd name="connsiteX438" fmla="*/ 844957 w 2085337"/>
              <a:gd name="connsiteY438" fmla="*/ 2418916 h 2873593"/>
              <a:gd name="connsiteX439" fmla="*/ 1565622 w 2085337"/>
              <a:gd name="connsiteY439" fmla="*/ 1057827 h 2873593"/>
              <a:gd name="connsiteX440" fmla="*/ 1591976 w 2085337"/>
              <a:gd name="connsiteY440" fmla="*/ 1057974 h 2873593"/>
              <a:gd name="connsiteX441" fmla="*/ 1617447 w 2085337"/>
              <a:gd name="connsiteY441" fmla="*/ 1061802 h 2873593"/>
              <a:gd name="connsiteX442" fmla="*/ 1652253 w 2085337"/>
              <a:gd name="connsiteY442" fmla="*/ 1101701 h 2873593"/>
              <a:gd name="connsiteX443" fmla="*/ 1653578 w 2085337"/>
              <a:gd name="connsiteY443" fmla="*/ 1142072 h 2873593"/>
              <a:gd name="connsiteX444" fmla="*/ 1597483 w 2085337"/>
              <a:gd name="connsiteY444" fmla="*/ 1220605 h 2873593"/>
              <a:gd name="connsiteX445" fmla="*/ 1579197 w 2085337"/>
              <a:gd name="connsiteY445" fmla="*/ 1227672 h 2873593"/>
              <a:gd name="connsiteX446" fmla="*/ 1579668 w 2085337"/>
              <a:gd name="connsiteY446" fmla="*/ 1246871 h 2873593"/>
              <a:gd name="connsiteX447" fmla="*/ 1588737 w 2085337"/>
              <a:gd name="connsiteY447" fmla="*/ 1260033 h 2873593"/>
              <a:gd name="connsiteX448" fmla="*/ 1630404 w 2085337"/>
              <a:gd name="connsiteY448" fmla="*/ 1276464 h 2873593"/>
              <a:gd name="connsiteX449" fmla="*/ 1696481 w 2085337"/>
              <a:gd name="connsiteY449" fmla="*/ 1282354 h 2873593"/>
              <a:gd name="connsiteX450" fmla="*/ 1747364 w 2085337"/>
              <a:gd name="connsiteY450" fmla="*/ 1262654 h 2873593"/>
              <a:gd name="connsiteX451" fmla="*/ 1788471 w 2085337"/>
              <a:gd name="connsiteY451" fmla="*/ 1229998 h 2873593"/>
              <a:gd name="connsiteX452" fmla="*/ 1833140 w 2085337"/>
              <a:gd name="connsiteY452" fmla="*/ 1168986 h 2873593"/>
              <a:gd name="connsiteX453" fmla="*/ 1876573 w 2085337"/>
              <a:gd name="connsiteY453" fmla="*/ 1089334 h 2873593"/>
              <a:gd name="connsiteX454" fmla="*/ 1899983 w 2085337"/>
              <a:gd name="connsiteY454" fmla="*/ 1031590 h 2873593"/>
              <a:gd name="connsiteX455" fmla="*/ 1913322 w 2085337"/>
              <a:gd name="connsiteY455" fmla="*/ 979559 h 2873593"/>
              <a:gd name="connsiteX456" fmla="*/ 1914853 w 2085337"/>
              <a:gd name="connsiteY456" fmla="*/ 946638 h 2873593"/>
              <a:gd name="connsiteX457" fmla="*/ 1918181 w 2085337"/>
              <a:gd name="connsiteY457" fmla="*/ 906503 h 2873593"/>
              <a:gd name="connsiteX458" fmla="*/ 1929194 w 2085337"/>
              <a:gd name="connsiteY458" fmla="*/ 868194 h 2873593"/>
              <a:gd name="connsiteX459" fmla="*/ 1946449 w 2085337"/>
              <a:gd name="connsiteY459" fmla="*/ 790014 h 2873593"/>
              <a:gd name="connsiteX460" fmla="*/ 1950365 w 2085337"/>
              <a:gd name="connsiteY460" fmla="*/ 744049 h 2873593"/>
              <a:gd name="connsiteX461" fmla="*/ 1923039 w 2085337"/>
              <a:gd name="connsiteY461" fmla="*/ 669520 h 2873593"/>
              <a:gd name="connsiteX462" fmla="*/ 1895625 w 2085337"/>
              <a:gd name="connsiteY462" fmla="*/ 666281 h 2873593"/>
              <a:gd name="connsiteX463" fmla="*/ 1846362 w 2085337"/>
              <a:gd name="connsiteY463" fmla="*/ 768518 h 2873593"/>
              <a:gd name="connsiteX464" fmla="*/ 1831403 w 2085337"/>
              <a:gd name="connsiteY464" fmla="*/ 749084 h 2873593"/>
              <a:gd name="connsiteX465" fmla="*/ 1862263 w 2085337"/>
              <a:gd name="connsiteY465" fmla="*/ 916544 h 2873593"/>
              <a:gd name="connsiteX466" fmla="*/ 1852163 w 2085337"/>
              <a:gd name="connsiteY466" fmla="*/ 935831 h 2873593"/>
              <a:gd name="connsiteX467" fmla="*/ 1863440 w 2085337"/>
              <a:gd name="connsiteY467" fmla="*/ 962097 h 2873593"/>
              <a:gd name="connsiteX468" fmla="*/ 1839648 w 2085337"/>
              <a:gd name="connsiteY468" fmla="*/ 961803 h 2873593"/>
              <a:gd name="connsiteX469" fmla="*/ 1754018 w 2085337"/>
              <a:gd name="connsiteY469" fmla="*/ 953676 h 2873593"/>
              <a:gd name="connsiteX470" fmla="*/ 1672747 w 2085337"/>
              <a:gd name="connsiteY470" fmla="*/ 940219 h 2873593"/>
              <a:gd name="connsiteX471" fmla="*/ 1659349 w 2085337"/>
              <a:gd name="connsiteY471" fmla="*/ 936803 h 2873593"/>
              <a:gd name="connsiteX472" fmla="*/ 1667417 w 2085337"/>
              <a:gd name="connsiteY472" fmla="*/ 950967 h 2873593"/>
              <a:gd name="connsiteX473" fmla="*/ 1710144 w 2085337"/>
              <a:gd name="connsiteY473" fmla="*/ 1002969 h 2873593"/>
              <a:gd name="connsiteX474" fmla="*/ 1741268 w 2085337"/>
              <a:gd name="connsiteY474" fmla="*/ 1113568 h 2873593"/>
              <a:gd name="connsiteX475" fmla="*/ 1724808 w 2085337"/>
              <a:gd name="connsiteY475" fmla="*/ 1141601 h 2873593"/>
              <a:gd name="connsiteX476" fmla="*/ 1724013 w 2085337"/>
              <a:gd name="connsiteY476" fmla="*/ 1126642 h 2873593"/>
              <a:gd name="connsiteX477" fmla="*/ 1728106 w 2085337"/>
              <a:gd name="connsiteY477" fmla="*/ 1107178 h 2873593"/>
              <a:gd name="connsiteX478" fmla="*/ 1718506 w 2085337"/>
              <a:gd name="connsiteY478" fmla="*/ 1050200 h 2873593"/>
              <a:gd name="connsiteX479" fmla="*/ 1634202 w 2085337"/>
              <a:gd name="connsiteY479" fmla="*/ 943723 h 2873593"/>
              <a:gd name="connsiteX480" fmla="*/ 1566829 w 2085337"/>
              <a:gd name="connsiteY480" fmla="*/ 913747 h 2873593"/>
              <a:gd name="connsiteX481" fmla="*/ 1544333 w 2085337"/>
              <a:gd name="connsiteY481" fmla="*/ 905060 h 2873593"/>
              <a:gd name="connsiteX482" fmla="*/ 1572041 w 2085337"/>
              <a:gd name="connsiteY482" fmla="*/ 994665 h 2873593"/>
              <a:gd name="connsiteX483" fmla="*/ 1565622 w 2085337"/>
              <a:gd name="connsiteY483" fmla="*/ 1057827 h 2873593"/>
              <a:gd name="connsiteX484" fmla="*/ 762655 w 2085337"/>
              <a:gd name="connsiteY484" fmla="*/ 673025 h 2873593"/>
              <a:gd name="connsiteX485" fmla="*/ 792337 w 2085337"/>
              <a:gd name="connsiteY485" fmla="*/ 612395 h 2873593"/>
              <a:gd name="connsiteX486" fmla="*/ 788421 w 2085337"/>
              <a:gd name="connsiteY486" fmla="*/ 558774 h 2873593"/>
              <a:gd name="connsiteX487" fmla="*/ 776524 w 2085337"/>
              <a:gd name="connsiteY487" fmla="*/ 515370 h 2873593"/>
              <a:gd name="connsiteX488" fmla="*/ 794781 w 2085337"/>
              <a:gd name="connsiteY488" fmla="*/ 509245 h 2873593"/>
              <a:gd name="connsiteX489" fmla="*/ 768486 w 2085337"/>
              <a:gd name="connsiteY489" fmla="*/ 489811 h 2873593"/>
              <a:gd name="connsiteX490" fmla="*/ 803320 w 2085337"/>
              <a:gd name="connsiteY490" fmla="*/ 489811 h 2873593"/>
              <a:gd name="connsiteX491" fmla="*/ 779734 w 2085337"/>
              <a:gd name="connsiteY491" fmla="*/ 436867 h 2873593"/>
              <a:gd name="connsiteX492" fmla="*/ 781501 w 2085337"/>
              <a:gd name="connsiteY492" fmla="*/ 435865 h 2873593"/>
              <a:gd name="connsiteX493" fmla="*/ 836506 w 2085337"/>
              <a:gd name="connsiteY493" fmla="*/ 483980 h 2873593"/>
              <a:gd name="connsiteX494" fmla="*/ 839510 w 2085337"/>
              <a:gd name="connsiteY494" fmla="*/ 450206 h 2873593"/>
              <a:gd name="connsiteX495" fmla="*/ 841718 w 2085337"/>
              <a:gd name="connsiteY495" fmla="*/ 449941 h 2873593"/>
              <a:gd name="connsiteX496" fmla="*/ 866953 w 2085337"/>
              <a:gd name="connsiteY496" fmla="*/ 492873 h 2873593"/>
              <a:gd name="connsiteX497" fmla="*/ 882000 w 2085337"/>
              <a:gd name="connsiteY497" fmla="*/ 453032 h 2873593"/>
              <a:gd name="connsiteX498" fmla="*/ 893985 w 2085337"/>
              <a:gd name="connsiteY498" fmla="*/ 498056 h 2873593"/>
              <a:gd name="connsiteX499" fmla="*/ 899197 w 2085337"/>
              <a:gd name="connsiteY499" fmla="*/ 475824 h 2873593"/>
              <a:gd name="connsiteX500" fmla="*/ 916040 w 2085337"/>
              <a:gd name="connsiteY500" fmla="*/ 496613 h 2873593"/>
              <a:gd name="connsiteX501" fmla="*/ 916335 w 2085337"/>
              <a:gd name="connsiteY501" fmla="*/ 446495 h 2873593"/>
              <a:gd name="connsiteX502" fmla="*/ 945663 w 2085337"/>
              <a:gd name="connsiteY502" fmla="*/ 405978 h 2873593"/>
              <a:gd name="connsiteX503" fmla="*/ 942630 w 2085337"/>
              <a:gd name="connsiteY503" fmla="*/ 401561 h 2873593"/>
              <a:gd name="connsiteX504" fmla="*/ 936505 w 2085337"/>
              <a:gd name="connsiteY504" fmla="*/ 395024 h 2873593"/>
              <a:gd name="connsiteX505" fmla="*/ 774964 w 2085337"/>
              <a:gd name="connsiteY505" fmla="*/ 287133 h 2873593"/>
              <a:gd name="connsiteX506" fmla="*/ 706914 w 2085337"/>
              <a:gd name="connsiteY506" fmla="*/ 270231 h 2873593"/>
              <a:gd name="connsiteX507" fmla="*/ 690630 w 2085337"/>
              <a:gd name="connsiteY507" fmla="*/ 279683 h 2873593"/>
              <a:gd name="connsiteX508" fmla="*/ 700141 w 2085337"/>
              <a:gd name="connsiteY508" fmla="*/ 566930 h 2873593"/>
              <a:gd name="connsiteX509" fmla="*/ 762655 w 2085337"/>
              <a:gd name="connsiteY509" fmla="*/ 673025 h 2873593"/>
              <a:gd name="connsiteX510" fmla="*/ 1829459 w 2085337"/>
              <a:gd name="connsiteY510" fmla="*/ 327297 h 2873593"/>
              <a:gd name="connsiteX511" fmla="*/ 1814295 w 2085337"/>
              <a:gd name="connsiteY511" fmla="*/ 364547 h 2873593"/>
              <a:gd name="connsiteX512" fmla="*/ 1815355 w 2085337"/>
              <a:gd name="connsiteY512" fmla="*/ 384953 h 2873593"/>
              <a:gd name="connsiteX513" fmla="*/ 1856256 w 2085337"/>
              <a:gd name="connsiteY513" fmla="*/ 438309 h 2873593"/>
              <a:gd name="connsiteX514" fmla="*/ 1875719 w 2085337"/>
              <a:gd name="connsiteY514" fmla="*/ 436160 h 2873593"/>
              <a:gd name="connsiteX515" fmla="*/ 1892180 w 2085337"/>
              <a:gd name="connsiteY515" fmla="*/ 373852 h 2873593"/>
              <a:gd name="connsiteX516" fmla="*/ 1884730 w 2085337"/>
              <a:gd name="connsiteY516" fmla="*/ 231951 h 2873593"/>
              <a:gd name="connsiteX517" fmla="*/ 1848982 w 2085337"/>
              <a:gd name="connsiteY517" fmla="*/ 112193 h 2873593"/>
              <a:gd name="connsiteX518" fmla="*/ 1820655 w 2085337"/>
              <a:gd name="connsiteY518" fmla="*/ 75150 h 2873593"/>
              <a:gd name="connsiteX519" fmla="*/ 1788618 w 2085337"/>
              <a:gd name="connsiteY519" fmla="*/ 70704 h 2873593"/>
              <a:gd name="connsiteX520" fmla="*/ 1759260 w 2085337"/>
              <a:gd name="connsiteY520" fmla="*/ 84514 h 2873593"/>
              <a:gd name="connsiteX521" fmla="*/ 1695215 w 2085337"/>
              <a:gd name="connsiteY521" fmla="*/ 129920 h 2873593"/>
              <a:gd name="connsiteX522" fmla="*/ 1633495 w 2085337"/>
              <a:gd name="connsiteY522" fmla="*/ 215314 h 2873593"/>
              <a:gd name="connsiteX523" fmla="*/ 1621275 w 2085337"/>
              <a:gd name="connsiteY523" fmla="*/ 262899 h 2873593"/>
              <a:gd name="connsiteX524" fmla="*/ 1622218 w 2085337"/>
              <a:gd name="connsiteY524" fmla="*/ 277416 h 2873593"/>
              <a:gd name="connsiteX525" fmla="*/ 1633024 w 2085337"/>
              <a:gd name="connsiteY525" fmla="*/ 293376 h 2873593"/>
              <a:gd name="connsiteX526" fmla="*/ 1703283 w 2085337"/>
              <a:gd name="connsiteY526" fmla="*/ 296114 h 2873593"/>
              <a:gd name="connsiteX527" fmla="*/ 1714502 w 2085337"/>
              <a:gd name="connsiteY527" fmla="*/ 286161 h 2873593"/>
              <a:gd name="connsiteX528" fmla="*/ 1729490 w 2085337"/>
              <a:gd name="connsiteY528" fmla="*/ 247469 h 2873593"/>
              <a:gd name="connsiteX529" fmla="*/ 1739237 w 2085337"/>
              <a:gd name="connsiteY529" fmla="*/ 291108 h 2873593"/>
              <a:gd name="connsiteX530" fmla="*/ 1760438 w 2085337"/>
              <a:gd name="connsiteY530" fmla="*/ 238517 h 2873593"/>
              <a:gd name="connsiteX531" fmla="*/ 1762440 w 2085337"/>
              <a:gd name="connsiteY531" fmla="*/ 238665 h 2873593"/>
              <a:gd name="connsiteX532" fmla="*/ 1768859 w 2085337"/>
              <a:gd name="connsiteY532" fmla="*/ 280184 h 2873593"/>
              <a:gd name="connsiteX533" fmla="*/ 1770656 w 2085337"/>
              <a:gd name="connsiteY533" fmla="*/ 280125 h 2873593"/>
              <a:gd name="connsiteX534" fmla="*/ 1793359 w 2085337"/>
              <a:gd name="connsiteY534" fmla="*/ 213930 h 2873593"/>
              <a:gd name="connsiteX535" fmla="*/ 1795273 w 2085337"/>
              <a:gd name="connsiteY535" fmla="*/ 214401 h 2873593"/>
              <a:gd name="connsiteX536" fmla="*/ 1785025 w 2085337"/>
              <a:gd name="connsiteY536" fmla="*/ 309895 h 2873593"/>
              <a:gd name="connsiteX537" fmla="*/ 1823364 w 2085337"/>
              <a:gd name="connsiteY537" fmla="*/ 277857 h 2873593"/>
              <a:gd name="connsiteX538" fmla="*/ 1825249 w 2085337"/>
              <a:gd name="connsiteY538" fmla="*/ 279919 h 2873593"/>
              <a:gd name="connsiteX539" fmla="*/ 1791504 w 2085337"/>
              <a:gd name="connsiteY539" fmla="*/ 337074 h 2873593"/>
              <a:gd name="connsiteX540" fmla="*/ 1829459 w 2085337"/>
              <a:gd name="connsiteY540" fmla="*/ 327297 h 2873593"/>
              <a:gd name="connsiteX541" fmla="*/ 1218305 w 2085337"/>
              <a:gd name="connsiteY541" fmla="*/ 1621396 h 2873593"/>
              <a:gd name="connsiteX542" fmla="*/ 1247044 w 2085337"/>
              <a:gd name="connsiteY542" fmla="*/ 1643098 h 2873593"/>
              <a:gd name="connsiteX543" fmla="*/ 1286532 w 2085337"/>
              <a:gd name="connsiteY543" fmla="*/ 1660530 h 2873593"/>
              <a:gd name="connsiteX544" fmla="*/ 1353522 w 2085337"/>
              <a:gd name="connsiteY544" fmla="*/ 1671425 h 2873593"/>
              <a:gd name="connsiteX545" fmla="*/ 1395512 w 2085337"/>
              <a:gd name="connsiteY545" fmla="*/ 1691125 h 2873593"/>
              <a:gd name="connsiteX546" fmla="*/ 1416949 w 2085337"/>
              <a:gd name="connsiteY546" fmla="*/ 1691036 h 2873593"/>
              <a:gd name="connsiteX547" fmla="*/ 1422102 w 2085337"/>
              <a:gd name="connsiteY547" fmla="*/ 1680554 h 2873593"/>
              <a:gd name="connsiteX548" fmla="*/ 1393097 w 2085337"/>
              <a:gd name="connsiteY548" fmla="*/ 1618069 h 2873593"/>
              <a:gd name="connsiteX549" fmla="*/ 1347809 w 2085337"/>
              <a:gd name="connsiteY549" fmla="*/ 1564124 h 2873593"/>
              <a:gd name="connsiteX550" fmla="*/ 1324017 w 2085337"/>
              <a:gd name="connsiteY550" fmla="*/ 1551108 h 2873593"/>
              <a:gd name="connsiteX551" fmla="*/ 1285148 w 2085337"/>
              <a:gd name="connsiteY551" fmla="*/ 1541803 h 2873593"/>
              <a:gd name="connsiteX552" fmla="*/ 1263711 w 2085337"/>
              <a:gd name="connsiteY552" fmla="*/ 1536268 h 2873593"/>
              <a:gd name="connsiteX553" fmla="*/ 1227934 w 2085337"/>
              <a:gd name="connsiteY553" fmla="*/ 1514183 h 2873593"/>
              <a:gd name="connsiteX554" fmla="*/ 1207351 w 2085337"/>
              <a:gd name="connsiteY554" fmla="*/ 1510944 h 2873593"/>
              <a:gd name="connsiteX555" fmla="*/ 1191656 w 2085337"/>
              <a:gd name="connsiteY555" fmla="*/ 1509324 h 2873593"/>
              <a:gd name="connsiteX556" fmla="*/ 1160708 w 2085337"/>
              <a:gd name="connsiteY556" fmla="*/ 1503847 h 2873593"/>
              <a:gd name="connsiteX557" fmla="*/ 1149607 w 2085337"/>
              <a:gd name="connsiteY557" fmla="*/ 1488771 h 2873593"/>
              <a:gd name="connsiteX558" fmla="*/ 1130791 w 2085337"/>
              <a:gd name="connsiteY558" fmla="*/ 1477758 h 2873593"/>
              <a:gd name="connsiteX559" fmla="*/ 1118512 w 2085337"/>
              <a:gd name="connsiteY559" fmla="*/ 1495485 h 2873593"/>
              <a:gd name="connsiteX560" fmla="*/ 1094984 w 2085337"/>
              <a:gd name="connsiteY560" fmla="*/ 1471633 h 2873593"/>
              <a:gd name="connsiteX561" fmla="*/ 1034001 w 2085337"/>
              <a:gd name="connsiteY561" fmla="*/ 1425638 h 2873593"/>
              <a:gd name="connsiteX562" fmla="*/ 1020309 w 2085337"/>
              <a:gd name="connsiteY562" fmla="*/ 1424814 h 2873593"/>
              <a:gd name="connsiteX563" fmla="*/ 1022017 w 2085337"/>
              <a:gd name="connsiteY563" fmla="*/ 1438094 h 2873593"/>
              <a:gd name="connsiteX564" fmla="*/ 1070515 w 2085337"/>
              <a:gd name="connsiteY564" fmla="*/ 1513329 h 2873593"/>
              <a:gd name="connsiteX565" fmla="*/ 1183735 w 2085337"/>
              <a:gd name="connsiteY565" fmla="*/ 1623988 h 2873593"/>
              <a:gd name="connsiteX566" fmla="*/ 1218305 w 2085337"/>
              <a:gd name="connsiteY566" fmla="*/ 1621396 h 2873593"/>
              <a:gd name="connsiteX567" fmla="*/ 1099814 w 2085337"/>
              <a:gd name="connsiteY567" fmla="*/ 654061 h 2873593"/>
              <a:gd name="connsiteX568" fmla="*/ 1091480 w 2085337"/>
              <a:gd name="connsiteY568" fmla="*/ 708625 h 2873593"/>
              <a:gd name="connsiteX569" fmla="*/ 1093983 w 2085337"/>
              <a:gd name="connsiteY569" fmla="*/ 720374 h 2873593"/>
              <a:gd name="connsiteX570" fmla="*/ 1227875 w 2085337"/>
              <a:gd name="connsiteY570" fmla="*/ 793901 h 2873593"/>
              <a:gd name="connsiteX571" fmla="*/ 1266214 w 2085337"/>
              <a:gd name="connsiteY571" fmla="*/ 762600 h 2873593"/>
              <a:gd name="connsiteX572" fmla="*/ 1266273 w 2085337"/>
              <a:gd name="connsiteY572" fmla="*/ 683831 h 2873593"/>
              <a:gd name="connsiteX573" fmla="*/ 1191951 w 2085337"/>
              <a:gd name="connsiteY573" fmla="*/ 628885 h 2873593"/>
              <a:gd name="connsiteX574" fmla="*/ 1159442 w 2085337"/>
              <a:gd name="connsiteY574" fmla="*/ 623349 h 2873593"/>
              <a:gd name="connsiteX575" fmla="*/ 1134000 w 2085337"/>
              <a:gd name="connsiteY575" fmla="*/ 629621 h 2873593"/>
              <a:gd name="connsiteX576" fmla="*/ 1115391 w 2085337"/>
              <a:gd name="connsiteY576" fmla="*/ 638602 h 2873593"/>
              <a:gd name="connsiteX577" fmla="*/ 1112387 w 2085337"/>
              <a:gd name="connsiteY577" fmla="*/ 655327 h 2873593"/>
              <a:gd name="connsiteX578" fmla="*/ 1099814 w 2085337"/>
              <a:gd name="connsiteY578" fmla="*/ 654061 h 2873593"/>
              <a:gd name="connsiteX579" fmla="*/ 1542890 w 2085337"/>
              <a:gd name="connsiteY579" fmla="*/ 551383 h 2873593"/>
              <a:gd name="connsiteX580" fmla="*/ 1526753 w 2085337"/>
              <a:gd name="connsiteY580" fmla="*/ 573143 h 2873593"/>
              <a:gd name="connsiteX581" fmla="*/ 1515475 w 2085337"/>
              <a:gd name="connsiteY581" fmla="*/ 567313 h 2873593"/>
              <a:gd name="connsiteX582" fmla="*/ 1476813 w 2085337"/>
              <a:gd name="connsiteY582" fmla="*/ 652942 h 2873593"/>
              <a:gd name="connsiteX583" fmla="*/ 1477873 w 2085337"/>
              <a:gd name="connsiteY583" fmla="*/ 713749 h 2873593"/>
              <a:gd name="connsiteX584" fmla="*/ 1518449 w 2085337"/>
              <a:gd name="connsiteY584" fmla="*/ 754914 h 2873593"/>
              <a:gd name="connsiteX585" fmla="*/ 1551606 w 2085337"/>
              <a:gd name="connsiteY585" fmla="*/ 747582 h 2873593"/>
              <a:gd name="connsiteX586" fmla="*/ 1573514 w 2085337"/>
              <a:gd name="connsiteY586" fmla="*/ 720992 h 2873593"/>
              <a:gd name="connsiteX587" fmla="*/ 1604638 w 2085337"/>
              <a:gd name="connsiteY587" fmla="*/ 659067 h 2873593"/>
              <a:gd name="connsiteX588" fmla="*/ 1607171 w 2085337"/>
              <a:gd name="connsiteY588" fmla="*/ 603767 h 2873593"/>
              <a:gd name="connsiteX589" fmla="*/ 1599426 w 2085337"/>
              <a:gd name="connsiteY589" fmla="*/ 583979 h 2873593"/>
              <a:gd name="connsiteX590" fmla="*/ 1572041 w 2085337"/>
              <a:gd name="connsiteY590" fmla="*/ 566047 h 2873593"/>
              <a:gd name="connsiteX591" fmla="*/ 1565328 w 2085337"/>
              <a:gd name="connsiteY591" fmla="*/ 551265 h 2873593"/>
              <a:gd name="connsiteX592" fmla="*/ 1547984 w 2085337"/>
              <a:gd name="connsiteY592" fmla="*/ 561954 h 2873593"/>
              <a:gd name="connsiteX593" fmla="*/ 1542890 w 2085337"/>
              <a:gd name="connsiteY593" fmla="*/ 551383 h 2873593"/>
              <a:gd name="connsiteX594" fmla="*/ 1841385 w 2085337"/>
              <a:gd name="connsiteY594" fmla="*/ 1389302 h 2873593"/>
              <a:gd name="connsiteX595" fmla="*/ 1829754 w 2085337"/>
              <a:gd name="connsiteY595" fmla="*/ 1370545 h 2873593"/>
              <a:gd name="connsiteX596" fmla="*/ 1812263 w 2085337"/>
              <a:gd name="connsiteY596" fmla="*/ 1384119 h 2873593"/>
              <a:gd name="connsiteX597" fmla="*/ 1788088 w 2085337"/>
              <a:gd name="connsiteY597" fmla="*/ 1437064 h 2873593"/>
              <a:gd name="connsiteX598" fmla="*/ 1778724 w 2085337"/>
              <a:gd name="connsiteY598" fmla="*/ 1452140 h 2873593"/>
              <a:gd name="connsiteX599" fmla="*/ 1757375 w 2085337"/>
              <a:gd name="connsiteY599" fmla="*/ 1479436 h 2873593"/>
              <a:gd name="connsiteX600" fmla="*/ 1727605 w 2085337"/>
              <a:gd name="connsiteY600" fmla="*/ 1521486 h 2873593"/>
              <a:gd name="connsiteX601" fmla="*/ 1715120 w 2085337"/>
              <a:gd name="connsiteY601" fmla="*/ 1529878 h 2873593"/>
              <a:gd name="connsiteX602" fmla="*/ 1678813 w 2085337"/>
              <a:gd name="connsiteY602" fmla="*/ 1555643 h 2873593"/>
              <a:gd name="connsiteX603" fmla="*/ 1631935 w 2085337"/>
              <a:gd name="connsiteY603" fmla="*/ 1661855 h 2873593"/>
              <a:gd name="connsiteX604" fmla="*/ 1630109 w 2085337"/>
              <a:gd name="connsiteY604" fmla="*/ 1674988 h 2873593"/>
              <a:gd name="connsiteX605" fmla="*/ 1638060 w 2085337"/>
              <a:gd name="connsiteY605" fmla="*/ 1687032 h 2873593"/>
              <a:gd name="connsiteX606" fmla="*/ 1650515 w 2085337"/>
              <a:gd name="connsiteY606" fmla="*/ 1683410 h 2873593"/>
              <a:gd name="connsiteX607" fmla="*/ 1679284 w 2085337"/>
              <a:gd name="connsiteY607" fmla="*/ 1666125 h 2873593"/>
              <a:gd name="connsiteX608" fmla="*/ 1686057 w 2085337"/>
              <a:gd name="connsiteY608" fmla="*/ 1662503 h 2873593"/>
              <a:gd name="connsiteX609" fmla="*/ 1789913 w 2085337"/>
              <a:gd name="connsiteY609" fmla="*/ 1534412 h 2873593"/>
              <a:gd name="connsiteX610" fmla="*/ 1815237 w 2085337"/>
              <a:gd name="connsiteY610" fmla="*/ 1477081 h 2873593"/>
              <a:gd name="connsiteX611" fmla="*/ 1841385 w 2085337"/>
              <a:gd name="connsiteY611" fmla="*/ 1389302 h 2873593"/>
              <a:gd name="connsiteX612" fmla="*/ 1086710 w 2085337"/>
              <a:gd name="connsiteY612" fmla="*/ 830885 h 2873593"/>
              <a:gd name="connsiteX613" fmla="*/ 1076168 w 2085337"/>
              <a:gd name="connsiteY613" fmla="*/ 842134 h 2873593"/>
              <a:gd name="connsiteX614" fmla="*/ 1049637 w 2085337"/>
              <a:gd name="connsiteY614" fmla="*/ 872404 h 2873593"/>
              <a:gd name="connsiteX615" fmla="*/ 1051699 w 2085337"/>
              <a:gd name="connsiteY615" fmla="*/ 885861 h 2873593"/>
              <a:gd name="connsiteX616" fmla="*/ 1066333 w 2085337"/>
              <a:gd name="connsiteY616" fmla="*/ 901909 h 2873593"/>
              <a:gd name="connsiteX617" fmla="*/ 1074667 w 2085337"/>
              <a:gd name="connsiteY617" fmla="*/ 914983 h 2873593"/>
              <a:gd name="connsiteX618" fmla="*/ 1142746 w 2085337"/>
              <a:gd name="connsiteY618" fmla="*/ 947463 h 2873593"/>
              <a:gd name="connsiteX619" fmla="*/ 1162004 w 2085337"/>
              <a:gd name="connsiteY619" fmla="*/ 945549 h 2873593"/>
              <a:gd name="connsiteX620" fmla="*/ 1086710 w 2085337"/>
              <a:gd name="connsiteY620" fmla="*/ 830885 h 2873593"/>
              <a:gd name="connsiteX621" fmla="*/ 1756610 w 2085337"/>
              <a:gd name="connsiteY621" fmla="*/ 729679 h 2873593"/>
              <a:gd name="connsiteX622" fmla="*/ 1753930 w 2085337"/>
              <a:gd name="connsiteY622" fmla="*/ 727529 h 2873593"/>
              <a:gd name="connsiteX623" fmla="*/ 1701722 w 2085337"/>
              <a:gd name="connsiteY623" fmla="*/ 724703 h 2873593"/>
              <a:gd name="connsiteX624" fmla="*/ 1731846 w 2085337"/>
              <a:gd name="connsiteY624" fmla="*/ 791957 h 2873593"/>
              <a:gd name="connsiteX625" fmla="*/ 1656081 w 2085337"/>
              <a:gd name="connsiteY625" fmla="*/ 840838 h 2873593"/>
              <a:gd name="connsiteX626" fmla="*/ 1748659 w 2085337"/>
              <a:gd name="connsiteY626" fmla="*/ 770462 h 2873593"/>
              <a:gd name="connsiteX627" fmla="*/ 1752870 w 2085337"/>
              <a:gd name="connsiteY627" fmla="*/ 748642 h 2873593"/>
              <a:gd name="connsiteX628" fmla="*/ 1756610 w 2085337"/>
              <a:gd name="connsiteY628" fmla="*/ 729679 h 2873593"/>
              <a:gd name="connsiteX629" fmla="*/ 1159795 w 2085337"/>
              <a:gd name="connsiteY629" fmla="*/ 799525 h 2873593"/>
              <a:gd name="connsiteX630" fmla="*/ 1159383 w 2085337"/>
              <a:gd name="connsiteY630" fmla="*/ 801616 h 2873593"/>
              <a:gd name="connsiteX631" fmla="*/ 1199665 w 2085337"/>
              <a:gd name="connsiteY631" fmla="*/ 819961 h 2873593"/>
              <a:gd name="connsiteX632" fmla="*/ 1221397 w 2085337"/>
              <a:gd name="connsiteY632" fmla="*/ 866780 h 2873593"/>
              <a:gd name="connsiteX633" fmla="*/ 1208470 w 2085337"/>
              <a:gd name="connsiteY633" fmla="*/ 917163 h 2873593"/>
              <a:gd name="connsiteX634" fmla="*/ 1211208 w 2085337"/>
              <a:gd name="connsiteY634" fmla="*/ 918399 h 2873593"/>
              <a:gd name="connsiteX635" fmla="*/ 1227286 w 2085337"/>
              <a:gd name="connsiteY635" fmla="*/ 879089 h 2873593"/>
              <a:gd name="connsiteX636" fmla="*/ 1252227 w 2085337"/>
              <a:gd name="connsiteY636" fmla="*/ 839307 h 2873593"/>
              <a:gd name="connsiteX637" fmla="*/ 1227816 w 2085337"/>
              <a:gd name="connsiteY637" fmla="*/ 819460 h 2873593"/>
              <a:gd name="connsiteX638" fmla="*/ 1193099 w 2085337"/>
              <a:gd name="connsiteY638" fmla="*/ 807270 h 2873593"/>
              <a:gd name="connsiteX639" fmla="*/ 1159795 w 2085337"/>
              <a:gd name="connsiteY639" fmla="*/ 799525 h 2873593"/>
              <a:gd name="connsiteX640" fmla="*/ 1580846 w 2085337"/>
              <a:gd name="connsiteY640" fmla="*/ 1197725 h 2873593"/>
              <a:gd name="connsiteX641" fmla="*/ 1612677 w 2085337"/>
              <a:gd name="connsiteY641" fmla="*/ 1111713 h 2873593"/>
              <a:gd name="connsiteX642" fmla="*/ 1590710 w 2085337"/>
              <a:gd name="connsiteY642" fmla="*/ 1126642 h 2873593"/>
              <a:gd name="connsiteX643" fmla="*/ 1580846 w 2085337"/>
              <a:gd name="connsiteY643" fmla="*/ 1197725 h 2873593"/>
              <a:gd name="connsiteX644" fmla="*/ 1656522 w 2085337"/>
              <a:gd name="connsiteY644" fmla="*/ 712924 h 2873593"/>
              <a:gd name="connsiteX645" fmla="*/ 1595804 w 2085337"/>
              <a:gd name="connsiteY645" fmla="*/ 725998 h 2873593"/>
              <a:gd name="connsiteX646" fmla="*/ 1556935 w 2085337"/>
              <a:gd name="connsiteY646" fmla="*/ 785420 h 2873593"/>
              <a:gd name="connsiteX647" fmla="*/ 1586558 w 2085337"/>
              <a:gd name="connsiteY647" fmla="*/ 819961 h 2873593"/>
              <a:gd name="connsiteX648" fmla="*/ 1656522 w 2085337"/>
              <a:gd name="connsiteY648" fmla="*/ 712924 h 2873593"/>
              <a:gd name="connsiteX649" fmla="*/ 1647630 w 2085337"/>
              <a:gd name="connsiteY649" fmla="*/ 792281 h 2873593"/>
              <a:gd name="connsiteX650" fmla="*/ 1667388 w 2085337"/>
              <a:gd name="connsiteY650" fmla="*/ 774143 h 2873593"/>
              <a:gd name="connsiteX651" fmla="*/ 1642064 w 2085337"/>
              <a:gd name="connsiteY651" fmla="*/ 752146 h 2873593"/>
              <a:gd name="connsiteX652" fmla="*/ 1621658 w 2085337"/>
              <a:gd name="connsiteY652" fmla="*/ 771316 h 2873593"/>
              <a:gd name="connsiteX653" fmla="*/ 1647630 w 2085337"/>
              <a:gd name="connsiteY653" fmla="*/ 792281 h 2873593"/>
              <a:gd name="connsiteX654" fmla="*/ 1132999 w 2085337"/>
              <a:gd name="connsiteY654" fmla="*/ 867546 h 2873593"/>
              <a:gd name="connsiteX655" fmla="*/ 1151639 w 2085337"/>
              <a:gd name="connsiteY655" fmla="*/ 894960 h 2873593"/>
              <a:gd name="connsiteX656" fmla="*/ 1173488 w 2085337"/>
              <a:gd name="connsiteY656" fmla="*/ 872669 h 2873593"/>
              <a:gd name="connsiteX657" fmla="*/ 1154907 w 2085337"/>
              <a:gd name="connsiteY657" fmla="*/ 848317 h 2873593"/>
              <a:gd name="connsiteX658" fmla="*/ 1132999 w 2085337"/>
              <a:gd name="connsiteY658" fmla="*/ 867546 h 2873593"/>
              <a:gd name="connsiteX659" fmla="*/ 1440388 w 2085337"/>
              <a:gd name="connsiteY659" fmla="*/ 1156589 h 2873593"/>
              <a:gd name="connsiteX660" fmla="*/ 1454463 w 2085337"/>
              <a:gd name="connsiteY660" fmla="*/ 1169869 h 2873593"/>
              <a:gd name="connsiteX661" fmla="*/ 1492625 w 2085337"/>
              <a:gd name="connsiteY661" fmla="*/ 1202348 h 2873593"/>
              <a:gd name="connsiteX662" fmla="*/ 1513797 w 2085337"/>
              <a:gd name="connsiteY662" fmla="*/ 1216836 h 2873593"/>
              <a:gd name="connsiteX663" fmla="*/ 1521423 w 2085337"/>
              <a:gd name="connsiteY663" fmla="*/ 1215953 h 2873593"/>
              <a:gd name="connsiteX664" fmla="*/ 1518538 w 2085337"/>
              <a:gd name="connsiteY664" fmla="*/ 1209533 h 2873593"/>
              <a:gd name="connsiteX665" fmla="*/ 1497130 w 2085337"/>
              <a:gd name="connsiteY665" fmla="*/ 1184033 h 2873593"/>
              <a:gd name="connsiteX666" fmla="*/ 1440388 w 2085337"/>
              <a:gd name="connsiteY666" fmla="*/ 1156589 h 2873593"/>
              <a:gd name="connsiteX667" fmla="*/ 1506170 w 2085337"/>
              <a:gd name="connsiteY667" fmla="*/ 1054293 h 2873593"/>
              <a:gd name="connsiteX668" fmla="*/ 1488326 w 2085337"/>
              <a:gd name="connsiteY668" fmla="*/ 1073580 h 2873593"/>
              <a:gd name="connsiteX669" fmla="*/ 1516182 w 2085337"/>
              <a:gd name="connsiteY669" fmla="*/ 1065188 h 2873593"/>
              <a:gd name="connsiteX670" fmla="*/ 1506170 w 2085337"/>
              <a:gd name="connsiteY670" fmla="*/ 1054293 h 287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</a:cxnLst>
            <a:rect l="l" t="t" r="r" b="b"/>
            <a:pathLst>
              <a:path w="2085337" h="2873593">
                <a:moveTo>
                  <a:pt x="0" y="1964267"/>
                </a:moveTo>
                <a:cubicBezTo>
                  <a:pt x="0" y="1953784"/>
                  <a:pt x="0" y="1943301"/>
                  <a:pt x="0" y="1932848"/>
                </a:cubicBezTo>
                <a:cubicBezTo>
                  <a:pt x="3975" y="1926193"/>
                  <a:pt x="10041" y="1919980"/>
                  <a:pt x="11572" y="1912795"/>
                </a:cubicBezTo>
                <a:cubicBezTo>
                  <a:pt x="20877" y="1869421"/>
                  <a:pt x="37603" y="1829404"/>
                  <a:pt x="63456" y="1793421"/>
                </a:cubicBezTo>
                <a:cubicBezTo>
                  <a:pt x="71672" y="1781966"/>
                  <a:pt x="82449" y="1772455"/>
                  <a:pt x="85541" y="1757673"/>
                </a:cubicBezTo>
                <a:cubicBezTo>
                  <a:pt x="87013" y="1750606"/>
                  <a:pt x="92844" y="1749340"/>
                  <a:pt x="96613" y="1755582"/>
                </a:cubicBezTo>
                <a:cubicBezTo>
                  <a:pt x="102502" y="1765359"/>
                  <a:pt x="106831" y="1776077"/>
                  <a:pt x="111925" y="1786324"/>
                </a:cubicBezTo>
                <a:cubicBezTo>
                  <a:pt x="117166" y="1796895"/>
                  <a:pt x="121936" y="1807761"/>
                  <a:pt x="128061" y="1817802"/>
                </a:cubicBezTo>
                <a:cubicBezTo>
                  <a:pt x="132979" y="1825870"/>
                  <a:pt x="138426" y="1825399"/>
                  <a:pt x="144021" y="1816919"/>
                </a:cubicBezTo>
                <a:cubicBezTo>
                  <a:pt x="146701" y="1812826"/>
                  <a:pt x="153679" y="1807408"/>
                  <a:pt x="156447" y="1808468"/>
                </a:cubicBezTo>
                <a:cubicBezTo>
                  <a:pt x="160835" y="1810117"/>
                  <a:pt x="164692" y="1816330"/>
                  <a:pt x="166312" y="1821395"/>
                </a:cubicBezTo>
                <a:cubicBezTo>
                  <a:pt x="170670" y="1834851"/>
                  <a:pt x="172378" y="1849280"/>
                  <a:pt x="177619" y="1862325"/>
                </a:cubicBezTo>
                <a:cubicBezTo>
                  <a:pt x="183008" y="1875723"/>
                  <a:pt x="191312" y="1887913"/>
                  <a:pt x="199498" y="1902695"/>
                </a:cubicBezTo>
                <a:cubicBezTo>
                  <a:pt x="204003" y="1895452"/>
                  <a:pt x="206329" y="1891653"/>
                  <a:pt x="208744" y="1887884"/>
                </a:cubicBezTo>
                <a:cubicBezTo>
                  <a:pt x="267754" y="1795217"/>
                  <a:pt x="325910" y="1701961"/>
                  <a:pt x="386245" y="1610148"/>
                </a:cubicBezTo>
                <a:cubicBezTo>
                  <a:pt x="410597" y="1573105"/>
                  <a:pt x="437835" y="1537504"/>
                  <a:pt x="467369" y="1504495"/>
                </a:cubicBezTo>
                <a:cubicBezTo>
                  <a:pt x="490779" y="1478318"/>
                  <a:pt x="514748" y="1453524"/>
                  <a:pt x="533034" y="1422870"/>
                </a:cubicBezTo>
                <a:cubicBezTo>
                  <a:pt x="553853" y="1387977"/>
                  <a:pt x="578646" y="1355380"/>
                  <a:pt x="602674" y="1322459"/>
                </a:cubicBezTo>
                <a:cubicBezTo>
                  <a:pt x="621520" y="1296605"/>
                  <a:pt x="634918" y="1268838"/>
                  <a:pt x="639983" y="1237095"/>
                </a:cubicBezTo>
                <a:cubicBezTo>
                  <a:pt x="642132" y="1223550"/>
                  <a:pt x="646755" y="1210240"/>
                  <a:pt x="658799" y="1202643"/>
                </a:cubicBezTo>
                <a:cubicBezTo>
                  <a:pt x="668987" y="1196224"/>
                  <a:pt x="669988" y="1189304"/>
                  <a:pt x="665306" y="1179587"/>
                </a:cubicBezTo>
                <a:cubicBezTo>
                  <a:pt x="664011" y="1176907"/>
                  <a:pt x="663657" y="1173815"/>
                  <a:pt x="662421" y="1171135"/>
                </a:cubicBezTo>
                <a:cubicBezTo>
                  <a:pt x="658916" y="1163479"/>
                  <a:pt x="660830" y="1157649"/>
                  <a:pt x="667338" y="1152555"/>
                </a:cubicBezTo>
                <a:cubicBezTo>
                  <a:pt x="675288" y="1146342"/>
                  <a:pt x="683003" y="1139805"/>
                  <a:pt x="690630" y="1133209"/>
                </a:cubicBezTo>
                <a:cubicBezTo>
                  <a:pt x="697314" y="1127437"/>
                  <a:pt x="703792" y="1121401"/>
                  <a:pt x="711448" y="1114481"/>
                </a:cubicBezTo>
                <a:cubicBezTo>
                  <a:pt x="700818" y="1111448"/>
                  <a:pt x="692043" y="1108945"/>
                  <a:pt x="684211" y="1106707"/>
                </a:cubicBezTo>
                <a:cubicBezTo>
                  <a:pt x="698934" y="1088569"/>
                  <a:pt x="714216" y="1071696"/>
                  <a:pt x="727290" y="1053233"/>
                </a:cubicBezTo>
                <a:cubicBezTo>
                  <a:pt x="746578" y="1026025"/>
                  <a:pt x="751996" y="996225"/>
                  <a:pt x="739599" y="964011"/>
                </a:cubicBezTo>
                <a:cubicBezTo>
                  <a:pt x="725965" y="928588"/>
                  <a:pt x="722284" y="891485"/>
                  <a:pt x="722962" y="853824"/>
                </a:cubicBezTo>
                <a:cubicBezTo>
                  <a:pt x="723256" y="837363"/>
                  <a:pt x="723138" y="820874"/>
                  <a:pt x="724257" y="804472"/>
                </a:cubicBezTo>
                <a:cubicBezTo>
                  <a:pt x="725730" y="783065"/>
                  <a:pt x="721902" y="763660"/>
                  <a:pt x="711684" y="744196"/>
                </a:cubicBezTo>
                <a:cubicBezTo>
                  <a:pt x="679676" y="683301"/>
                  <a:pt x="651643" y="620581"/>
                  <a:pt x="631826" y="554504"/>
                </a:cubicBezTo>
                <a:cubicBezTo>
                  <a:pt x="616455" y="503209"/>
                  <a:pt x="607621" y="451089"/>
                  <a:pt x="615218" y="397438"/>
                </a:cubicBezTo>
                <a:cubicBezTo>
                  <a:pt x="620460" y="360483"/>
                  <a:pt x="626643" y="323617"/>
                  <a:pt x="632827" y="286809"/>
                </a:cubicBezTo>
                <a:cubicBezTo>
                  <a:pt x="637391" y="259719"/>
                  <a:pt x="649818" y="236338"/>
                  <a:pt x="665807" y="214077"/>
                </a:cubicBezTo>
                <a:cubicBezTo>
                  <a:pt x="678498" y="196409"/>
                  <a:pt x="694340" y="192493"/>
                  <a:pt x="714364" y="194201"/>
                </a:cubicBezTo>
                <a:cubicBezTo>
                  <a:pt x="751642" y="197381"/>
                  <a:pt x="786271" y="208836"/>
                  <a:pt x="817749" y="228241"/>
                </a:cubicBezTo>
                <a:cubicBezTo>
                  <a:pt x="866924" y="258570"/>
                  <a:pt x="921164" y="280684"/>
                  <a:pt x="966393" y="320525"/>
                </a:cubicBezTo>
                <a:cubicBezTo>
                  <a:pt x="1010974" y="276915"/>
                  <a:pt x="1056881" y="235867"/>
                  <a:pt x="1117952" y="219024"/>
                </a:cubicBezTo>
                <a:cubicBezTo>
                  <a:pt x="1117952" y="222705"/>
                  <a:pt x="1117952" y="227858"/>
                  <a:pt x="1117952" y="235455"/>
                </a:cubicBezTo>
                <a:cubicBezTo>
                  <a:pt x="1160208" y="226945"/>
                  <a:pt x="1200814" y="218730"/>
                  <a:pt x="1241420" y="210602"/>
                </a:cubicBezTo>
                <a:cubicBezTo>
                  <a:pt x="1280201" y="202829"/>
                  <a:pt x="1318775" y="193259"/>
                  <a:pt x="1357880" y="187870"/>
                </a:cubicBezTo>
                <a:cubicBezTo>
                  <a:pt x="1408821" y="180862"/>
                  <a:pt x="1458703" y="187399"/>
                  <a:pt x="1505051" y="211397"/>
                </a:cubicBezTo>
                <a:cubicBezTo>
                  <a:pt x="1528844" y="223735"/>
                  <a:pt x="1549603" y="220496"/>
                  <a:pt x="1568567" y="202328"/>
                </a:cubicBezTo>
                <a:cubicBezTo>
                  <a:pt x="1574485" y="196645"/>
                  <a:pt x="1580375" y="190844"/>
                  <a:pt x="1585734" y="184631"/>
                </a:cubicBezTo>
                <a:cubicBezTo>
                  <a:pt x="1618743" y="146439"/>
                  <a:pt x="1651134" y="107718"/>
                  <a:pt x="1684673" y="70027"/>
                </a:cubicBezTo>
                <a:cubicBezTo>
                  <a:pt x="1704873" y="47324"/>
                  <a:pt x="1728371" y="28066"/>
                  <a:pt x="1755255" y="13461"/>
                </a:cubicBezTo>
                <a:cubicBezTo>
                  <a:pt x="1795243" y="-8271"/>
                  <a:pt x="1822451" y="-4502"/>
                  <a:pt x="1851161" y="30716"/>
                </a:cubicBezTo>
                <a:cubicBezTo>
                  <a:pt x="1866326" y="49326"/>
                  <a:pt x="1879076" y="70615"/>
                  <a:pt x="1889294" y="92376"/>
                </a:cubicBezTo>
                <a:cubicBezTo>
                  <a:pt x="1918593" y="154861"/>
                  <a:pt x="1934376" y="221497"/>
                  <a:pt x="1940442" y="289930"/>
                </a:cubicBezTo>
                <a:cubicBezTo>
                  <a:pt x="1943652" y="326179"/>
                  <a:pt x="1943563" y="363192"/>
                  <a:pt x="1940265" y="399441"/>
                </a:cubicBezTo>
                <a:cubicBezTo>
                  <a:pt x="1937910" y="425088"/>
                  <a:pt x="1927486" y="449941"/>
                  <a:pt x="1921125" y="475264"/>
                </a:cubicBezTo>
                <a:cubicBezTo>
                  <a:pt x="1920213" y="478886"/>
                  <a:pt x="1920448" y="484658"/>
                  <a:pt x="1922686" y="486896"/>
                </a:cubicBezTo>
                <a:cubicBezTo>
                  <a:pt x="1943769" y="508038"/>
                  <a:pt x="1956196" y="533862"/>
                  <a:pt x="1961732" y="562543"/>
                </a:cubicBezTo>
                <a:cubicBezTo>
                  <a:pt x="1968033" y="595140"/>
                  <a:pt x="1971949" y="628208"/>
                  <a:pt x="1977250" y="661011"/>
                </a:cubicBezTo>
                <a:cubicBezTo>
                  <a:pt x="1978310" y="667489"/>
                  <a:pt x="1979134" y="675527"/>
                  <a:pt x="1983257" y="679709"/>
                </a:cubicBezTo>
                <a:cubicBezTo>
                  <a:pt x="2000836" y="697465"/>
                  <a:pt x="2000925" y="717312"/>
                  <a:pt x="1995595" y="739956"/>
                </a:cubicBezTo>
                <a:cubicBezTo>
                  <a:pt x="1986790" y="777323"/>
                  <a:pt x="1979517" y="815102"/>
                  <a:pt x="1972421" y="852852"/>
                </a:cubicBezTo>
                <a:cubicBezTo>
                  <a:pt x="1967032" y="881444"/>
                  <a:pt x="1962703" y="910272"/>
                  <a:pt x="1958434" y="939041"/>
                </a:cubicBezTo>
                <a:cubicBezTo>
                  <a:pt x="1957845" y="942957"/>
                  <a:pt x="1959229" y="947993"/>
                  <a:pt x="1961437" y="951349"/>
                </a:cubicBezTo>
                <a:cubicBezTo>
                  <a:pt x="1972862" y="968575"/>
                  <a:pt x="1978751" y="987745"/>
                  <a:pt x="1981637" y="1007886"/>
                </a:cubicBezTo>
                <a:cubicBezTo>
                  <a:pt x="1985230" y="1033004"/>
                  <a:pt x="1987733" y="1058121"/>
                  <a:pt x="1997774" y="1082002"/>
                </a:cubicBezTo>
                <a:cubicBezTo>
                  <a:pt x="2020624" y="1136330"/>
                  <a:pt x="2035759" y="1192867"/>
                  <a:pt x="2042797" y="1251465"/>
                </a:cubicBezTo>
                <a:cubicBezTo>
                  <a:pt x="2047273" y="1288714"/>
                  <a:pt x="2055459" y="1324874"/>
                  <a:pt x="2070005" y="1359738"/>
                </a:cubicBezTo>
                <a:cubicBezTo>
                  <a:pt x="2076542" y="1375374"/>
                  <a:pt x="2079928" y="1392659"/>
                  <a:pt x="2082402" y="1409561"/>
                </a:cubicBezTo>
                <a:cubicBezTo>
                  <a:pt x="2089999" y="1461622"/>
                  <a:pt x="2082049" y="1512711"/>
                  <a:pt x="2067767" y="1562534"/>
                </a:cubicBezTo>
                <a:cubicBezTo>
                  <a:pt x="2049599" y="1626049"/>
                  <a:pt x="2035082" y="1689682"/>
                  <a:pt x="2036760" y="1756407"/>
                </a:cubicBezTo>
                <a:cubicBezTo>
                  <a:pt x="2037349" y="1780523"/>
                  <a:pt x="2033639" y="1804875"/>
                  <a:pt x="2030400" y="1828933"/>
                </a:cubicBezTo>
                <a:cubicBezTo>
                  <a:pt x="2029281" y="1837236"/>
                  <a:pt x="2025512" y="1847189"/>
                  <a:pt x="2019476" y="1852313"/>
                </a:cubicBezTo>
                <a:cubicBezTo>
                  <a:pt x="2010288" y="1860116"/>
                  <a:pt x="2004429" y="1868862"/>
                  <a:pt x="2001837" y="1879933"/>
                </a:cubicBezTo>
                <a:cubicBezTo>
                  <a:pt x="1997685" y="1897748"/>
                  <a:pt x="1993386" y="1915593"/>
                  <a:pt x="1990795" y="1933673"/>
                </a:cubicBezTo>
                <a:cubicBezTo>
                  <a:pt x="1980194" y="2007641"/>
                  <a:pt x="1969623" y="2081639"/>
                  <a:pt x="1960200" y="2155756"/>
                </a:cubicBezTo>
                <a:cubicBezTo>
                  <a:pt x="1953192" y="2211085"/>
                  <a:pt x="1948952" y="2266709"/>
                  <a:pt x="1954311" y="2322509"/>
                </a:cubicBezTo>
                <a:cubicBezTo>
                  <a:pt x="1957462" y="2355224"/>
                  <a:pt x="1961938" y="2387821"/>
                  <a:pt x="1965913" y="2420476"/>
                </a:cubicBezTo>
                <a:cubicBezTo>
                  <a:pt x="1971832" y="2469062"/>
                  <a:pt x="1977868" y="2517472"/>
                  <a:pt x="1994122" y="2564203"/>
                </a:cubicBezTo>
                <a:cubicBezTo>
                  <a:pt x="2007491" y="2602601"/>
                  <a:pt x="2018239" y="2641941"/>
                  <a:pt x="2029929" y="2680927"/>
                </a:cubicBezTo>
                <a:cubicBezTo>
                  <a:pt x="2035848" y="2700744"/>
                  <a:pt x="2024481" y="2730426"/>
                  <a:pt x="2007697" y="2735697"/>
                </a:cubicBezTo>
                <a:cubicBezTo>
                  <a:pt x="1997744" y="2738819"/>
                  <a:pt x="1990824" y="2744148"/>
                  <a:pt x="1984552" y="2751775"/>
                </a:cubicBezTo>
                <a:cubicBezTo>
                  <a:pt x="1980518" y="2756663"/>
                  <a:pt x="1975807" y="2761050"/>
                  <a:pt x="1971007" y="2765173"/>
                </a:cubicBezTo>
                <a:cubicBezTo>
                  <a:pt x="1937821" y="2793529"/>
                  <a:pt x="1907197" y="2793294"/>
                  <a:pt x="1875366" y="2763288"/>
                </a:cubicBezTo>
                <a:cubicBezTo>
                  <a:pt x="1867975" y="2756339"/>
                  <a:pt x="1862351" y="2755573"/>
                  <a:pt x="1853016" y="2758371"/>
                </a:cubicBezTo>
                <a:cubicBezTo>
                  <a:pt x="1812705" y="2770355"/>
                  <a:pt x="1788323" y="2762670"/>
                  <a:pt x="1771156" y="2731280"/>
                </a:cubicBezTo>
                <a:cubicBezTo>
                  <a:pt x="1762705" y="2715821"/>
                  <a:pt x="1753400" y="2703189"/>
                  <a:pt x="1737617" y="2694090"/>
                </a:cubicBezTo>
                <a:cubicBezTo>
                  <a:pt x="1716975" y="2682193"/>
                  <a:pt x="1707258" y="2665144"/>
                  <a:pt x="1713942" y="2638760"/>
                </a:cubicBezTo>
                <a:cubicBezTo>
                  <a:pt x="1719184" y="2618148"/>
                  <a:pt x="1719625" y="2595799"/>
                  <a:pt x="1718772" y="2574332"/>
                </a:cubicBezTo>
                <a:cubicBezTo>
                  <a:pt x="1717653" y="2546035"/>
                  <a:pt x="1713942" y="2517737"/>
                  <a:pt x="1710026" y="2489645"/>
                </a:cubicBezTo>
                <a:cubicBezTo>
                  <a:pt x="1701693" y="2429575"/>
                  <a:pt x="1681934" y="2372891"/>
                  <a:pt x="1656758" y="2317974"/>
                </a:cubicBezTo>
                <a:cubicBezTo>
                  <a:pt x="1653754" y="2311408"/>
                  <a:pt x="1642476" y="2308993"/>
                  <a:pt x="1637147" y="2312644"/>
                </a:cubicBezTo>
                <a:cubicBezTo>
                  <a:pt x="1625840" y="2320418"/>
                  <a:pt x="1614709" y="2328604"/>
                  <a:pt x="1602665" y="2335112"/>
                </a:cubicBezTo>
                <a:cubicBezTo>
                  <a:pt x="1588885" y="2342562"/>
                  <a:pt x="1579697" y="2352632"/>
                  <a:pt x="1576988" y="2368268"/>
                </a:cubicBezTo>
                <a:cubicBezTo>
                  <a:pt x="1576341" y="2372096"/>
                  <a:pt x="1575251" y="2375836"/>
                  <a:pt x="1574191" y="2380430"/>
                </a:cubicBezTo>
                <a:cubicBezTo>
                  <a:pt x="1570893" y="2376307"/>
                  <a:pt x="1568272" y="2373038"/>
                  <a:pt x="1564533" y="2368327"/>
                </a:cubicBezTo>
                <a:cubicBezTo>
                  <a:pt x="1561588" y="2373097"/>
                  <a:pt x="1558997" y="2376219"/>
                  <a:pt x="1557554" y="2379811"/>
                </a:cubicBezTo>
                <a:cubicBezTo>
                  <a:pt x="1551046" y="2395742"/>
                  <a:pt x="1545186" y="2410052"/>
                  <a:pt x="1527725" y="2419917"/>
                </a:cubicBezTo>
                <a:cubicBezTo>
                  <a:pt x="1509439" y="2430223"/>
                  <a:pt x="1495216" y="2447891"/>
                  <a:pt x="1479669" y="2462790"/>
                </a:cubicBezTo>
                <a:cubicBezTo>
                  <a:pt x="1476871" y="2465470"/>
                  <a:pt x="1474251" y="2470505"/>
                  <a:pt x="1474663" y="2474098"/>
                </a:cubicBezTo>
                <a:cubicBezTo>
                  <a:pt x="1478697" y="2509727"/>
                  <a:pt x="1483026" y="2545328"/>
                  <a:pt x="1488002" y="2580840"/>
                </a:cubicBezTo>
                <a:cubicBezTo>
                  <a:pt x="1490063" y="2595534"/>
                  <a:pt x="1493332" y="2609756"/>
                  <a:pt x="1503432" y="2622182"/>
                </a:cubicBezTo>
                <a:cubicBezTo>
                  <a:pt x="1518391" y="2640586"/>
                  <a:pt x="1535852" y="2655015"/>
                  <a:pt x="1557289" y="2665056"/>
                </a:cubicBezTo>
                <a:cubicBezTo>
                  <a:pt x="1565033" y="2668678"/>
                  <a:pt x="1572395" y="2673242"/>
                  <a:pt x="1579638" y="2677806"/>
                </a:cubicBezTo>
                <a:cubicBezTo>
                  <a:pt x="1590210" y="2684461"/>
                  <a:pt x="1595657" y="2693942"/>
                  <a:pt x="1595451" y="2706840"/>
                </a:cubicBezTo>
                <a:cubicBezTo>
                  <a:pt x="1595039" y="2732988"/>
                  <a:pt x="1595687" y="2759136"/>
                  <a:pt x="1594803" y="2785255"/>
                </a:cubicBezTo>
                <a:cubicBezTo>
                  <a:pt x="1593684" y="2818853"/>
                  <a:pt x="1569745" y="2843588"/>
                  <a:pt x="1541093" y="2841998"/>
                </a:cubicBezTo>
                <a:cubicBezTo>
                  <a:pt x="1539739" y="2846974"/>
                  <a:pt x="1539503" y="2852775"/>
                  <a:pt x="1536706" y="2856780"/>
                </a:cubicBezTo>
                <a:cubicBezTo>
                  <a:pt x="1534203" y="2860402"/>
                  <a:pt x="1528932" y="2864230"/>
                  <a:pt x="1524869" y="2864259"/>
                </a:cubicBezTo>
                <a:cubicBezTo>
                  <a:pt x="1505640" y="2864465"/>
                  <a:pt x="1486265" y="2861785"/>
                  <a:pt x="1467213" y="2863287"/>
                </a:cubicBezTo>
                <a:cubicBezTo>
                  <a:pt x="1446306" y="2864936"/>
                  <a:pt x="1425665" y="2870001"/>
                  <a:pt x="1404905" y="2873593"/>
                </a:cubicBezTo>
                <a:cubicBezTo>
                  <a:pt x="1396690" y="2873593"/>
                  <a:pt x="1388445" y="2873593"/>
                  <a:pt x="1380229" y="2873593"/>
                </a:cubicBezTo>
                <a:cubicBezTo>
                  <a:pt x="1303728" y="2800596"/>
                  <a:pt x="1252698" y="2711375"/>
                  <a:pt x="1214447" y="2613820"/>
                </a:cubicBezTo>
                <a:cubicBezTo>
                  <a:pt x="1215772" y="2621122"/>
                  <a:pt x="1218364" y="2628042"/>
                  <a:pt x="1219777" y="2635227"/>
                </a:cubicBezTo>
                <a:cubicBezTo>
                  <a:pt x="1222015" y="2646505"/>
                  <a:pt x="1224783" y="2657930"/>
                  <a:pt x="1224989" y="2669355"/>
                </a:cubicBezTo>
                <a:cubicBezTo>
                  <a:pt x="1225284" y="2686169"/>
                  <a:pt x="1208676" y="2707370"/>
                  <a:pt x="1195867" y="2709284"/>
                </a:cubicBezTo>
                <a:cubicBezTo>
                  <a:pt x="1183323" y="2711169"/>
                  <a:pt x="1170867" y="2714025"/>
                  <a:pt x="1158264" y="2715232"/>
                </a:cubicBezTo>
                <a:cubicBezTo>
                  <a:pt x="1147281" y="2716292"/>
                  <a:pt x="1135237" y="2718501"/>
                  <a:pt x="1125196" y="2715379"/>
                </a:cubicBezTo>
                <a:cubicBezTo>
                  <a:pt x="1074048" y="2699478"/>
                  <a:pt x="1022812" y="2701510"/>
                  <a:pt x="970987" y="2710609"/>
                </a:cubicBezTo>
                <a:cubicBezTo>
                  <a:pt x="924668" y="2718736"/>
                  <a:pt x="878261" y="2726745"/>
                  <a:pt x="831677" y="2732929"/>
                </a:cubicBezTo>
                <a:cubicBezTo>
                  <a:pt x="813833" y="2735285"/>
                  <a:pt x="793426" y="2737258"/>
                  <a:pt x="777408" y="2731045"/>
                </a:cubicBezTo>
                <a:cubicBezTo>
                  <a:pt x="733562" y="2714054"/>
                  <a:pt x="687155" y="2708695"/>
                  <a:pt x="642427" y="2696239"/>
                </a:cubicBezTo>
                <a:cubicBezTo>
                  <a:pt x="638186" y="2695061"/>
                  <a:pt x="633357" y="2694325"/>
                  <a:pt x="629117" y="2695120"/>
                </a:cubicBezTo>
                <a:cubicBezTo>
                  <a:pt x="608534" y="2698919"/>
                  <a:pt x="588893" y="2695297"/>
                  <a:pt x="568399" y="2691940"/>
                </a:cubicBezTo>
                <a:cubicBezTo>
                  <a:pt x="521609" y="2684255"/>
                  <a:pt x="474584" y="2687965"/>
                  <a:pt x="427970" y="2697034"/>
                </a:cubicBezTo>
                <a:cubicBezTo>
                  <a:pt x="410155" y="2700509"/>
                  <a:pt x="391722" y="2703954"/>
                  <a:pt x="373789" y="2702982"/>
                </a:cubicBezTo>
                <a:cubicBezTo>
                  <a:pt x="342164" y="2701275"/>
                  <a:pt x="315103" y="2684490"/>
                  <a:pt x="287100" y="2671240"/>
                </a:cubicBezTo>
                <a:cubicBezTo>
                  <a:pt x="263396" y="2660021"/>
                  <a:pt x="245581" y="2643060"/>
                  <a:pt x="230593" y="2621623"/>
                </a:cubicBezTo>
                <a:cubicBezTo>
                  <a:pt x="215870" y="2600539"/>
                  <a:pt x="198467" y="2581370"/>
                  <a:pt x="182566" y="2561111"/>
                </a:cubicBezTo>
                <a:cubicBezTo>
                  <a:pt x="166194" y="2540263"/>
                  <a:pt x="148732" y="2520063"/>
                  <a:pt x="134333" y="2497890"/>
                </a:cubicBezTo>
                <a:cubicBezTo>
                  <a:pt x="63427" y="2388615"/>
                  <a:pt x="42815" y="2266031"/>
                  <a:pt x="41342" y="2138618"/>
                </a:cubicBezTo>
                <a:cubicBezTo>
                  <a:pt x="41254" y="2131521"/>
                  <a:pt x="41607" y="2124395"/>
                  <a:pt x="41961" y="2117299"/>
                </a:cubicBezTo>
                <a:cubicBezTo>
                  <a:pt x="43139" y="2093683"/>
                  <a:pt x="39929" y="2071186"/>
                  <a:pt x="27267" y="2050486"/>
                </a:cubicBezTo>
                <a:cubicBezTo>
                  <a:pt x="23027" y="2043566"/>
                  <a:pt x="20230" y="2035586"/>
                  <a:pt x="17874" y="2027753"/>
                </a:cubicBezTo>
                <a:cubicBezTo>
                  <a:pt x="11661" y="2006552"/>
                  <a:pt x="5948" y="1985380"/>
                  <a:pt x="0" y="1964267"/>
                </a:cubicBezTo>
                <a:close/>
                <a:moveTo>
                  <a:pt x="1474103" y="2434934"/>
                </a:moveTo>
                <a:cubicBezTo>
                  <a:pt x="1476871" y="2432637"/>
                  <a:pt x="1479286" y="2431312"/>
                  <a:pt x="1480729" y="2429339"/>
                </a:cubicBezTo>
                <a:cubicBezTo>
                  <a:pt x="1502637" y="2399393"/>
                  <a:pt x="1532112" y="2377338"/>
                  <a:pt x="1559644" y="2353221"/>
                </a:cubicBezTo>
                <a:cubicBezTo>
                  <a:pt x="1575722" y="2339146"/>
                  <a:pt x="1586823" y="2321832"/>
                  <a:pt x="1593125" y="2301102"/>
                </a:cubicBezTo>
                <a:cubicBezTo>
                  <a:pt x="1596452" y="2290148"/>
                  <a:pt x="1601576" y="2279518"/>
                  <a:pt x="1607436" y="2269653"/>
                </a:cubicBezTo>
                <a:cubicBezTo>
                  <a:pt x="1610645" y="2264235"/>
                  <a:pt x="1617064" y="2260702"/>
                  <a:pt x="1622012" y="2256314"/>
                </a:cubicBezTo>
                <a:cubicBezTo>
                  <a:pt x="1622983" y="2256991"/>
                  <a:pt x="1623984" y="2257639"/>
                  <a:pt x="1624956" y="2258316"/>
                </a:cubicBezTo>
                <a:cubicBezTo>
                  <a:pt x="1625751" y="2268681"/>
                  <a:pt x="1626576" y="2279076"/>
                  <a:pt x="1627636" y="2292474"/>
                </a:cubicBezTo>
                <a:cubicBezTo>
                  <a:pt x="1635792" y="2276249"/>
                  <a:pt x="1642447" y="2263028"/>
                  <a:pt x="1649102" y="2249806"/>
                </a:cubicBezTo>
                <a:cubicBezTo>
                  <a:pt x="1650427" y="2250189"/>
                  <a:pt x="1651752" y="2250572"/>
                  <a:pt x="1653077" y="2250984"/>
                </a:cubicBezTo>
                <a:cubicBezTo>
                  <a:pt x="1654078" y="2257492"/>
                  <a:pt x="1654814" y="2264029"/>
                  <a:pt x="1656228" y="2270448"/>
                </a:cubicBezTo>
                <a:cubicBezTo>
                  <a:pt x="1656905" y="2273511"/>
                  <a:pt x="1658966" y="2276249"/>
                  <a:pt x="1660380" y="2279164"/>
                </a:cubicBezTo>
                <a:cubicBezTo>
                  <a:pt x="1663413" y="2277486"/>
                  <a:pt x="1666887" y="2276279"/>
                  <a:pt x="1669361" y="2274011"/>
                </a:cubicBezTo>
                <a:cubicBezTo>
                  <a:pt x="1672335" y="2271273"/>
                  <a:pt x="1674514" y="2267651"/>
                  <a:pt x="1676928" y="2264323"/>
                </a:cubicBezTo>
                <a:cubicBezTo>
                  <a:pt x="1683466" y="2255342"/>
                  <a:pt x="1689914" y="2246361"/>
                  <a:pt x="1696540" y="2237174"/>
                </a:cubicBezTo>
                <a:cubicBezTo>
                  <a:pt x="1708406" y="2249541"/>
                  <a:pt x="1709319" y="2253281"/>
                  <a:pt x="1698925" y="2261555"/>
                </a:cubicBezTo>
                <a:cubicBezTo>
                  <a:pt x="1679520" y="2277015"/>
                  <a:pt x="1678430" y="2296066"/>
                  <a:pt x="1683907" y="2318092"/>
                </a:cubicBezTo>
                <a:cubicBezTo>
                  <a:pt x="1700279" y="2384022"/>
                  <a:pt x="1716210" y="2450040"/>
                  <a:pt x="1731816" y="2516147"/>
                </a:cubicBezTo>
                <a:cubicBezTo>
                  <a:pt x="1736056" y="2534168"/>
                  <a:pt x="1741239" y="2551924"/>
                  <a:pt x="1737617" y="2571329"/>
                </a:cubicBezTo>
                <a:cubicBezTo>
                  <a:pt x="1733023" y="2595887"/>
                  <a:pt x="1730727" y="2620887"/>
                  <a:pt x="1728253" y="2645769"/>
                </a:cubicBezTo>
                <a:cubicBezTo>
                  <a:pt x="1727605" y="2652247"/>
                  <a:pt x="1728930" y="2659314"/>
                  <a:pt x="1730992" y="2665527"/>
                </a:cubicBezTo>
                <a:cubicBezTo>
                  <a:pt x="1734054" y="2674714"/>
                  <a:pt x="1741710" y="2678218"/>
                  <a:pt x="1751251" y="2678424"/>
                </a:cubicBezTo>
                <a:cubicBezTo>
                  <a:pt x="1759878" y="2678601"/>
                  <a:pt x="1764354" y="2675598"/>
                  <a:pt x="1769007" y="2667235"/>
                </a:cubicBezTo>
                <a:cubicBezTo>
                  <a:pt x="1775897" y="2654868"/>
                  <a:pt x="1785202" y="2642736"/>
                  <a:pt x="1796274" y="2634049"/>
                </a:cubicBezTo>
                <a:cubicBezTo>
                  <a:pt x="1818182" y="2616882"/>
                  <a:pt x="1843152" y="2629043"/>
                  <a:pt x="1846833" y="2657606"/>
                </a:cubicBezTo>
                <a:cubicBezTo>
                  <a:pt x="1835702" y="2645062"/>
                  <a:pt x="1822098" y="2643089"/>
                  <a:pt x="1807846" y="2649126"/>
                </a:cubicBezTo>
                <a:cubicBezTo>
                  <a:pt x="1792269" y="2655721"/>
                  <a:pt x="1784613" y="2668619"/>
                  <a:pt x="1784289" y="2685462"/>
                </a:cubicBezTo>
                <a:cubicBezTo>
                  <a:pt x="1783847" y="2708136"/>
                  <a:pt x="1804283" y="2732281"/>
                  <a:pt x="1829401" y="2739260"/>
                </a:cubicBezTo>
                <a:cubicBezTo>
                  <a:pt x="1843152" y="2743088"/>
                  <a:pt x="1851544" y="2738701"/>
                  <a:pt x="1854312" y="2724832"/>
                </a:cubicBezTo>
                <a:cubicBezTo>
                  <a:pt x="1856579" y="2713524"/>
                  <a:pt x="1856903" y="2701834"/>
                  <a:pt x="1858729" y="2690409"/>
                </a:cubicBezTo>
                <a:cubicBezTo>
                  <a:pt x="1864824" y="2652453"/>
                  <a:pt x="1877781" y="2644856"/>
                  <a:pt x="1916208" y="2644768"/>
                </a:cubicBezTo>
                <a:cubicBezTo>
                  <a:pt x="1921331" y="2644768"/>
                  <a:pt x="1926485" y="2649214"/>
                  <a:pt x="1931608" y="2651628"/>
                </a:cubicBezTo>
                <a:cubicBezTo>
                  <a:pt x="1922922" y="2657842"/>
                  <a:pt x="1914412" y="2659608"/>
                  <a:pt x="1908464" y="2664467"/>
                </a:cubicBezTo>
                <a:cubicBezTo>
                  <a:pt x="1894123" y="2676187"/>
                  <a:pt x="1892916" y="2694826"/>
                  <a:pt x="1888970" y="2711110"/>
                </a:cubicBezTo>
                <a:cubicBezTo>
                  <a:pt x="1887262" y="2718177"/>
                  <a:pt x="1893299" y="2728071"/>
                  <a:pt x="1897804" y="2735491"/>
                </a:cubicBezTo>
                <a:cubicBezTo>
                  <a:pt x="1911555" y="2758164"/>
                  <a:pt x="1934229" y="2758135"/>
                  <a:pt x="1949011" y="2735992"/>
                </a:cubicBezTo>
                <a:cubicBezTo>
                  <a:pt x="1959553" y="2720179"/>
                  <a:pt x="1960730" y="2702541"/>
                  <a:pt x="1959405" y="2684255"/>
                </a:cubicBezTo>
                <a:cubicBezTo>
                  <a:pt x="1959052" y="2679514"/>
                  <a:pt x="1960613" y="2674655"/>
                  <a:pt x="1961290" y="2669856"/>
                </a:cubicBezTo>
                <a:cubicBezTo>
                  <a:pt x="1962703" y="2669679"/>
                  <a:pt x="1964117" y="2669473"/>
                  <a:pt x="1965530" y="2669296"/>
                </a:cubicBezTo>
                <a:cubicBezTo>
                  <a:pt x="1967150" y="2674155"/>
                  <a:pt x="1969623" y="2678925"/>
                  <a:pt x="1970212" y="2683931"/>
                </a:cubicBezTo>
                <a:cubicBezTo>
                  <a:pt x="1971096" y="2691322"/>
                  <a:pt x="1969329" y="2699213"/>
                  <a:pt x="1971272" y="2706192"/>
                </a:cubicBezTo>
                <a:cubicBezTo>
                  <a:pt x="1972450" y="2710432"/>
                  <a:pt x="1978045" y="2715350"/>
                  <a:pt x="1982403" y="2716263"/>
                </a:cubicBezTo>
                <a:cubicBezTo>
                  <a:pt x="1985995" y="2716999"/>
                  <a:pt x="1992473" y="2713348"/>
                  <a:pt x="1994623" y="2709814"/>
                </a:cubicBezTo>
                <a:cubicBezTo>
                  <a:pt x="2002456" y="2696858"/>
                  <a:pt x="2008021" y="2682930"/>
                  <a:pt x="2002780" y="2667264"/>
                </a:cubicBezTo>
                <a:cubicBezTo>
                  <a:pt x="1992532" y="2636522"/>
                  <a:pt x="1982256" y="2605810"/>
                  <a:pt x="1972008" y="2575068"/>
                </a:cubicBezTo>
                <a:cubicBezTo>
                  <a:pt x="1969888" y="2568708"/>
                  <a:pt x="1966679" y="2562495"/>
                  <a:pt x="1965795" y="2555987"/>
                </a:cubicBezTo>
                <a:cubicBezTo>
                  <a:pt x="1962379" y="2531282"/>
                  <a:pt x="1961790" y="2505988"/>
                  <a:pt x="1956314" y="2481783"/>
                </a:cubicBezTo>
                <a:cubicBezTo>
                  <a:pt x="1939912" y="2409346"/>
                  <a:pt x="1926720" y="2336437"/>
                  <a:pt x="1918534" y="2262615"/>
                </a:cubicBezTo>
                <a:cubicBezTo>
                  <a:pt x="1917445" y="2252898"/>
                  <a:pt x="1913499" y="2244889"/>
                  <a:pt x="1902987" y="2243299"/>
                </a:cubicBezTo>
                <a:cubicBezTo>
                  <a:pt x="1886850" y="2240884"/>
                  <a:pt x="1871096" y="2241149"/>
                  <a:pt x="1856845" y="2251455"/>
                </a:cubicBezTo>
                <a:cubicBezTo>
                  <a:pt x="1848717" y="2257315"/>
                  <a:pt x="1839913" y="2262586"/>
                  <a:pt x="1830696" y="2266502"/>
                </a:cubicBezTo>
                <a:cubicBezTo>
                  <a:pt x="1813794" y="2273687"/>
                  <a:pt x="1802958" y="2267356"/>
                  <a:pt x="1800485" y="2249070"/>
                </a:cubicBezTo>
                <a:cubicBezTo>
                  <a:pt x="1798983" y="2237999"/>
                  <a:pt x="1798718" y="2226721"/>
                  <a:pt x="1798512" y="2215502"/>
                </a:cubicBezTo>
                <a:cubicBezTo>
                  <a:pt x="1797569" y="2166444"/>
                  <a:pt x="1801574" y="2179931"/>
                  <a:pt x="1768594" y="2150396"/>
                </a:cubicBezTo>
                <a:cubicBezTo>
                  <a:pt x="1757258" y="2140237"/>
                  <a:pt x="1746392" y="2129166"/>
                  <a:pt x="1737382" y="2116975"/>
                </a:cubicBezTo>
                <a:cubicBezTo>
                  <a:pt x="1728636" y="2105167"/>
                  <a:pt x="1730432" y="2093418"/>
                  <a:pt x="1741828" y="2085291"/>
                </a:cubicBezTo>
                <a:cubicBezTo>
                  <a:pt x="1775308" y="2061439"/>
                  <a:pt x="1786556" y="2027782"/>
                  <a:pt x="1786674" y="1988766"/>
                </a:cubicBezTo>
                <a:cubicBezTo>
                  <a:pt x="1786733" y="1969450"/>
                  <a:pt x="1791386" y="1952518"/>
                  <a:pt x="1805137" y="1937589"/>
                </a:cubicBezTo>
                <a:cubicBezTo>
                  <a:pt x="1812911" y="1929167"/>
                  <a:pt x="1820950" y="1917418"/>
                  <a:pt x="1821568" y="1906759"/>
                </a:cubicBezTo>
                <a:cubicBezTo>
                  <a:pt x="1822599" y="1889209"/>
                  <a:pt x="1831256" y="1878255"/>
                  <a:pt x="1842916" y="1868126"/>
                </a:cubicBezTo>
                <a:cubicBezTo>
                  <a:pt x="1853311" y="1859086"/>
                  <a:pt x="1864471" y="1850900"/>
                  <a:pt x="1876632" y="1841271"/>
                </a:cubicBezTo>
                <a:cubicBezTo>
                  <a:pt x="1870861" y="1841918"/>
                  <a:pt x="1866856" y="1842360"/>
                  <a:pt x="1860967" y="1843008"/>
                </a:cubicBezTo>
                <a:cubicBezTo>
                  <a:pt x="1888087" y="1812296"/>
                  <a:pt x="1911055" y="1781348"/>
                  <a:pt x="1929841" y="1744805"/>
                </a:cubicBezTo>
                <a:cubicBezTo>
                  <a:pt x="1921067" y="1748074"/>
                  <a:pt x="1914470" y="1750547"/>
                  <a:pt x="1906049" y="1753668"/>
                </a:cubicBezTo>
                <a:cubicBezTo>
                  <a:pt x="1907021" y="1749193"/>
                  <a:pt x="1906785" y="1746513"/>
                  <a:pt x="1907992" y="1745306"/>
                </a:cubicBezTo>
                <a:cubicBezTo>
                  <a:pt x="1928281" y="1725106"/>
                  <a:pt x="1948775" y="1705112"/>
                  <a:pt x="1969711" y="1684588"/>
                </a:cubicBezTo>
                <a:cubicBezTo>
                  <a:pt x="1959494" y="1674812"/>
                  <a:pt x="1963410" y="1661531"/>
                  <a:pt x="1967120" y="1648575"/>
                </a:cubicBezTo>
                <a:cubicBezTo>
                  <a:pt x="1971360" y="1633881"/>
                  <a:pt x="1976867" y="1619512"/>
                  <a:pt x="1980695" y="1604730"/>
                </a:cubicBezTo>
                <a:cubicBezTo>
                  <a:pt x="1983610" y="1593422"/>
                  <a:pt x="1986496" y="1581615"/>
                  <a:pt x="1981254" y="1569954"/>
                </a:cubicBezTo>
                <a:cubicBezTo>
                  <a:pt x="1967120" y="1571014"/>
                  <a:pt x="1957756" y="1578552"/>
                  <a:pt x="1949394" y="1588122"/>
                </a:cubicBezTo>
                <a:cubicBezTo>
                  <a:pt x="1946007" y="1591980"/>
                  <a:pt x="1941973" y="1597810"/>
                  <a:pt x="1937939" y="1598075"/>
                </a:cubicBezTo>
                <a:cubicBezTo>
                  <a:pt x="1923982" y="1598988"/>
                  <a:pt x="1919948" y="1608882"/>
                  <a:pt x="1916591" y="1619129"/>
                </a:cubicBezTo>
                <a:cubicBezTo>
                  <a:pt x="1907138" y="1648192"/>
                  <a:pt x="1883464" y="1664388"/>
                  <a:pt x="1860908" y="1681584"/>
                </a:cubicBezTo>
                <a:cubicBezTo>
                  <a:pt x="1857639" y="1684087"/>
                  <a:pt x="1853075" y="1684853"/>
                  <a:pt x="1847716" y="1686973"/>
                </a:cubicBezTo>
                <a:cubicBezTo>
                  <a:pt x="1848099" y="1680524"/>
                  <a:pt x="1848393" y="1675990"/>
                  <a:pt x="1848747" y="1670365"/>
                </a:cubicBezTo>
                <a:cubicBezTo>
                  <a:pt x="1807287" y="1689122"/>
                  <a:pt x="1776515" y="1721189"/>
                  <a:pt x="1740679" y="1746219"/>
                </a:cubicBezTo>
                <a:cubicBezTo>
                  <a:pt x="1739413" y="1743303"/>
                  <a:pt x="1738324" y="1740830"/>
                  <a:pt x="1737382" y="1738651"/>
                </a:cubicBezTo>
                <a:cubicBezTo>
                  <a:pt x="1721569" y="1751254"/>
                  <a:pt x="1706816" y="1763975"/>
                  <a:pt x="1691092" y="1775370"/>
                </a:cubicBezTo>
                <a:cubicBezTo>
                  <a:pt x="1664384" y="1794746"/>
                  <a:pt x="1636499" y="1812266"/>
                  <a:pt x="1603490" y="1818980"/>
                </a:cubicBezTo>
                <a:cubicBezTo>
                  <a:pt x="1596982" y="1820305"/>
                  <a:pt x="1590121" y="1819834"/>
                  <a:pt x="1581935" y="1820276"/>
                </a:cubicBezTo>
                <a:cubicBezTo>
                  <a:pt x="1585027" y="1814504"/>
                  <a:pt x="1586853" y="1811147"/>
                  <a:pt x="1588708" y="1807702"/>
                </a:cubicBezTo>
                <a:cubicBezTo>
                  <a:pt x="1567624" y="1806848"/>
                  <a:pt x="1559644" y="1825929"/>
                  <a:pt x="1545304" y="1836412"/>
                </a:cubicBezTo>
                <a:cubicBezTo>
                  <a:pt x="1544244" y="1832761"/>
                  <a:pt x="1543714" y="1831377"/>
                  <a:pt x="1543449" y="1829934"/>
                </a:cubicBezTo>
                <a:cubicBezTo>
                  <a:pt x="1542684" y="1825546"/>
                  <a:pt x="1542065" y="1821130"/>
                  <a:pt x="1541064" y="1814828"/>
                </a:cubicBezTo>
                <a:cubicBezTo>
                  <a:pt x="1538591" y="1821130"/>
                  <a:pt x="1537030" y="1825988"/>
                  <a:pt x="1534821" y="1830523"/>
                </a:cubicBezTo>
                <a:cubicBezTo>
                  <a:pt x="1529227" y="1842066"/>
                  <a:pt x="1523956" y="1844245"/>
                  <a:pt x="1513031" y="1837943"/>
                </a:cubicBezTo>
                <a:cubicBezTo>
                  <a:pt x="1491712" y="1825605"/>
                  <a:pt x="1471247" y="1811736"/>
                  <a:pt x="1449575" y="1800046"/>
                </a:cubicBezTo>
                <a:cubicBezTo>
                  <a:pt x="1434822" y="1792096"/>
                  <a:pt x="1418627" y="1786766"/>
                  <a:pt x="1403227" y="1780347"/>
                </a:cubicBezTo>
                <a:cubicBezTo>
                  <a:pt x="1407467" y="1792979"/>
                  <a:pt x="1411678" y="1803638"/>
                  <a:pt x="1414328" y="1814651"/>
                </a:cubicBezTo>
                <a:cubicBezTo>
                  <a:pt x="1415123" y="1818038"/>
                  <a:pt x="1412590" y="1823838"/>
                  <a:pt x="1409705" y="1825929"/>
                </a:cubicBezTo>
                <a:cubicBezTo>
                  <a:pt x="1407673" y="1827402"/>
                  <a:pt x="1401754" y="1825370"/>
                  <a:pt x="1398810" y="1823220"/>
                </a:cubicBezTo>
                <a:cubicBezTo>
                  <a:pt x="1393745" y="1819510"/>
                  <a:pt x="1389475" y="1814651"/>
                  <a:pt x="1385147" y="1809999"/>
                </a:cubicBezTo>
                <a:cubicBezTo>
                  <a:pt x="1359558" y="1782408"/>
                  <a:pt x="1328551" y="1762443"/>
                  <a:pt x="1294335" y="1747750"/>
                </a:cubicBezTo>
                <a:cubicBezTo>
                  <a:pt x="1279258" y="1741272"/>
                  <a:pt x="1262768" y="1738062"/>
                  <a:pt x="1246926" y="1733380"/>
                </a:cubicBezTo>
                <a:cubicBezTo>
                  <a:pt x="1246367" y="1734470"/>
                  <a:pt x="1245778" y="1735589"/>
                  <a:pt x="1245219" y="1736678"/>
                </a:cubicBezTo>
                <a:cubicBezTo>
                  <a:pt x="1248752" y="1740800"/>
                  <a:pt x="1252551" y="1744746"/>
                  <a:pt x="1255701" y="1749163"/>
                </a:cubicBezTo>
                <a:cubicBezTo>
                  <a:pt x="1257527" y="1751666"/>
                  <a:pt x="1258322" y="1754935"/>
                  <a:pt x="1259588" y="1757850"/>
                </a:cubicBezTo>
                <a:cubicBezTo>
                  <a:pt x="1256320" y="1759234"/>
                  <a:pt x="1252904" y="1762090"/>
                  <a:pt x="1249842" y="1761737"/>
                </a:cubicBezTo>
                <a:cubicBezTo>
                  <a:pt x="1242539" y="1760883"/>
                  <a:pt x="1235148" y="1759175"/>
                  <a:pt x="1228258" y="1756613"/>
                </a:cubicBezTo>
                <a:cubicBezTo>
                  <a:pt x="1219306" y="1753286"/>
                  <a:pt x="1210767" y="1748780"/>
                  <a:pt x="1201226" y="1744422"/>
                </a:cubicBezTo>
                <a:cubicBezTo>
                  <a:pt x="1200637" y="1749958"/>
                  <a:pt x="1200225" y="1754169"/>
                  <a:pt x="1199459" y="1761265"/>
                </a:cubicBezTo>
                <a:cubicBezTo>
                  <a:pt x="1190184" y="1751107"/>
                  <a:pt x="1182675" y="1742891"/>
                  <a:pt x="1173282" y="1732555"/>
                </a:cubicBezTo>
                <a:cubicBezTo>
                  <a:pt x="1173282" y="1739564"/>
                  <a:pt x="1173282" y="1743068"/>
                  <a:pt x="1173282" y="1747514"/>
                </a:cubicBezTo>
                <a:cubicBezTo>
                  <a:pt x="1168865" y="1742744"/>
                  <a:pt x="1165155" y="1738739"/>
                  <a:pt x="1161327" y="1734617"/>
                </a:cubicBezTo>
                <a:cubicBezTo>
                  <a:pt x="1148812" y="1753256"/>
                  <a:pt x="1148488" y="1753551"/>
                  <a:pt x="1131733" y="1739034"/>
                </a:cubicBezTo>
                <a:cubicBezTo>
                  <a:pt x="1119660" y="1728551"/>
                  <a:pt x="1108324" y="1717243"/>
                  <a:pt x="1096309" y="1705995"/>
                </a:cubicBezTo>
                <a:cubicBezTo>
                  <a:pt x="1096692" y="1711354"/>
                  <a:pt x="1097046" y="1716537"/>
                  <a:pt x="1097664" y="1725076"/>
                </a:cubicBezTo>
                <a:cubicBezTo>
                  <a:pt x="1062034" y="1704081"/>
                  <a:pt x="1029054" y="1684676"/>
                  <a:pt x="994279" y="1664211"/>
                </a:cubicBezTo>
                <a:cubicBezTo>
                  <a:pt x="994985" y="1672839"/>
                  <a:pt x="995515" y="1679229"/>
                  <a:pt x="996163" y="1687120"/>
                </a:cubicBezTo>
                <a:cubicBezTo>
                  <a:pt x="965274" y="1672161"/>
                  <a:pt x="935681" y="1657821"/>
                  <a:pt x="906087" y="1643481"/>
                </a:cubicBezTo>
                <a:cubicBezTo>
                  <a:pt x="905351" y="1644600"/>
                  <a:pt x="904615" y="1645748"/>
                  <a:pt x="903908" y="1646867"/>
                </a:cubicBezTo>
                <a:cubicBezTo>
                  <a:pt x="906382" y="1650460"/>
                  <a:pt x="908531" y="1654376"/>
                  <a:pt x="911417" y="1657615"/>
                </a:cubicBezTo>
                <a:cubicBezTo>
                  <a:pt x="926346" y="1674370"/>
                  <a:pt x="941776" y="1690683"/>
                  <a:pt x="956381" y="1707703"/>
                </a:cubicBezTo>
                <a:cubicBezTo>
                  <a:pt x="962123" y="1714387"/>
                  <a:pt x="966099" y="1722603"/>
                  <a:pt x="971163" y="1729935"/>
                </a:cubicBezTo>
                <a:cubicBezTo>
                  <a:pt x="973578" y="1733439"/>
                  <a:pt x="976022" y="1737885"/>
                  <a:pt x="979555" y="1739446"/>
                </a:cubicBezTo>
                <a:cubicBezTo>
                  <a:pt x="992688" y="1745365"/>
                  <a:pt x="1001346" y="1755111"/>
                  <a:pt x="1006145" y="1768244"/>
                </a:cubicBezTo>
                <a:cubicBezTo>
                  <a:pt x="1009856" y="1778433"/>
                  <a:pt x="1005468" y="1784175"/>
                  <a:pt x="994809" y="1784351"/>
                </a:cubicBezTo>
                <a:cubicBezTo>
                  <a:pt x="992630" y="1784381"/>
                  <a:pt x="990450" y="1784351"/>
                  <a:pt x="986888" y="1784351"/>
                </a:cubicBezTo>
                <a:cubicBezTo>
                  <a:pt x="1002170" y="1809969"/>
                  <a:pt x="1033354" y="1807849"/>
                  <a:pt x="1053554" y="1824987"/>
                </a:cubicBezTo>
                <a:cubicBezTo>
                  <a:pt x="1047075" y="1830287"/>
                  <a:pt x="1041716" y="1834645"/>
                  <a:pt x="1036151" y="1839209"/>
                </a:cubicBezTo>
                <a:cubicBezTo>
                  <a:pt x="1045721" y="1842360"/>
                  <a:pt x="1054732" y="1844510"/>
                  <a:pt x="1063065" y="1848220"/>
                </a:cubicBezTo>
                <a:cubicBezTo>
                  <a:pt x="1078730" y="1855199"/>
                  <a:pt x="1093453" y="1864504"/>
                  <a:pt x="1109501" y="1870305"/>
                </a:cubicBezTo>
                <a:cubicBezTo>
                  <a:pt x="1162210" y="1889297"/>
                  <a:pt x="1206409" y="1919627"/>
                  <a:pt x="1241391" y="1963590"/>
                </a:cubicBezTo>
                <a:cubicBezTo>
                  <a:pt x="1275313" y="2006257"/>
                  <a:pt x="1308734" y="2049602"/>
                  <a:pt x="1357850" y="2076663"/>
                </a:cubicBezTo>
                <a:cubicBezTo>
                  <a:pt x="1358145" y="2076840"/>
                  <a:pt x="1358468" y="2077164"/>
                  <a:pt x="1358557" y="2077488"/>
                </a:cubicBezTo>
                <a:cubicBezTo>
                  <a:pt x="1358645" y="2077782"/>
                  <a:pt x="1358380" y="2078135"/>
                  <a:pt x="1358203" y="2078813"/>
                </a:cubicBezTo>
                <a:cubicBezTo>
                  <a:pt x="1355759" y="2079696"/>
                  <a:pt x="1353109" y="2080668"/>
                  <a:pt x="1348633" y="2082287"/>
                </a:cubicBezTo>
                <a:cubicBezTo>
                  <a:pt x="1367656" y="2090326"/>
                  <a:pt x="1383969" y="2101192"/>
                  <a:pt x="1404139" y="2089207"/>
                </a:cubicBezTo>
                <a:cubicBezTo>
                  <a:pt x="1407437" y="2087264"/>
                  <a:pt x="1416418" y="2090356"/>
                  <a:pt x="1419569" y="2093948"/>
                </a:cubicBezTo>
                <a:cubicBezTo>
                  <a:pt x="1422661" y="2097452"/>
                  <a:pt x="1423839" y="2105491"/>
                  <a:pt x="1421954" y="2109849"/>
                </a:cubicBezTo>
                <a:cubicBezTo>
                  <a:pt x="1418980" y="2116828"/>
                  <a:pt x="1413150" y="2122746"/>
                  <a:pt x="1407850" y="2128488"/>
                </a:cubicBezTo>
                <a:cubicBezTo>
                  <a:pt x="1396071" y="2141356"/>
                  <a:pt x="1386943" y="2155638"/>
                  <a:pt x="1381878" y="2172481"/>
                </a:cubicBezTo>
                <a:cubicBezTo>
                  <a:pt x="1377049" y="2188559"/>
                  <a:pt x="1369687" y="2204224"/>
                  <a:pt x="1367302" y="2220655"/>
                </a:cubicBezTo>
                <a:cubicBezTo>
                  <a:pt x="1362738" y="2251956"/>
                  <a:pt x="1361737" y="2283787"/>
                  <a:pt x="1357703" y="2315206"/>
                </a:cubicBezTo>
                <a:cubicBezTo>
                  <a:pt x="1354346" y="2341413"/>
                  <a:pt x="1349900" y="2367591"/>
                  <a:pt x="1343716" y="2393239"/>
                </a:cubicBezTo>
                <a:cubicBezTo>
                  <a:pt x="1339446" y="2410936"/>
                  <a:pt x="1326873" y="2422243"/>
                  <a:pt x="1307232" y="2422361"/>
                </a:cubicBezTo>
                <a:cubicBezTo>
                  <a:pt x="1290095" y="2422478"/>
                  <a:pt x="1272692" y="2424010"/>
                  <a:pt x="1255908" y="2421507"/>
                </a:cubicBezTo>
                <a:cubicBezTo>
                  <a:pt x="1213063" y="2415146"/>
                  <a:pt x="1177728" y="2396566"/>
                  <a:pt x="1159589" y="2354164"/>
                </a:cubicBezTo>
                <a:cubicBezTo>
                  <a:pt x="1159000" y="2352780"/>
                  <a:pt x="1158352" y="2351425"/>
                  <a:pt x="1157528" y="2350188"/>
                </a:cubicBezTo>
                <a:cubicBezTo>
                  <a:pt x="1156733" y="2349011"/>
                  <a:pt x="1155673" y="2348009"/>
                  <a:pt x="1156262" y="2348686"/>
                </a:cubicBezTo>
                <a:cubicBezTo>
                  <a:pt x="1156704" y="2360671"/>
                  <a:pt x="1159707" y="2374334"/>
                  <a:pt x="1157057" y="2386819"/>
                </a:cubicBezTo>
                <a:cubicBezTo>
                  <a:pt x="1153788" y="2402337"/>
                  <a:pt x="1137299" y="2403604"/>
                  <a:pt x="1123577" y="2407549"/>
                </a:cubicBezTo>
                <a:cubicBezTo>
                  <a:pt x="1126963" y="2413291"/>
                  <a:pt x="1129377" y="2418356"/>
                  <a:pt x="1132646" y="2422803"/>
                </a:cubicBezTo>
                <a:cubicBezTo>
                  <a:pt x="1153700" y="2451395"/>
                  <a:pt x="1174872" y="2479898"/>
                  <a:pt x="1196102" y="2508344"/>
                </a:cubicBezTo>
                <a:cubicBezTo>
                  <a:pt x="1213063" y="2531076"/>
                  <a:pt x="1225107" y="2555781"/>
                  <a:pt x="1232115" y="2583578"/>
                </a:cubicBezTo>
                <a:cubicBezTo>
                  <a:pt x="1237474" y="2604809"/>
                  <a:pt x="1246131" y="2625245"/>
                  <a:pt x="1254200" y="2645680"/>
                </a:cubicBezTo>
                <a:cubicBezTo>
                  <a:pt x="1260884" y="2662671"/>
                  <a:pt x="1269306" y="2678984"/>
                  <a:pt x="1276137" y="2695915"/>
                </a:cubicBezTo>
                <a:cubicBezTo>
                  <a:pt x="1291743" y="2734608"/>
                  <a:pt x="1312915" y="2769325"/>
                  <a:pt x="1344923" y="2796857"/>
                </a:cubicBezTo>
                <a:cubicBezTo>
                  <a:pt x="1348310" y="2799772"/>
                  <a:pt x="1350400" y="2804660"/>
                  <a:pt x="1352079" y="2809047"/>
                </a:cubicBezTo>
                <a:cubicBezTo>
                  <a:pt x="1360942" y="2832222"/>
                  <a:pt x="1376313" y="2848387"/>
                  <a:pt x="1400871" y="2854306"/>
                </a:cubicBezTo>
                <a:cubicBezTo>
                  <a:pt x="1410500" y="2856632"/>
                  <a:pt x="1420453" y="2857634"/>
                  <a:pt x="1430111" y="2850832"/>
                </a:cubicBezTo>
                <a:cubicBezTo>
                  <a:pt x="1426253" y="2847180"/>
                  <a:pt x="1422720" y="2844383"/>
                  <a:pt x="1419864" y="2840996"/>
                </a:cubicBezTo>
                <a:cubicBezTo>
                  <a:pt x="1409293" y="2828482"/>
                  <a:pt x="1398250" y="2816262"/>
                  <a:pt x="1388827" y="2802923"/>
                </a:cubicBezTo>
                <a:cubicBezTo>
                  <a:pt x="1383321" y="2795178"/>
                  <a:pt x="1380376" y="2785520"/>
                  <a:pt x="1388533" y="2773182"/>
                </a:cubicBezTo>
                <a:cubicBezTo>
                  <a:pt x="1403992" y="2790967"/>
                  <a:pt x="1419157" y="2807281"/>
                  <a:pt x="1433026" y="2824624"/>
                </a:cubicBezTo>
                <a:cubicBezTo>
                  <a:pt x="1454463" y="2851421"/>
                  <a:pt x="1476400" y="2858694"/>
                  <a:pt x="1509940" y="2849242"/>
                </a:cubicBezTo>
                <a:cubicBezTo>
                  <a:pt x="1520157" y="2846356"/>
                  <a:pt x="1523750" y="2839848"/>
                  <a:pt x="1520834" y="2830838"/>
                </a:cubicBezTo>
                <a:cubicBezTo>
                  <a:pt x="1517890" y="2821739"/>
                  <a:pt x="1513797" y="2812611"/>
                  <a:pt x="1508379" y="2804748"/>
                </a:cubicBezTo>
                <a:cubicBezTo>
                  <a:pt x="1491447" y="2780249"/>
                  <a:pt x="1470923" y="2759578"/>
                  <a:pt x="1441271" y="2749655"/>
                </a:cubicBezTo>
                <a:cubicBezTo>
                  <a:pt x="1450664" y="2740526"/>
                  <a:pt x="1460293" y="2742853"/>
                  <a:pt x="1469863" y="2747004"/>
                </a:cubicBezTo>
                <a:cubicBezTo>
                  <a:pt x="1492713" y="2756928"/>
                  <a:pt x="1510470" y="2773535"/>
                  <a:pt x="1526665" y="2791792"/>
                </a:cubicBezTo>
                <a:cubicBezTo>
                  <a:pt x="1535734" y="2802010"/>
                  <a:pt x="1543567" y="2813317"/>
                  <a:pt x="1551959" y="2824124"/>
                </a:cubicBezTo>
                <a:cubicBezTo>
                  <a:pt x="1570245" y="2807899"/>
                  <a:pt x="1574603" y="2786845"/>
                  <a:pt x="1563885" y="2763053"/>
                </a:cubicBezTo>
                <a:cubicBezTo>
                  <a:pt x="1552077" y="2736934"/>
                  <a:pt x="1531700" y="2718442"/>
                  <a:pt x="1508438" y="2702747"/>
                </a:cubicBezTo>
                <a:cubicBezTo>
                  <a:pt x="1505346" y="2700656"/>
                  <a:pt x="1502342" y="2698477"/>
                  <a:pt x="1499280" y="2696357"/>
                </a:cubicBezTo>
                <a:cubicBezTo>
                  <a:pt x="1500016" y="2695327"/>
                  <a:pt x="1500723" y="2694296"/>
                  <a:pt x="1501459" y="2693236"/>
                </a:cubicBezTo>
                <a:cubicBezTo>
                  <a:pt x="1532289" y="2696887"/>
                  <a:pt x="1552106" y="2718824"/>
                  <a:pt x="1573455" y="2740173"/>
                </a:cubicBezTo>
                <a:cubicBezTo>
                  <a:pt x="1579050" y="2722034"/>
                  <a:pt x="1576930" y="2706192"/>
                  <a:pt x="1567860" y="2691528"/>
                </a:cubicBezTo>
                <a:cubicBezTo>
                  <a:pt x="1553225" y="2667853"/>
                  <a:pt x="1532260" y="2652041"/>
                  <a:pt x="1504993" y="2646417"/>
                </a:cubicBezTo>
                <a:cubicBezTo>
                  <a:pt x="1488827" y="2643089"/>
                  <a:pt x="1478962" y="2633931"/>
                  <a:pt x="1473515" y="2619414"/>
                </a:cubicBezTo>
                <a:cubicBezTo>
                  <a:pt x="1470128" y="2610374"/>
                  <a:pt x="1467419" y="2600893"/>
                  <a:pt x="1465947" y="2591352"/>
                </a:cubicBezTo>
                <a:cubicBezTo>
                  <a:pt x="1460970" y="2559256"/>
                  <a:pt x="1457731" y="2526836"/>
                  <a:pt x="1451813" y="2494916"/>
                </a:cubicBezTo>
                <a:cubicBezTo>
                  <a:pt x="1445717" y="2462054"/>
                  <a:pt x="1441094" y="2429222"/>
                  <a:pt x="1443362" y="2395771"/>
                </a:cubicBezTo>
                <a:cubicBezTo>
                  <a:pt x="1446306" y="2352485"/>
                  <a:pt x="1449015" y="2309199"/>
                  <a:pt x="1453138" y="2266031"/>
                </a:cubicBezTo>
                <a:cubicBezTo>
                  <a:pt x="1455317" y="2243063"/>
                  <a:pt x="1459852" y="2220272"/>
                  <a:pt x="1464416" y="2197628"/>
                </a:cubicBezTo>
                <a:cubicBezTo>
                  <a:pt x="1465270" y="2193417"/>
                  <a:pt x="1471483" y="2187027"/>
                  <a:pt x="1474840" y="2187263"/>
                </a:cubicBezTo>
                <a:cubicBezTo>
                  <a:pt x="1482172" y="2187763"/>
                  <a:pt x="1482437" y="2194978"/>
                  <a:pt x="1481671" y="2201338"/>
                </a:cubicBezTo>
                <a:cubicBezTo>
                  <a:pt x="1478138" y="2231020"/>
                  <a:pt x="1474398" y="2260702"/>
                  <a:pt x="1471247" y="2290413"/>
                </a:cubicBezTo>
                <a:cubicBezTo>
                  <a:pt x="1467508" y="2325689"/>
                  <a:pt x="1463827" y="2360995"/>
                  <a:pt x="1461147" y="2396330"/>
                </a:cubicBezTo>
                <a:cubicBezTo>
                  <a:pt x="1459999" y="2410023"/>
                  <a:pt x="1464003" y="2423097"/>
                  <a:pt x="1474103" y="2434934"/>
                </a:cubicBezTo>
                <a:close/>
                <a:moveTo>
                  <a:pt x="1300577" y="934330"/>
                </a:moveTo>
                <a:cubicBezTo>
                  <a:pt x="1299076" y="935625"/>
                  <a:pt x="1297721" y="936332"/>
                  <a:pt x="1297014" y="937451"/>
                </a:cubicBezTo>
                <a:cubicBezTo>
                  <a:pt x="1287091" y="953587"/>
                  <a:pt x="1271426" y="965307"/>
                  <a:pt x="1266008" y="985419"/>
                </a:cubicBezTo>
                <a:cubicBezTo>
                  <a:pt x="1262533" y="998345"/>
                  <a:pt x="1251579" y="1009682"/>
                  <a:pt x="1242627" y="1020636"/>
                </a:cubicBezTo>
                <a:cubicBezTo>
                  <a:pt x="1231379" y="1034417"/>
                  <a:pt x="1224106" y="1049906"/>
                  <a:pt x="1221573" y="1067014"/>
                </a:cubicBezTo>
                <a:cubicBezTo>
                  <a:pt x="1218982" y="1084652"/>
                  <a:pt x="1217628" y="1102703"/>
                  <a:pt x="1217893" y="1120518"/>
                </a:cubicBezTo>
                <a:cubicBezTo>
                  <a:pt x="1218364" y="1152967"/>
                  <a:pt x="1226667" y="1184003"/>
                  <a:pt x="1237592" y="1214451"/>
                </a:cubicBezTo>
                <a:cubicBezTo>
                  <a:pt x="1238740" y="1217660"/>
                  <a:pt x="1237033" y="1221930"/>
                  <a:pt x="1236650" y="1225699"/>
                </a:cubicBezTo>
                <a:cubicBezTo>
                  <a:pt x="1233205" y="1224345"/>
                  <a:pt x="1228994" y="1223874"/>
                  <a:pt x="1226461" y="1221547"/>
                </a:cubicBezTo>
                <a:cubicBezTo>
                  <a:pt x="1205025" y="1201671"/>
                  <a:pt x="1193541" y="1176671"/>
                  <a:pt x="1194689" y="1147667"/>
                </a:cubicBezTo>
                <a:cubicBezTo>
                  <a:pt x="1195985" y="1114952"/>
                  <a:pt x="1199989" y="1082355"/>
                  <a:pt x="1202728" y="1050583"/>
                </a:cubicBezTo>
                <a:cubicBezTo>
                  <a:pt x="1203317" y="1050200"/>
                  <a:pt x="1202051" y="1050789"/>
                  <a:pt x="1201079" y="1051731"/>
                </a:cubicBezTo>
                <a:cubicBezTo>
                  <a:pt x="1145514" y="1106295"/>
                  <a:pt x="1077699" y="1131324"/>
                  <a:pt x="1000963" y="1135270"/>
                </a:cubicBezTo>
                <a:cubicBezTo>
                  <a:pt x="979614" y="1136360"/>
                  <a:pt x="972488" y="1130765"/>
                  <a:pt x="970133" y="1109446"/>
                </a:cubicBezTo>
                <a:cubicBezTo>
                  <a:pt x="969691" y="1105382"/>
                  <a:pt x="969485" y="1101171"/>
                  <a:pt x="970044" y="1097137"/>
                </a:cubicBezTo>
                <a:cubicBezTo>
                  <a:pt x="974196" y="1066719"/>
                  <a:pt x="969691" y="1036891"/>
                  <a:pt x="966040" y="1006738"/>
                </a:cubicBezTo>
                <a:cubicBezTo>
                  <a:pt x="963007" y="981591"/>
                  <a:pt x="949609" y="964983"/>
                  <a:pt x="930881" y="950849"/>
                </a:cubicBezTo>
                <a:cubicBezTo>
                  <a:pt x="906264" y="932239"/>
                  <a:pt x="877642" y="926703"/>
                  <a:pt x="847607" y="925201"/>
                </a:cubicBezTo>
                <a:cubicBezTo>
                  <a:pt x="821253" y="923876"/>
                  <a:pt x="817189" y="927469"/>
                  <a:pt x="818132" y="953558"/>
                </a:cubicBezTo>
                <a:cubicBezTo>
                  <a:pt x="818426" y="961832"/>
                  <a:pt x="818191" y="970107"/>
                  <a:pt x="818191" y="979264"/>
                </a:cubicBezTo>
                <a:cubicBezTo>
                  <a:pt x="813803" y="975966"/>
                  <a:pt x="810328" y="973375"/>
                  <a:pt x="805912" y="970077"/>
                </a:cubicBezTo>
                <a:cubicBezTo>
                  <a:pt x="806913" y="975171"/>
                  <a:pt x="807914" y="979088"/>
                  <a:pt x="808414" y="983092"/>
                </a:cubicBezTo>
                <a:cubicBezTo>
                  <a:pt x="812331" y="1015542"/>
                  <a:pt x="827643" y="1041484"/>
                  <a:pt x="852672" y="1062126"/>
                </a:cubicBezTo>
                <a:cubicBezTo>
                  <a:pt x="856647" y="1065394"/>
                  <a:pt x="861594" y="1069311"/>
                  <a:pt x="862802" y="1073816"/>
                </a:cubicBezTo>
                <a:cubicBezTo>
                  <a:pt x="868779" y="1095930"/>
                  <a:pt x="887948" y="1107267"/>
                  <a:pt x="901906" y="1125641"/>
                </a:cubicBezTo>
                <a:cubicBezTo>
                  <a:pt x="901553" y="1117956"/>
                  <a:pt x="901288" y="1112714"/>
                  <a:pt x="901052" y="1107502"/>
                </a:cubicBezTo>
                <a:cubicBezTo>
                  <a:pt x="902024" y="1107208"/>
                  <a:pt x="903025" y="1106913"/>
                  <a:pt x="903997" y="1106619"/>
                </a:cubicBezTo>
                <a:cubicBezTo>
                  <a:pt x="907030" y="1111507"/>
                  <a:pt x="910858" y="1116071"/>
                  <a:pt x="912948" y="1121342"/>
                </a:cubicBezTo>
                <a:cubicBezTo>
                  <a:pt x="917189" y="1132090"/>
                  <a:pt x="921782" y="1142956"/>
                  <a:pt x="923843" y="1154233"/>
                </a:cubicBezTo>
                <a:cubicBezTo>
                  <a:pt x="927082" y="1171754"/>
                  <a:pt x="935798" y="1185682"/>
                  <a:pt x="948549" y="1197078"/>
                </a:cubicBezTo>
                <a:cubicBezTo>
                  <a:pt x="970015" y="1216247"/>
                  <a:pt x="991746" y="1235151"/>
                  <a:pt x="1014155" y="1253202"/>
                </a:cubicBezTo>
                <a:cubicBezTo>
                  <a:pt x="1021752" y="1259327"/>
                  <a:pt x="1031263" y="1264421"/>
                  <a:pt x="1040656" y="1266629"/>
                </a:cubicBezTo>
                <a:cubicBezTo>
                  <a:pt x="1052994" y="1269515"/>
                  <a:pt x="1062711" y="1274698"/>
                  <a:pt x="1070632" y="1284356"/>
                </a:cubicBezTo>
                <a:cubicBezTo>
                  <a:pt x="1082853" y="1299285"/>
                  <a:pt x="1098165" y="1307677"/>
                  <a:pt x="1116775" y="1315068"/>
                </a:cubicBezTo>
                <a:cubicBezTo>
                  <a:pt x="1166421" y="1334797"/>
                  <a:pt x="1218423" y="1350345"/>
                  <a:pt x="1260825" y="1385768"/>
                </a:cubicBezTo>
                <a:cubicBezTo>
                  <a:pt x="1278993" y="1400963"/>
                  <a:pt x="1301166" y="1410591"/>
                  <a:pt x="1325607" y="1410945"/>
                </a:cubicBezTo>
                <a:cubicBezTo>
                  <a:pt x="1402108" y="1412123"/>
                  <a:pt x="1478933" y="1418748"/>
                  <a:pt x="1554285" y="1398577"/>
                </a:cubicBezTo>
                <a:cubicBezTo>
                  <a:pt x="1578019" y="1392217"/>
                  <a:pt x="1603490" y="1389626"/>
                  <a:pt x="1625192" y="1379143"/>
                </a:cubicBezTo>
                <a:cubicBezTo>
                  <a:pt x="1663796" y="1360474"/>
                  <a:pt x="1690915" y="1326317"/>
                  <a:pt x="1724926" y="1296723"/>
                </a:cubicBezTo>
                <a:cubicBezTo>
                  <a:pt x="1709820" y="1299638"/>
                  <a:pt x="1697835" y="1302230"/>
                  <a:pt x="1685792" y="1304261"/>
                </a:cubicBezTo>
                <a:cubicBezTo>
                  <a:pt x="1650191" y="1310239"/>
                  <a:pt x="1615887" y="1301935"/>
                  <a:pt x="1581641" y="1293985"/>
                </a:cubicBezTo>
                <a:cubicBezTo>
                  <a:pt x="1574073" y="1292218"/>
                  <a:pt x="1568243" y="1293042"/>
                  <a:pt x="1561941" y="1297783"/>
                </a:cubicBezTo>
                <a:cubicBezTo>
                  <a:pt x="1539503" y="1314715"/>
                  <a:pt x="1516153" y="1329850"/>
                  <a:pt x="1488679" y="1337948"/>
                </a:cubicBezTo>
                <a:cubicBezTo>
                  <a:pt x="1437001" y="1353201"/>
                  <a:pt x="1386501" y="1346723"/>
                  <a:pt x="1336678" y="1330439"/>
                </a:cubicBezTo>
                <a:cubicBezTo>
                  <a:pt x="1325577" y="1326817"/>
                  <a:pt x="1315595" y="1319456"/>
                  <a:pt x="1305524" y="1313154"/>
                </a:cubicBezTo>
                <a:cubicBezTo>
                  <a:pt x="1302904" y="1311505"/>
                  <a:pt x="1301902" y="1307324"/>
                  <a:pt x="1300165" y="1304291"/>
                </a:cubicBezTo>
                <a:cubicBezTo>
                  <a:pt x="1303522" y="1303260"/>
                  <a:pt x="1307144" y="1300875"/>
                  <a:pt x="1310177" y="1301464"/>
                </a:cubicBezTo>
                <a:cubicBezTo>
                  <a:pt x="1321101" y="1303614"/>
                  <a:pt x="1332173" y="1305822"/>
                  <a:pt x="1342538" y="1309738"/>
                </a:cubicBezTo>
                <a:cubicBezTo>
                  <a:pt x="1408350" y="1334503"/>
                  <a:pt x="1471483" y="1337418"/>
                  <a:pt x="1529403" y="1289391"/>
                </a:cubicBezTo>
                <a:cubicBezTo>
                  <a:pt x="1543420" y="1277760"/>
                  <a:pt x="1548043" y="1258002"/>
                  <a:pt x="1539415" y="1241541"/>
                </a:cubicBezTo>
                <a:cubicBezTo>
                  <a:pt x="1533379" y="1243544"/>
                  <a:pt x="1527283" y="1247489"/>
                  <a:pt x="1521453" y="1247165"/>
                </a:cubicBezTo>
                <a:cubicBezTo>
                  <a:pt x="1501812" y="1246017"/>
                  <a:pt x="1482201" y="1243514"/>
                  <a:pt x="1462678" y="1241011"/>
                </a:cubicBezTo>
                <a:cubicBezTo>
                  <a:pt x="1459822" y="1240658"/>
                  <a:pt x="1456936" y="1237713"/>
                  <a:pt x="1454757" y="1235299"/>
                </a:cubicBezTo>
                <a:cubicBezTo>
                  <a:pt x="1444775" y="1224197"/>
                  <a:pt x="1434381" y="1213361"/>
                  <a:pt x="1425400" y="1201465"/>
                </a:cubicBezTo>
                <a:cubicBezTo>
                  <a:pt x="1417832" y="1191453"/>
                  <a:pt x="1410294" y="1180823"/>
                  <a:pt x="1405641" y="1169310"/>
                </a:cubicBezTo>
                <a:cubicBezTo>
                  <a:pt x="1393333" y="1138951"/>
                  <a:pt x="1395188" y="1131884"/>
                  <a:pt x="1420924" y="1111831"/>
                </a:cubicBezTo>
                <a:cubicBezTo>
                  <a:pt x="1436884" y="1099375"/>
                  <a:pt x="1454404" y="1088951"/>
                  <a:pt x="1470688" y="1077997"/>
                </a:cubicBezTo>
                <a:cubicBezTo>
                  <a:pt x="1454080" y="1077673"/>
                  <a:pt x="1435735" y="1074052"/>
                  <a:pt x="1423603" y="1093486"/>
                </a:cubicBezTo>
                <a:cubicBezTo>
                  <a:pt x="1418951" y="1100936"/>
                  <a:pt x="1411236" y="1101378"/>
                  <a:pt x="1402726" y="1097255"/>
                </a:cubicBezTo>
                <a:cubicBezTo>
                  <a:pt x="1399075" y="1095459"/>
                  <a:pt x="1392979" y="1096166"/>
                  <a:pt x="1389004" y="1097962"/>
                </a:cubicBezTo>
                <a:cubicBezTo>
                  <a:pt x="1374782" y="1104381"/>
                  <a:pt x="1361472" y="1113068"/>
                  <a:pt x="1346867" y="1118191"/>
                </a:cubicBezTo>
                <a:cubicBezTo>
                  <a:pt x="1341036" y="1120223"/>
                  <a:pt x="1330789" y="1117337"/>
                  <a:pt x="1325960" y="1112950"/>
                </a:cubicBezTo>
                <a:cubicBezTo>
                  <a:pt x="1318216" y="1105883"/>
                  <a:pt x="1313210" y="1095753"/>
                  <a:pt x="1307262" y="1086772"/>
                </a:cubicBezTo>
                <a:cubicBezTo>
                  <a:pt x="1302050" y="1078910"/>
                  <a:pt x="1301372" y="1070871"/>
                  <a:pt x="1303669" y="1061331"/>
                </a:cubicBezTo>
                <a:cubicBezTo>
                  <a:pt x="1313887" y="1019076"/>
                  <a:pt x="1311413" y="976997"/>
                  <a:pt x="1300577" y="934330"/>
                </a:cubicBezTo>
                <a:close/>
                <a:moveTo>
                  <a:pt x="844957" y="2418916"/>
                </a:moveTo>
                <a:cubicBezTo>
                  <a:pt x="832973" y="2416383"/>
                  <a:pt x="821724" y="2413851"/>
                  <a:pt x="810417" y="2411642"/>
                </a:cubicBezTo>
                <a:cubicBezTo>
                  <a:pt x="800906" y="2409787"/>
                  <a:pt x="792337" y="2410111"/>
                  <a:pt x="785270" y="2418916"/>
                </a:cubicBezTo>
                <a:cubicBezTo>
                  <a:pt x="782767" y="2422066"/>
                  <a:pt x="776465" y="2423156"/>
                  <a:pt x="771813" y="2423333"/>
                </a:cubicBezTo>
                <a:cubicBezTo>
                  <a:pt x="766719" y="2423539"/>
                  <a:pt x="761536" y="2421742"/>
                  <a:pt x="756442" y="2420535"/>
                </a:cubicBezTo>
                <a:cubicBezTo>
                  <a:pt x="744870" y="2417797"/>
                  <a:pt x="734946" y="2420211"/>
                  <a:pt x="727231" y="2429634"/>
                </a:cubicBezTo>
                <a:cubicBezTo>
                  <a:pt x="718250" y="2440617"/>
                  <a:pt x="709682" y="2451984"/>
                  <a:pt x="700259" y="2462614"/>
                </a:cubicBezTo>
                <a:cubicBezTo>
                  <a:pt x="681796" y="2483462"/>
                  <a:pt x="673669" y="2506341"/>
                  <a:pt x="684122" y="2533697"/>
                </a:cubicBezTo>
                <a:cubicBezTo>
                  <a:pt x="685565" y="2537466"/>
                  <a:pt x="686007" y="2541735"/>
                  <a:pt x="686301" y="2545799"/>
                </a:cubicBezTo>
                <a:cubicBezTo>
                  <a:pt x="686655" y="2550893"/>
                  <a:pt x="686390" y="2556046"/>
                  <a:pt x="686390" y="2561170"/>
                </a:cubicBezTo>
                <a:cubicBezTo>
                  <a:pt x="682149" y="2559609"/>
                  <a:pt x="681207" y="2557401"/>
                  <a:pt x="679558" y="2556135"/>
                </a:cubicBezTo>
                <a:cubicBezTo>
                  <a:pt x="676614" y="2553867"/>
                  <a:pt x="673227" y="2552189"/>
                  <a:pt x="670047" y="2550245"/>
                </a:cubicBezTo>
                <a:cubicBezTo>
                  <a:pt x="668810" y="2554250"/>
                  <a:pt x="666190" y="2558461"/>
                  <a:pt x="666690" y="2562259"/>
                </a:cubicBezTo>
                <a:cubicBezTo>
                  <a:pt x="667426" y="2568060"/>
                  <a:pt x="671313" y="2573449"/>
                  <a:pt x="671961" y="2579220"/>
                </a:cubicBezTo>
                <a:cubicBezTo>
                  <a:pt x="672373" y="2582960"/>
                  <a:pt x="670548" y="2588879"/>
                  <a:pt x="667691" y="2590763"/>
                </a:cubicBezTo>
                <a:cubicBezTo>
                  <a:pt x="643811" y="2606576"/>
                  <a:pt x="634152" y="2629308"/>
                  <a:pt x="633033" y="2657753"/>
                </a:cubicBezTo>
                <a:cubicBezTo>
                  <a:pt x="639865" y="2657753"/>
                  <a:pt x="646225" y="2658254"/>
                  <a:pt x="652438" y="2657635"/>
                </a:cubicBezTo>
                <a:cubicBezTo>
                  <a:pt x="662097" y="2656693"/>
                  <a:pt x="670194" y="2659284"/>
                  <a:pt x="676643" y="2666469"/>
                </a:cubicBezTo>
                <a:cubicBezTo>
                  <a:pt x="689275" y="2680544"/>
                  <a:pt x="705677" y="2687258"/>
                  <a:pt x="723816" y="2689967"/>
                </a:cubicBezTo>
                <a:cubicBezTo>
                  <a:pt x="761095" y="2695533"/>
                  <a:pt x="798521" y="2700156"/>
                  <a:pt x="835741" y="2706192"/>
                </a:cubicBezTo>
                <a:cubicBezTo>
                  <a:pt x="860475" y="2710197"/>
                  <a:pt x="884739" y="2711080"/>
                  <a:pt x="908944" y="2703630"/>
                </a:cubicBezTo>
                <a:cubicBezTo>
                  <a:pt x="921429" y="2699802"/>
                  <a:pt x="934002" y="2696298"/>
                  <a:pt x="946546" y="2692559"/>
                </a:cubicBezTo>
                <a:cubicBezTo>
                  <a:pt x="969455" y="2685727"/>
                  <a:pt x="992188" y="2678689"/>
                  <a:pt x="1016775" y="2680751"/>
                </a:cubicBezTo>
                <a:cubicBezTo>
                  <a:pt x="1038359" y="2682547"/>
                  <a:pt x="1060091" y="2682694"/>
                  <a:pt x="1081763" y="2683460"/>
                </a:cubicBezTo>
                <a:cubicBezTo>
                  <a:pt x="1084531" y="2683548"/>
                  <a:pt x="1087299" y="2683048"/>
                  <a:pt x="1093836" y="2682547"/>
                </a:cubicBezTo>
                <a:cubicBezTo>
                  <a:pt x="1086887" y="2671799"/>
                  <a:pt x="1082764" y="2661728"/>
                  <a:pt x="1075520" y="2655103"/>
                </a:cubicBezTo>
                <a:cubicBezTo>
                  <a:pt x="1065155" y="2645651"/>
                  <a:pt x="1052759" y="2638319"/>
                  <a:pt x="1040745" y="2630869"/>
                </a:cubicBezTo>
                <a:cubicBezTo>
                  <a:pt x="1027759" y="2622801"/>
                  <a:pt x="1014007" y="2615940"/>
                  <a:pt x="1000992" y="2607901"/>
                </a:cubicBezTo>
                <a:cubicBezTo>
                  <a:pt x="996340" y="2605015"/>
                  <a:pt x="992865" y="2600245"/>
                  <a:pt x="988301" y="2595857"/>
                </a:cubicBezTo>
                <a:cubicBezTo>
                  <a:pt x="1003112" y="2588967"/>
                  <a:pt x="1012889" y="2589556"/>
                  <a:pt x="1029643" y="2598861"/>
                </a:cubicBezTo>
                <a:cubicBezTo>
                  <a:pt x="1062711" y="2617235"/>
                  <a:pt x="1088212" y="2643825"/>
                  <a:pt x="1108971" y="2675009"/>
                </a:cubicBezTo>
                <a:cubicBezTo>
                  <a:pt x="1120308" y="2692029"/>
                  <a:pt x="1140655" y="2692029"/>
                  <a:pt x="1150932" y="2674125"/>
                </a:cubicBezTo>
                <a:cubicBezTo>
                  <a:pt x="1157292" y="2663024"/>
                  <a:pt x="1158941" y="2651658"/>
                  <a:pt x="1150991" y="2640409"/>
                </a:cubicBezTo>
                <a:cubicBezTo>
                  <a:pt x="1142393" y="2628189"/>
                  <a:pt x="1133588" y="2616087"/>
                  <a:pt x="1125402" y="2603602"/>
                </a:cubicBezTo>
                <a:cubicBezTo>
                  <a:pt x="1123724" y="2601069"/>
                  <a:pt x="1124401" y="2596976"/>
                  <a:pt x="1123989" y="2593620"/>
                </a:cubicBezTo>
                <a:cubicBezTo>
                  <a:pt x="1127758" y="2593384"/>
                  <a:pt x="1132204" y="2591764"/>
                  <a:pt x="1135119" y="2593207"/>
                </a:cubicBezTo>
                <a:cubicBezTo>
                  <a:pt x="1139978" y="2595622"/>
                  <a:pt x="1144454" y="2599450"/>
                  <a:pt x="1148076" y="2603602"/>
                </a:cubicBezTo>
                <a:cubicBezTo>
                  <a:pt x="1164742" y="2622712"/>
                  <a:pt x="1176904" y="2643972"/>
                  <a:pt x="1176226" y="2671298"/>
                </a:cubicBezTo>
                <a:cubicBezTo>
                  <a:pt x="1204877" y="2645003"/>
                  <a:pt x="1206232" y="2615145"/>
                  <a:pt x="1179642" y="2589762"/>
                </a:cubicBezTo>
                <a:cubicBezTo>
                  <a:pt x="1168953" y="2579574"/>
                  <a:pt x="1156497" y="2570651"/>
                  <a:pt x="1143541" y="2563496"/>
                </a:cubicBezTo>
                <a:cubicBezTo>
                  <a:pt x="1102199" y="2540587"/>
                  <a:pt x="1058265" y="2524009"/>
                  <a:pt x="1011946" y="2513968"/>
                </a:cubicBezTo>
                <a:cubicBezTo>
                  <a:pt x="983943" y="2507872"/>
                  <a:pt x="956322" y="2499186"/>
                  <a:pt x="926906" y="2505222"/>
                </a:cubicBezTo>
                <a:cubicBezTo>
                  <a:pt x="911123" y="2508432"/>
                  <a:pt x="894986" y="2509786"/>
                  <a:pt x="878997" y="2511965"/>
                </a:cubicBezTo>
                <a:cubicBezTo>
                  <a:pt x="881441" y="2509345"/>
                  <a:pt x="884179" y="2508344"/>
                  <a:pt x="887006" y="2507696"/>
                </a:cubicBezTo>
                <a:cubicBezTo>
                  <a:pt x="906647" y="2503132"/>
                  <a:pt x="926258" y="2498420"/>
                  <a:pt x="945957" y="2494209"/>
                </a:cubicBezTo>
                <a:cubicBezTo>
                  <a:pt x="982235" y="2486465"/>
                  <a:pt x="1006499" y="2465647"/>
                  <a:pt x="1018778" y="2430282"/>
                </a:cubicBezTo>
                <a:cubicBezTo>
                  <a:pt x="1045368" y="2353751"/>
                  <a:pt x="1037535" y="2281903"/>
                  <a:pt x="991275" y="2214736"/>
                </a:cubicBezTo>
                <a:cubicBezTo>
                  <a:pt x="986681" y="2208052"/>
                  <a:pt x="983266" y="2200514"/>
                  <a:pt x="979732" y="2193181"/>
                </a:cubicBezTo>
                <a:cubicBezTo>
                  <a:pt x="971517" y="2176162"/>
                  <a:pt x="966746" y="2156286"/>
                  <a:pt x="954850" y="2142475"/>
                </a:cubicBezTo>
                <a:cubicBezTo>
                  <a:pt x="922018" y="2104284"/>
                  <a:pt x="886535" y="2068330"/>
                  <a:pt x="851494" y="2032082"/>
                </a:cubicBezTo>
                <a:cubicBezTo>
                  <a:pt x="838862" y="2019008"/>
                  <a:pt x="821695" y="2016416"/>
                  <a:pt x="802672" y="2016446"/>
                </a:cubicBezTo>
                <a:cubicBezTo>
                  <a:pt x="805117" y="2020038"/>
                  <a:pt x="806883" y="2022747"/>
                  <a:pt x="808768" y="2025368"/>
                </a:cubicBezTo>
                <a:cubicBezTo>
                  <a:pt x="819928" y="2040827"/>
                  <a:pt x="831382" y="2056051"/>
                  <a:pt x="842219" y="2071716"/>
                </a:cubicBezTo>
                <a:cubicBezTo>
                  <a:pt x="857855" y="2094272"/>
                  <a:pt x="868278" y="2118418"/>
                  <a:pt x="867071" y="2146922"/>
                </a:cubicBezTo>
                <a:cubicBezTo>
                  <a:pt x="866777" y="2154107"/>
                  <a:pt x="870840" y="2162852"/>
                  <a:pt x="875581" y="2168682"/>
                </a:cubicBezTo>
                <a:cubicBezTo>
                  <a:pt x="897460" y="2195626"/>
                  <a:pt x="913272" y="2225248"/>
                  <a:pt x="919044" y="2259641"/>
                </a:cubicBezTo>
                <a:cubicBezTo>
                  <a:pt x="922724" y="2281549"/>
                  <a:pt x="922371" y="2303281"/>
                  <a:pt x="914303" y="2322538"/>
                </a:cubicBezTo>
                <a:cubicBezTo>
                  <a:pt x="909003" y="2321361"/>
                  <a:pt x="904586" y="2318946"/>
                  <a:pt x="901759" y="2320183"/>
                </a:cubicBezTo>
                <a:cubicBezTo>
                  <a:pt x="899403" y="2321213"/>
                  <a:pt x="897754" y="2326543"/>
                  <a:pt x="897784" y="2329929"/>
                </a:cubicBezTo>
                <a:cubicBezTo>
                  <a:pt x="898107" y="2354988"/>
                  <a:pt x="899020" y="2380017"/>
                  <a:pt x="899550" y="2405046"/>
                </a:cubicBezTo>
                <a:cubicBezTo>
                  <a:pt x="899639" y="2409257"/>
                  <a:pt x="898608" y="2413497"/>
                  <a:pt x="897960" y="2418857"/>
                </a:cubicBezTo>
                <a:cubicBezTo>
                  <a:pt x="878496" y="2413174"/>
                  <a:pt x="860534" y="2407932"/>
                  <a:pt x="839303" y="2401748"/>
                </a:cubicBezTo>
                <a:cubicBezTo>
                  <a:pt x="842042" y="2409846"/>
                  <a:pt x="843426" y="2414175"/>
                  <a:pt x="844957" y="2418916"/>
                </a:cubicBezTo>
                <a:close/>
                <a:moveTo>
                  <a:pt x="1565622" y="1057827"/>
                </a:moveTo>
                <a:cubicBezTo>
                  <a:pt x="1575575" y="1057827"/>
                  <a:pt x="1583820" y="1057326"/>
                  <a:pt x="1591976" y="1057974"/>
                </a:cubicBezTo>
                <a:cubicBezTo>
                  <a:pt x="1600516" y="1058651"/>
                  <a:pt x="1609055" y="1060094"/>
                  <a:pt x="1617447" y="1061802"/>
                </a:cubicBezTo>
                <a:cubicBezTo>
                  <a:pt x="1637323" y="1065836"/>
                  <a:pt x="1650957" y="1081354"/>
                  <a:pt x="1652253" y="1101701"/>
                </a:cubicBezTo>
                <a:cubicBezTo>
                  <a:pt x="1653107" y="1115129"/>
                  <a:pt x="1653283" y="1128615"/>
                  <a:pt x="1653578" y="1142072"/>
                </a:cubicBezTo>
                <a:cubicBezTo>
                  <a:pt x="1654432" y="1182973"/>
                  <a:pt x="1636322" y="1208179"/>
                  <a:pt x="1597483" y="1220605"/>
                </a:cubicBezTo>
                <a:cubicBezTo>
                  <a:pt x="1591093" y="1222637"/>
                  <a:pt x="1582289" y="1223226"/>
                  <a:pt x="1579197" y="1227672"/>
                </a:cubicBezTo>
                <a:cubicBezTo>
                  <a:pt x="1576282" y="1231883"/>
                  <a:pt x="1579933" y="1240334"/>
                  <a:pt x="1579668" y="1246871"/>
                </a:cubicBezTo>
                <a:cubicBezTo>
                  <a:pt x="1579373" y="1253967"/>
                  <a:pt x="1582141" y="1257619"/>
                  <a:pt x="1588737" y="1260033"/>
                </a:cubicBezTo>
                <a:cubicBezTo>
                  <a:pt x="1602754" y="1265157"/>
                  <a:pt x="1616270" y="1271694"/>
                  <a:pt x="1630404" y="1276464"/>
                </a:cubicBezTo>
                <a:cubicBezTo>
                  <a:pt x="1651870" y="1283679"/>
                  <a:pt x="1674278" y="1288449"/>
                  <a:pt x="1696481" y="1282354"/>
                </a:cubicBezTo>
                <a:cubicBezTo>
                  <a:pt x="1713913" y="1277554"/>
                  <a:pt x="1729961" y="1267748"/>
                  <a:pt x="1747364" y="1262654"/>
                </a:cubicBezTo>
                <a:cubicBezTo>
                  <a:pt x="1765797" y="1257236"/>
                  <a:pt x="1772570" y="1239009"/>
                  <a:pt x="1788471" y="1229998"/>
                </a:cubicBezTo>
                <a:cubicBezTo>
                  <a:pt x="1811056" y="1217189"/>
                  <a:pt x="1822334" y="1192984"/>
                  <a:pt x="1833140" y="1168986"/>
                </a:cubicBezTo>
                <a:cubicBezTo>
                  <a:pt x="1845508" y="1141483"/>
                  <a:pt x="1862969" y="1116336"/>
                  <a:pt x="1876573" y="1089334"/>
                </a:cubicBezTo>
                <a:cubicBezTo>
                  <a:pt x="1885908" y="1070842"/>
                  <a:pt x="1893328" y="1051231"/>
                  <a:pt x="1899983" y="1031590"/>
                </a:cubicBezTo>
                <a:cubicBezTo>
                  <a:pt x="1905725" y="1014659"/>
                  <a:pt x="1909906" y="997109"/>
                  <a:pt x="1913322" y="979559"/>
                </a:cubicBezTo>
                <a:cubicBezTo>
                  <a:pt x="1915442" y="968811"/>
                  <a:pt x="1917415" y="956885"/>
                  <a:pt x="1914853" y="946638"/>
                </a:cubicBezTo>
                <a:cubicBezTo>
                  <a:pt x="1911231" y="932209"/>
                  <a:pt x="1912704" y="919842"/>
                  <a:pt x="1918181" y="906503"/>
                </a:cubicBezTo>
                <a:cubicBezTo>
                  <a:pt x="1923246" y="894224"/>
                  <a:pt x="1929105" y="881032"/>
                  <a:pt x="1929194" y="868194"/>
                </a:cubicBezTo>
                <a:cubicBezTo>
                  <a:pt x="1929400" y="840573"/>
                  <a:pt x="1935819" y="815014"/>
                  <a:pt x="1946449" y="790014"/>
                </a:cubicBezTo>
                <a:cubicBezTo>
                  <a:pt x="1952750" y="775144"/>
                  <a:pt x="1955548" y="759567"/>
                  <a:pt x="1950365" y="744049"/>
                </a:cubicBezTo>
                <a:cubicBezTo>
                  <a:pt x="1941973" y="718961"/>
                  <a:pt x="1933522" y="693784"/>
                  <a:pt x="1923039" y="669520"/>
                </a:cubicBezTo>
                <a:cubicBezTo>
                  <a:pt x="1914500" y="649733"/>
                  <a:pt x="1909111" y="649527"/>
                  <a:pt x="1895625" y="666281"/>
                </a:cubicBezTo>
                <a:cubicBezTo>
                  <a:pt x="1871715" y="695934"/>
                  <a:pt x="1852958" y="728324"/>
                  <a:pt x="1846362" y="768518"/>
                </a:cubicBezTo>
                <a:cubicBezTo>
                  <a:pt x="1841209" y="761834"/>
                  <a:pt x="1837086" y="756475"/>
                  <a:pt x="1831403" y="749084"/>
                </a:cubicBezTo>
                <a:cubicBezTo>
                  <a:pt x="1837675" y="807564"/>
                  <a:pt x="1836527" y="864483"/>
                  <a:pt x="1862263" y="916544"/>
                </a:cubicBezTo>
                <a:cubicBezTo>
                  <a:pt x="1850131" y="920225"/>
                  <a:pt x="1848040" y="923876"/>
                  <a:pt x="1852163" y="935831"/>
                </a:cubicBezTo>
                <a:cubicBezTo>
                  <a:pt x="1855107" y="944400"/>
                  <a:pt x="1859288" y="952557"/>
                  <a:pt x="1863440" y="962097"/>
                </a:cubicBezTo>
                <a:cubicBezTo>
                  <a:pt x="1854283" y="962097"/>
                  <a:pt x="1846450" y="963746"/>
                  <a:pt x="1839648" y="961803"/>
                </a:cubicBezTo>
                <a:cubicBezTo>
                  <a:pt x="1811497" y="953823"/>
                  <a:pt x="1782817" y="953970"/>
                  <a:pt x="1754018" y="953676"/>
                </a:cubicBezTo>
                <a:cubicBezTo>
                  <a:pt x="1726310" y="953411"/>
                  <a:pt x="1698719" y="951703"/>
                  <a:pt x="1672747" y="940219"/>
                </a:cubicBezTo>
                <a:cubicBezTo>
                  <a:pt x="1668595" y="938393"/>
                  <a:pt x="1663825" y="937893"/>
                  <a:pt x="1659349" y="936803"/>
                </a:cubicBezTo>
                <a:cubicBezTo>
                  <a:pt x="1661204" y="942928"/>
                  <a:pt x="1664208" y="947021"/>
                  <a:pt x="1667417" y="950967"/>
                </a:cubicBezTo>
                <a:cubicBezTo>
                  <a:pt x="1681640" y="968340"/>
                  <a:pt x="1695980" y="985566"/>
                  <a:pt x="1710144" y="1002969"/>
                </a:cubicBezTo>
                <a:cubicBezTo>
                  <a:pt x="1736469" y="1035300"/>
                  <a:pt x="1743565" y="1073198"/>
                  <a:pt x="1741268" y="1113568"/>
                </a:cubicBezTo>
                <a:cubicBezTo>
                  <a:pt x="1740679" y="1124022"/>
                  <a:pt x="1738353" y="1134298"/>
                  <a:pt x="1724808" y="1141601"/>
                </a:cubicBezTo>
                <a:cubicBezTo>
                  <a:pt x="1724425" y="1135447"/>
                  <a:pt x="1723424" y="1130941"/>
                  <a:pt x="1724013" y="1126642"/>
                </a:cubicBezTo>
                <a:cubicBezTo>
                  <a:pt x="1724926" y="1120046"/>
                  <a:pt x="1728813" y="1113421"/>
                  <a:pt x="1728106" y="1107178"/>
                </a:cubicBezTo>
                <a:cubicBezTo>
                  <a:pt x="1725927" y="1088038"/>
                  <a:pt x="1724778" y="1068162"/>
                  <a:pt x="1718506" y="1050200"/>
                </a:cubicBezTo>
                <a:cubicBezTo>
                  <a:pt x="1702900" y="1005354"/>
                  <a:pt x="1677429" y="966779"/>
                  <a:pt x="1634202" y="943723"/>
                </a:cubicBezTo>
                <a:cubicBezTo>
                  <a:pt x="1612559" y="932180"/>
                  <a:pt x="1589415" y="923493"/>
                  <a:pt x="1566829" y="913747"/>
                </a:cubicBezTo>
                <a:cubicBezTo>
                  <a:pt x="1559144" y="910419"/>
                  <a:pt x="1551164" y="907681"/>
                  <a:pt x="1544333" y="905060"/>
                </a:cubicBezTo>
                <a:cubicBezTo>
                  <a:pt x="1553696" y="935184"/>
                  <a:pt x="1563296" y="964806"/>
                  <a:pt x="1572041" y="994665"/>
                </a:cubicBezTo>
                <a:cubicBezTo>
                  <a:pt x="1578313" y="1015630"/>
                  <a:pt x="1579315" y="1036596"/>
                  <a:pt x="1565622" y="1057827"/>
                </a:cubicBezTo>
                <a:close/>
                <a:moveTo>
                  <a:pt x="762655" y="673025"/>
                </a:moveTo>
                <a:cubicBezTo>
                  <a:pt x="778762" y="654974"/>
                  <a:pt x="791689" y="636246"/>
                  <a:pt x="792337" y="612395"/>
                </a:cubicBezTo>
                <a:cubicBezTo>
                  <a:pt x="792808" y="594551"/>
                  <a:pt x="791218" y="576441"/>
                  <a:pt x="788421" y="558774"/>
                </a:cubicBezTo>
                <a:cubicBezTo>
                  <a:pt x="786124" y="544257"/>
                  <a:pt x="780706" y="530211"/>
                  <a:pt x="776524" y="515370"/>
                </a:cubicBezTo>
                <a:cubicBezTo>
                  <a:pt x="782237" y="513456"/>
                  <a:pt x="787891" y="511571"/>
                  <a:pt x="794781" y="509245"/>
                </a:cubicBezTo>
                <a:cubicBezTo>
                  <a:pt x="785653" y="502502"/>
                  <a:pt x="778173" y="496966"/>
                  <a:pt x="768486" y="489811"/>
                </a:cubicBezTo>
                <a:cubicBezTo>
                  <a:pt x="782119" y="489811"/>
                  <a:pt x="792307" y="489811"/>
                  <a:pt x="803320" y="489811"/>
                </a:cubicBezTo>
                <a:cubicBezTo>
                  <a:pt x="795164" y="471495"/>
                  <a:pt x="787449" y="454181"/>
                  <a:pt x="779734" y="436867"/>
                </a:cubicBezTo>
                <a:cubicBezTo>
                  <a:pt x="780323" y="436543"/>
                  <a:pt x="780912" y="436189"/>
                  <a:pt x="781501" y="435865"/>
                </a:cubicBezTo>
                <a:cubicBezTo>
                  <a:pt x="799492" y="451619"/>
                  <a:pt x="817513" y="467373"/>
                  <a:pt x="836506" y="483980"/>
                </a:cubicBezTo>
                <a:cubicBezTo>
                  <a:pt x="837654" y="471112"/>
                  <a:pt x="838567" y="460659"/>
                  <a:pt x="839510" y="450206"/>
                </a:cubicBezTo>
                <a:cubicBezTo>
                  <a:pt x="840246" y="450117"/>
                  <a:pt x="840982" y="450029"/>
                  <a:pt x="841718" y="449941"/>
                </a:cubicBezTo>
                <a:cubicBezTo>
                  <a:pt x="849875" y="463810"/>
                  <a:pt x="858031" y="477679"/>
                  <a:pt x="866953" y="492873"/>
                </a:cubicBezTo>
                <a:cubicBezTo>
                  <a:pt x="872165" y="479063"/>
                  <a:pt x="876523" y="467549"/>
                  <a:pt x="882000" y="453032"/>
                </a:cubicBezTo>
                <a:cubicBezTo>
                  <a:pt x="886388" y="469522"/>
                  <a:pt x="889892" y="482655"/>
                  <a:pt x="893985" y="498056"/>
                </a:cubicBezTo>
                <a:cubicBezTo>
                  <a:pt x="895899" y="489840"/>
                  <a:pt x="897224" y="484216"/>
                  <a:pt x="899197" y="475824"/>
                </a:cubicBezTo>
                <a:cubicBezTo>
                  <a:pt x="906558" y="484923"/>
                  <a:pt x="912242" y="491931"/>
                  <a:pt x="916040" y="496613"/>
                </a:cubicBezTo>
                <a:cubicBezTo>
                  <a:pt x="916040" y="481154"/>
                  <a:pt x="915009" y="463721"/>
                  <a:pt x="916335" y="446495"/>
                </a:cubicBezTo>
                <a:cubicBezTo>
                  <a:pt x="917748" y="427856"/>
                  <a:pt x="922283" y="410012"/>
                  <a:pt x="945663" y="405978"/>
                </a:cubicBezTo>
                <a:cubicBezTo>
                  <a:pt x="944279" y="403946"/>
                  <a:pt x="943572" y="402621"/>
                  <a:pt x="942630" y="401561"/>
                </a:cubicBezTo>
                <a:cubicBezTo>
                  <a:pt x="940657" y="399323"/>
                  <a:pt x="938684" y="397026"/>
                  <a:pt x="936505" y="395024"/>
                </a:cubicBezTo>
                <a:cubicBezTo>
                  <a:pt x="888272" y="350648"/>
                  <a:pt x="834828" y="314017"/>
                  <a:pt x="774964" y="287133"/>
                </a:cubicBezTo>
                <a:cubicBezTo>
                  <a:pt x="753380" y="277445"/>
                  <a:pt x="730912" y="270437"/>
                  <a:pt x="706914" y="270231"/>
                </a:cubicBezTo>
                <a:cubicBezTo>
                  <a:pt x="699847" y="270172"/>
                  <a:pt x="693457" y="270143"/>
                  <a:pt x="690630" y="279683"/>
                </a:cubicBezTo>
                <a:cubicBezTo>
                  <a:pt x="661743" y="376561"/>
                  <a:pt x="659417" y="472437"/>
                  <a:pt x="700141" y="566930"/>
                </a:cubicBezTo>
                <a:cubicBezTo>
                  <a:pt x="716219" y="604445"/>
                  <a:pt x="736890" y="639338"/>
                  <a:pt x="762655" y="673025"/>
                </a:cubicBezTo>
                <a:close/>
                <a:moveTo>
                  <a:pt x="1829459" y="327297"/>
                </a:moveTo>
                <a:cubicBezTo>
                  <a:pt x="1824365" y="339459"/>
                  <a:pt x="1818241" y="351679"/>
                  <a:pt x="1814295" y="364547"/>
                </a:cubicBezTo>
                <a:cubicBezTo>
                  <a:pt x="1812381" y="370789"/>
                  <a:pt x="1812027" y="380036"/>
                  <a:pt x="1815355" y="384953"/>
                </a:cubicBezTo>
                <a:cubicBezTo>
                  <a:pt x="1827958" y="403445"/>
                  <a:pt x="1841856" y="421142"/>
                  <a:pt x="1856256" y="438309"/>
                </a:cubicBezTo>
                <a:cubicBezTo>
                  <a:pt x="1864618" y="448292"/>
                  <a:pt x="1869065" y="447349"/>
                  <a:pt x="1875719" y="436160"/>
                </a:cubicBezTo>
                <a:cubicBezTo>
                  <a:pt x="1887145" y="417020"/>
                  <a:pt x="1890119" y="395465"/>
                  <a:pt x="1892180" y="373852"/>
                </a:cubicBezTo>
                <a:cubicBezTo>
                  <a:pt x="1896715" y="326208"/>
                  <a:pt x="1892533" y="278917"/>
                  <a:pt x="1884730" y="231951"/>
                </a:cubicBezTo>
                <a:cubicBezTo>
                  <a:pt x="1877869" y="190579"/>
                  <a:pt x="1868800" y="149561"/>
                  <a:pt x="1848982" y="112193"/>
                </a:cubicBezTo>
                <a:cubicBezTo>
                  <a:pt x="1841768" y="98619"/>
                  <a:pt x="1831197" y="86516"/>
                  <a:pt x="1820655" y="75150"/>
                </a:cubicBezTo>
                <a:cubicBezTo>
                  <a:pt x="1812027" y="65875"/>
                  <a:pt x="1800367" y="64903"/>
                  <a:pt x="1788618" y="70704"/>
                </a:cubicBezTo>
                <a:cubicBezTo>
                  <a:pt x="1778901" y="75504"/>
                  <a:pt x="1769448" y="81128"/>
                  <a:pt x="1759260" y="84514"/>
                </a:cubicBezTo>
                <a:cubicBezTo>
                  <a:pt x="1733171" y="93201"/>
                  <a:pt x="1711646" y="108483"/>
                  <a:pt x="1695215" y="129920"/>
                </a:cubicBezTo>
                <a:cubicBezTo>
                  <a:pt x="1673837" y="157776"/>
                  <a:pt x="1654432" y="187134"/>
                  <a:pt x="1633495" y="215314"/>
                </a:cubicBezTo>
                <a:cubicBezTo>
                  <a:pt x="1622718" y="229801"/>
                  <a:pt x="1619832" y="245614"/>
                  <a:pt x="1621275" y="262899"/>
                </a:cubicBezTo>
                <a:cubicBezTo>
                  <a:pt x="1621687" y="267757"/>
                  <a:pt x="1622748" y="272675"/>
                  <a:pt x="1622218" y="277416"/>
                </a:cubicBezTo>
                <a:cubicBezTo>
                  <a:pt x="1621275" y="286161"/>
                  <a:pt x="1625987" y="290195"/>
                  <a:pt x="1633024" y="293376"/>
                </a:cubicBezTo>
                <a:cubicBezTo>
                  <a:pt x="1656110" y="303799"/>
                  <a:pt x="1679755" y="302092"/>
                  <a:pt x="1703283" y="296114"/>
                </a:cubicBezTo>
                <a:cubicBezTo>
                  <a:pt x="1707670" y="294995"/>
                  <a:pt x="1712529" y="290401"/>
                  <a:pt x="1714502" y="286161"/>
                </a:cubicBezTo>
                <a:cubicBezTo>
                  <a:pt x="1719890" y="274589"/>
                  <a:pt x="1723866" y="262339"/>
                  <a:pt x="1729490" y="247469"/>
                </a:cubicBezTo>
                <a:cubicBezTo>
                  <a:pt x="1732994" y="263193"/>
                  <a:pt x="1735762" y="275590"/>
                  <a:pt x="1739237" y="291108"/>
                </a:cubicBezTo>
                <a:cubicBezTo>
                  <a:pt x="1747187" y="271379"/>
                  <a:pt x="1753812" y="254948"/>
                  <a:pt x="1760438" y="238517"/>
                </a:cubicBezTo>
                <a:cubicBezTo>
                  <a:pt x="1761115" y="238576"/>
                  <a:pt x="1761763" y="238635"/>
                  <a:pt x="1762440" y="238665"/>
                </a:cubicBezTo>
                <a:cubicBezTo>
                  <a:pt x="1764590" y="252504"/>
                  <a:pt x="1766710" y="266344"/>
                  <a:pt x="1768859" y="280184"/>
                </a:cubicBezTo>
                <a:cubicBezTo>
                  <a:pt x="1769448" y="280154"/>
                  <a:pt x="1770067" y="280154"/>
                  <a:pt x="1770656" y="280125"/>
                </a:cubicBezTo>
                <a:cubicBezTo>
                  <a:pt x="1778223" y="258070"/>
                  <a:pt x="1785791" y="235985"/>
                  <a:pt x="1793359" y="213930"/>
                </a:cubicBezTo>
                <a:cubicBezTo>
                  <a:pt x="1794006" y="214077"/>
                  <a:pt x="1794625" y="214224"/>
                  <a:pt x="1795273" y="214401"/>
                </a:cubicBezTo>
                <a:cubicBezTo>
                  <a:pt x="1791945" y="245319"/>
                  <a:pt x="1788647" y="276208"/>
                  <a:pt x="1785025" y="309895"/>
                </a:cubicBezTo>
                <a:cubicBezTo>
                  <a:pt x="1799159" y="298087"/>
                  <a:pt x="1811262" y="287957"/>
                  <a:pt x="1823364" y="277857"/>
                </a:cubicBezTo>
                <a:cubicBezTo>
                  <a:pt x="1823983" y="278535"/>
                  <a:pt x="1824601" y="279241"/>
                  <a:pt x="1825249" y="279919"/>
                </a:cubicBezTo>
                <a:cubicBezTo>
                  <a:pt x="1814383" y="298322"/>
                  <a:pt x="1803517" y="316726"/>
                  <a:pt x="1791504" y="337074"/>
                </a:cubicBezTo>
                <a:cubicBezTo>
                  <a:pt x="1806462" y="333246"/>
                  <a:pt x="1818859" y="330036"/>
                  <a:pt x="1829459" y="327297"/>
                </a:cubicBezTo>
                <a:close/>
                <a:moveTo>
                  <a:pt x="1218305" y="1621396"/>
                </a:moveTo>
                <a:cubicBezTo>
                  <a:pt x="1227963" y="1628846"/>
                  <a:pt x="1236768" y="1637238"/>
                  <a:pt x="1247044" y="1643098"/>
                </a:cubicBezTo>
                <a:cubicBezTo>
                  <a:pt x="1259529" y="1650195"/>
                  <a:pt x="1272721" y="1657232"/>
                  <a:pt x="1286532" y="1660530"/>
                </a:cubicBezTo>
                <a:cubicBezTo>
                  <a:pt x="1308469" y="1665801"/>
                  <a:pt x="1331142" y="1667951"/>
                  <a:pt x="1353522" y="1671425"/>
                </a:cubicBezTo>
                <a:cubicBezTo>
                  <a:pt x="1369452" y="1673899"/>
                  <a:pt x="1383468" y="1680406"/>
                  <a:pt x="1395512" y="1691125"/>
                </a:cubicBezTo>
                <a:cubicBezTo>
                  <a:pt x="1402697" y="1697515"/>
                  <a:pt x="1410294" y="1696131"/>
                  <a:pt x="1416949" y="1691036"/>
                </a:cubicBezTo>
                <a:cubicBezTo>
                  <a:pt x="1419805" y="1688858"/>
                  <a:pt x="1422926" y="1683380"/>
                  <a:pt x="1422102" y="1680554"/>
                </a:cubicBezTo>
                <a:cubicBezTo>
                  <a:pt x="1415476" y="1658381"/>
                  <a:pt x="1408704" y="1636208"/>
                  <a:pt x="1393097" y="1618069"/>
                </a:cubicBezTo>
                <a:cubicBezTo>
                  <a:pt x="1377785" y="1600283"/>
                  <a:pt x="1362797" y="1582204"/>
                  <a:pt x="1347809" y="1564124"/>
                </a:cubicBezTo>
                <a:cubicBezTo>
                  <a:pt x="1341537" y="1556527"/>
                  <a:pt x="1333940" y="1552640"/>
                  <a:pt x="1324017" y="1551108"/>
                </a:cubicBezTo>
                <a:cubicBezTo>
                  <a:pt x="1310883" y="1549077"/>
                  <a:pt x="1298074" y="1545101"/>
                  <a:pt x="1285148" y="1541803"/>
                </a:cubicBezTo>
                <a:cubicBezTo>
                  <a:pt x="1277963" y="1539978"/>
                  <a:pt x="1270601" y="1535590"/>
                  <a:pt x="1263711" y="1536268"/>
                </a:cubicBezTo>
                <a:cubicBezTo>
                  <a:pt x="1245395" y="1538123"/>
                  <a:pt x="1234883" y="1530967"/>
                  <a:pt x="1227934" y="1514183"/>
                </a:cubicBezTo>
                <a:cubicBezTo>
                  <a:pt x="1223635" y="1503818"/>
                  <a:pt x="1216361" y="1503170"/>
                  <a:pt x="1207351" y="1510944"/>
                </a:cubicBezTo>
                <a:cubicBezTo>
                  <a:pt x="1200814" y="1516568"/>
                  <a:pt x="1196897" y="1515184"/>
                  <a:pt x="1191656" y="1509324"/>
                </a:cubicBezTo>
                <a:cubicBezTo>
                  <a:pt x="1178170" y="1494248"/>
                  <a:pt x="1177964" y="1494454"/>
                  <a:pt x="1160708" y="1503847"/>
                </a:cubicBezTo>
                <a:cubicBezTo>
                  <a:pt x="1157116" y="1498812"/>
                  <a:pt x="1154201" y="1492835"/>
                  <a:pt x="1149607" y="1488771"/>
                </a:cubicBezTo>
                <a:cubicBezTo>
                  <a:pt x="1144130" y="1483912"/>
                  <a:pt x="1137475" y="1478553"/>
                  <a:pt x="1130791" y="1477758"/>
                </a:cubicBezTo>
                <a:cubicBezTo>
                  <a:pt x="1127846" y="1477405"/>
                  <a:pt x="1123635" y="1487740"/>
                  <a:pt x="1118512" y="1495485"/>
                </a:cubicBezTo>
                <a:cubicBezTo>
                  <a:pt x="1111239" y="1488241"/>
                  <a:pt x="1101728" y="1480938"/>
                  <a:pt x="1094984" y="1471633"/>
                </a:cubicBezTo>
                <a:cubicBezTo>
                  <a:pt x="1079201" y="1449902"/>
                  <a:pt x="1057558" y="1436534"/>
                  <a:pt x="1034001" y="1425638"/>
                </a:cubicBezTo>
                <a:cubicBezTo>
                  <a:pt x="1030144" y="1423842"/>
                  <a:pt x="1024903" y="1425020"/>
                  <a:pt x="1020309" y="1424814"/>
                </a:cubicBezTo>
                <a:cubicBezTo>
                  <a:pt x="1020810" y="1429290"/>
                  <a:pt x="1019897" y="1434649"/>
                  <a:pt x="1022017" y="1438094"/>
                </a:cubicBezTo>
                <a:cubicBezTo>
                  <a:pt x="1037741" y="1463447"/>
                  <a:pt x="1052788" y="1489419"/>
                  <a:pt x="1070515" y="1513329"/>
                </a:cubicBezTo>
                <a:cubicBezTo>
                  <a:pt x="1102228" y="1556144"/>
                  <a:pt x="1137593" y="1595719"/>
                  <a:pt x="1183735" y="1623988"/>
                </a:cubicBezTo>
                <a:cubicBezTo>
                  <a:pt x="1201226" y="1634706"/>
                  <a:pt x="1201727" y="1634559"/>
                  <a:pt x="1218305" y="1621396"/>
                </a:cubicBezTo>
                <a:close/>
                <a:moveTo>
                  <a:pt x="1099814" y="654061"/>
                </a:moveTo>
                <a:cubicBezTo>
                  <a:pt x="1096898" y="672671"/>
                  <a:pt x="1093865" y="690604"/>
                  <a:pt x="1091480" y="708625"/>
                </a:cubicBezTo>
                <a:cubicBezTo>
                  <a:pt x="1090980" y="712394"/>
                  <a:pt x="1092040" y="717076"/>
                  <a:pt x="1093983" y="720374"/>
                </a:cubicBezTo>
                <a:cubicBezTo>
                  <a:pt x="1124077" y="771227"/>
                  <a:pt x="1171338" y="791781"/>
                  <a:pt x="1227875" y="793901"/>
                </a:cubicBezTo>
                <a:cubicBezTo>
                  <a:pt x="1250725" y="794755"/>
                  <a:pt x="1260766" y="785008"/>
                  <a:pt x="1266214" y="762600"/>
                </a:cubicBezTo>
                <a:cubicBezTo>
                  <a:pt x="1272603" y="736363"/>
                  <a:pt x="1272044" y="710097"/>
                  <a:pt x="1266273" y="683831"/>
                </a:cubicBezTo>
                <a:cubicBezTo>
                  <a:pt x="1260531" y="657742"/>
                  <a:pt x="1218481" y="625116"/>
                  <a:pt x="1191951" y="628885"/>
                </a:cubicBezTo>
                <a:cubicBezTo>
                  <a:pt x="1180172" y="630563"/>
                  <a:pt x="1170337" y="630239"/>
                  <a:pt x="1159442" y="623349"/>
                </a:cubicBezTo>
                <a:cubicBezTo>
                  <a:pt x="1154348" y="642371"/>
                  <a:pt x="1142864" y="628767"/>
                  <a:pt x="1134000" y="629621"/>
                </a:cubicBezTo>
                <a:cubicBezTo>
                  <a:pt x="1131468" y="635392"/>
                  <a:pt x="1131468" y="635392"/>
                  <a:pt x="1115391" y="638602"/>
                </a:cubicBezTo>
                <a:cubicBezTo>
                  <a:pt x="1114419" y="644020"/>
                  <a:pt x="1113447" y="649497"/>
                  <a:pt x="1112387" y="655327"/>
                </a:cubicBezTo>
                <a:cubicBezTo>
                  <a:pt x="1108854" y="654974"/>
                  <a:pt x="1105585" y="654650"/>
                  <a:pt x="1099814" y="654061"/>
                </a:cubicBezTo>
                <a:close/>
                <a:moveTo>
                  <a:pt x="1542890" y="551383"/>
                </a:moveTo>
                <a:cubicBezTo>
                  <a:pt x="1536794" y="559598"/>
                  <a:pt x="1531759" y="566371"/>
                  <a:pt x="1526753" y="573143"/>
                </a:cubicBezTo>
                <a:cubicBezTo>
                  <a:pt x="1522513" y="570964"/>
                  <a:pt x="1519333" y="569315"/>
                  <a:pt x="1515475" y="567313"/>
                </a:cubicBezTo>
                <a:cubicBezTo>
                  <a:pt x="1498014" y="594256"/>
                  <a:pt x="1484439" y="622230"/>
                  <a:pt x="1476813" y="652942"/>
                </a:cubicBezTo>
                <a:cubicBezTo>
                  <a:pt x="1471748" y="673319"/>
                  <a:pt x="1472131" y="693519"/>
                  <a:pt x="1477873" y="713749"/>
                </a:cubicBezTo>
                <a:cubicBezTo>
                  <a:pt x="1483880" y="734979"/>
                  <a:pt x="1500399" y="746228"/>
                  <a:pt x="1518449" y="754914"/>
                </a:cubicBezTo>
                <a:cubicBezTo>
                  <a:pt x="1530110" y="760539"/>
                  <a:pt x="1542477" y="756269"/>
                  <a:pt x="1551606" y="747582"/>
                </a:cubicBezTo>
                <a:cubicBezTo>
                  <a:pt x="1559880" y="739691"/>
                  <a:pt x="1567978" y="730886"/>
                  <a:pt x="1573514" y="720992"/>
                </a:cubicBezTo>
                <a:cubicBezTo>
                  <a:pt x="1584762" y="700851"/>
                  <a:pt x="1593743" y="679444"/>
                  <a:pt x="1604638" y="659067"/>
                </a:cubicBezTo>
                <a:cubicBezTo>
                  <a:pt x="1614444" y="640752"/>
                  <a:pt x="1612559" y="622407"/>
                  <a:pt x="1607171" y="603767"/>
                </a:cubicBezTo>
                <a:cubicBezTo>
                  <a:pt x="1605198" y="596995"/>
                  <a:pt x="1602194" y="590517"/>
                  <a:pt x="1599426" y="583979"/>
                </a:cubicBezTo>
                <a:cubicBezTo>
                  <a:pt x="1591594" y="565311"/>
                  <a:pt x="1591535" y="565340"/>
                  <a:pt x="1572041" y="566047"/>
                </a:cubicBezTo>
                <a:cubicBezTo>
                  <a:pt x="1569921" y="561394"/>
                  <a:pt x="1567713" y="556565"/>
                  <a:pt x="1565328" y="551265"/>
                </a:cubicBezTo>
                <a:cubicBezTo>
                  <a:pt x="1559114" y="555093"/>
                  <a:pt x="1553785" y="558361"/>
                  <a:pt x="1547984" y="561954"/>
                </a:cubicBezTo>
                <a:cubicBezTo>
                  <a:pt x="1546217" y="558391"/>
                  <a:pt x="1544833" y="555446"/>
                  <a:pt x="1542890" y="551383"/>
                </a:cubicBezTo>
                <a:close/>
                <a:moveTo>
                  <a:pt x="1841385" y="1389302"/>
                </a:moveTo>
                <a:cubicBezTo>
                  <a:pt x="1837616" y="1382794"/>
                  <a:pt x="1835260" y="1372783"/>
                  <a:pt x="1829754" y="1370545"/>
                </a:cubicBezTo>
                <a:cubicBezTo>
                  <a:pt x="1820331" y="1366717"/>
                  <a:pt x="1815708" y="1376993"/>
                  <a:pt x="1812263" y="1384119"/>
                </a:cubicBezTo>
                <a:cubicBezTo>
                  <a:pt x="1803753" y="1401552"/>
                  <a:pt x="1796303" y="1419484"/>
                  <a:pt x="1788088" y="1437064"/>
                </a:cubicBezTo>
                <a:cubicBezTo>
                  <a:pt x="1785585" y="1442393"/>
                  <a:pt x="1782257" y="1447399"/>
                  <a:pt x="1778724" y="1452140"/>
                </a:cubicBezTo>
                <a:cubicBezTo>
                  <a:pt x="1771804" y="1461386"/>
                  <a:pt x="1764177" y="1470102"/>
                  <a:pt x="1757375" y="1479436"/>
                </a:cubicBezTo>
                <a:cubicBezTo>
                  <a:pt x="1747275" y="1493335"/>
                  <a:pt x="1737941" y="1507793"/>
                  <a:pt x="1727605" y="1521486"/>
                </a:cubicBezTo>
                <a:cubicBezTo>
                  <a:pt x="1724720" y="1525314"/>
                  <a:pt x="1719714" y="1528906"/>
                  <a:pt x="1715120" y="1529878"/>
                </a:cubicBezTo>
                <a:cubicBezTo>
                  <a:pt x="1699072" y="1533264"/>
                  <a:pt x="1686793" y="1541951"/>
                  <a:pt x="1678813" y="1555643"/>
                </a:cubicBezTo>
                <a:cubicBezTo>
                  <a:pt x="1659231" y="1589241"/>
                  <a:pt x="1641888" y="1623958"/>
                  <a:pt x="1631935" y="1661855"/>
                </a:cubicBezTo>
                <a:cubicBezTo>
                  <a:pt x="1630816" y="1666154"/>
                  <a:pt x="1629108" y="1671013"/>
                  <a:pt x="1630109" y="1674988"/>
                </a:cubicBezTo>
                <a:cubicBezTo>
                  <a:pt x="1631257" y="1679552"/>
                  <a:pt x="1634261" y="1685177"/>
                  <a:pt x="1638060" y="1687032"/>
                </a:cubicBezTo>
                <a:cubicBezTo>
                  <a:pt x="1641063" y="1688504"/>
                  <a:pt x="1648366" y="1686354"/>
                  <a:pt x="1650515" y="1683410"/>
                </a:cubicBezTo>
                <a:cubicBezTo>
                  <a:pt x="1657906" y="1673398"/>
                  <a:pt x="1667241" y="1667951"/>
                  <a:pt x="1679284" y="1666125"/>
                </a:cubicBezTo>
                <a:cubicBezTo>
                  <a:pt x="1681699" y="1665772"/>
                  <a:pt x="1684320" y="1664270"/>
                  <a:pt x="1686057" y="1662503"/>
                </a:cubicBezTo>
                <a:cubicBezTo>
                  <a:pt x="1724808" y="1623163"/>
                  <a:pt x="1766622" y="1586267"/>
                  <a:pt x="1789913" y="1534412"/>
                </a:cubicBezTo>
                <a:cubicBezTo>
                  <a:pt x="1798482" y="1515361"/>
                  <a:pt x="1807640" y="1496515"/>
                  <a:pt x="1815237" y="1477081"/>
                </a:cubicBezTo>
                <a:cubicBezTo>
                  <a:pt x="1826103" y="1449313"/>
                  <a:pt x="1836203" y="1421163"/>
                  <a:pt x="1841385" y="1389302"/>
                </a:cubicBezTo>
                <a:close/>
                <a:moveTo>
                  <a:pt x="1086710" y="830885"/>
                </a:moveTo>
                <a:cubicBezTo>
                  <a:pt x="1081999" y="835891"/>
                  <a:pt x="1078995" y="838924"/>
                  <a:pt x="1076168" y="842134"/>
                </a:cubicBezTo>
                <a:cubicBezTo>
                  <a:pt x="1067334" y="852234"/>
                  <a:pt x="1059090" y="862923"/>
                  <a:pt x="1049637" y="872404"/>
                </a:cubicBezTo>
                <a:cubicBezTo>
                  <a:pt x="1043189" y="878883"/>
                  <a:pt x="1044926" y="883447"/>
                  <a:pt x="1051699" y="885861"/>
                </a:cubicBezTo>
                <a:cubicBezTo>
                  <a:pt x="1059914" y="888806"/>
                  <a:pt x="1064007" y="893723"/>
                  <a:pt x="1066333" y="901909"/>
                </a:cubicBezTo>
                <a:cubicBezTo>
                  <a:pt x="1067688" y="906680"/>
                  <a:pt x="1071192" y="911214"/>
                  <a:pt x="1074667" y="914983"/>
                </a:cubicBezTo>
                <a:cubicBezTo>
                  <a:pt x="1093041" y="934742"/>
                  <a:pt x="1116274" y="944842"/>
                  <a:pt x="1142746" y="947463"/>
                </a:cubicBezTo>
                <a:cubicBezTo>
                  <a:pt x="1149047" y="948081"/>
                  <a:pt x="1155555" y="946255"/>
                  <a:pt x="1162004" y="945549"/>
                </a:cubicBezTo>
                <a:cubicBezTo>
                  <a:pt x="1101286" y="940543"/>
                  <a:pt x="1060208" y="908829"/>
                  <a:pt x="1086710" y="830885"/>
                </a:cubicBezTo>
                <a:close/>
                <a:moveTo>
                  <a:pt x="1756610" y="729679"/>
                </a:moveTo>
                <a:cubicBezTo>
                  <a:pt x="1755726" y="728972"/>
                  <a:pt x="1754814" y="728266"/>
                  <a:pt x="1753930" y="727529"/>
                </a:cubicBezTo>
                <a:cubicBezTo>
                  <a:pt x="1736557" y="740545"/>
                  <a:pt x="1720833" y="726764"/>
                  <a:pt x="1701722" y="724703"/>
                </a:cubicBezTo>
                <a:cubicBezTo>
                  <a:pt x="1725250" y="743165"/>
                  <a:pt x="1739884" y="764043"/>
                  <a:pt x="1731846" y="791957"/>
                </a:cubicBezTo>
                <a:cubicBezTo>
                  <a:pt x="1721539" y="827793"/>
                  <a:pt x="1690915" y="836627"/>
                  <a:pt x="1656081" y="840838"/>
                </a:cubicBezTo>
                <a:cubicBezTo>
                  <a:pt x="1702900" y="846933"/>
                  <a:pt x="1741062" y="816987"/>
                  <a:pt x="1748659" y="770462"/>
                </a:cubicBezTo>
                <a:cubicBezTo>
                  <a:pt x="1749867" y="763159"/>
                  <a:pt x="1751427" y="755915"/>
                  <a:pt x="1752870" y="748642"/>
                </a:cubicBezTo>
                <a:cubicBezTo>
                  <a:pt x="1754077" y="742311"/>
                  <a:pt x="1755344" y="736010"/>
                  <a:pt x="1756610" y="729679"/>
                </a:cubicBezTo>
                <a:close/>
                <a:moveTo>
                  <a:pt x="1159795" y="799525"/>
                </a:moveTo>
                <a:cubicBezTo>
                  <a:pt x="1159648" y="800232"/>
                  <a:pt x="1159530" y="800939"/>
                  <a:pt x="1159383" y="801616"/>
                </a:cubicBezTo>
                <a:cubicBezTo>
                  <a:pt x="1172840" y="807682"/>
                  <a:pt x="1186797" y="812864"/>
                  <a:pt x="1199665" y="819961"/>
                </a:cubicBezTo>
                <a:cubicBezTo>
                  <a:pt x="1221956" y="832240"/>
                  <a:pt x="1226255" y="841398"/>
                  <a:pt x="1221397" y="866780"/>
                </a:cubicBezTo>
                <a:cubicBezTo>
                  <a:pt x="1218128" y="883771"/>
                  <a:pt x="1212857" y="900378"/>
                  <a:pt x="1208470" y="917163"/>
                </a:cubicBezTo>
                <a:cubicBezTo>
                  <a:pt x="1209383" y="917575"/>
                  <a:pt x="1210295" y="917987"/>
                  <a:pt x="1211208" y="918399"/>
                </a:cubicBezTo>
                <a:cubicBezTo>
                  <a:pt x="1216685" y="905325"/>
                  <a:pt x="1223517" y="892634"/>
                  <a:pt x="1227286" y="879089"/>
                </a:cubicBezTo>
                <a:cubicBezTo>
                  <a:pt x="1231408" y="864218"/>
                  <a:pt x="1233263" y="848877"/>
                  <a:pt x="1252227" y="839307"/>
                </a:cubicBezTo>
                <a:cubicBezTo>
                  <a:pt x="1242833" y="831445"/>
                  <a:pt x="1236179" y="823730"/>
                  <a:pt x="1227816" y="819460"/>
                </a:cubicBezTo>
                <a:cubicBezTo>
                  <a:pt x="1216980" y="813924"/>
                  <a:pt x="1204877" y="810685"/>
                  <a:pt x="1193099" y="807270"/>
                </a:cubicBezTo>
                <a:cubicBezTo>
                  <a:pt x="1182145" y="804148"/>
                  <a:pt x="1170897" y="802087"/>
                  <a:pt x="1159795" y="799525"/>
                </a:cubicBezTo>
                <a:close/>
                <a:moveTo>
                  <a:pt x="1580846" y="1197725"/>
                </a:moveTo>
                <a:cubicBezTo>
                  <a:pt x="1593832" y="1189893"/>
                  <a:pt x="1615887" y="1128439"/>
                  <a:pt x="1612677" y="1111713"/>
                </a:cubicBezTo>
                <a:cubicBezTo>
                  <a:pt x="1602430" y="1112420"/>
                  <a:pt x="1594774" y="1117632"/>
                  <a:pt x="1590710" y="1126642"/>
                </a:cubicBezTo>
                <a:cubicBezTo>
                  <a:pt x="1580669" y="1148963"/>
                  <a:pt x="1573896" y="1171931"/>
                  <a:pt x="1580846" y="1197725"/>
                </a:cubicBezTo>
                <a:close/>
                <a:moveTo>
                  <a:pt x="1656522" y="712924"/>
                </a:moveTo>
                <a:cubicBezTo>
                  <a:pt x="1635792" y="704296"/>
                  <a:pt x="1608496" y="709214"/>
                  <a:pt x="1595804" y="725998"/>
                </a:cubicBezTo>
                <a:cubicBezTo>
                  <a:pt x="1581081" y="745492"/>
                  <a:pt x="1568891" y="766899"/>
                  <a:pt x="1556935" y="785420"/>
                </a:cubicBezTo>
                <a:cubicBezTo>
                  <a:pt x="1568066" y="798377"/>
                  <a:pt x="1577312" y="809184"/>
                  <a:pt x="1586558" y="819961"/>
                </a:cubicBezTo>
                <a:cubicBezTo>
                  <a:pt x="1561500" y="770197"/>
                  <a:pt x="1594185" y="718666"/>
                  <a:pt x="1656522" y="712924"/>
                </a:cubicBezTo>
                <a:close/>
                <a:moveTo>
                  <a:pt x="1647630" y="792281"/>
                </a:moveTo>
                <a:cubicBezTo>
                  <a:pt x="1656670" y="792870"/>
                  <a:pt x="1667182" y="783212"/>
                  <a:pt x="1667388" y="774143"/>
                </a:cubicBezTo>
                <a:cubicBezTo>
                  <a:pt x="1667565" y="766192"/>
                  <a:pt x="1652253" y="752912"/>
                  <a:pt x="1642064" y="752146"/>
                </a:cubicBezTo>
                <a:cubicBezTo>
                  <a:pt x="1631316" y="751351"/>
                  <a:pt x="1622571" y="759567"/>
                  <a:pt x="1621658" y="771316"/>
                </a:cubicBezTo>
                <a:cubicBezTo>
                  <a:pt x="1620716" y="783742"/>
                  <a:pt x="1629903" y="791162"/>
                  <a:pt x="1647630" y="792281"/>
                </a:cubicBezTo>
                <a:close/>
                <a:moveTo>
                  <a:pt x="1132999" y="867546"/>
                </a:moveTo>
                <a:cubicBezTo>
                  <a:pt x="1133088" y="880031"/>
                  <a:pt x="1143247" y="894990"/>
                  <a:pt x="1151639" y="894960"/>
                </a:cubicBezTo>
                <a:cubicBezTo>
                  <a:pt x="1160590" y="894931"/>
                  <a:pt x="1173282" y="881974"/>
                  <a:pt x="1173488" y="872669"/>
                </a:cubicBezTo>
                <a:cubicBezTo>
                  <a:pt x="1173723" y="860891"/>
                  <a:pt x="1164301" y="848494"/>
                  <a:pt x="1154907" y="848317"/>
                </a:cubicBezTo>
                <a:cubicBezTo>
                  <a:pt x="1143865" y="848111"/>
                  <a:pt x="1132940" y="857681"/>
                  <a:pt x="1132999" y="867546"/>
                </a:cubicBezTo>
                <a:close/>
                <a:moveTo>
                  <a:pt x="1440388" y="1156589"/>
                </a:moveTo>
                <a:cubicBezTo>
                  <a:pt x="1445070" y="1161035"/>
                  <a:pt x="1449575" y="1165629"/>
                  <a:pt x="1454463" y="1169869"/>
                </a:cubicBezTo>
                <a:cubicBezTo>
                  <a:pt x="1467095" y="1180823"/>
                  <a:pt x="1479669" y="1191807"/>
                  <a:pt x="1492625" y="1202348"/>
                </a:cubicBezTo>
                <a:cubicBezTo>
                  <a:pt x="1499250" y="1207737"/>
                  <a:pt x="1506465" y="1212448"/>
                  <a:pt x="1513797" y="1216836"/>
                </a:cubicBezTo>
                <a:cubicBezTo>
                  <a:pt x="1515534" y="1217867"/>
                  <a:pt x="1518832" y="1216306"/>
                  <a:pt x="1521423" y="1215953"/>
                </a:cubicBezTo>
                <a:cubicBezTo>
                  <a:pt x="1520481" y="1213803"/>
                  <a:pt x="1519981" y="1211300"/>
                  <a:pt x="1518538" y="1209533"/>
                </a:cubicBezTo>
                <a:cubicBezTo>
                  <a:pt x="1511530" y="1200935"/>
                  <a:pt x="1503991" y="1192749"/>
                  <a:pt x="1497130" y="1184033"/>
                </a:cubicBezTo>
                <a:cubicBezTo>
                  <a:pt x="1482967" y="1166100"/>
                  <a:pt x="1465064" y="1155676"/>
                  <a:pt x="1440388" y="1156589"/>
                </a:cubicBezTo>
                <a:close/>
                <a:moveTo>
                  <a:pt x="1506170" y="1054293"/>
                </a:moveTo>
                <a:cubicBezTo>
                  <a:pt x="1500782" y="1060124"/>
                  <a:pt x="1495069" y="1066278"/>
                  <a:pt x="1488326" y="1073580"/>
                </a:cubicBezTo>
                <a:cubicBezTo>
                  <a:pt x="1498838" y="1070400"/>
                  <a:pt x="1508114" y="1067603"/>
                  <a:pt x="1516182" y="1065188"/>
                </a:cubicBezTo>
                <a:cubicBezTo>
                  <a:pt x="1512590" y="1061301"/>
                  <a:pt x="1509351" y="1057768"/>
                  <a:pt x="1506170" y="1054293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293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1" name="Freeform 16">
            <a:extLst>
              <a:ext uri="{FF2B5EF4-FFF2-40B4-BE49-F238E27FC236}">
                <a16:creationId xmlns:a16="http://schemas.microsoft.com/office/drawing/2014/main" id="{6D5E4997-5CC1-4306-971F-EB6B1E47818A}"/>
              </a:ext>
            </a:extLst>
          </p:cNvPr>
          <p:cNvSpPr/>
          <p:nvPr/>
        </p:nvSpPr>
        <p:spPr>
          <a:xfrm>
            <a:off x="4836127" y="5040337"/>
            <a:ext cx="5436709" cy="1581666"/>
          </a:xfrm>
          <a:custGeom>
            <a:avLst/>
            <a:gdLst>
              <a:gd name="connsiteX0" fmla="*/ 2035402 w 5468347"/>
              <a:gd name="connsiteY0" fmla="*/ 849 h 1582918"/>
              <a:gd name="connsiteX1" fmla="*/ 2596704 w 5468347"/>
              <a:gd name="connsiteY1" fmla="*/ 141538 h 1582918"/>
              <a:gd name="connsiteX2" fmla="*/ 3488648 w 5468347"/>
              <a:gd name="connsiteY2" fmla="*/ 570305 h 1582918"/>
              <a:gd name="connsiteX3" fmla="*/ 5468347 w 5468347"/>
              <a:gd name="connsiteY3" fmla="*/ 1582918 h 1582918"/>
              <a:gd name="connsiteX4" fmla="*/ 3631596 w 5468347"/>
              <a:gd name="connsiteY4" fmla="*/ 1574966 h 1582918"/>
              <a:gd name="connsiteX5" fmla="*/ 3269121 w 5468347"/>
              <a:gd name="connsiteY5" fmla="*/ 1173092 h 1582918"/>
              <a:gd name="connsiteX6" fmla="*/ 3214235 w 5468347"/>
              <a:gd name="connsiteY6" fmla="*/ 1161143 h 1582918"/>
              <a:gd name="connsiteX7" fmla="*/ 2448153 w 5468347"/>
              <a:gd name="connsiteY7" fmla="*/ 854408 h 1582918"/>
              <a:gd name="connsiteX8" fmla="*/ 1572398 w 5468347"/>
              <a:gd name="connsiteY8" fmla="*/ 937852 h 1582918"/>
              <a:gd name="connsiteX9" fmla="*/ 1281447 w 5468347"/>
              <a:gd name="connsiteY9" fmla="*/ 827716 h 1582918"/>
              <a:gd name="connsiteX10" fmla="*/ 158263 w 5468347"/>
              <a:gd name="connsiteY10" fmla="*/ 615914 h 1582918"/>
              <a:gd name="connsiteX11" fmla="*/ 231087 w 5468347"/>
              <a:gd name="connsiteY11" fmla="*/ 457382 h 1582918"/>
              <a:gd name="connsiteX12" fmla="*/ 1414 w 5468347"/>
              <a:gd name="connsiteY12" fmla="*/ 410090 h 1582918"/>
              <a:gd name="connsiteX13" fmla="*/ 417937 w 5468347"/>
              <a:gd name="connsiteY13" fmla="*/ 270533 h 1582918"/>
              <a:gd name="connsiteX14" fmla="*/ 1051890 w 5468347"/>
              <a:gd name="connsiteY14" fmla="*/ 437363 h 1582918"/>
              <a:gd name="connsiteX15" fmla="*/ 1549535 w 5468347"/>
              <a:gd name="connsiteY15" fmla="*/ 367846 h 1582918"/>
              <a:gd name="connsiteX16" fmla="*/ 1138815 w 5468347"/>
              <a:gd name="connsiteY16" fmla="*/ 345621 h 1582918"/>
              <a:gd name="connsiteX17" fmla="*/ 991889 w 5468347"/>
              <a:gd name="connsiteY17" fmla="*/ 115890 h 1582918"/>
              <a:gd name="connsiteX18" fmla="*/ 1647486 w 5468347"/>
              <a:gd name="connsiteY18" fmla="*/ 92040 h 1582918"/>
              <a:gd name="connsiteX19" fmla="*/ 2035402 w 5468347"/>
              <a:gd name="connsiteY19" fmla="*/ 849 h 1582918"/>
              <a:gd name="connsiteX0" fmla="*/ 2035402 w 5468347"/>
              <a:gd name="connsiteY0" fmla="*/ 849 h 1582918"/>
              <a:gd name="connsiteX1" fmla="*/ 2596704 w 5468347"/>
              <a:gd name="connsiteY1" fmla="*/ 141538 h 1582918"/>
              <a:gd name="connsiteX2" fmla="*/ 3488648 w 5468347"/>
              <a:gd name="connsiteY2" fmla="*/ 570305 h 1582918"/>
              <a:gd name="connsiteX3" fmla="*/ 5468347 w 5468347"/>
              <a:gd name="connsiteY3" fmla="*/ 1582918 h 1582918"/>
              <a:gd name="connsiteX4" fmla="*/ 3631596 w 5468347"/>
              <a:gd name="connsiteY4" fmla="*/ 1574966 h 1582918"/>
              <a:gd name="connsiteX5" fmla="*/ 3214235 w 5468347"/>
              <a:gd name="connsiteY5" fmla="*/ 1161143 h 1582918"/>
              <a:gd name="connsiteX6" fmla="*/ 2448153 w 5468347"/>
              <a:gd name="connsiteY6" fmla="*/ 854408 h 1582918"/>
              <a:gd name="connsiteX7" fmla="*/ 1572398 w 5468347"/>
              <a:gd name="connsiteY7" fmla="*/ 937852 h 1582918"/>
              <a:gd name="connsiteX8" fmla="*/ 1281447 w 5468347"/>
              <a:gd name="connsiteY8" fmla="*/ 827716 h 1582918"/>
              <a:gd name="connsiteX9" fmla="*/ 158263 w 5468347"/>
              <a:gd name="connsiteY9" fmla="*/ 615914 h 1582918"/>
              <a:gd name="connsiteX10" fmla="*/ 231087 w 5468347"/>
              <a:gd name="connsiteY10" fmla="*/ 457382 h 1582918"/>
              <a:gd name="connsiteX11" fmla="*/ 1414 w 5468347"/>
              <a:gd name="connsiteY11" fmla="*/ 410090 h 1582918"/>
              <a:gd name="connsiteX12" fmla="*/ 417937 w 5468347"/>
              <a:gd name="connsiteY12" fmla="*/ 270533 h 1582918"/>
              <a:gd name="connsiteX13" fmla="*/ 1051890 w 5468347"/>
              <a:gd name="connsiteY13" fmla="*/ 437363 h 1582918"/>
              <a:gd name="connsiteX14" fmla="*/ 1549535 w 5468347"/>
              <a:gd name="connsiteY14" fmla="*/ 367846 h 1582918"/>
              <a:gd name="connsiteX15" fmla="*/ 1138815 w 5468347"/>
              <a:gd name="connsiteY15" fmla="*/ 345621 h 1582918"/>
              <a:gd name="connsiteX16" fmla="*/ 991889 w 5468347"/>
              <a:gd name="connsiteY16" fmla="*/ 115890 h 1582918"/>
              <a:gd name="connsiteX17" fmla="*/ 1647486 w 5468347"/>
              <a:gd name="connsiteY17" fmla="*/ 92040 h 1582918"/>
              <a:gd name="connsiteX18" fmla="*/ 2035402 w 5468347"/>
              <a:gd name="connsiteY18" fmla="*/ 849 h 1582918"/>
              <a:gd name="connsiteX0" fmla="*/ 2035402 w 5468347"/>
              <a:gd name="connsiteY0" fmla="*/ 849 h 1582918"/>
              <a:gd name="connsiteX1" fmla="*/ 2596704 w 5468347"/>
              <a:gd name="connsiteY1" fmla="*/ 141538 h 1582918"/>
              <a:gd name="connsiteX2" fmla="*/ 3488648 w 5468347"/>
              <a:gd name="connsiteY2" fmla="*/ 570305 h 1582918"/>
              <a:gd name="connsiteX3" fmla="*/ 5468347 w 5468347"/>
              <a:gd name="connsiteY3" fmla="*/ 1582918 h 1582918"/>
              <a:gd name="connsiteX4" fmla="*/ 4021210 w 5468347"/>
              <a:gd name="connsiteY4" fmla="*/ 1574966 h 1582918"/>
              <a:gd name="connsiteX5" fmla="*/ 3214235 w 5468347"/>
              <a:gd name="connsiteY5" fmla="*/ 1161143 h 1582918"/>
              <a:gd name="connsiteX6" fmla="*/ 2448153 w 5468347"/>
              <a:gd name="connsiteY6" fmla="*/ 854408 h 1582918"/>
              <a:gd name="connsiteX7" fmla="*/ 1572398 w 5468347"/>
              <a:gd name="connsiteY7" fmla="*/ 937852 h 1582918"/>
              <a:gd name="connsiteX8" fmla="*/ 1281447 w 5468347"/>
              <a:gd name="connsiteY8" fmla="*/ 827716 h 1582918"/>
              <a:gd name="connsiteX9" fmla="*/ 158263 w 5468347"/>
              <a:gd name="connsiteY9" fmla="*/ 615914 h 1582918"/>
              <a:gd name="connsiteX10" fmla="*/ 231087 w 5468347"/>
              <a:gd name="connsiteY10" fmla="*/ 457382 h 1582918"/>
              <a:gd name="connsiteX11" fmla="*/ 1414 w 5468347"/>
              <a:gd name="connsiteY11" fmla="*/ 410090 h 1582918"/>
              <a:gd name="connsiteX12" fmla="*/ 417937 w 5468347"/>
              <a:gd name="connsiteY12" fmla="*/ 270533 h 1582918"/>
              <a:gd name="connsiteX13" fmla="*/ 1051890 w 5468347"/>
              <a:gd name="connsiteY13" fmla="*/ 437363 h 1582918"/>
              <a:gd name="connsiteX14" fmla="*/ 1549535 w 5468347"/>
              <a:gd name="connsiteY14" fmla="*/ 367846 h 1582918"/>
              <a:gd name="connsiteX15" fmla="*/ 1138815 w 5468347"/>
              <a:gd name="connsiteY15" fmla="*/ 345621 h 1582918"/>
              <a:gd name="connsiteX16" fmla="*/ 991889 w 5468347"/>
              <a:gd name="connsiteY16" fmla="*/ 115890 h 1582918"/>
              <a:gd name="connsiteX17" fmla="*/ 1647486 w 5468347"/>
              <a:gd name="connsiteY17" fmla="*/ 92040 h 1582918"/>
              <a:gd name="connsiteX18" fmla="*/ 2035402 w 5468347"/>
              <a:gd name="connsiteY18" fmla="*/ 849 h 1582918"/>
              <a:gd name="connsiteX0" fmla="*/ 2035402 w 5468347"/>
              <a:gd name="connsiteY0" fmla="*/ 849 h 1590869"/>
              <a:gd name="connsiteX1" fmla="*/ 2596704 w 5468347"/>
              <a:gd name="connsiteY1" fmla="*/ 141538 h 1590869"/>
              <a:gd name="connsiteX2" fmla="*/ 3488648 w 5468347"/>
              <a:gd name="connsiteY2" fmla="*/ 570305 h 1590869"/>
              <a:gd name="connsiteX3" fmla="*/ 5468347 w 5468347"/>
              <a:gd name="connsiteY3" fmla="*/ 1582918 h 1590869"/>
              <a:gd name="connsiteX4" fmla="*/ 3862184 w 5468347"/>
              <a:gd name="connsiteY4" fmla="*/ 1590869 h 1590869"/>
              <a:gd name="connsiteX5" fmla="*/ 3214235 w 5468347"/>
              <a:gd name="connsiteY5" fmla="*/ 1161143 h 1590869"/>
              <a:gd name="connsiteX6" fmla="*/ 2448153 w 5468347"/>
              <a:gd name="connsiteY6" fmla="*/ 854408 h 1590869"/>
              <a:gd name="connsiteX7" fmla="*/ 1572398 w 5468347"/>
              <a:gd name="connsiteY7" fmla="*/ 937852 h 1590869"/>
              <a:gd name="connsiteX8" fmla="*/ 1281447 w 5468347"/>
              <a:gd name="connsiteY8" fmla="*/ 827716 h 1590869"/>
              <a:gd name="connsiteX9" fmla="*/ 158263 w 5468347"/>
              <a:gd name="connsiteY9" fmla="*/ 615914 h 1590869"/>
              <a:gd name="connsiteX10" fmla="*/ 231087 w 5468347"/>
              <a:gd name="connsiteY10" fmla="*/ 457382 h 1590869"/>
              <a:gd name="connsiteX11" fmla="*/ 1414 w 5468347"/>
              <a:gd name="connsiteY11" fmla="*/ 410090 h 1590869"/>
              <a:gd name="connsiteX12" fmla="*/ 417937 w 5468347"/>
              <a:gd name="connsiteY12" fmla="*/ 270533 h 1590869"/>
              <a:gd name="connsiteX13" fmla="*/ 1051890 w 5468347"/>
              <a:gd name="connsiteY13" fmla="*/ 437363 h 1590869"/>
              <a:gd name="connsiteX14" fmla="*/ 1549535 w 5468347"/>
              <a:gd name="connsiteY14" fmla="*/ 367846 h 1590869"/>
              <a:gd name="connsiteX15" fmla="*/ 1138815 w 5468347"/>
              <a:gd name="connsiteY15" fmla="*/ 345621 h 1590869"/>
              <a:gd name="connsiteX16" fmla="*/ 991889 w 5468347"/>
              <a:gd name="connsiteY16" fmla="*/ 115890 h 1590869"/>
              <a:gd name="connsiteX17" fmla="*/ 1647486 w 5468347"/>
              <a:gd name="connsiteY17" fmla="*/ 92040 h 1590869"/>
              <a:gd name="connsiteX18" fmla="*/ 2035402 w 5468347"/>
              <a:gd name="connsiteY18" fmla="*/ 849 h 1590869"/>
              <a:gd name="connsiteX0" fmla="*/ 2035402 w 5468347"/>
              <a:gd name="connsiteY0" fmla="*/ 849 h 1590869"/>
              <a:gd name="connsiteX1" fmla="*/ 2596704 w 5468347"/>
              <a:gd name="connsiteY1" fmla="*/ 141538 h 1590869"/>
              <a:gd name="connsiteX2" fmla="*/ 3488648 w 5468347"/>
              <a:gd name="connsiteY2" fmla="*/ 570305 h 1590869"/>
              <a:gd name="connsiteX3" fmla="*/ 5468347 w 5468347"/>
              <a:gd name="connsiteY3" fmla="*/ 1582918 h 1590869"/>
              <a:gd name="connsiteX4" fmla="*/ 3862184 w 5468347"/>
              <a:gd name="connsiteY4" fmla="*/ 1590869 h 1590869"/>
              <a:gd name="connsiteX5" fmla="*/ 3214235 w 5468347"/>
              <a:gd name="connsiteY5" fmla="*/ 1161143 h 1590869"/>
              <a:gd name="connsiteX6" fmla="*/ 2448153 w 5468347"/>
              <a:gd name="connsiteY6" fmla="*/ 854408 h 1590869"/>
              <a:gd name="connsiteX7" fmla="*/ 1572398 w 5468347"/>
              <a:gd name="connsiteY7" fmla="*/ 937852 h 1590869"/>
              <a:gd name="connsiteX8" fmla="*/ 1281447 w 5468347"/>
              <a:gd name="connsiteY8" fmla="*/ 827716 h 1590869"/>
              <a:gd name="connsiteX9" fmla="*/ 158263 w 5468347"/>
              <a:gd name="connsiteY9" fmla="*/ 615914 h 1590869"/>
              <a:gd name="connsiteX10" fmla="*/ 231087 w 5468347"/>
              <a:gd name="connsiteY10" fmla="*/ 457382 h 1590869"/>
              <a:gd name="connsiteX11" fmla="*/ 1414 w 5468347"/>
              <a:gd name="connsiteY11" fmla="*/ 410090 h 1590869"/>
              <a:gd name="connsiteX12" fmla="*/ 417937 w 5468347"/>
              <a:gd name="connsiteY12" fmla="*/ 270533 h 1590869"/>
              <a:gd name="connsiteX13" fmla="*/ 1051890 w 5468347"/>
              <a:gd name="connsiteY13" fmla="*/ 437363 h 1590869"/>
              <a:gd name="connsiteX14" fmla="*/ 1549535 w 5468347"/>
              <a:gd name="connsiteY14" fmla="*/ 367846 h 1590869"/>
              <a:gd name="connsiteX15" fmla="*/ 1138815 w 5468347"/>
              <a:gd name="connsiteY15" fmla="*/ 345621 h 1590869"/>
              <a:gd name="connsiteX16" fmla="*/ 991889 w 5468347"/>
              <a:gd name="connsiteY16" fmla="*/ 115890 h 1590869"/>
              <a:gd name="connsiteX17" fmla="*/ 1647486 w 5468347"/>
              <a:gd name="connsiteY17" fmla="*/ 92040 h 1590869"/>
              <a:gd name="connsiteX18" fmla="*/ 2035402 w 5468347"/>
              <a:gd name="connsiteY18" fmla="*/ 849 h 159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68347" h="1590869">
                <a:moveTo>
                  <a:pt x="2035402" y="849"/>
                </a:moveTo>
                <a:cubicBezTo>
                  <a:pt x="2197434" y="-5873"/>
                  <a:pt x="2388365" y="26053"/>
                  <a:pt x="2596704" y="141538"/>
                </a:cubicBezTo>
                <a:cubicBezTo>
                  <a:pt x="2882877" y="296530"/>
                  <a:pt x="3113344" y="409742"/>
                  <a:pt x="3488648" y="570305"/>
                </a:cubicBezTo>
                <a:lnTo>
                  <a:pt x="5468347" y="1582918"/>
                </a:lnTo>
                <a:lnTo>
                  <a:pt x="3862184" y="1590869"/>
                </a:lnTo>
                <a:cubicBezTo>
                  <a:pt x="3609095" y="1421123"/>
                  <a:pt x="3449907" y="1283886"/>
                  <a:pt x="3214235" y="1161143"/>
                </a:cubicBezTo>
                <a:cubicBezTo>
                  <a:pt x="2978563" y="1038400"/>
                  <a:pt x="2766821" y="883267"/>
                  <a:pt x="2448153" y="854408"/>
                </a:cubicBezTo>
                <a:cubicBezTo>
                  <a:pt x="2143410" y="808837"/>
                  <a:pt x="1776133" y="951121"/>
                  <a:pt x="1572398" y="937852"/>
                </a:cubicBezTo>
                <a:cubicBezTo>
                  <a:pt x="1505125" y="926208"/>
                  <a:pt x="1357077" y="858858"/>
                  <a:pt x="1281447" y="827716"/>
                </a:cubicBezTo>
                <a:cubicBezTo>
                  <a:pt x="885698" y="751545"/>
                  <a:pt x="570724" y="664232"/>
                  <a:pt x="158263" y="615914"/>
                </a:cubicBezTo>
                <a:cubicBezTo>
                  <a:pt x="86907" y="604850"/>
                  <a:pt x="149248" y="490730"/>
                  <a:pt x="231087" y="457382"/>
                </a:cubicBezTo>
                <a:lnTo>
                  <a:pt x="1414" y="410090"/>
                </a:lnTo>
                <a:cubicBezTo>
                  <a:pt x="-19437" y="255872"/>
                  <a:pt x="193679" y="238135"/>
                  <a:pt x="417937" y="270533"/>
                </a:cubicBezTo>
                <a:cubicBezTo>
                  <a:pt x="654322" y="317787"/>
                  <a:pt x="815504" y="362256"/>
                  <a:pt x="1051890" y="437363"/>
                </a:cubicBezTo>
                <a:cubicBezTo>
                  <a:pt x="1217771" y="414191"/>
                  <a:pt x="1436574" y="452295"/>
                  <a:pt x="1549535" y="367846"/>
                </a:cubicBezTo>
                <a:cubicBezTo>
                  <a:pt x="1412629" y="360438"/>
                  <a:pt x="1256225" y="378097"/>
                  <a:pt x="1138815" y="345621"/>
                </a:cubicBezTo>
                <a:cubicBezTo>
                  <a:pt x="1000710" y="335892"/>
                  <a:pt x="896026" y="181325"/>
                  <a:pt x="991889" y="115890"/>
                </a:cubicBezTo>
                <a:cubicBezTo>
                  <a:pt x="1199280" y="54090"/>
                  <a:pt x="1518085" y="131556"/>
                  <a:pt x="1647486" y="92040"/>
                </a:cubicBezTo>
                <a:cubicBezTo>
                  <a:pt x="1740234" y="52939"/>
                  <a:pt x="1873369" y="7571"/>
                  <a:pt x="2035402" y="849"/>
                </a:cubicBezTo>
                <a:close/>
              </a:path>
            </a:pathLst>
          </a:custGeom>
          <a:solidFill>
            <a:srgbClr val="FDCBA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82" name="Freeform 20">
            <a:extLst>
              <a:ext uri="{FF2B5EF4-FFF2-40B4-BE49-F238E27FC236}">
                <a16:creationId xmlns:a16="http://schemas.microsoft.com/office/drawing/2014/main" id="{05A74679-EB71-41F2-8B4E-0CBD071D6A3B}"/>
              </a:ext>
            </a:extLst>
          </p:cNvPr>
          <p:cNvSpPr/>
          <p:nvPr/>
        </p:nvSpPr>
        <p:spPr>
          <a:xfrm rot="10800000">
            <a:off x="1808703" y="1408486"/>
            <a:ext cx="5436709" cy="1581666"/>
          </a:xfrm>
          <a:custGeom>
            <a:avLst/>
            <a:gdLst>
              <a:gd name="connsiteX0" fmla="*/ 2035402 w 5468347"/>
              <a:gd name="connsiteY0" fmla="*/ 849 h 1582918"/>
              <a:gd name="connsiteX1" fmla="*/ 2596704 w 5468347"/>
              <a:gd name="connsiteY1" fmla="*/ 141538 h 1582918"/>
              <a:gd name="connsiteX2" fmla="*/ 3488648 w 5468347"/>
              <a:gd name="connsiteY2" fmla="*/ 570305 h 1582918"/>
              <a:gd name="connsiteX3" fmla="*/ 5468347 w 5468347"/>
              <a:gd name="connsiteY3" fmla="*/ 1582918 h 1582918"/>
              <a:gd name="connsiteX4" fmla="*/ 3631596 w 5468347"/>
              <a:gd name="connsiteY4" fmla="*/ 1574966 h 1582918"/>
              <a:gd name="connsiteX5" fmla="*/ 3269121 w 5468347"/>
              <a:gd name="connsiteY5" fmla="*/ 1173092 h 1582918"/>
              <a:gd name="connsiteX6" fmla="*/ 3214235 w 5468347"/>
              <a:gd name="connsiteY6" fmla="*/ 1161143 h 1582918"/>
              <a:gd name="connsiteX7" fmla="*/ 2448153 w 5468347"/>
              <a:gd name="connsiteY7" fmla="*/ 854408 h 1582918"/>
              <a:gd name="connsiteX8" fmla="*/ 1572398 w 5468347"/>
              <a:gd name="connsiteY8" fmla="*/ 937852 h 1582918"/>
              <a:gd name="connsiteX9" fmla="*/ 1281447 w 5468347"/>
              <a:gd name="connsiteY9" fmla="*/ 827716 h 1582918"/>
              <a:gd name="connsiteX10" fmla="*/ 158263 w 5468347"/>
              <a:gd name="connsiteY10" fmla="*/ 615914 h 1582918"/>
              <a:gd name="connsiteX11" fmla="*/ 231087 w 5468347"/>
              <a:gd name="connsiteY11" fmla="*/ 457382 h 1582918"/>
              <a:gd name="connsiteX12" fmla="*/ 1414 w 5468347"/>
              <a:gd name="connsiteY12" fmla="*/ 410090 h 1582918"/>
              <a:gd name="connsiteX13" fmla="*/ 417937 w 5468347"/>
              <a:gd name="connsiteY13" fmla="*/ 270533 h 1582918"/>
              <a:gd name="connsiteX14" fmla="*/ 1051890 w 5468347"/>
              <a:gd name="connsiteY14" fmla="*/ 437363 h 1582918"/>
              <a:gd name="connsiteX15" fmla="*/ 1549535 w 5468347"/>
              <a:gd name="connsiteY15" fmla="*/ 367846 h 1582918"/>
              <a:gd name="connsiteX16" fmla="*/ 1138815 w 5468347"/>
              <a:gd name="connsiteY16" fmla="*/ 345621 h 1582918"/>
              <a:gd name="connsiteX17" fmla="*/ 991889 w 5468347"/>
              <a:gd name="connsiteY17" fmla="*/ 115890 h 1582918"/>
              <a:gd name="connsiteX18" fmla="*/ 1647486 w 5468347"/>
              <a:gd name="connsiteY18" fmla="*/ 92040 h 1582918"/>
              <a:gd name="connsiteX19" fmla="*/ 2035402 w 5468347"/>
              <a:gd name="connsiteY19" fmla="*/ 849 h 1582918"/>
              <a:gd name="connsiteX0" fmla="*/ 2035402 w 5468347"/>
              <a:gd name="connsiteY0" fmla="*/ 849 h 1582918"/>
              <a:gd name="connsiteX1" fmla="*/ 2596704 w 5468347"/>
              <a:gd name="connsiteY1" fmla="*/ 141538 h 1582918"/>
              <a:gd name="connsiteX2" fmla="*/ 3488648 w 5468347"/>
              <a:gd name="connsiteY2" fmla="*/ 570305 h 1582918"/>
              <a:gd name="connsiteX3" fmla="*/ 5468347 w 5468347"/>
              <a:gd name="connsiteY3" fmla="*/ 1582918 h 1582918"/>
              <a:gd name="connsiteX4" fmla="*/ 3631596 w 5468347"/>
              <a:gd name="connsiteY4" fmla="*/ 1574966 h 1582918"/>
              <a:gd name="connsiteX5" fmla="*/ 3214235 w 5468347"/>
              <a:gd name="connsiteY5" fmla="*/ 1161143 h 1582918"/>
              <a:gd name="connsiteX6" fmla="*/ 2448153 w 5468347"/>
              <a:gd name="connsiteY6" fmla="*/ 854408 h 1582918"/>
              <a:gd name="connsiteX7" fmla="*/ 1572398 w 5468347"/>
              <a:gd name="connsiteY7" fmla="*/ 937852 h 1582918"/>
              <a:gd name="connsiteX8" fmla="*/ 1281447 w 5468347"/>
              <a:gd name="connsiteY8" fmla="*/ 827716 h 1582918"/>
              <a:gd name="connsiteX9" fmla="*/ 158263 w 5468347"/>
              <a:gd name="connsiteY9" fmla="*/ 615914 h 1582918"/>
              <a:gd name="connsiteX10" fmla="*/ 231087 w 5468347"/>
              <a:gd name="connsiteY10" fmla="*/ 457382 h 1582918"/>
              <a:gd name="connsiteX11" fmla="*/ 1414 w 5468347"/>
              <a:gd name="connsiteY11" fmla="*/ 410090 h 1582918"/>
              <a:gd name="connsiteX12" fmla="*/ 417937 w 5468347"/>
              <a:gd name="connsiteY12" fmla="*/ 270533 h 1582918"/>
              <a:gd name="connsiteX13" fmla="*/ 1051890 w 5468347"/>
              <a:gd name="connsiteY13" fmla="*/ 437363 h 1582918"/>
              <a:gd name="connsiteX14" fmla="*/ 1549535 w 5468347"/>
              <a:gd name="connsiteY14" fmla="*/ 367846 h 1582918"/>
              <a:gd name="connsiteX15" fmla="*/ 1138815 w 5468347"/>
              <a:gd name="connsiteY15" fmla="*/ 345621 h 1582918"/>
              <a:gd name="connsiteX16" fmla="*/ 991889 w 5468347"/>
              <a:gd name="connsiteY16" fmla="*/ 115890 h 1582918"/>
              <a:gd name="connsiteX17" fmla="*/ 1647486 w 5468347"/>
              <a:gd name="connsiteY17" fmla="*/ 92040 h 1582918"/>
              <a:gd name="connsiteX18" fmla="*/ 2035402 w 5468347"/>
              <a:gd name="connsiteY18" fmla="*/ 849 h 1582918"/>
              <a:gd name="connsiteX0" fmla="*/ 2035402 w 5468347"/>
              <a:gd name="connsiteY0" fmla="*/ 849 h 1582918"/>
              <a:gd name="connsiteX1" fmla="*/ 2596704 w 5468347"/>
              <a:gd name="connsiteY1" fmla="*/ 141538 h 1582918"/>
              <a:gd name="connsiteX2" fmla="*/ 3488648 w 5468347"/>
              <a:gd name="connsiteY2" fmla="*/ 570305 h 1582918"/>
              <a:gd name="connsiteX3" fmla="*/ 5468347 w 5468347"/>
              <a:gd name="connsiteY3" fmla="*/ 1582918 h 1582918"/>
              <a:gd name="connsiteX4" fmla="*/ 4021210 w 5468347"/>
              <a:gd name="connsiteY4" fmla="*/ 1574966 h 1582918"/>
              <a:gd name="connsiteX5" fmla="*/ 3214235 w 5468347"/>
              <a:gd name="connsiteY5" fmla="*/ 1161143 h 1582918"/>
              <a:gd name="connsiteX6" fmla="*/ 2448153 w 5468347"/>
              <a:gd name="connsiteY6" fmla="*/ 854408 h 1582918"/>
              <a:gd name="connsiteX7" fmla="*/ 1572398 w 5468347"/>
              <a:gd name="connsiteY7" fmla="*/ 937852 h 1582918"/>
              <a:gd name="connsiteX8" fmla="*/ 1281447 w 5468347"/>
              <a:gd name="connsiteY8" fmla="*/ 827716 h 1582918"/>
              <a:gd name="connsiteX9" fmla="*/ 158263 w 5468347"/>
              <a:gd name="connsiteY9" fmla="*/ 615914 h 1582918"/>
              <a:gd name="connsiteX10" fmla="*/ 231087 w 5468347"/>
              <a:gd name="connsiteY10" fmla="*/ 457382 h 1582918"/>
              <a:gd name="connsiteX11" fmla="*/ 1414 w 5468347"/>
              <a:gd name="connsiteY11" fmla="*/ 410090 h 1582918"/>
              <a:gd name="connsiteX12" fmla="*/ 417937 w 5468347"/>
              <a:gd name="connsiteY12" fmla="*/ 270533 h 1582918"/>
              <a:gd name="connsiteX13" fmla="*/ 1051890 w 5468347"/>
              <a:gd name="connsiteY13" fmla="*/ 437363 h 1582918"/>
              <a:gd name="connsiteX14" fmla="*/ 1549535 w 5468347"/>
              <a:gd name="connsiteY14" fmla="*/ 367846 h 1582918"/>
              <a:gd name="connsiteX15" fmla="*/ 1138815 w 5468347"/>
              <a:gd name="connsiteY15" fmla="*/ 345621 h 1582918"/>
              <a:gd name="connsiteX16" fmla="*/ 991889 w 5468347"/>
              <a:gd name="connsiteY16" fmla="*/ 115890 h 1582918"/>
              <a:gd name="connsiteX17" fmla="*/ 1647486 w 5468347"/>
              <a:gd name="connsiteY17" fmla="*/ 92040 h 1582918"/>
              <a:gd name="connsiteX18" fmla="*/ 2035402 w 5468347"/>
              <a:gd name="connsiteY18" fmla="*/ 849 h 1582918"/>
              <a:gd name="connsiteX0" fmla="*/ 2035402 w 5468347"/>
              <a:gd name="connsiteY0" fmla="*/ 849 h 1590869"/>
              <a:gd name="connsiteX1" fmla="*/ 2596704 w 5468347"/>
              <a:gd name="connsiteY1" fmla="*/ 141538 h 1590869"/>
              <a:gd name="connsiteX2" fmla="*/ 3488648 w 5468347"/>
              <a:gd name="connsiteY2" fmla="*/ 570305 h 1590869"/>
              <a:gd name="connsiteX3" fmla="*/ 5468347 w 5468347"/>
              <a:gd name="connsiteY3" fmla="*/ 1582918 h 1590869"/>
              <a:gd name="connsiteX4" fmla="*/ 3862184 w 5468347"/>
              <a:gd name="connsiteY4" fmla="*/ 1590869 h 1590869"/>
              <a:gd name="connsiteX5" fmla="*/ 3214235 w 5468347"/>
              <a:gd name="connsiteY5" fmla="*/ 1161143 h 1590869"/>
              <a:gd name="connsiteX6" fmla="*/ 2448153 w 5468347"/>
              <a:gd name="connsiteY6" fmla="*/ 854408 h 1590869"/>
              <a:gd name="connsiteX7" fmla="*/ 1572398 w 5468347"/>
              <a:gd name="connsiteY7" fmla="*/ 937852 h 1590869"/>
              <a:gd name="connsiteX8" fmla="*/ 1281447 w 5468347"/>
              <a:gd name="connsiteY8" fmla="*/ 827716 h 1590869"/>
              <a:gd name="connsiteX9" fmla="*/ 158263 w 5468347"/>
              <a:gd name="connsiteY9" fmla="*/ 615914 h 1590869"/>
              <a:gd name="connsiteX10" fmla="*/ 231087 w 5468347"/>
              <a:gd name="connsiteY10" fmla="*/ 457382 h 1590869"/>
              <a:gd name="connsiteX11" fmla="*/ 1414 w 5468347"/>
              <a:gd name="connsiteY11" fmla="*/ 410090 h 1590869"/>
              <a:gd name="connsiteX12" fmla="*/ 417937 w 5468347"/>
              <a:gd name="connsiteY12" fmla="*/ 270533 h 1590869"/>
              <a:gd name="connsiteX13" fmla="*/ 1051890 w 5468347"/>
              <a:gd name="connsiteY13" fmla="*/ 437363 h 1590869"/>
              <a:gd name="connsiteX14" fmla="*/ 1549535 w 5468347"/>
              <a:gd name="connsiteY14" fmla="*/ 367846 h 1590869"/>
              <a:gd name="connsiteX15" fmla="*/ 1138815 w 5468347"/>
              <a:gd name="connsiteY15" fmla="*/ 345621 h 1590869"/>
              <a:gd name="connsiteX16" fmla="*/ 991889 w 5468347"/>
              <a:gd name="connsiteY16" fmla="*/ 115890 h 1590869"/>
              <a:gd name="connsiteX17" fmla="*/ 1647486 w 5468347"/>
              <a:gd name="connsiteY17" fmla="*/ 92040 h 1590869"/>
              <a:gd name="connsiteX18" fmla="*/ 2035402 w 5468347"/>
              <a:gd name="connsiteY18" fmla="*/ 849 h 1590869"/>
              <a:gd name="connsiteX0" fmla="*/ 2035402 w 5468347"/>
              <a:gd name="connsiteY0" fmla="*/ 849 h 1590869"/>
              <a:gd name="connsiteX1" fmla="*/ 2596704 w 5468347"/>
              <a:gd name="connsiteY1" fmla="*/ 141538 h 1590869"/>
              <a:gd name="connsiteX2" fmla="*/ 3488648 w 5468347"/>
              <a:gd name="connsiteY2" fmla="*/ 570305 h 1590869"/>
              <a:gd name="connsiteX3" fmla="*/ 5468347 w 5468347"/>
              <a:gd name="connsiteY3" fmla="*/ 1582918 h 1590869"/>
              <a:gd name="connsiteX4" fmla="*/ 3862184 w 5468347"/>
              <a:gd name="connsiteY4" fmla="*/ 1590869 h 1590869"/>
              <a:gd name="connsiteX5" fmla="*/ 3214235 w 5468347"/>
              <a:gd name="connsiteY5" fmla="*/ 1161143 h 1590869"/>
              <a:gd name="connsiteX6" fmla="*/ 2448153 w 5468347"/>
              <a:gd name="connsiteY6" fmla="*/ 854408 h 1590869"/>
              <a:gd name="connsiteX7" fmla="*/ 1572398 w 5468347"/>
              <a:gd name="connsiteY7" fmla="*/ 937852 h 1590869"/>
              <a:gd name="connsiteX8" fmla="*/ 1281447 w 5468347"/>
              <a:gd name="connsiteY8" fmla="*/ 827716 h 1590869"/>
              <a:gd name="connsiteX9" fmla="*/ 158263 w 5468347"/>
              <a:gd name="connsiteY9" fmla="*/ 615914 h 1590869"/>
              <a:gd name="connsiteX10" fmla="*/ 231087 w 5468347"/>
              <a:gd name="connsiteY10" fmla="*/ 457382 h 1590869"/>
              <a:gd name="connsiteX11" fmla="*/ 1414 w 5468347"/>
              <a:gd name="connsiteY11" fmla="*/ 410090 h 1590869"/>
              <a:gd name="connsiteX12" fmla="*/ 417937 w 5468347"/>
              <a:gd name="connsiteY12" fmla="*/ 270533 h 1590869"/>
              <a:gd name="connsiteX13" fmla="*/ 1051890 w 5468347"/>
              <a:gd name="connsiteY13" fmla="*/ 437363 h 1590869"/>
              <a:gd name="connsiteX14" fmla="*/ 1549535 w 5468347"/>
              <a:gd name="connsiteY14" fmla="*/ 367846 h 1590869"/>
              <a:gd name="connsiteX15" fmla="*/ 1138815 w 5468347"/>
              <a:gd name="connsiteY15" fmla="*/ 345621 h 1590869"/>
              <a:gd name="connsiteX16" fmla="*/ 991889 w 5468347"/>
              <a:gd name="connsiteY16" fmla="*/ 115890 h 1590869"/>
              <a:gd name="connsiteX17" fmla="*/ 1647486 w 5468347"/>
              <a:gd name="connsiteY17" fmla="*/ 92040 h 1590869"/>
              <a:gd name="connsiteX18" fmla="*/ 2035402 w 5468347"/>
              <a:gd name="connsiteY18" fmla="*/ 849 h 159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68347" h="1590869">
                <a:moveTo>
                  <a:pt x="2035402" y="849"/>
                </a:moveTo>
                <a:cubicBezTo>
                  <a:pt x="2197434" y="-5873"/>
                  <a:pt x="2388365" y="26053"/>
                  <a:pt x="2596704" y="141538"/>
                </a:cubicBezTo>
                <a:cubicBezTo>
                  <a:pt x="2882877" y="296530"/>
                  <a:pt x="3113344" y="409742"/>
                  <a:pt x="3488648" y="570305"/>
                </a:cubicBezTo>
                <a:lnTo>
                  <a:pt x="5468347" y="1582918"/>
                </a:lnTo>
                <a:lnTo>
                  <a:pt x="3862184" y="1590869"/>
                </a:lnTo>
                <a:cubicBezTo>
                  <a:pt x="3609095" y="1421123"/>
                  <a:pt x="3449907" y="1283886"/>
                  <a:pt x="3214235" y="1161143"/>
                </a:cubicBezTo>
                <a:cubicBezTo>
                  <a:pt x="2978563" y="1038400"/>
                  <a:pt x="2766821" y="883267"/>
                  <a:pt x="2448153" y="854408"/>
                </a:cubicBezTo>
                <a:cubicBezTo>
                  <a:pt x="2143410" y="808837"/>
                  <a:pt x="1776133" y="951121"/>
                  <a:pt x="1572398" y="937852"/>
                </a:cubicBezTo>
                <a:cubicBezTo>
                  <a:pt x="1505125" y="926208"/>
                  <a:pt x="1357077" y="858858"/>
                  <a:pt x="1281447" y="827716"/>
                </a:cubicBezTo>
                <a:cubicBezTo>
                  <a:pt x="885698" y="751545"/>
                  <a:pt x="570724" y="664232"/>
                  <a:pt x="158263" y="615914"/>
                </a:cubicBezTo>
                <a:cubicBezTo>
                  <a:pt x="86907" y="604850"/>
                  <a:pt x="149248" y="490730"/>
                  <a:pt x="231087" y="457382"/>
                </a:cubicBezTo>
                <a:lnTo>
                  <a:pt x="1414" y="410090"/>
                </a:lnTo>
                <a:cubicBezTo>
                  <a:pt x="-19437" y="255872"/>
                  <a:pt x="193679" y="238135"/>
                  <a:pt x="417937" y="270533"/>
                </a:cubicBezTo>
                <a:cubicBezTo>
                  <a:pt x="654322" y="317787"/>
                  <a:pt x="815504" y="362256"/>
                  <a:pt x="1051890" y="437363"/>
                </a:cubicBezTo>
                <a:cubicBezTo>
                  <a:pt x="1217771" y="414191"/>
                  <a:pt x="1436574" y="452295"/>
                  <a:pt x="1549535" y="367846"/>
                </a:cubicBezTo>
                <a:cubicBezTo>
                  <a:pt x="1412629" y="360438"/>
                  <a:pt x="1256225" y="378097"/>
                  <a:pt x="1138815" y="345621"/>
                </a:cubicBezTo>
                <a:cubicBezTo>
                  <a:pt x="1000710" y="335892"/>
                  <a:pt x="896026" y="181325"/>
                  <a:pt x="991889" y="115890"/>
                </a:cubicBezTo>
                <a:cubicBezTo>
                  <a:pt x="1199280" y="54090"/>
                  <a:pt x="1518085" y="131556"/>
                  <a:pt x="1647486" y="92040"/>
                </a:cubicBezTo>
                <a:cubicBezTo>
                  <a:pt x="1740234" y="52939"/>
                  <a:pt x="1873369" y="7571"/>
                  <a:pt x="2035402" y="849"/>
                </a:cubicBezTo>
                <a:close/>
              </a:path>
            </a:pathLst>
          </a:custGeom>
          <a:solidFill>
            <a:srgbClr val="FDCBA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583" name="Group 44">
            <a:extLst>
              <a:ext uri="{FF2B5EF4-FFF2-40B4-BE49-F238E27FC236}">
                <a16:creationId xmlns:a16="http://schemas.microsoft.com/office/drawing/2014/main" id="{321349E0-E245-4EEC-8793-9CB18A418936}"/>
              </a:ext>
            </a:extLst>
          </p:cNvPr>
          <p:cNvGrpSpPr/>
          <p:nvPr/>
        </p:nvGrpSpPr>
        <p:grpSpPr>
          <a:xfrm>
            <a:off x="656574" y="2723685"/>
            <a:ext cx="3095999" cy="923331"/>
            <a:chOff x="2571742" y="4283314"/>
            <a:chExt cx="2205963" cy="923329"/>
          </a:xfrm>
        </p:grpSpPr>
        <p:sp>
          <p:nvSpPr>
            <p:cNvPr id="584" name="TextBox 583">
              <a:extLst>
                <a:ext uri="{FF2B5EF4-FFF2-40B4-BE49-F238E27FC236}">
                  <a16:creationId xmlns:a16="http://schemas.microsoft.com/office/drawing/2014/main" id="{C64290BA-4E41-47F4-A681-10318DEAAAA0}"/>
                </a:ext>
              </a:extLst>
            </p:cNvPr>
            <p:cNvSpPr txBox="1"/>
            <p:nvPr/>
          </p:nvSpPr>
          <p:spPr>
            <a:xfrm>
              <a:off x="2571742" y="4560313"/>
              <a:ext cx="2205963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5" name="TextBox 584">
              <a:extLst>
                <a:ext uri="{FF2B5EF4-FFF2-40B4-BE49-F238E27FC236}">
                  <a16:creationId xmlns:a16="http://schemas.microsoft.com/office/drawing/2014/main" id="{789422AF-762A-4AB5-8251-F69B3B336F60}"/>
                </a:ext>
              </a:extLst>
            </p:cNvPr>
            <p:cNvSpPr txBox="1"/>
            <p:nvPr/>
          </p:nvSpPr>
          <p:spPr>
            <a:xfrm>
              <a:off x="2571742" y="4283314"/>
              <a:ext cx="2205963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ea typeface="+mj-ea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586" name="Group 47">
            <a:extLst>
              <a:ext uri="{FF2B5EF4-FFF2-40B4-BE49-F238E27FC236}">
                <a16:creationId xmlns:a16="http://schemas.microsoft.com/office/drawing/2014/main" id="{97BA4C28-9BB1-4DEC-8C6A-504DAE6522D9}"/>
              </a:ext>
            </a:extLst>
          </p:cNvPr>
          <p:cNvGrpSpPr/>
          <p:nvPr/>
        </p:nvGrpSpPr>
        <p:grpSpPr>
          <a:xfrm>
            <a:off x="656568" y="5054682"/>
            <a:ext cx="3096002" cy="923331"/>
            <a:chOff x="2551706" y="4283314"/>
            <a:chExt cx="2205964" cy="923329"/>
          </a:xfrm>
        </p:grpSpPr>
        <p:sp>
          <p:nvSpPr>
            <p:cNvPr id="587" name="TextBox 586">
              <a:extLst>
                <a:ext uri="{FF2B5EF4-FFF2-40B4-BE49-F238E27FC236}">
                  <a16:creationId xmlns:a16="http://schemas.microsoft.com/office/drawing/2014/main" id="{74F70D51-425B-479F-ACDE-344E8EA3E07C}"/>
                </a:ext>
              </a:extLst>
            </p:cNvPr>
            <p:cNvSpPr txBox="1"/>
            <p:nvPr/>
          </p:nvSpPr>
          <p:spPr>
            <a:xfrm>
              <a:off x="2551706" y="4560313"/>
              <a:ext cx="2205964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8" name="TextBox 587">
              <a:extLst>
                <a:ext uri="{FF2B5EF4-FFF2-40B4-BE49-F238E27FC236}">
                  <a16:creationId xmlns:a16="http://schemas.microsoft.com/office/drawing/2014/main" id="{11480CA5-719E-4EB6-8C5A-C390DBFFC95D}"/>
                </a:ext>
              </a:extLst>
            </p:cNvPr>
            <p:cNvSpPr txBox="1"/>
            <p:nvPr/>
          </p:nvSpPr>
          <p:spPr>
            <a:xfrm>
              <a:off x="2551706" y="4283314"/>
              <a:ext cx="2205964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3"/>
                  </a:solidFill>
                  <a:ea typeface="+mj-ea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589" name="Group 50">
            <a:extLst>
              <a:ext uri="{FF2B5EF4-FFF2-40B4-BE49-F238E27FC236}">
                <a16:creationId xmlns:a16="http://schemas.microsoft.com/office/drawing/2014/main" id="{3F728AE4-67E0-4CAD-8249-7EC3973C520C}"/>
              </a:ext>
            </a:extLst>
          </p:cNvPr>
          <p:cNvGrpSpPr/>
          <p:nvPr/>
        </p:nvGrpSpPr>
        <p:grpSpPr>
          <a:xfrm>
            <a:off x="656568" y="3886718"/>
            <a:ext cx="3096002" cy="923331"/>
            <a:chOff x="2551705" y="4283314"/>
            <a:chExt cx="2205965" cy="923329"/>
          </a:xfrm>
        </p:grpSpPr>
        <p:sp>
          <p:nvSpPr>
            <p:cNvPr id="590" name="TextBox 589">
              <a:extLst>
                <a:ext uri="{FF2B5EF4-FFF2-40B4-BE49-F238E27FC236}">
                  <a16:creationId xmlns:a16="http://schemas.microsoft.com/office/drawing/2014/main" id="{661D4F20-F1FD-43F9-A800-BA4EE62ED4A7}"/>
                </a:ext>
              </a:extLst>
            </p:cNvPr>
            <p:cNvSpPr txBox="1"/>
            <p:nvPr/>
          </p:nvSpPr>
          <p:spPr>
            <a:xfrm>
              <a:off x="2551705" y="4560313"/>
              <a:ext cx="2205964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1" name="TextBox 590">
              <a:extLst>
                <a:ext uri="{FF2B5EF4-FFF2-40B4-BE49-F238E27FC236}">
                  <a16:creationId xmlns:a16="http://schemas.microsoft.com/office/drawing/2014/main" id="{0FFB70CD-AB8B-442E-BCB0-6D4E7792A639}"/>
                </a:ext>
              </a:extLst>
            </p:cNvPr>
            <p:cNvSpPr txBox="1"/>
            <p:nvPr/>
          </p:nvSpPr>
          <p:spPr>
            <a:xfrm>
              <a:off x="2551706" y="4283314"/>
              <a:ext cx="2205964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ea typeface="+mj-ea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592" name="Group 53">
            <a:extLst>
              <a:ext uri="{FF2B5EF4-FFF2-40B4-BE49-F238E27FC236}">
                <a16:creationId xmlns:a16="http://schemas.microsoft.com/office/drawing/2014/main" id="{D73F1E99-DF0C-4654-9D0F-5DD73149AF19}"/>
              </a:ext>
            </a:extLst>
          </p:cNvPr>
          <p:cNvGrpSpPr/>
          <p:nvPr/>
        </p:nvGrpSpPr>
        <p:grpSpPr>
          <a:xfrm>
            <a:off x="8439429" y="3886718"/>
            <a:ext cx="3096000" cy="923331"/>
            <a:chOff x="2551705" y="4283314"/>
            <a:chExt cx="2319429" cy="923329"/>
          </a:xfrm>
        </p:grpSpPr>
        <p:sp>
          <p:nvSpPr>
            <p:cNvPr id="593" name="TextBox 592">
              <a:extLst>
                <a:ext uri="{FF2B5EF4-FFF2-40B4-BE49-F238E27FC236}">
                  <a16:creationId xmlns:a16="http://schemas.microsoft.com/office/drawing/2014/main" id="{5DE41594-F9E8-479E-89E7-42AAA0C84E87}"/>
                </a:ext>
              </a:extLst>
            </p:cNvPr>
            <p:cNvSpPr txBox="1"/>
            <p:nvPr/>
          </p:nvSpPr>
          <p:spPr>
            <a:xfrm>
              <a:off x="2551705" y="4560313"/>
              <a:ext cx="2319429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4" name="TextBox 593">
              <a:extLst>
                <a:ext uri="{FF2B5EF4-FFF2-40B4-BE49-F238E27FC236}">
                  <a16:creationId xmlns:a16="http://schemas.microsoft.com/office/drawing/2014/main" id="{792A7EE7-FFAF-4B35-8739-4787E6D98A08}"/>
                </a:ext>
              </a:extLst>
            </p:cNvPr>
            <p:cNvSpPr txBox="1"/>
            <p:nvPr/>
          </p:nvSpPr>
          <p:spPr>
            <a:xfrm>
              <a:off x="2551705" y="4283314"/>
              <a:ext cx="2319429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6"/>
                  </a:solidFill>
                  <a:ea typeface="+mj-ea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6"/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595" name="Group 56">
            <a:extLst>
              <a:ext uri="{FF2B5EF4-FFF2-40B4-BE49-F238E27FC236}">
                <a16:creationId xmlns:a16="http://schemas.microsoft.com/office/drawing/2014/main" id="{30A56CED-B671-4426-BCBC-B888E715EA22}"/>
              </a:ext>
            </a:extLst>
          </p:cNvPr>
          <p:cNvGrpSpPr/>
          <p:nvPr/>
        </p:nvGrpSpPr>
        <p:grpSpPr>
          <a:xfrm>
            <a:off x="8439431" y="2723685"/>
            <a:ext cx="3096000" cy="923331"/>
            <a:chOff x="2551705" y="4283314"/>
            <a:chExt cx="2319429" cy="923329"/>
          </a:xfrm>
        </p:grpSpPr>
        <p:sp>
          <p:nvSpPr>
            <p:cNvPr id="596" name="TextBox 595">
              <a:extLst>
                <a:ext uri="{FF2B5EF4-FFF2-40B4-BE49-F238E27FC236}">
                  <a16:creationId xmlns:a16="http://schemas.microsoft.com/office/drawing/2014/main" id="{B82CF179-62D0-441F-8259-3B6A9FB2D0C7}"/>
                </a:ext>
              </a:extLst>
            </p:cNvPr>
            <p:cNvSpPr txBox="1"/>
            <p:nvPr/>
          </p:nvSpPr>
          <p:spPr>
            <a:xfrm>
              <a:off x="2551705" y="4560313"/>
              <a:ext cx="2319429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7" name="TextBox 596">
              <a:extLst>
                <a:ext uri="{FF2B5EF4-FFF2-40B4-BE49-F238E27FC236}">
                  <a16:creationId xmlns:a16="http://schemas.microsoft.com/office/drawing/2014/main" id="{91E36C1C-0B96-4D96-959B-4AF50369281C}"/>
                </a:ext>
              </a:extLst>
            </p:cNvPr>
            <p:cNvSpPr txBox="1"/>
            <p:nvPr/>
          </p:nvSpPr>
          <p:spPr>
            <a:xfrm>
              <a:off x="2551705" y="4283314"/>
              <a:ext cx="2319429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5"/>
                  </a:solidFill>
                  <a:ea typeface="+mj-ea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5"/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598" name="Group 59">
            <a:extLst>
              <a:ext uri="{FF2B5EF4-FFF2-40B4-BE49-F238E27FC236}">
                <a16:creationId xmlns:a16="http://schemas.microsoft.com/office/drawing/2014/main" id="{5C6EAED5-0608-46BA-AADD-6A8EB4A2D5B2}"/>
              </a:ext>
            </a:extLst>
          </p:cNvPr>
          <p:cNvGrpSpPr/>
          <p:nvPr/>
        </p:nvGrpSpPr>
        <p:grpSpPr>
          <a:xfrm>
            <a:off x="8439429" y="1560652"/>
            <a:ext cx="3096003" cy="923331"/>
            <a:chOff x="2551703" y="4283314"/>
            <a:chExt cx="2339318" cy="923329"/>
          </a:xfrm>
        </p:grpSpPr>
        <p:sp>
          <p:nvSpPr>
            <p:cNvPr id="599" name="TextBox 598">
              <a:extLst>
                <a:ext uri="{FF2B5EF4-FFF2-40B4-BE49-F238E27FC236}">
                  <a16:creationId xmlns:a16="http://schemas.microsoft.com/office/drawing/2014/main" id="{910F97B0-28EE-4361-8919-D0B11932D429}"/>
                </a:ext>
              </a:extLst>
            </p:cNvPr>
            <p:cNvSpPr txBox="1"/>
            <p:nvPr/>
          </p:nvSpPr>
          <p:spPr>
            <a:xfrm>
              <a:off x="2551703" y="4560313"/>
              <a:ext cx="2339316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00" name="TextBox 599">
              <a:extLst>
                <a:ext uri="{FF2B5EF4-FFF2-40B4-BE49-F238E27FC236}">
                  <a16:creationId xmlns:a16="http://schemas.microsoft.com/office/drawing/2014/main" id="{5AB9C2A8-5F06-4554-8C30-453B5926516E}"/>
                </a:ext>
              </a:extLst>
            </p:cNvPr>
            <p:cNvSpPr txBox="1"/>
            <p:nvPr/>
          </p:nvSpPr>
          <p:spPr>
            <a:xfrm>
              <a:off x="2551705" y="4283314"/>
              <a:ext cx="2339316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ea typeface="+mj-ea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ea typeface="+mj-ea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11212</TotalTime>
  <Words>140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49</cp:revision>
  <dcterms:created xsi:type="dcterms:W3CDTF">2018-02-18T19:39:47Z</dcterms:created>
  <dcterms:modified xsi:type="dcterms:W3CDTF">2022-10-28T05:54:23Z</dcterms:modified>
</cp:coreProperties>
</file>