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3ECC5751-1A18-49F4-8FDC-E8865AD93CC9}"/>
              </a:ext>
            </a:extLst>
          </p:cNvPr>
          <p:cNvSpPr txBox="1"/>
          <p:nvPr/>
        </p:nvSpPr>
        <p:spPr>
          <a:xfrm>
            <a:off x="900875" y="3051137"/>
            <a:ext cx="37004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86FAADDE-B9DC-44C2-8F86-3A0410D21B0D}"/>
              </a:ext>
            </a:extLst>
          </p:cNvPr>
          <p:cNvSpPr txBox="1"/>
          <p:nvPr/>
        </p:nvSpPr>
        <p:spPr>
          <a:xfrm>
            <a:off x="2126678" y="2479019"/>
            <a:ext cx="247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B1217E1A-DD00-4E4E-891F-59DFAC815C20}"/>
              </a:ext>
            </a:extLst>
          </p:cNvPr>
          <p:cNvSpPr txBox="1"/>
          <p:nvPr/>
        </p:nvSpPr>
        <p:spPr>
          <a:xfrm>
            <a:off x="857342" y="2424873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85%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4523307F-B94D-4C2D-AD6E-13714331083E}"/>
              </a:ext>
            </a:extLst>
          </p:cNvPr>
          <p:cNvSpPr txBox="1"/>
          <p:nvPr/>
        </p:nvSpPr>
        <p:spPr>
          <a:xfrm>
            <a:off x="900877" y="1931350"/>
            <a:ext cx="370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BB2AA2AC-6132-4149-9E74-8E4F2B3E2070}"/>
              </a:ext>
            </a:extLst>
          </p:cNvPr>
          <p:cNvSpPr txBox="1"/>
          <p:nvPr/>
        </p:nvSpPr>
        <p:spPr>
          <a:xfrm>
            <a:off x="900875" y="5227177"/>
            <a:ext cx="3700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F2AF0190-6122-49F0-AA5A-B244EE040DB8}"/>
              </a:ext>
            </a:extLst>
          </p:cNvPr>
          <p:cNvSpPr txBox="1"/>
          <p:nvPr/>
        </p:nvSpPr>
        <p:spPr>
          <a:xfrm>
            <a:off x="8344303" y="1728544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85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46" name="Text Placeholder 12">
            <a:extLst>
              <a:ext uri="{FF2B5EF4-FFF2-40B4-BE49-F238E27FC236}">
                <a16:creationId xmlns:a16="http://schemas.microsoft.com/office/drawing/2014/main" id="{D58206F8-9012-423F-BDB1-FC19C9EE5E72}"/>
              </a:ext>
            </a:extLst>
          </p:cNvPr>
          <p:cNvSpPr txBox="1">
            <a:spLocks/>
          </p:cNvSpPr>
          <p:nvPr/>
        </p:nvSpPr>
        <p:spPr>
          <a:xfrm>
            <a:off x="9279606" y="1750720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E5A0E264-CEE4-4494-8867-6FDB9B48D093}"/>
              </a:ext>
            </a:extLst>
          </p:cNvPr>
          <p:cNvSpPr txBox="1"/>
          <p:nvPr/>
        </p:nvSpPr>
        <p:spPr>
          <a:xfrm>
            <a:off x="9005384" y="2702047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8" name="Text Placeholder 12">
            <a:extLst>
              <a:ext uri="{FF2B5EF4-FFF2-40B4-BE49-F238E27FC236}">
                <a16:creationId xmlns:a16="http://schemas.microsoft.com/office/drawing/2014/main" id="{179B5291-B73C-4A20-BC0E-3BB031992E3D}"/>
              </a:ext>
            </a:extLst>
          </p:cNvPr>
          <p:cNvSpPr txBox="1">
            <a:spLocks/>
          </p:cNvSpPr>
          <p:nvPr/>
        </p:nvSpPr>
        <p:spPr>
          <a:xfrm>
            <a:off x="9939034" y="2730390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E3EDB6AA-9320-4081-A682-8AF1A7882566}"/>
              </a:ext>
            </a:extLst>
          </p:cNvPr>
          <p:cNvSpPr txBox="1"/>
          <p:nvPr/>
        </p:nvSpPr>
        <p:spPr>
          <a:xfrm>
            <a:off x="9321904" y="3681717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65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650" name="Text Placeholder 12">
            <a:extLst>
              <a:ext uri="{FF2B5EF4-FFF2-40B4-BE49-F238E27FC236}">
                <a16:creationId xmlns:a16="http://schemas.microsoft.com/office/drawing/2014/main" id="{EC38181A-7C09-45B5-917A-B95EDEE5B1B0}"/>
              </a:ext>
            </a:extLst>
          </p:cNvPr>
          <p:cNvSpPr txBox="1">
            <a:spLocks/>
          </p:cNvSpPr>
          <p:nvPr/>
        </p:nvSpPr>
        <p:spPr>
          <a:xfrm>
            <a:off x="10255554" y="3710060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51" name="TextBox 650">
            <a:extLst>
              <a:ext uri="{FF2B5EF4-FFF2-40B4-BE49-F238E27FC236}">
                <a16:creationId xmlns:a16="http://schemas.microsoft.com/office/drawing/2014/main" id="{FC2BAE33-B68F-4839-A6ED-5E358F187151}"/>
              </a:ext>
            </a:extLst>
          </p:cNvPr>
          <p:cNvSpPr txBox="1"/>
          <p:nvPr/>
        </p:nvSpPr>
        <p:spPr>
          <a:xfrm>
            <a:off x="8345956" y="5641057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40</a:t>
            </a:r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652" name="Text Placeholder 12">
            <a:extLst>
              <a:ext uri="{FF2B5EF4-FFF2-40B4-BE49-F238E27FC236}">
                <a16:creationId xmlns:a16="http://schemas.microsoft.com/office/drawing/2014/main" id="{94E7616D-5FE6-4216-AD63-13DF04FE8396}"/>
              </a:ext>
            </a:extLst>
          </p:cNvPr>
          <p:cNvSpPr txBox="1">
            <a:spLocks/>
          </p:cNvSpPr>
          <p:nvPr/>
        </p:nvSpPr>
        <p:spPr>
          <a:xfrm>
            <a:off x="9279606" y="5669400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445008A9-89F8-4811-A6CB-3559F7F2C306}"/>
              </a:ext>
            </a:extLst>
          </p:cNvPr>
          <p:cNvSpPr txBox="1"/>
          <p:nvPr/>
        </p:nvSpPr>
        <p:spPr>
          <a:xfrm>
            <a:off x="9005384" y="4661388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55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54" name="Text Placeholder 12">
            <a:extLst>
              <a:ext uri="{FF2B5EF4-FFF2-40B4-BE49-F238E27FC236}">
                <a16:creationId xmlns:a16="http://schemas.microsoft.com/office/drawing/2014/main" id="{3700B84C-0D0A-49D9-AB91-19CC4F2306D9}"/>
              </a:ext>
            </a:extLst>
          </p:cNvPr>
          <p:cNvSpPr txBox="1">
            <a:spLocks/>
          </p:cNvSpPr>
          <p:nvPr/>
        </p:nvSpPr>
        <p:spPr>
          <a:xfrm>
            <a:off x="9939034" y="4689730"/>
            <a:ext cx="150034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cxnSp>
        <p:nvCxnSpPr>
          <p:cNvPr id="655" name="Straight Arrow Connector 20">
            <a:extLst>
              <a:ext uri="{FF2B5EF4-FFF2-40B4-BE49-F238E27FC236}">
                <a16:creationId xmlns:a16="http://schemas.microsoft.com/office/drawing/2014/main" id="{980096B1-905E-4BC5-BD17-C1CABD3C2048}"/>
              </a:ext>
            </a:extLst>
          </p:cNvPr>
          <p:cNvCxnSpPr/>
          <p:nvPr/>
        </p:nvCxnSpPr>
        <p:spPr>
          <a:xfrm>
            <a:off x="8020285" y="2962602"/>
            <a:ext cx="878421" cy="421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Arrow Connector 21">
            <a:extLst>
              <a:ext uri="{FF2B5EF4-FFF2-40B4-BE49-F238E27FC236}">
                <a16:creationId xmlns:a16="http://schemas.microsoft.com/office/drawing/2014/main" id="{27D9B7A0-1805-41BE-B864-BA4E6D9C4C47}"/>
              </a:ext>
            </a:extLst>
          </p:cNvPr>
          <p:cNvCxnSpPr/>
          <p:nvPr/>
        </p:nvCxnSpPr>
        <p:spPr>
          <a:xfrm>
            <a:off x="8309500" y="3945428"/>
            <a:ext cx="878421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Arrow Connector 22">
            <a:extLst>
              <a:ext uri="{FF2B5EF4-FFF2-40B4-BE49-F238E27FC236}">
                <a16:creationId xmlns:a16="http://schemas.microsoft.com/office/drawing/2014/main" id="{DF439522-24DE-40EE-9C80-12B4E901852A}"/>
              </a:ext>
            </a:extLst>
          </p:cNvPr>
          <p:cNvCxnSpPr/>
          <p:nvPr/>
        </p:nvCxnSpPr>
        <p:spPr>
          <a:xfrm>
            <a:off x="8020285" y="4924045"/>
            <a:ext cx="878421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Straight Arrow Connector 23">
            <a:extLst>
              <a:ext uri="{FF2B5EF4-FFF2-40B4-BE49-F238E27FC236}">
                <a16:creationId xmlns:a16="http://schemas.microsoft.com/office/drawing/2014/main" id="{6EB80070-723F-4033-80EE-CFDF0CBF8627}"/>
              </a:ext>
            </a:extLst>
          </p:cNvPr>
          <p:cNvCxnSpPr/>
          <p:nvPr/>
        </p:nvCxnSpPr>
        <p:spPr>
          <a:xfrm>
            <a:off x="7459033" y="5902662"/>
            <a:ext cx="878421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Straight Arrow Connector 24">
            <a:extLst>
              <a:ext uri="{FF2B5EF4-FFF2-40B4-BE49-F238E27FC236}">
                <a16:creationId xmlns:a16="http://schemas.microsoft.com/office/drawing/2014/main" id="{C4CFA2CA-785C-4856-8418-EAD2123C34DB}"/>
              </a:ext>
            </a:extLst>
          </p:cNvPr>
          <p:cNvCxnSpPr/>
          <p:nvPr/>
        </p:nvCxnSpPr>
        <p:spPr>
          <a:xfrm>
            <a:off x="7459033" y="1983984"/>
            <a:ext cx="878421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0" name="Group 33">
            <a:extLst>
              <a:ext uri="{FF2B5EF4-FFF2-40B4-BE49-F238E27FC236}">
                <a16:creationId xmlns:a16="http://schemas.microsoft.com/office/drawing/2014/main" id="{C83D745C-3384-4BC5-BD5F-D10AE1991391}"/>
              </a:ext>
            </a:extLst>
          </p:cNvPr>
          <p:cNvGrpSpPr/>
          <p:nvPr/>
        </p:nvGrpSpPr>
        <p:grpSpPr>
          <a:xfrm>
            <a:off x="5213083" y="3446418"/>
            <a:ext cx="2267062" cy="1993204"/>
            <a:chOff x="3983887" y="4061275"/>
            <a:chExt cx="2122406" cy="1866023"/>
          </a:xfrm>
        </p:grpSpPr>
        <p:grpSp>
          <p:nvGrpSpPr>
            <p:cNvPr id="661" name="Group 34">
              <a:extLst>
                <a:ext uri="{FF2B5EF4-FFF2-40B4-BE49-F238E27FC236}">
                  <a16:creationId xmlns:a16="http://schemas.microsoft.com/office/drawing/2014/main" id="{3DA236DF-266C-4C12-89E8-34F4DB37188A}"/>
                </a:ext>
              </a:extLst>
            </p:cNvPr>
            <p:cNvGrpSpPr/>
            <p:nvPr/>
          </p:nvGrpSpPr>
          <p:grpSpPr>
            <a:xfrm>
              <a:off x="3983887" y="5358975"/>
              <a:ext cx="2049157" cy="568323"/>
              <a:chOff x="3622676" y="3492499"/>
              <a:chExt cx="2575763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74" name="Freeform 15">
                <a:extLst>
                  <a:ext uri="{FF2B5EF4-FFF2-40B4-BE49-F238E27FC236}">
                    <a16:creationId xmlns:a16="http://schemas.microsoft.com/office/drawing/2014/main" id="{11C51D5A-BCFC-40B1-8A8F-6F699C84F83A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763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2985"/>
                  <a:gd name="connsiteY0" fmla="*/ 0 h 714375"/>
                  <a:gd name="connsiteX1" fmla="*/ 6350 w 2572985"/>
                  <a:gd name="connsiteY1" fmla="*/ 177800 h 714375"/>
                  <a:gd name="connsiteX2" fmla="*/ 9525 w 2572985"/>
                  <a:gd name="connsiteY2" fmla="*/ 266700 h 714375"/>
                  <a:gd name="connsiteX3" fmla="*/ 2460625 w 2572985"/>
                  <a:gd name="connsiteY3" fmla="*/ 273050 h 714375"/>
                  <a:gd name="connsiteX4" fmla="*/ 2457450 w 2572985"/>
                  <a:gd name="connsiteY4" fmla="*/ 587375 h 714375"/>
                  <a:gd name="connsiteX5" fmla="*/ 66675 w 2572985"/>
                  <a:gd name="connsiteY5" fmla="*/ 590550 h 714375"/>
                  <a:gd name="connsiteX6" fmla="*/ 88900 w 2572985"/>
                  <a:gd name="connsiteY6" fmla="*/ 593725 h 714375"/>
                  <a:gd name="connsiteX7" fmla="*/ 92075 w 2572985"/>
                  <a:gd name="connsiteY7" fmla="*/ 546100 h 714375"/>
                  <a:gd name="connsiteX8" fmla="*/ 0 w 2572985"/>
                  <a:gd name="connsiteY8" fmla="*/ 619125 h 714375"/>
                  <a:gd name="connsiteX9" fmla="*/ 6350 w 2572985"/>
                  <a:gd name="connsiteY9" fmla="*/ 714375 h 714375"/>
                  <a:gd name="connsiteX10" fmla="*/ 2565400 w 2572985"/>
                  <a:gd name="connsiteY10" fmla="*/ 714375 h 714375"/>
                  <a:gd name="connsiteX11" fmla="*/ 2565567 w 2572985"/>
                  <a:gd name="connsiteY11" fmla="*/ 205427 h 714375"/>
                  <a:gd name="connsiteX12" fmla="*/ 2295525 w 2572985"/>
                  <a:gd name="connsiteY12" fmla="*/ 0 h 714375"/>
                  <a:gd name="connsiteX13" fmla="*/ 225425 w 2572985"/>
                  <a:gd name="connsiteY13" fmla="*/ 0 h 714375"/>
                  <a:gd name="connsiteX0" fmla="*/ 225425 w 2575763"/>
                  <a:gd name="connsiteY0" fmla="*/ 0 h 714375"/>
                  <a:gd name="connsiteX1" fmla="*/ 6350 w 2575763"/>
                  <a:gd name="connsiteY1" fmla="*/ 177800 h 714375"/>
                  <a:gd name="connsiteX2" fmla="*/ 9525 w 2575763"/>
                  <a:gd name="connsiteY2" fmla="*/ 266700 h 714375"/>
                  <a:gd name="connsiteX3" fmla="*/ 2460625 w 2575763"/>
                  <a:gd name="connsiteY3" fmla="*/ 273050 h 714375"/>
                  <a:gd name="connsiteX4" fmla="*/ 2457450 w 2575763"/>
                  <a:gd name="connsiteY4" fmla="*/ 587375 h 714375"/>
                  <a:gd name="connsiteX5" fmla="*/ 66675 w 2575763"/>
                  <a:gd name="connsiteY5" fmla="*/ 590550 h 714375"/>
                  <a:gd name="connsiteX6" fmla="*/ 88900 w 2575763"/>
                  <a:gd name="connsiteY6" fmla="*/ 593725 h 714375"/>
                  <a:gd name="connsiteX7" fmla="*/ 92075 w 2575763"/>
                  <a:gd name="connsiteY7" fmla="*/ 546100 h 714375"/>
                  <a:gd name="connsiteX8" fmla="*/ 0 w 2575763"/>
                  <a:gd name="connsiteY8" fmla="*/ 619125 h 714375"/>
                  <a:gd name="connsiteX9" fmla="*/ 6350 w 2575763"/>
                  <a:gd name="connsiteY9" fmla="*/ 714375 h 714375"/>
                  <a:gd name="connsiteX10" fmla="*/ 2565400 w 2575763"/>
                  <a:gd name="connsiteY10" fmla="*/ 714375 h 714375"/>
                  <a:gd name="connsiteX11" fmla="*/ 2574145 w 2575763"/>
                  <a:gd name="connsiteY11" fmla="*/ 205427 h 714375"/>
                  <a:gd name="connsiteX12" fmla="*/ 2295525 w 2575763"/>
                  <a:gd name="connsiteY12" fmla="*/ 0 h 714375"/>
                  <a:gd name="connsiteX13" fmla="*/ 225425 w 2575763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763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2028" y="381110"/>
                      <a:pt x="2574145" y="205427"/>
                    </a:cubicBezTo>
                    <a:cubicBezTo>
                      <a:pt x="2488420" y="123935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675" name="Rectangle 22">
                <a:extLst>
                  <a:ext uri="{FF2B5EF4-FFF2-40B4-BE49-F238E27FC236}">
                    <a16:creationId xmlns:a16="http://schemas.microsoft.com/office/drawing/2014/main" id="{51534316-D5EC-4B73-B50E-8D93A3030259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62" name="Group 35">
              <a:extLst>
                <a:ext uri="{FF2B5EF4-FFF2-40B4-BE49-F238E27FC236}">
                  <a16:creationId xmlns:a16="http://schemas.microsoft.com/office/drawing/2014/main" id="{B61C87A4-FEC1-4A86-9691-4481BB9672FA}"/>
                </a:ext>
              </a:extLst>
            </p:cNvPr>
            <p:cNvGrpSpPr/>
            <p:nvPr/>
          </p:nvGrpSpPr>
          <p:grpSpPr>
            <a:xfrm>
              <a:off x="4035197" y="5083389"/>
              <a:ext cx="2071096" cy="442029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72" name="Freeform 18">
                <a:extLst>
                  <a:ext uri="{FF2B5EF4-FFF2-40B4-BE49-F238E27FC236}">
                    <a16:creationId xmlns:a16="http://schemas.microsoft.com/office/drawing/2014/main" id="{388F4B1B-B0CB-4F65-96C6-15158DC390D0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3" name="Freeform 19">
                <a:extLst>
                  <a:ext uri="{FF2B5EF4-FFF2-40B4-BE49-F238E27FC236}">
                    <a16:creationId xmlns:a16="http://schemas.microsoft.com/office/drawing/2014/main" id="{BB25B2B3-F676-4E04-8605-8E786D435DD1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63" name="Group 36">
              <a:extLst>
                <a:ext uri="{FF2B5EF4-FFF2-40B4-BE49-F238E27FC236}">
                  <a16:creationId xmlns:a16="http://schemas.microsoft.com/office/drawing/2014/main" id="{F087FBC3-7FBF-4B08-A5B3-4C40C8456197}"/>
                </a:ext>
              </a:extLst>
            </p:cNvPr>
            <p:cNvGrpSpPr/>
            <p:nvPr/>
          </p:nvGrpSpPr>
          <p:grpSpPr>
            <a:xfrm flipH="1">
              <a:off x="4155315" y="4711652"/>
              <a:ext cx="1753505" cy="486436"/>
              <a:chOff x="3622676" y="3492499"/>
              <a:chExt cx="2575177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70" name="Freeform 21">
                <a:extLst>
                  <a:ext uri="{FF2B5EF4-FFF2-40B4-BE49-F238E27FC236}">
                    <a16:creationId xmlns:a16="http://schemas.microsoft.com/office/drawing/2014/main" id="{0EEC8789-B94E-438D-A14B-21FBEF5DC235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177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3535"/>
                  <a:gd name="connsiteY0" fmla="*/ 0 h 714375"/>
                  <a:gd name="connsiteX1" fmla="*/ 6350 w 2573535"/>
                  <a:gd name="connsiteY1" fmla="*/ 177800 h 714375"/>
                  <a:gd name="connsiteX2" fmla="*/ 9525 w 2573535"/>
                  <a:gd name="connsiteY2" fmla="*/ 266700 h 714375"/>
                  <a:gd name="connsiteX3" fmla="*/ 2460625 w 2573535"/>
                  <a:gd name="connsiteY3" fmla="*/ 273050 h 714375"/>
                  <a:gd name="connsiteX4" fmla="*/ 2457450 w 2573535"/>
                  <a:gd name="connsiteY4" fmla="*/ 587375 h 714375"/>
                  <a:gd name="connsiteX5" fmla="*/ 66675 w 2573535"/>
                  <a:gd name="connsiteY5" fmla="*/ 590550 h 714375"/>
                  <a:gd name="connsiteX6" fmla="*/ 88900 w 2573535"/>
                  <a:gd name="connsiteY6" fmla="*/ 593725 h 714375"/>
                  <a:gd name="connsiteX7" fmla="*/ 92075 w 2573535"/>
                  <a:gd name="connsiteY7" fmla="*/ 546100 h 714375"/>
                  <a:gd name="connsiteX8" fmla="*/ 0 w 2573535"/>
                  <a:gd name="connsiteY8" fmla="*/ 619125 h 714375"/>
                  <a:gd name="connsiteX9" fmla="*/ 6350 w 2573535"/>
                  <a:gd name="connsiteY9" fmla="*/ 714375 h 714375"/>
                  <a:gd name="connsiteX10" fmla="*/ 2565400 w 2573535"/>
                  <a:gd name="connsiteY10" fmla="*/ 714375 h 714375"/>
                  <a:gd name="connsiteX11" fmla="*/ 2567732 w 2573535"/>
                  <a:gd name="connsiteY11" fmla="*/ 201861 h 714375"/>
                  <a:gd name="connsiteX12" fmla="*/ 2295525 w 2573535"/>
                  <a:gd name="connsiteY12" fmla="*/ 0 h 714375"/>
                  <a:gd name="connsiteX13" fmla="*/ 225425 w 2573535"/>
                  <a:gd name="connsiteY13" fmla="*/ 0 h 714375"/>
                  <a:gd name="connsiteX0" fmla="*/ 225425 w 2575177"/>
                  <a:gd name="connsiteY0" fmla="*/ 0 h 714375"/>
                  <a:gd name="connsiteX1" fmla="*/ 6350 w 2575177"/>
                  <a:gd name="connsiteY1" fmla="*/ 177800 h 714375"/>
                  <a:gd name="connsiteX2" fmla="*/ 9525 w 2575177"/>
                  <a:gd name="connsiteY2" fmla="*/ 266700 h 714375"/>
                  <a:gd name="connsiteX3" fmla="*/ 2460625 w 2575177"/>
                  <a:gd name="connsiteY3" fmla="*/ 273050 h 714375"/>
                  <a:gd name="connsiteX4" fmla="*/ 2457450 w 2575177"/>
                  <a:gd name="connsiteY4" fmla="*/ 587375 h 714375"/>
                  <a:gd name="connsiteX5" fmla="*/ 66675 w 2575177"/>
                  <a:gd name="connsiteY5" fmla="*/ 590550 h 714375"/>
                  <a:gd name="connsiteX6" fmla="*/ 88900 w 2575177"/>
                  <a:gd name="connsiteY6" fmla="*/ 593725 h 714375"/>
                  <a:gd name="connsiteX7" fmla="*/ 92075 w 2575177"/>
                  <a:gd name="connsiteY7" fmla="*/ 546100 h 714375"/>
                  <a:gd name="connsiteX8" fmla="*/ 0 w 2575177"/>
                  <a:gd name="connsiteY8" fmla="*/ 619125 h 714375"/>
                  <a:gd name="connsiteX9" fmla="*/ 6350 w 2575177"/>
                  <a:gd name="connsiteY9" fmla="*/ 714375 h 714375"/>
                  <a:gd name="connsiteX10" fmla="*/ 2565400 w 2575177"/>
                  <a:gd name="connsiteY10" fmla="*/ 714375 h 714375"/>
                  <a:gd name="connsiteX11" fmla="*/ 2572743 w 2575177"/>
                  <a:gd name="connsiteY11" fmla="*/ 201861 h 714375"/>
                  <a:gd name="connsiteX12" fmla="*/ 2295525 w 2575177"/>
                  <a:gd name="connsiteY12" fmla="*/ 0 h 714375"/>
                  <a:gd name="connsiteX13" fmla="*/ 225425 w 2575177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177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0626" y="377544"/>
                      <a:pt x="2572743" y="201861"/>
                    </a:cubicBezTo>
                    <a:cubicBezTo>
                      <a:pt x="2487018" y="120369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671" name="Rectangle 22">
                <a:extLst>
                  <a:ext uri="{FF2B5EF4-FFF2-40B4-BE49-F238E27FC236}">
                    <a16:creationId xmlns:a16="http://schemas.microsoft.com/office/drawing/2014/main" id="{68761D04-C38F-4A1A-BB10-7A39B7AA9E61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64" name="Group 37">
              <a:extLst>
                <a:ext uri="{FF2B5EF4-FFF2-40B4-BE49-F238E27FC236}">
                  <a16:creationId xmlns:a16="http://schemas.microsoft.com/office/drawing/2014/main" id="{71DAAB7D-0016-4D45-ACCD-C83A8BDB73BD}"/>
                </a:ext>
              </a:extLst>
            </p:cNvPr>
            <p:cNvGrpSpPr/>
            <p:nvPr/>
          </p:nvGrpSpPr>
          <p:grpSpPr>
            <a:xfrm>
              <a:off x="4203709" y="4329734"/>
              <a:ext cx="1681345" cy="465751"/>
              <a:chOff x="3622676" y="3492499"/>
              <a:chExt cx="2578868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68" name="Freeform 24">
                <a:extLst>
                  <a:ext uri="{FF2B5EF4-FFF2-40B4-BE49-F238E27FC236}">
                    <a16:creationId xmlns:a16="http://schemas.microsoft.com/office/drawing/2014/main" id="{3492D978-57C4-429E-841B-E962950ABE77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8868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8868"/>
                  <a:gd name="connsiteY0" fmla="*/ 0 h 714375"/>
                  <a:gd name="connsiteX1" fmla="*/ 6350 w 2578868"/>
                  <a:gd name="connsiteY1" fmla="*/ 177800 h 714375"/>
                  <a:gd name="connsiteX2" fmla="*/ 9525 w 2578868"/>
                  <a:gd name="connsiteY2" fmla="*/ 266700 h 714375"/>
                  <a:gd name="connsiteX3" fmla="*/ 2460625 w 2578868"/>
                  <a:gd name="connsiteY3" fmla="*/ 273050 h 714375"/>
                  <a:gd name="connsiteX4" fmla="*/ 2457450 w 2578868"/>
                  <a:gd name="connsiteY4" fmla="*/ 587375 h 714375"/>
                  <a:gd name="connsiteX5" fmla="*/ 66675 w 2578868"/>
                  <a:gd name="connsiteY5" fmla="*/ 590550 h 714375"/>
                  <a:gd name="connsiteX6" fmla="*/ 88900 w 2578868"/>
                  <a:gd name="connsiteY6" fmla="*/ 593725 h 714375"/>
                  <a:gd name="connsiteX7" fmla="*/ 92075 w 2578868"/>
                  <a:gd name="connsiteY7" fmla="*/ 546100 h 714375"/>
                  <a:gd name="connsiteX8" fmla="*/ 0 w 2578868"/>
                  <a:gd name="connsiteY8" fmla="*/ 619125 h 714375"/>
                  <a:gd name="connsiteX9" fmla="*/ 6350 w 2578868"/>
                  <a:gd name="connsiteY9" fmla="*/ 714375 h 714375"/>
                  <a:gd name="connsiteX10" fmla="*/ 2565400 w 2578868"/>
                  <a:gd name="connsiteY10" fmla="*/ 714375 h 714375"/>
                  <a:gd name="connsiteX11" fmla="*/ 2578868 w 2578868"/>
                  <a:gd name="connsiteY11" fmla="*/ 202083 h 714375"/>
                  <a:gd name="connsiteX12" fmla="*/ 2295525 w 2578868"/>
                  <a:gd name="connsiteY12" fmla="*/ 0 h 714375"/>
                  <a:gd name="connsiteX13" fmla="*/ 225425 w 2578868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8868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6751" y="377766"/>
                      <a:pt x="2578868" y="202083"/>
                    </a:cubicBezTo>
                    <a:cubicBezTo>
                      <a:pt x="2493143" y="120591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669" name="Rectangle 22">
                <a:extLst>
                  <a:ext uri="{FF2B5EF4-FFF2-40B4-BE49-F238E27FC236}">
                    <a16:creationId xmlns:a16="http://schemas.microsoft.com/office/drawing/2014/main" id="{44B041D4-3FEF-443A-AF49-9E7C7B26D9E7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65" name="Group 38">
              <a:extLst>
                <a:ext uri="{FF2B5EF4-FFF2-40B4-BE49-F238E27FC236}">
                  <a16:creationId xmlns:a16="http://schemas.microsoft.com/office/drawing/2014/main" id="{25D8D599-39F8-461C-BF0A-FF47C41F8BF2}"/>
                </a:ext>
              </a:extLst>
            </p:cNvPr>
            <p:cNvGrpSpPr/>
            <p:nvPr/>
          </p:nvGrpSpPr>
          <p:grpSpPr>
            <a:xfrm>
              <a:off x="4117666" y="4061275"/>
              <a:ext cx="1832471" cy="391100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66" name="Freeform 27">
                <a:extLst>
                  <a:ext uri="{FF2B5EF4-FFF2-40B4-BE49-F238E27FC236}">
                    <a16:creationId xmlns:a16="http://schemas.microsoft.com/office/drawing/2014/main" id="{B3EF5F87-AD2D-439B-908E-FB156423C188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667" name="Freeform 28">
                <a:extLst>
                  <a:ext uri="{FF2B5EF4-FFF2-40B4-BE49-F238E27FC236}">
                    <a16:creationId xmlns:a16="http://schemas.microsoft.com/office/drawing/2014/main" id="{1FA1DEB0-AD51-45DF-A256-2B9EFAADB407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676" name="Group 25">
            <a:extLst>
              <a:ext uri="{FF2B5EF4-FFF2-40B4-BE49-F238E27FC236}">
                <a16:creationId xmlns:a16="http://schemas.microsoft.com/office/drawing/2014/main" id="{EE8BAD54-DB8F-471D-A11F-3FFFCB923C44}"/>
              </a:ext>
            </a:extLst>
          </p:cNvPr>
          <p:cNvGrpSpPr/>
          <p:nvPr/>
        </p:nvGrpSpPr>
        <p:grpSpPr>
          <a:xfrm>
            <a:off x="5605407" y="2070366"/>
            <a:ext cx="1269337" cy="1448022"/>
            <a:chOff x="7993416" y="2408078"/>
            <a:chExt cx="2952016" cy="336757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77" name="Freeform: Shape 26">
              <a:extLst>
                <a:ext uri="{FF2B5EF4-FFF2-40B4-BE49-F238E27FC236}">
                  <a16:creationId xmlns:a16="http://schemas.microsoft.com/office/drawing/2014/main" id="{890B3C19-859C-45BB-949B-79442A4DB464}"/>
                </a:ext>
              </a:extLst>
            </p:cNvPr>
            <p:cNvSpPr/>
            <p:nvPr/>
          </p:nvSpPr>
          <p:spPr>
            <a:xfrm>
              <a:off x="9158751" y="2592612"/>
              <a:ext cx="291460" cy="654431"/>
            </a:xfrm>
            <a:custGeom>
              <a:avLst/>
              <a:gdLst>
                <a:gd name="connsiteX0" fmla="*/ 188758 w 291460"/>
                <a:gd name="connsiteY0" fmla="*/ 525930 h 654431"/>
                <a:gd name="connsiteX1" fmla="*/ 1118 w 291460"/>
                <a:gd name="connsiteY1" fmla="*/ 23212 h 654431"/>
                <a:gd name="connsiteX2" fmla="*/ 8501 w 291460"/>
                <a:gd name="connsiteY2" fmla="*/ 10504 h 654431"/>
                <a:gd name="connsiteX3" fmla="*/ 230078 w 291460"/>
                <a:gd name="connsiteY3" fmla="*/ 32 h 654431"/>
                <a:gd name="connsiteX4" fmla="*/ 238526 w 291460"/>
                <a:gd name="connsiteY4" fmla="*/ 7629 h 654431"/>
                <a:gd name="connsiteX5" fmla="*/ 287513 w 291460"/>
                <a:gd name="connsiteY5" fmla="*/ 463241 h 654431"/>
                <a:gd name="connsiteX6" fmla="*/ 262274 w 291460"/>
                <a:gd name="connsiteY6" fmla="*/ 646551 h 654431"/>
                <a:gd name="connsiteX7" fmla="*/ 205549 w 291460"/>
                <a:gd name="connsiteY7" fmla="*/ 654431 h 654431"/>
                <a:gd name="connsiteX8" fmla="*/ 188758 w 291460"/>
                <a:gd name="connsiteY8" fmla="*/ 525930 h 654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460" h="654431">
                  <a:moveTo>
                    <a:pt x="188758" y="525930"/>
                  </a:moveTo>
                  <a:cubicBezTo>
                    <a:pt x="169519" y="442617"/>
                    <a:pt x="152089" y="264951"/>
                    <a:pt x="1118" y="23212"/>
                  </a:cubicBezTo>
                  <a:cubicBezTo>
                    <a:pt x="-2183" y="17923"/>
                    <a:pt x="2289" y="11036"/>
                    <a:pt x="8501" y="10504"/>
                  </a:cubicBezTo>
                  <a:cubicBezTo>
                    <a:pt x="90998" y="3582"/>
                    <a:pt x="207324" y="1559"/>
                    <a:pt x="230078" y="32"/>
                  </a:cubicBezTo>
                  <a:cubicBezTo>
                    <a:pt x="235828" y="-358"/>
                    <a:pt x="237142" y="2837"/>
                    <a:pt x="238526" y="7629"/>
                  </a:cubicBezTo>
                  <a:cubicBezTo>
                    <a:pt x="281407" y="156648"/>
                    <a:pt x="300327" y="308329"/>
                    <a:pt x="287513" y="463241"/>
                  </a:cubicBezTo>
                  <a:cubicBezTo>
                    <a:pt x="282401" y="524723"/>
                    <a:pt x="271219" y="585530"/>
                    <a:pt x="262274" y="646551"/>
                  </a:cubicBezTo>
                  <a:cubicBezTo>
                    <a:pt x="243460" y="649923"/>
                    <a:pt x="224646" y="653189"/>
                    <a:pt x="205549" y="654431"/>
                  </a:cubicBezTo>
                  <a:cubicBezTo>
                    <a:pt x="204590" y="611018"/>
                    <a:pt x="198059" y="568279"/>
                    <a:pt x="188758" y="525930"/>
                  </a:cubicBezTo>
                  <a:close/>
                </a:path>
              </a:pathLst>
            </a:custGeom>
            <a:solidFill>
              <a:srgbClr val="512E16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27">
              <a:extLst>
                <a:ext uri="{FF2B5EF4-FFF2-40B4-BE49-F238E27FC236}">
                  <a16:creationId xmlns:a16="http://schemas.microsoft.com/office/drawing/2014/main" id="{67AC2786-D112-49A5-BA75-D14D584C4B07}"/>
                </a:ext>
              </a:extLst>
            </p:cNvPr>
            <p:cNvSpPr/>
            <p:nvPr/>
          </p:nvSpPr>
          <p:spPr>
            <a:xfrm>
              <a:off x="7993416" y="3140146"/>
              <a:ext cx="2952016" cy="2635505"/>
            </a:xfrm>
            <a:custGeom>
              <a:avLst/>
              <a:gdLst>
                <a:gd name="connsiteX0" fmla="*/ 3088 w 2952016"/>
                <a:gd name="connsiteY0" fmla="*/ 996574 h 2635505"/>
                <a:gd name="connsiteX1" fmla="*/ 271167 w 2952016"/>
                <a:gd name="connsiteY1" fmla="*/ 280800 h 2635505"/>
                <a:gd name="connsiteX2" fmla="*/ 527708 w 2952016"/>
                <a:gd name="connsiteY2" fmla="*/ 78641 h 2635505"/>
                <a:gd name="connsiteX3" fmla="*/ 867066 w 2952016"/>
                <a:gd name="connsiteY3" fmla="*/ 23087 h 2635505"/>
                <a:gd name="connsiteX4" fmla="*/ 1191550 w 2952016"/>
                <a:gd name="connsiteY4" fmla="*/ 91242 h 2635505"/>
                <a:gd name="connsiteX5" fmla="*/ 1501764 w 2952016"/>
                <a:gd name="connsiteY5" fmla="*/ 87693 h 2635505"/>
                <a:gd name="connsiteX6" fmla="*/ 2055882 w 2952016"/>
                <a:gd name="connsiteY6" fmla="*/ 4983 h 2635505"/>
                <a:gd name="connsiteX7" fmla="*/ 2344762 w 2952016"/>
                <a:gd name="connsiteY7" fmla="*/ 88261 h 2635505"/>
                <a:gd name="connsiteX8" fmla="*/ 2751600 w 2952016"/>
                <a:gd name="connsiteY8" fmla="*/ 458537 h 2635505"/>
                <a:gd name="connsiteX9" fmla="*/ 2944352 w 2952016"/>
                <a:gd name="connsiteY9" fmla="*/ 986422 h 2635505"/>
                <a:gd name="connsiteX10" fmla="*/ 2882196 w 2952016"/>
                <a:gd name="connsiteY10" fmla="*/ 1591160 h 2635505"/>
                <a:gd name="connsiteX11" fmla="*/ 2523847 w 2952016"/>
                <a:gd name="connsiteY11" fmla="*/ 2262669 h 2635505"/>
                <a:gd name="connsiteX12" fmla="*/ 2117612 w 2952016"/>
                <a:gd name="connsiteY12" fmla="*/ 2593152 h 2635505"/>
                <a:gd name="connsiteX13" fmla="*/ 1815243 w 2952016"/>
                <a:gd name="connsiteY13" fmla="*/ 2634827 h 2635505"/>
                <a:gd name="connsiteX14" fmla="*/ 1259954 w 2952016"/>
                <a:gd name="connsiteY14" fmla="*/ 2610298 h 2635505"/>
                <a:gd name="connsiteX15" fmla="*/ 1076679 w 2952016"/>
                <a:gd name="connsiteY15" fmla="*/ 2625207 h 2635505"/>
                <a:gd name="connsiteX16" fmla="*/ 738351 w 2952016"/>
                <a:gd name="connsiteY16" fmla="*/ 2543562 h 2635505"/>
                <a:gd name="connsiteX17" fmla="*/ 460831 w 2952016"/>
                <a:gd name="connsiteY17" fmla="*/ 2303349 h 2635505"/>
                <a:gd name="connsiteX18" fmla="*/ 3088 w 2952016"/>
                <a:gd name="connsiteY18" fmla="*/ 996574 h 263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52016" h="2635505">
                  <a:moveTo>
                    <a:pt x="3088" y="996574"/>
                  </a:moveTo>
                  <a:cubicBezTo>
                    <a:pt x="19133" y="735525"/>
                    <a:pt x="101417" y="483562"/>
                    <a:pt x="271167" y="280800"/>
                  </a:cubicBezTo>
                  <a:cubicBezTo>
                    <a:pt x="341630" y="196635"/>
                    <a:pt x="427960" y="125320"/>
                    <a:pt x="527708" y="78641"/>
                  </a:cubicBezTo>
                  <a:cubicBezTo>
                    <a:pt x="634769" y="28518"/>
                    <a:pt x="749675" y="10272"/>
                    <a:pt x="867066" y="23087"/>
                  </a:cubicBezTo>
                  <a:cubicBezTo>
                    <a:pt x="976256" y="34979"/>
                    <a:pt x="1085412" y="64974"/>
                    <a:pt x="1191550" y="91242"/>
                  </a:cubicBezTo>
                  <a:cubicBezTo>
                    <a:pt x="1294493" y="116730"/>
                    <a:pt x="1398785" y="109524"/>
                    <a:pt x="1501764" y="87693"/>
                  </a:cubicBezTo>
                  <a:cubicBezTo>
                    <a:pt x="1688268" y="48148"/>
                    <a:pt x="1861603" y="-18800"/>
                    <a:pt x="2055882" y="4983"/>
                  </a:cubicBezTo>
                  <a:cubicBezTo>
                    <a:pt x="2156589" y="17301"/>
                    <a:pt x="2254278" y="42114"/>
                    <a:pt x="2344762" y="88261"/>
                  </a:cubicBezTo>
                  <a:cubicBezTo>
                    <a:pt x="2513766" y="174449"/>
                    <a:pt x="2648764" y="297093"/>
                    <a:pt x="2751600" y="458537"/>
                  </a:cubicBezTo>
                  <a:cubicBezTo>
                    <a:pt x="2851242" y="614975"/>
                    <a:pt x="2922521" y="801657"/>
                    <a:pt x="2944352" y="986422"/>
                  </a:cubicBezTo>
                  <a:cubicBezTo>
                    <a:pt x="2967745" y="1184357"/>
                    <a:pt x="2934910" y="1400502"/>
                    <a:pt x="2882196" y="1591160"/>
                  </a:cubicBezTo>
                  <a:cubicBezTo>
                    <a:pt x="2813366" y="1840318"/>
                    <a:pt x="2689231" y="2064734"/>
                    <a:pt x="2523847" y="2262669"/>
                  </a:cubicBezTo>
                  <a:cubicBezTo>
                    <a:pt x="2410184" y="2398661"/>
                    <a:pt x="2285126" y="2526204"/>
                    <a:pt x="2117612" y="2593152"/>
                  </a:cubicBezTo>
                  <a:cubicBezTo>
                    <a:pt x="2016302" y="2633620"/>
                    <a:pt x="1922127" y="2637560"/>
                    <a:pt x="1815243" y="2634827"/>
                  </a:cubicBezTo>
                  <a:cubicBezTo>
                    <a:pt x="1631969" y="2630141"/>
                    <a:pt x="1442696" y="2593401"/>
                    <a:pt x="1259954" y="2610298"/>
                  </a:cubicBezTo>
                  <a:cubicBezTo>
                    <a:pt x="1198933" y="2615942"/>
                    <a:pt x="1137984" y="2622119"/>
                    <a:pt x="1076679" y="2625207"/>
                  </a:cubicBezTo>
                  <a:cubicBezTo>
                    <a:pt x="949704" y="2631596"/>
                    <a:pt x="846690" y="2609233"/>
                    <a:pt x="738351" y="2543562"/>
                  </a:cubicBezTo>
                  <a:cubicBezTo>
                    <a:pt x="633243" y="2479844"/>
                    <a:pt x="540842" y="2396353"/>
                    <a:pt x="460831" y="2303349"/>
                  </a:cubicBezTo>
                  <a:cubicBezTo>
                    <a:pt x="152924" y="1945427"/>
                    <a:pt x="-26055" y="1470752"/>
                    <a:pt x="3088" y="996574"/>
                  </a:cubicBezTo>
                  <a:close/>
                </a:path>
              </a:pathLst>
            </a:custGeom>
            <a:solidFill>
              <a:srgbClr val="A91F22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28">
              <a:extLst>
                <a:ext uri="{FF2B5EF4-FFF2-40B4-BE49-F238E27FC236}">
                  <a16:creationId xmlns:a16="http://schemas.microsoft.com/office/drawing/2014/main" id="{9F6C7A89-093E-4D76-AE99-0961CFB6EA8C}"/>
                </a:ext>
              </a:extLst>
            </p:cNvPr>
            <p:cNvSpPr/>
            <p:nvPr/>
          </p:nvSpPr>
          <p:spPr>
            <a:xfrm>
              <a:off x="9469940" y="2408078"/>
              <a:ext cx="1156857" cy="602657"/>
            </a:xfrm>
            <a:custGeom>
              <a:avLst/>
              <a:gdLst>
                <a:gd name="connsiteX0" fmla="*/ 264778 w 1156857"/>
                <a:gd name="connsiteY0" fmla="*/ 602658 h 602657"/>
                <a:gd name="connsiteX1" fmla="*/ 6816 w 1156857"/>
                <a:gd name="connsiteY1" fmla="*/ 571136 h 602657"/>
                <a:gd name="connsiteX2" fmla="*/ 1776 w 1156857"/>
                <a:gd name="connsiteY2" fmla="*/ 560806 h 602657"/>
                <a:gd name="connsiteX3" fmla="*/ 457317 w 1156857"/>
                <a:gd name="connsiteY3" fmla="*/ 96071 h 602657"/>
                <a:gd name="connsiteX4" fmla="*/ 880094 w 1156857"/>
                <a:gd name="connsiteY4" fmla="*/ 262 h 602657"/>
                <a:gd name="connsiteX5" fmla="*/ 1141001 w 1156857"/>
                <a:gd name="connsiteY5" fmla="*/ 38032 h 602657"/>
                <a:gd name="connsiteX6" fmla="*/ 1150976 w 1156857"/>
                <a:gd name="connsiteY6" fmla="*/ 58905 h 602657"/>
                <a:gd name="connsiteX7" fmla="*/ 975298 w 1156857"/>
                <a:gd name="connsiteY7" fmla="*/ 305223 h 602657"/>
                <a:gd name="connsiteX8" fmla="*/ 671048 w 1156857"/>
                <a:gd name="connsiteY8" fmla="*/ 513487 h 602657"/>
                <a:gd name="connsiteX9" fmla="*/ 319976 w 1156857"/>
                <a:gd name="connsiteY9" fmla="*/ 599924 h 602657"/>
                <a:gd name="connsiteX10" fmla="*/ 264778 w 1156857"/>
                <a:gd name="connsiteY10" fmla="*/ 602658 h 60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56857" h="602657">
                  <a:moveTo>
                    <a:pt x="264778" y="602658"/>
                  </a:moveTo>
                  <a:cubicBezTo>
                    <a:pt x="177631" y="601202"/>
                    <a:pt x="91904" y="588956"/>
                    <a:pt x="6816" y="571136"/>
                  </a:cubicBezTo>
                  <a:cubicBezTo>
                    <a:pt x="-496" y="569609"/>
                    <a:pt x="-1490" y="567479"/>
                    <a:pt x="1776" y="560806"/>
                  </a:cubicBezTo>
                  <a:cubicBezTo>
                    <a:pt x="102340" y="355594"/>
                    <a:pt x="249194" y="195003"/>
                    <a:pt x="457317" y="96071"/>
                  </a:cubicBezTo>
                  <a:cubicBezTo>
                    <a:pt x="590575" y="32707"/>
                    <a:pt x="731146" y="-3465"/>
                    <a:pt x="880094" y="262"/>
                  </a:cubicBezTo>
                  <a:cubicBezTo>
                    <a:pt x="968518" y="2463"/>
                    <a:pt x="1055204" y="17088"/>
                    <a:pt x="1141001" y="38032"/>
                  </a:cubicBezTo>
                  <a:cubicBezTo>
                    <a:pt x="1160028" y="42682"/>
                    <a:pt x="1160028" y="42363"/>
                    <a:pt x="1150976" y="58905"/>
                  </a:cubicBezTo>
                  <a:cubicBezTo>
                    <a:pt x="1102273" y="148039"/>
                    <a:pt x="1047181" y="232914"/>
                    <a:pt x="975298" y="305223"/>
                  </a:cubicBezTo>
                  <a:cubicBezTo>
                    <a:pt x="887264" y="393754"/>
                    <a:pt x="783469" y="460064"/>
                    <a:pt x="671048" y="513487"/>
                  </a:cubicBezTo>
                  <a:cubicBezTo>
                    <a:pt x="559869" y="566343"/>
                    <a:pt x="442159" y="592150"/>
                    <a:pt x="319976" y="599924"/>
                  </a:cubicBezTo>
                  <a:cubicBezTo>
                    <a:pt x="301553" y="601131"/>
                    <a:pt x="283165" y="601770"/>
                    <a:pt x="264778" y="602658"/>
                  </a:cubicBezTo>
                  <a:close/>
                </a:path>
              </a:pathLst>
            </a:custGeom>
            <a:solidFill>
              <a:srgbClr val="416430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29">
              <a:extLst>
                <a:ext uri="{FF2B5EF4-FFF2-40B4-BE49-F238E27FC236}">
                  <a16:creationId xmlns:a16="http://schemas.microsoft.com/office/drawing/2014/main" id="{1E01DFE3-1EE9-4D15-9D1D-FB3A8C19E8DA}"/>
                </a:ext>
              </a:extLst>
            </p:cNvPr>
            <p:cNvSpPr/>
            <p:nvPr/>
          </p:nvSpPr>
          <p:spPr>
            <a:xfrm>
              <a:off x="9154403" y="2596370"/>
              <a:ext cx="228526" cy="522122"/>
            </a:xfrm>
            <a:custGeom>
              <a:avLst/>
              <a:gdLst>
                <a:gd name="connsiteX0" fmla="*/ 193923 w 228526"/>
                <a:gd name="connsiteY0" fmla="*/ 521213 h 522122"/>
                <a:gd name="connsiteX1" fmla="*/ 3159 w 228526"/>
                <a:gd name="connsiteY1" fmla="*/ 19631 h 522122"/>
                <a:gd name="connsiteX2" fmla="*/ 9229 w 228526"/>
                <a:gd name="connsiteY2" fmla="*/ 8095 h 522122"/>
                <a:gd name="connsiteX3" fmla="*/ 162579 w 228526"/>
                <a:gd name="connsiteY3" fmla="*/ 746 h 522122"/>
                <a:gd name="connsiteX4" fmla="*/ 184374 w 228526"/>
                <a:gd name="connsiteY4" fmla="*/ 15265 h 522122"/>
                <a:gd name="connsiteX5" fmla="*/ 219091 w 228526"/>
                <a:gd name="connsiteY5" fmla="*/ 433108 h 522122"/>
                <a:gd name="connsiteX6" fmla="*/ 196870 w 228526"/>
                <a:gd name="connsiteY6" fmla="*/ 521959 h 522122"/>
                <a:gd name="connsiteX7" fmla="*/ 193923 w 228526"/>
                <a:gd name="connsiteY7" fmla="*/ 521213 h 52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526" h="522122">
                  <a:moveTo>
                    <a:pt x="193923" y="521213"/>
                  </a:moveTo>
                  <a:cubicBezTo>
                    <a:pt x="181322" y="475563"/>
                    <a:pt x="167123" y="261051"/>
                    <a:pt x="3159" y="19631"/>
                  </a:cubicBezTo>
                  <a:cubicBezTo>
                    <a:pt x="-2308" y="11609"/>
                    <a:pt x="-923" y="8520"/>
                    <a:pt x="9229" y="8095"/>
                  </a:cubicBezTo>
                  <a:cubicBezTo>
                    <a:pt x="60346" y="5929"/>
                    <a:pt x="111462" y="3231"/>
                    <a:pt x="162579" y="746"/>
                  </a:cubicBezTo>
                  <a:cubicBezTo>
                    <a:pt x="179298" y="-1170"/>
                    <a:pt x="180683" y="-389"/>
                    <a:pt x="184374" y="15265"/>
                  </a:cubicBezTo>
                  <a:cubicBezTo>
                    <a:pt x="216251" y="150582"/>
                    <a:pt x="243584" y="294241"/>
                    <a:pt x="219091" y="433108"/>
                  </a:cubicBezTo>
                  <a:cubicBezTo>
                    <a:pt x="214902" y="456785"/>
                    <a:pt x="199035" y="521533"/>
                    <a:pt x="196870" y="521959"/>
                  </a:cubicBezTo>
                  <a:cubicBezTo>
                    <a:pt x="195805" y="522207"/>
                    <a:pt x="194207" y="522313"/>
                    <a:pt x="193923" y="521213"/>
                  </a:cubicBezTo>
                  <a:close/>
                </a:path>
              </a:pathLst>
            </a:custGeom>
            <a:solidFill>
              <a:srgbClr val="331D11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30">
              <a:extLst>
                <a:ext uri="{FF2B5EF4-FFF2-40B4-BE49-F238E27FC236}">
                  <a16:creationId xmlns:a16="http://schemas.microsoft.com/office/drawing/2014/main" id="{7F1D281F-156F-4C41-A85C-47FEF751E8B2}"/>
                </a:ext>
              </a:extLst>
            </p:cNvPr>
            <p:cNvSpPr/>
            <p:nvPr/>
          </p:nvSpPr>
          <p:spPr>
            <a:xfrm>
              <a:off x="8410053" y="3283600"/>
              <a:ext cx="2461540" cy="2421185"/>
            </a:xfrm>
            <a:custGeom>
              <a:avLst/>
              <a:gdLst>
                <a:gd name="connsiteX0" fmla="*/ 106 w 2461540"/>
                <a:gd name="connsiteY0" fmla="*/ 979953 h 2421185"/>
                <a:gd name="connsiteX1" fmla="*/ 13098 w 2461540"/>
                <a:gd name="connsiteY1" fmla="*/ 786775 h 2421185"/>
                <a:gd name="connsiteX2" fmla="*/ 188350 w 2461540"/>
                <a:gd name="connsiteY2" fmla="*/ 296233 h 2421185"/>
                <a:gd name="connsiteX3" fmla="*/ 595224 w 2461540"/>
                <a:gd name="connsiteY3" fmla="*/ 16547 h 2421185"/>
                <a:gd name="connsiteX4" fmla="*/ 1130919 w 2461540"/>
                <a:gd name="connsiteY4" fmla="*/ 88323 h 2421185"/>
                <a:gd name="connsiteX5" fmla="*/ 1576450 w 2461540"/>
                <a:gd name="connsiteY5" fmla="*/ 609 h 2421185"/>
                <a:gd name="connsiteX6" fmla="*/ 1997239 w 2461540"/>
                <a:gd name="connsiteY6" fmla="*/ 119348 h 2421185"/>
                <a:gd name="connsiteX7" fmla="*/ 2461016 w 2461540"/>
                <a:gd name="connsiteY7" fmla="*/ 1053540 h 2421185"/>
                <a:gd name="connsiteX8" fmla="*/ 2154280 w 2461540"/>
                <a:gd name="connsiteY8" fmla="*/ 1965581 h 2421185"/>
                <a:gd name="connsiteX9" fmla="*/ 1785318 w 2461540"/>
                <a:gd name="connsiteY9" fmla="*/ 2326308 h 2421185"/>
                <a:gd name="connsiteX10" fmla="*/ 1224349 w 2461540"/>
                <a:gd name="connsiteY10" fmla="*/ 2418744 h 2421185"/>
                <a:gd name="connsiteX11" fmla="*/ 675874 w 2461540"/>
                <a:gd name="connsiteY11" fmla="*/ 2301069 h 2421185"/>
                <a:gd name="connsiteX12" fmla="*/ 563737 w 2461540"/>
                <a:gd name="connsiteY12" fmla="*/ 2243066 h 2421185"/>
                <a:gd name="connsiteX13" fmla="*/ 238046 w 2461540"/>
                <a:gd name="connsiteY13" fmla="*/ 1839777 h 2421185"/>
                <a:gd name="connsiteX14" fmla="*/ 106 w 2461540"/>
                <a:gd name="connsiteY14" fmla="*/ 979953 h 242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61540" h="2421185">
                  <a:moveTo>
                    <a:pt x="106" y="979953"/>
                  </a:moveTo>
                  <a:cubicBezTo>
                    <a:pt x="816" y="915099"/>
                    <a:pt x="5182" y="850529"/>
                    <a:pt x="13098" y="786775"/>
                  </a:cubicBezTo>
                  <a:cubicBezTo>
                    <a:pt x="34574" y="613476"/>
                    <a:pt x="96020" y="444329"/>
                    <a:pt x="188350" y="296233"/>
                  </a:cubicBezTo>
                  <a:cubicBezTo>
                    <a:pt x="279011" y="150764"/>
                    <a:pt x="421463" y="38201"/>
                    <a:pt x="595224" y="16547"/>
                  </a:cubicBezTo>
                  <a:cubicBezTo>
                    <a:pt x="778889" y="-6349"/>
                    <a:pt x="945728" y="102025"/>
                    <a:pt x="1130919" y="88323"/>
                  </a:cubicBezTo>
                  <a:cubicBezTo>
                    <a:pt x="1282707" y="77106"/>
                    <a:pt x="1424200" y="7353"/>
                    <a:pt x="1576450" y="609"/>
                  </a:cubicBezTo>
                  <a:cubicBezTo>
                    <a:pt x="1724688" y="-5923"/>
                    <a:pt x="1872571" y="40544"/>
                    <a:pt x="1997239" y="119348"/>
                  </a:cubicBezTo>
                  <a:cubicBezTo>
                    <a:pt x="2314268" y="319804"/>
                    <a:pt x="2471878" y="686139"/>
                    <a:pt x="2461016" y="1053540"/>
                  </a:cubicBezTo>
                  <a:cubicBezTo>
                    <a:pt x="2451467" y="1376320"/>
                    <a:pt x="2326657" y="1696119"/>
                    <a:pt x="2154280" y="1965581"/>
                  </a:cubicBezTo>
                  <a:cubicBezTo>
                    <a:pt x="2060744" y="2111760"/>
                    <a:pt x="1946832" y="2253751"/>
                    <a:pt x="1785318" y="2326308"/>
                  </a:cubicBezTo>
                  <a:cubicBezTo>
                    <a:pt x="1610208" y="2404971"/>
                    <a:pt x="1414865" y="2429642"/>
                    <a:pt x="1224349" y="2418744"/>
                  </a:cubicBezTo>
                  <a:cubicBezTo>
                    <a:pt x="1041465" y="2408308"/>
                    <a:pt x="846618" y="2368160"/>
                    <a:pt x="675874" y="2301069"/>
                  </a:cubicBezTo>
                  <a:cubicBezTo>
                    <a:pt x="636614" y="2285664"/>
                    <a:pt x="598632" y="2266850"/>
                    <a:pt x="563737" y="2243066"/>
                  </a:cubicBezTo>
                  <a:cubicBezTo>
                    <a:pt x="423948" y="2147826"/>
                    <a:pt x="329488" y="1978502"/>
                    <a:pt x="238046" y="1839777"/>
                  </a:cubicBezTo>
                  <a:cubicBezTo>
                    <a:pt x="72273" y="1588277"/>
                    <a:pt x="-3231" y="1281435"/>
                    <a:pt x="106" y="979953"/>
                  </a:cubicBezTo>
                  <a:close/>
                </a:path>
              </a:pathLst>
            </a:custGeom>
            <a:solidFill>
              <a:srgbClr val="D22127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31">
              <a:extLst>
                <a:ext uri="{FF2B5EF4-FFF2-40B4-BE49-F238E27FC236}">
                  <a16:creationId xmlns:a16="http://schemas.microsoft.com/office/drawing/2014/main" id="{673A1691-9B32-4B52-A86E-AF3EF4BCF3B4}"/>
                </a:ext>
              </a:extLst>
            </p:cNvPr>
            <p:cNvSpPr/>
            <p:nvPr/>
          </p:nvSpPr>
          <p:spPr>
            <a:xfrm>
              <a:off x="9506813" y="2451151"/>
              <a:ext cx="1012456" cy="522280"/>
            </a:xfrm>
            <a:custGeom>
              <a:avLst/>
              <a:gdLst>
                <a:gd name="connsiteX0" fmla="*/ 242885 w 1012456"/>
                <a:gd name="connsiteY0" fmla="*/ 522276 h 522280"/>
                <a:gd name="connsiteX1" fmla="*/ 72496 w 1012456"/>
                <a:gd name="connsiteY1" fmla="*/ 514289 h 522280"/>
                <a:gd name="connsiteX2" fmla="*/ 614 w 1012456"/>
                <a:gd name="connsiteY2" fmla="*/ 496504 h 522280"/>
                <a:gd name="connsiteX3" fmla="*/ 152366 w 1012456"/>
                <a:gd name="connsiteY3" fmla="*/ 282667 h 522280"/>
                <a:gd name="connsiteX4" fmla="*/ 625905 w 1012456"/>
                <a:gd name="connsiteY4" fmla="*/ 19203 h 522280"/>
                <a:gd name="connsiteX5" fmla="*/ 968386 w 1012456"/>
                <a:gd name="connsiteY5" fmla="*/ 17748 h 522280"/>
                <a:gd name="connsiteX6" fmla="*/ 1011587 w 1012456"/>
                <a:gd name="connsiteY6" fmla="*/ 49908 h 522280"/>
                <a:gd name="connsiteX7" fmla="*/ 654764 w 1012456"/>
                <a:gd name="connsiteY7" fmla="*/ 419439 h 522280"/>
                <a:gd name="connsiteX8" fmla="*/ 242885 w 1012456"/>
                <a:gd name="connsiteY8" fmla="*/ 522276 h 52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2456" h="522280">
                  <a:moveTo>
                    <a:pt x="242885" y="522276"/>
                  </a:moveTo>
                  <a:cubicBezTo>
                    <a:pt x="190597" y="522382"/>
                    <a:pt x="134014" y="520643"/>
                    <a:pt x="72496" y="514289"/>
                  </a:cubicBezTo>
                  <a:cubicBezTo>
                    <a:pt x="65752" y="513579"/>
                    <a:pt x="-7409" y="510632"/>
                    <a:pt x="614" y="496504"/>
                  </a:cubicBezTo>
                  <a:cubicBezTo>
                    <a:pt x="44915" y="418410"/>
                    <a:pt x="91878" y="349757"/>
                    <a:pt x="152366" y="282667"/>
                  </a:cubicBezTo>
                  <a:cubicBezTo>
                    <a:pt x="279625" y="141528"/>
                    <a:pt x="442701" y="57895"/>
                    <a:pt x="625905" y="19203"/>
                  </a:cubicBezTo>
                  <a:cubicBezTo>
                    <a:pt x="738610" y="-4580"/>
                    <a:pt x="856249" y="-7633"/>
                    <a:pt x="968386" y="17748"/>
                  </a:cubicBezTo>
                  <a:cubicBezTo>
                    <a:pt x="978006" y="19913"/>
                    <a:pt x="1018899" y="33757"/>
                    <a:pt x="1011587" y="49908"/>
                  </a:cubicBezTo>
                  <a:cubicBezTo>
                    <a:pt x="940378" y="207128"/>
                    <a:pt x="803535" y="335736"/>
                    <a:pt x="654764" y="419439"/>
                  </a:cubicBezTo>
                  <a:cubicBezTo>
                    <a:pt x="521364" y="494517"/>
                    <a:pt x="394638" y="521921"/>
                    <a:pt x="242885" y="522276"/>
                  </a:cubicBezTo>
                  <a:close/>
                </a:path>
              </a:pathLst>
            </a:custGeom>
            <a:solidFill>
              <a:srgbClr val="4A7B3A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32">
              <a:extLst>
                <a:ext uri="{FF2B5EF4-FFF2-40B4-BE49-F238E27FC236}">
                  <a16:creationId xmlns:a16="http://schemas.microsoft.com/office/drawing/2014/main" id="{C2138929-D9AB-4155-A734-DBF9397F3EC8}"/>
                </a:ext>
              </a:extLst>
            </p:cNvPr>
            <p:cNvSpPr/>
            <p:nvPr/>
          </p:nvSpPr>
          <p:spPr>
            <a:xfrm>
              <a:off x="10386387" y="3476784"/>
              <a:ext cx="459163" cy="1196909"/>
            </a:xfrm>
            <a:custGeom>
              <a:avLst/>
              <a:gdLst>
                <a:gd name="connsiteX0" fmla="*/ 884 w 459163"/>
                <a:gd name="connsiteY0" fmla="*/ 0 h 1196909"/>
                <a:gd name="connsiteX1" fmla="*/ 58390 w 459163"/>
                <a:gd name="connsiteY1" fmla="*/ 35249 h 1196909"/>
                <a:gd name="connsiteX2" fmla="*/ 449645 w 459163"/>
                <a:gd name="connsiteY2" fmla="*/ 654719 h 1196909"/>
                <a:gd name="connsiteX3" fmla="*/ 347306 w 459163"/>
                <a:gd name="connsiteY3" fmla="*/ 1196910 h 1196909"/>
                <a:gd name="connsiteX4" fmla="*/ 351352 w 459163"/>
                <a:gd name="connsiteY4" fmla="*/ 1137948 h 1196909"/>
                <a:gd name="connsiteX5" fmla="*/ 358949 w 459163"/>
                <a:gd name="connsiteY5" fmla="*/ 1072739 h 1196909"/>
                <a:gd name="connsiteX6" fmla="*/ 368533 w 459163"/>
                <a:gd name="connsiteY6" fmla="*/ 954674 h 1196909"/>
                <a:gd name="connsiteX7" fmla="*/ 348335 w 459163"/>
                <a:gd name="connsiteY7" fmla="*/ 692382 h 1196909"/>
                <a:gd name="connsiteX8" fmla="*/ 156896 w 459163"/>
                <a:gd name="connsiteY8" fmla="*/ 204999 h 1196909"/>
                <a:gd name="connsiteX9" fmla="*/ 5889 w 459163"/>
                <a:gd name="connsiteY9" fmla="*/ 12247 h 1196909"/>
                <a:gd name="connsiteX10" fmla="*/ 884 w 459163"/>
                <a:gd name="connsiteY10" fmla="*/ 0 h 119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9163" h="1196909">
                  <a:moveTo>
                    <a:pt x="884" y="0"/>
                  </a:moveTo>
                  <a:cubicBezTo>
                    <a:pt x="20302" y="11892"/>
                    <a:pt x="39470" y="23322"/>
                    <a:pt x="58390" y="35249"/>
                  </a:cubicBezTo>
                  <a:cubicBezTo>
                    <a:pt x="268714" y="167868"/>
                    <a:pt x="412728" y="411169"/>
                    <a:pt x="449645" y="654719"/>
                  </a:cubicBezTo>
                  <a:cubicBezTo>
                    <a:pt x="477760" y="840194"/>
                    <a:pt x="443575" y="1035857"/>
                    <a:pt x="347306" y="1196910"/>
                  </a:cubicBezTo>
                  <a:cubicBezTo>
                    <a:pt x="354263" y="1185267"/>
                    <a:pt x="350075" y="1152005"/>
                    <a:pt x="351352" y="1137948"/>
                  </a:cubicBezTo>
                  <a:cubicBezTo>
                    <a:pt x="353340" y="1116153"/>
                    <a:pt x="355861" y="1094393"/>
                    <a:pt x="358949" y="1072739"/>
                  </a:cubicBezTo>
                  <a:cubicBezTo>
                    <a:pt x="364522" y="1033408"/>
                    <a:pt x="367575" y="994467"/>
                    <a:pt x="368533" y="954674"/>
                  </a:cubicBezTo>
                  <a:cubicBezTo>
                    <a:pt x="370663" y="866853"/>
                    <a:pt x="363777" y="778854"/>
                    <a:pt x="348335" y="692382"/>
                  </a:cubicBezTo>
                  <a:cubicBezTo>
                    <a:pt x="317488" y="519437"/>
                    <a:pt x="252527" y="352421"/>
                    <a:pt x="156896" y="204999"/>
                  </a:cubicBezTo>
                  <a:cubicBezTo>
                    <a:pt x="112169" y="136098"/>
                    <a:pt x="59562" y="74084"/>
                    <a:pt x="5889" y="12247"/>
                  </a:cubicBezTo>
                  <a:cubicBezTo>
                    <a:pt x="3334" y="9300"/>
                    <a:pt x="-2133" y="7455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 w="35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189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2022-10-28T05:16:17Z</dcterms:modified>
</cp:coreProperties>
</file>