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cat>
            <c:strRef>
              <c:f>Sheet1!$A$2:$A$7</c:f>
              <c:strCache>
                <c:ptCount val="6"/>
                <c:pt idx="0">
                  <c:v>Text</c:v>
                </c:pt>
                <c:pt idx="1">
                  <c:v>Text</c:v>
                </c:pt>
                <c:pt idx="2">
                  <c:v>Text</c:v>
                </c:pt>
                <c:pt idx="3">
                  <c:v>Text</c:v>
                </c:pt>
                <c:pt idx="4">
                  <c:v>Text</c:v>
                </c:pt>
                <c:pt idx="5">
                  <c:v>Text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25</c:v>
                </c:pt>
                <c:pt idx="1">
                  <c:v>40</c:v>
                </c:pt>
                <c:pt idx="2">
                  <c:v>30</c:v>
                </c:pt>
                <c:pt idx="3">
                  <c:v>60</c:v>
                </c:pt>
                <c:pt idx="4">
                  <c:v>55</c:v>
                </c:pt>
                <c:pt idx="5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FD-4977-93C5-01E54C4659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3738904"/>
        <c:axId val="883742512"/>
      </c:areaChart>
      <c:catAx>
        <c:axId val="883738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883742512"/>
        <c:crosses val="autoZero"/>
        <c:auto val="1"/>
        <c:lblAlgn val="ctr"/>
        <c:lblOffset val="100"/>
        <c:noMultiLvlLbl val="0"/>
      </c:catAx>
      <c:valAx>
        <c:axId val="883742512"/>
        <c:scaling>
          <c:orientation val="minMax"/>
          <c:max val="1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88373890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aphicFrame>
        <p:nvGraphicFramePr>
          <p:cNvPr id="4570" name="차트 4569">
            <a:extLst>
              <a:ext uri="{FF2B5EF4-FFF2-40B4-BE49-F238E27FC236}">
                <a16:creationId xmlns:a16="http://schemas.microsoft.com/office/drawing/2014/main" id="{CB50A8D6-BCED-4E36-A803-43AAFC040C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3639477"/>
              </p:ext>
            </p:extLst>
          </p:nvPr>
        </p:nvGraphicFramePr>
        <p:xfrm>
          <a:off x="916605" y="1748630"/>
          <a:ext cx="10635618" cy="4513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71" name="자유형: 도형 4570">
            <a:extLst>
              <a:ext uri="{FF2B5EF4-FFF2-40B4-BE49-F238E27FC236}">
                <a16:creationId xmlns:a16="http://schemas.microsoft.com/office/drawing/2014/main" id="{0F496569-4479-42EC-A993-01E5B360DB77}"/>
              </a:ext>
            </a:extLst>
          </p:cNvPr>
          <p:cNvSpPr/>
          <p:nvPr/>
        </p:nvSpPr>
        <p:spPr>
          <a:xfrm>
            <a:off x="1394234" y="2697933"/>
            <a:ext cx="9850169" cy="2218099"/>
          </a:xfrm>
          <a:custGeom>
            <a:avLst/>
            <a:gdLst>
              <a:gd name="connsiteX0" fmla="*/ 0 w 9859223"/>
              <a:gd name="connsiteY0" fmla="*/ 2435382 h 2435382"/>
              <a:gd name="connsiteX1" fmla="*/ 1964602 w 9859223"/>
              <a:gd name="connsiteY1" fmla="*/ 1828800 h 2435382"/>
              <a:gd name="connsiteX2" fmla="*/ 4010685 w 9859223"/>
              <a:gd name="connsiteY2" fmla="*/ 2227152 h 2435382"/>
              <a:gd name="connsiteX3" fmla="*/ 5920966 w 9859223"/>
              <a:gd name="connsiteY3" fmla="*/ 1032095 h 2435382"/>
              <a:gd name="connsiteX4" fmla="*/ 7921782 w 9859223"/>
              <a:gd name="connsiteY4" fmla="*/ 1222217 h 2435382"/>
              <a:gd name="connsiteX5" fmla="*/ 9859223 w 9859223"/>
              <a:gd name="connsiteY5" fmla="*/ 0 h 2435382"/>
              <a:gd name="connsiteX0" fmla="*/ 0 w 9859223"/>
              <a:gd name="connsiteY0" fmla="*/ 2435382 h 2435382"/>
              <a:gd name="connsiteX1" fmla="*/ 1964602 w 9859223"/>
              <a:gd name="connsiteY1" fmla="*/ 1828800 h 2435382"/>
              <a:gd name="connsiteX2" fmla="*/ 3992578 w 9859223"/>
              <a:gd name="connsiteY2" fmla="*/ 2227152 h 2435382"/>
              <a:gd name="connsiteX3" fmla="*/ 5920966 w 9859223"/>
              <a:gd name="connsiteY3" fmla="*/ 1032095 h 2435382"/>
              <a:gd name="connsiteX4" fmla="*/ 7921782 w 9859223"/>
              <a:gd name="connsiteY4" fmla="*/ 1222217 h 2435382"/>
              <a:gd name="connsiteX5" fmla="*/ 9859223 w 9859223"/>
              <a:gd name="connsiteY5" fmla="*/ 0 h 2435382"/>
              <a:gd name="connsiteX0" fmla="*/ 0 w 9859223"/>
              <a:gd name="connsiteY0" fmla="*/ 2435382 h 2435382"/>
              <a:gd name="connsiteX1" fmla="*/ 1964602 w 9859223"/>
              <a:gd name="connsiteY1" fmla="*/ 1828800 h 2435382"/>
              <a:gd name="connsiteX2" fmla="*/ 4010685 w 9859223"/>
              <a:gd name="connsiteY2" fmla="*/ 2227152 h 2435382"/>
              <a:gd name="connsiteX3" fmla="*/ 5920966 w 9859223"/>
              <a:gd name="connsiteY3" fmla="*/ 1032095 h 2435382"/>
              <a:gd name="connsiteX4" fmla="*/ 7921782 w 9859223"/>
              <a:gd name="connsiteY4" fmla="*/ 1222217 h 2435382"/>
              <a:gd name="connsiteX5" fmla="*/ 9859223 w 9859223"/>
              <a:gd name="connsiteY5" fmla="*/ 0 h 2435382"/>
              <a:gd name="connsiteX0" fmla="*/ 0 w 9859223"/>
              <a:gd name="connsiteY0" fmla="*/ 2435382 h 2435382"/>
              <a:gd name="connsiteX1" fmla="*/ 1964602 w 9859223"/>
              <a:gd name="connsiteY1" fmla="*/ 1828800 h 2435382"/>
              <a:gd name="connsiteX2" fmla="*/ 3979462 w 9859223"/>
              <a:gd name="connsiteY2" fmla="*/ 2218231 h 2435382"/>
              <a:gd name="connsiteX3" fmla="*/ 5920966 w 9859223"/>
              <a:gd name="connsiteY3" fmla="*/ 1032095 h 2435382"/>
              <a:gd name="connsiteX4" fmla="*/ 7921782 w 9859223"/>
              <a:gd name="connsiteY4" fmla="*/ 1222217 h 2435382"/>
              <a:gd name="connsiteX5" fmla="*/ 9859223 w 9859223"/>
              <a:gd name="connsiteY5" fmla="*/ 0 h 2435382"/>
              <a:gd name="connsiteX0" fmla="*/ 0 w 9850169"/>
              <a:gd name="connsiteY0" fmla="*/ 2218099 h 2218099"/>
              <a:gd name="connsiteX1" fmla="*/ 1964602 w 9850169"/>
              <a:gd name="connsiteY1" fmla="*/ 1611517 h 2218099"/>
              <a:gd name="connsiteX2" fmla="*/ 3979462 w 9850169"/>
              <a:gd name="connsiteY2" fmla="*/ 2000948 h 2218099"/>
              <a:gd name="connsiteX3" fmla="*/ 5920966 w 9850169"/>
              <a:gd name="connsiteY3" fmla="*/ 814812 h 2218099"/>
              <a:gd name="connsiteX4" fmla="*/ 7921782 w 9850169"/>
              <a:gd name="connsiteY4" fmla="*/ 1004934 h 2218099"/>
              <a:gd name="connsiteX5" fmla="*/ 9850169 w 9850169"/>
              <a:gd name="connsiteY5" fmla="*/ 0 h 2218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850169" h="2218099">
                <a:moveTo>
                  <a:pt x="0" y="2218099"/>
                </a:moveTo>
                <a:lnTo>
                  <a:pt x="1964602" y="1611517"/>
                </a:lnTo>
                <a:lnTo>
                  <a:pt x="3979462" y="2000948"/>
                </a:lnTo>
                <a:lnTo>
                  <a:pt x="5920966" y="814812"/>
                </a:lnTo>
                <a:lnTo>
                  <a:pt x="7921782" y="1004934"/>
                </a:lnTo>
                <a:lnTo>
                  <a:pt x="9850169" y="0"/>
                </a:lnTo>
              </a:path>
            </a:pathLst>
          </a:cu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72" name="타원 4571">
            <a:extLst>
              <a:ext uri="{FF2B5EF4-FFF2-40B4-BE49-F238E27FC236}">
                <a16:creationId xmlns:a16="http://schemas.microsoft.com/office/drawing/2014/main" id="{8ABB0101-C028-424D-8F8E-862F97D2BEB0}"/>
              </a:ext>
            </a:extLst>
          </p:cNvPr>
          <p:cNvSpPr/>
          <p:nvPr/>
        </p:nvSpPr>
        <p:spPr>
          <a:xfrm>
            <a:off x="3268301" y="4227968"/>
            <a:ext cx="172017" cy="17201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73" name="타원 4572">
            <a:extLst>
              <a:ext uri="{FF2B5EF4-FFF2-40B4-BE49-F238E27FC236}">
                <a16:creationId xmlns:a16="http://schemas.microsoft.com/office/drawing/2014/main" id="{BEC73159-3BA3-4003-A588-5C45717351AC}"/>
              </a:ext>
            </a:extLst>
          </p:cNvPr>
          <p:cNvSpPr/>
          <p:nvPr/>
        </p:nvSpPr>
        <p:spPr>
          <a:xfrm>
            <a:off x="5294768" y="4597651"/>
            <a:ext cx="172017" cy="17201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74" name="타원 4573">
            <a:extLst>
              <a:ext uri="{FF2B5EF4-FFF2-40B4-BE49-F238E27FC236}">
                <a16:creationId xmlns:a16="http://schemas.microsoft.com/office/drawing/2014/main" id="{189AC260-FF9B-49A1-8D8E-9997C7E0A516}"/>
              </a:ext>
            </a:extLst>
          </p:cNvPr>
          <p:cNvSpPr/>
          <p:nvPr/>
        </p:nvSpPr>
        <p:spPr>
          <a:xfrm>
            <a:off x="7230700" y="3429000"/>
            <a:ext cx="172017" cy="17201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75" name="타원 4574">
            <a:extLst>
              <a:ext uri="{FF2B5EF4-FFF2-40B4-BE49-F238E27FC236}">
                <a16:creationId xmlns:a16="http://schemas.microsoft.com/office/drawing/2014/main" id="{943F428E-B117-4022-9CAF-22AA4DD98090}"/>
              </a:ext>
            </a:extLst>
          </p:cNvPr>
          <p:cNvSpPr/>
          <p:nvPr/>
        </p:nvSpPr>
        <p:spPr>
          <a:xfrm>
            <a:off x="9248113" y="3601017"/>
            <a:ext cx="172017" cy="17201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576" name="그룹 4">
            <a:extLst>
              <a:ext uri="{FF2B5EF4-FFF2-40B4-BE49-F238E27FC236}">
                <a16:creationId xmlns:a16="http://schemas.microsoft.com/office/drawing/2014/main" id="{A42F7D34-6627-49D5-848F-9349109FD128}"/>
              </a:ext>
            </a:extLst>
          </p:cNvPr>
          <p:cNvGrpSpPr/>
          <p:nvPr/>
        </p:nvGrpSpPr>
        <p:grpSpPr>
          <a:xfrm>
            <a:off x="3513357" y="1764939"/>
            <a:ext cx="1692000" cy="1095750"/>
            <a:chOff x="1254019" y="5343209"/>
            <a:chExt cx="1692000" cy="1095750"/>
          </a:xfrm>
        </p:grpSpPr>
        <p:sp>
          <p:nvSpPr>
            <p:cNvPr id="4577" name="TextBox 4576">
              <a:extLst>
                <a:ext uri="{FF2B5EF4-FFF2-40B4-BE49-F238E27FC236}">
                  <a16:creationId xmlns:a16="http://schemas.microsoft.com/office/drawing/2014/main" id="{E03AE020-EFC8-4F65-9378-B1D794BB4F67}"/>
                </a:ext>
              </a:extLst>
            </p:cNvPr>
            <p:cNvSpPr txBox="1"/>
            <p:nvPr/>
          </p:nvSpPr>
          <p:spPr>
            <a:xfrm>
              <a:off x="1254019" y="5607962"/>
              <a:ext cx="1692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78" name="TextBox 4577">
              <a:extLst>
                <a:ext uri="{FF2B5EF4-FFF2-40B4-BE49-F238E27FC236}">
                  <a16:creationId xmlns:a16="http://schemas.microsoft.com/office/drawing/2014/main" id="{25A0C171-F3C0-4FFD-916B-06D51EE27411}"/>
                </a:ext>
              </a:extLst>
            </p:cNvPr>
            <p:cNvSpPr txBox="1"/>
            <p:nvPr/>
          </p:nvSpPr>
          <p:spPr>
            <a:xfrm>
              <a:off x="1254019" y="5343209"/>
              <a:ext cx="169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2"/>
                  </a:solidFill>
                  <a:latin typeface="+mj-lt"/>
                </a:rPr>
                <a:t>PPT Presentation</a:t>
              </a:r>
              <a:endParaRPr lang="ko-KR" altLang="en-US" sz="1200" b="1" dirty="0">
                <a:solidFill>
                  <a:schemeClr val="accent2"/>
                </a:solidFill>
                <a:latin typeface="+mj-lt"/>
              </a:endParaRPr>
            </a:p>
          </p:txBody>
        </p:sp>
      </p:grpSp>
      <p:grpSp>
        <p:nvGrpSpPr>
          <p:cNvPr id="4579" name="그룹 4">
            <a:extLst>
              <a:ext uri="{FF2B5EF4-FFF2-40B4-BE49-F238E27FC236}">
                <a16:creationId xmlns:a16="http://schemas.microsoft.com/office/drawing/2014/main" id="{58FBED36-040B-48B5-B643-48F2EC171355}"/>
              </a:ext>
            </a:extLst>
          </p:cNvPr>
          <p:cNvGrpSpPr/>
          <p:nvPr/>
        </p:nvGrpSpPr>
        <p:grpSpPr>
          <a:xfrm>
            <a:off x="1525993" y="1764939"/>
            <a:ext cx="1692000" cy="1095750"/>
            <a:chOff x="1254019" y="5343209"/>
            <a:chExt cx="1692000" cy="1095750"/>
          </a:xfrm>
        </p:grpSpPr>
        <p:sp>
          <p:nvSpPr>
            <p:cNvPr id="4580" name="TextBox 4579">
              <a:extLst>
                <a:ext uri="{FF2B5EF4-FFF2-40B4-BE49-F238E27FC236}">
                  <a16:creationId xmlns:a16="http://schemas.microsoft.com/office/drawing/2014/main" id="{359A9E58-54A2-4CD4-B4A1-3802A884D014}"/>
                </a:ext>
              </a:extLst>
            </p:cNvPr>
            <p:cNvSpPr txBox="1"/>
            <p:nvPr/>
          </p:nvSpPr>
          <p:spPr>
            <a:xfrm>
              <a:off x="1254019" y="5607962"/>
              <a:ext cx="1692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81" name="TextBox 4580">
              <a:extLst>
                <a:ext uri="{FF2B5EF4-FFF2-40B4-BE49-F238E27FC236}">
                  <a16:creationId xmlns:a16="http://schemas.microsoft.com/office/drawing/2014/main" id="{A9AE85DA-E472-482D-9611-64DE25240802}"/>
                </a:ext>
              </a:extLst>
            </p:cNvPr>
            <p:cNvSpPr txBox="1"/>
            <p:nvPr/>
          </p:nvSpPr>
          <p:spPr>
            <a:xfrm>
              <a:off x="1254019" y="5343209"/>
              <a:ext cx="169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1"/>
                  </a:solidFill>
                  <a:latin typeface="+mj-lt"/>
                </a:rPr>
                <a:t>PPT Presentation</a:t>
              </a:r>
              <a:endParaRPr lang="ko-KR" altLang="en-US" sz="1200" b="1" dirty="0">
                <a:solidFill>
                  <a:schemeClr val="accent1"/>
                </a:solidFill>
                <a:latin typeface="+mj-lt"/>
              </a:endParaRPr>
            </a:p>
          </p:txBody>
        </p:sp>
      </p:grpSp>
      <p:grpSp>
        <p:nvGrpSpPr>
          <p:cNvPr id="4582" name="그룹 4">
            <a:extLst>
              <a:ext uri="{FF2B5EF4-FFF2-40B4-BE49-F238E27FC236}">
                <a16:creationId xmlns:a16="http://schemas.microsoft.com/office/drawing/2014/main" id="{A1CA4C10-27BE-4FF7-9714-BDCF938EACB6}"/>
              </a:ext>
            </a:extLst>
          </p:cNvPr>
          <p:cNvGrpSpPr/>
          <p:nvPr/>
        </p:nvGrpSpPr>
        <p:grpSpPr>
          <a:xfrm>
            <a:off x="5500721" y="1764939"/>
            <a:ext cx="1692000" cy="1095750"/>
            <a:chOff x="1254019" y="5343209"/>
            <a:chExt cx="1692000" cy="1095750"/>
          </a:xfrm>
        </p:grpSpPr>
        <p:sp>
          <p:nvSpPr>
            <p:cNvPr id="4583" name="TextBox 4582">
              <a:extLst>
                <a:ext uri="{FF2B5EF4-FFF2-40B4-BE49-F238E27FC236}">
                  <a16:creationId xmlns:a16="http://schemas.microsoft.com/office/drawing/2014/main" id="{AB79D9F4-A92D-47AC-B645-6C92FAC11737}"/>
                </a:ext>
              </a:extLst>
            </p:cNvPr>
            <p:cNvSpPr txBox="1"/>
            <p:nvPr/>
          </p:nvSpPr>
          <p:spPr>
            <a:xfrm>
              <a:off x="1254019" y="5607962"/>
              <a:ext cx="1692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84" name="TextBox 4583">
              <a:extLst>
                <a:ext uri="{FF2B5EF4-FFF2-40B4-BE49-F238E27FC236}">
                  <a16:creationId xmlns:a16="http://schemas.microsoft.com/office/drawing/2014/main" id="{2F6C1FD2-F19E-43C3-9953-3D5DDE33E74D}"/>
                </a:ext>
              </a:extLst>
            </p:cNvPr>
            <p:cNvSpPr txBox="1"/>
            <p:nvPr/>
          </p:nvSpPr>
          <p:spPr>
            <a:xfrm>
              <a:off x="1254019" y="5343209"/>
              <a:ext cx="169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3"/>
                  </a:solidFill>
                  <a:latin typeface="+mj-lt"/>
                </a:rPr>
                <a:t>PPT Presentation</a:t>
              </a:r>
              <a:endParaRPr lang="ko-KR" altLang="en-US" sz="1200" b="1" dirty="0">
                <a:solidFill>
                  <a:schemeClr val="accent3"/>
                </a:solidFill>
                <a:latin typeface="+mj-lt"/>
              </a:endParaRPr>
            </a:p>
          </p:txBody>
        </p:sp>
      </p:grpSp>
      <p:grpSp>
        <p:nvGrpSpPr>
          <p:cNvPr id="4585" name="그룹 4">
            <a:extLst>
              <a:ext uri="{FF2B5EF4-FFF2-40B4-BE49-F238E27FC236}">
                <a16:creationId xmlns:a16="http://schemas.microsoft.com/office/drawing/2014/main" id="{D7555BB4-DDC2-4B22-8019-5658D7644C7C}"/>
              </a:ext>
            </a:extLst>
          </p:cNvPr>
          <p:cNvGrpSpPr/>
          <p:nvPr/>
        </p:nvGrpSpPr>
        <p:grpSpPr>
          <a:xfrm>
            <a:off x="7488085" y="1764939"/>
            <a:ext cx="1692000" cy="1095750"/>
            <a:chOff x="1254019" y="5343209"/>
            <a:chExt cx="1692000" cy="1095750"/>
          </a:xfrm>
        </p:grpSpPr>
        <p:sp>
          <p:nvSpPr>
            <p:cNvPr id="4586" name="TextBox 4585">
              <a:extLst>
                <a:ext uri="{FF2B5EF4-FFF2-40B4-BE49-F238E27FC236}">
                  <a16:creationId xmlns:a16="http://schemas.microsoft.com/office/drawing/2014/main" id="{BC14576F-73AA-42A9-B1AA-631B3B79E7E8}"/>
                </a:ext>
              </a:extLst>
            </p:cNvPr>
            <p:cNvSpPr txBox="1"/>
            <p:nvPr/>
          </p:nvSpPr>
          <p:spPr>
            <a:xfrm>
              <a:off x="1254019" y="5607962"/>
              <a:ext cx="1692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87" name="TextBox 4586">
              <a:extLst>
                <a:ext uri="{FF2B5EF4-FFF2-40B4-BE49-F238E27FC236}">
                  <a16:creationId xmlns:a16="http://schemas.microsoft.com/office/drawing/2014/main" id="{B22295B8-99DC-40DC-9ECA-96D74D53CEDE}"/>
                </a:ext>
              </a:extLst>
            </p:cNvPr>
            <p:cNvSpPr txBox="1"/>
            <p:nvPr/>
          </p:nvSpPr>
          <p:spPr>
            <a:xfrm>
              <a:off x="1254019" y="5343209"/>
              <a:ext cx="169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4"/>
                  </a:solidFill>
                  <a:latin typeface="+mj-lt"/>
                </a:rPr>
                <a:t>PPT Presentation</a:t>
              </a:r>
              <a:endParaRPr lang="ko-KR" altLang="en-US" sz="1200" b="1" dirty="0">
                <a:solidFill>
                  <a:schemeClr val="accent4"/>
                </a:solidFill>
                <a:latin typeface="+mj-lt"/>
              </a:endParaRPr>
            </a:p>
          </p:txBody>
        </p:sp>
      </p:grpSp>
      <p:grpSp>
        <p:nvGrpSpPr>
          <p:cNvPr id="4588" name="그룹 4">
            <a:extLst>
              <a:ext uri="{FF2B5EF4-FFF2-40B4-BE49-F238E27FC236}">
                <a16:creationId xmlns:a16="http://schemas.microsoft.com/office/drawing/2014/main" id="{E99F5FC0-98D2-4C27-B671-5F3F5A9CFD5E}"/>
              </a:ext>
            </a:extLst>
          </p:cNvPr>
          <p:cNvGrpSpPr/>
          <p:nvPr/>
        </p:nvGrpSpPr>
        <p:grpSpPr>
          <a:xfrm>
            <a:off x="9475448" y="1764939"/>
            <a:ext cx="1692000" cy="1095750"/>
            <a:chOff x="1254019" y="5343209"/>
            <a:chExt cx="1692000" cy="1095750"/>
          </a:xfrm>
        </p:grpSpPr>
        <p:sp>
          <p:nvSpPr>
            <p:cNvPr id="4589" name="TextBox 4588">
              <a:extLst>
                <a:ext uri="{FF2B5EF4-FFF2-40B4-BE49-F238E27FC236}">
                  <a16:creationId xmlns:a16="http://schemas.microsoft.com/office/drawing/2014/main" id="{8B22655B-283F-47E0-986B-FC52DBC0D16D}"/>
                </a:ext>
              </a:extLst>
            </p:cNvPr>
            <p:cNvSpPr txBox="1"/>
            <p:nvPr/>
          </p:nvSpPr>
          <p:spPr>
            <a:xfrm>
              <a:off x="1254019" y="5607962"/>
              <a:ext cx="1692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90" name="TextBox 4589">
              <a:extLst>
                <a:ext uri="{FF2B5EF4-FFF2-40B4-BE49-F238E27FC236}">
                  <a16:creationId xmlns:a16="http://schemas.microsoft.com/office/drawing/2014/main" id="{9B264003-6582-42EA-BBDA-71DE37FE0739}"/>
                </a:ext>
              </a:extLst>
            </p:cNvPr>
            <p:cNvSpPr txBox="1"/>
            <p:nvPr/>
          </p:nvSpPr>
          <p:spPr>
            <a:xfrm>
              <a:off x="1254019" y="5343209"/>
              <a:ext cx="1692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accent5"/>
                  </a:solidFill>
                  <a:latin typeface="+mj-lt"/>
                </a:rPr>
                <a:t>PPT Presentation</a:t>
              </a:r>
              <a:endParaRPr lang="ko-KR" altLang="en-US" sz="1200" b="1" dirty="0">
                <a:solidFill>
                  <a:schemeClr val="accent5"/>
                </a:solidFill>
                <a:latin typeface="+mj-lt"/>
              </a:endParaRPr>
            </a:p>
          </p:txBody>
        </p:sp>
      </p:grpSp>
      <p:sp>
        <p:nvSpPr>
          <p:cNvPr id="4591" name="TextBox 4590">
            <a:extLst>
              <a:ext uri="{FF2B5EF4-FFF2-40B4-BE49-F238E27FC236}">
                <a16:creationId xmlns:a16="http://schemas.microsoft.com/office/drawing/2014/main" id="{80E529B0-188E-4101-BC84-FA8A5ED183AA}"/>
              </a:ext>
            </a:extLst>
          </p:cNvPr>
          <p:cNvSpPr txBox="1"/>
          <p:nvPr/>
        </p:nvSpPr>
        <p:spPr>
          <a:xfrm>
            <a:off x="2508309" y="3806982"/>
            <a:ext cx="16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PPT Presentation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592" name="TextBox 4591">
            <a:extLst>
              <a:ext uri="{FF2B5EF4-FFF2-40B4-BE49-F238E27FC236}">
                <a16:creationId xmlns:a16="http://schemas.microsoft.com/office/drawing/2014/main" id="{EA46CFE2-D9D2-4624-B793-E1C16EB76A0C}"/>
              </a:ext>
            </a:extLst>
          </p:cNvPr>
          <p:cNvSpPr txBox="1"/>
          <p:nvPr/>
        </p:nvSpPr>
        <p:spPr>
          <a:xfrm>
            <a:off x="4529575" y="4919050"/>
            <a:ext cx="16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PPT Presentation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593" name="TextBox 4592">
            <a:extLst>
              <a:ext uri="{FF2B5EF4-FFF2-40B4-BE49-F238E27FC236}">
                <a16:creationId xmlns:a16="http://schemas.microsoft.com/office/drawing/2014/main" id="{5923ADA9-B888-4848-9AE9-540E23BDB497}"/>
              </a:ext>
            </a:extLst>
          </p:cNvPr>
          <p:cNvSpPr txBox="1"/>
          <p:nvPr/>
        </p:nvSpPr>
        <p:spPr>
          <a:xfrm>
            <a:off x="6470708" y="3046059"/>
            <a:ext cx="16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PPT Presentation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4594" name="TextBox 4593">
            <a:extLst>
              <a:ext uri="{FF2B5EF4-FFF2-40B4-BE49-F238E27FC236}">
                <a16:creationId xmlns:a16="http://schemas.microsoft.com/office/drawing/2014/main" id="{646CBAEF-8F1B-4EF9-A322-BAB863E68E23}"/>
              </a:ext>
            </a:extLst>
          </p:cNvPr>
          <p:cNvSpPr txBox="1"/>
          <p:nvPr/>
        </p:nvSpPr>
        <p:spPr>
          <a:xfrm>
            <a:off x="8488121" y="3997312"/>
            <a:ext cx="16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PPT Presentation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3E97C"/>
      </a:accent1>
      <a:accent2>
        <a:srgbClr val="2FC5FA"/>
      </a:accent2>
      <a:accent3>
        <a:srgbClr val="F2AC30"/>
      </a:accent3>
      <a:accent4>
        <a:srgbClr val="FE3FE4"/>
      </a:accent4>
      <a:accent5>
        <a:srgbClr val="FE4D3B"/>
      </a:accent5>
      <a:accent6>
        <a:srgbClr val="CBCBCB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11344</TotalTime>
  <Words>88</Words>
  <Application>Microsoft Office PowerPoint</Application>
  <PresentationFormat>와이드스크린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103</cp:revision>
  <dcterms:created xsi:type="dcterms:W3CDTF">2018-02-18T19:39:47Z</dcterms:created>
  <dcterms:modified xsi:type="dcterms:W3CDTF">2024-02-21T19:17:05Z</dcterms:modified>
</cp:coreProperties>
</file>