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897" name="Arc 37">
            <a:extLst>
              <a:ext uri="{FF2B5EF4-FFF2-40B4-BE49-F238E27FC236}">
                <a16:creationId xmlns:a16="http://schemas.microsoft.com/office/drawing/2014/main" id="{7C84D9B7-6A83-432D-B292-1472A75EF2CC}"/>
              </a:ext>
            </a:extLst>
          </p:cNvPr>
          <p:cNvSpPr/>
          <p:nvPr/>
        </p:nvSpPr>
        <p:spPr>
          <a:xfrm flipH="1">
            <a:off x="7470647" y="1930541"/>
            <a:ext cx="3970151" cy="3970151"/>
          </a:xfrm>
          <a:prstGeom prst="arc">
            <a:avLst>
              <a:gd name="adj1" fmla="val 16200000"/>
              <a:gd name="adj2" fmla="val 5433205"/>
            </a:avLst>
          </a:prstGeom>
          <a:ln w="53975">
            <a:gradFill>
              <a:gsLst>
                <a:gs pos="82000">
                  <a:srgbClr val="D9D9D9"/>
                </a:gs>
                <a:gs pos="0">
                  <a:schemeClr val="bg1">
                    <a:lumMod val="85000"/>
                    <a:alpha val="0"/>
                  </a:schemeClr>
                </a:gs>
                <a:gs pos="20000">
                  <a:schemeClr val="bg1">
                    <a:lumMod val="85000"/>
                  </a:schemeClr>
                </a:gs>
                <a:gs pos="100000">
                  <a:schemeClr val="bg1">
                    <a:lumMod val="85000"/>
                    <a:alpha val="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1898" name="Oval 2">
            <a:extLst>
              <a:ext uri="{FF2B5EF4-FFF2-40B4-BE49-F238E27FC236}">
                <a16:creationId xmlns:a16="http://schemas.microsoft.com/office/drawing/2014/main" id="{D33B0C9D-18B0-4F8A-9399-60A56B029CC5}"/>
              </a:ext>
            </a:extLst>
          </p:cNvPr>
          <p:cNvSpPr/>
          <p:nvPr/>
        </p:nvSpPr>
        <p:spPr>
          <a:xfrm flipH="1">
            <a:off x="8610310" y="1987506"/>
            <a:ext cx="216118" cy="21611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1899" name="Oval 3">
            <a:extLst>
              <a:ext uri="{FF2B5EF4-FFF2-40B4-BE49-F238E27FC236}">
                <a16:creationId xmlns:a16="http://schemas.microsoft.com/office/drawing/2014/main" id="{5E3C4111-3CAD-465D-8CC2-AD390CA26965}"/>
              </a:ext>
            </a:extLst>
          </p:cNvPr>
          <p:cNvSpPr/>
          <p:nvPr/>
        </p:nvSpPr>
        <p:spPr>
          <a:xfrm flipH="1">
            <a:off x="6349815" y="1844415"/>
            <a:ext cx="549613" cy="54961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900" name="Group 4">
            <a:extLst>
              <a:ext uri="{FF2B5EF4-FFF2-40B4-BE49-F238E27FC236}">
                <a16:creationId xmlns:a16="http://schemas.microsoft.com/office/drawing/2014/main" id="{35A6B985-25D3-4EF8-BA50-0F9335D985FF}"/>
              </a:ext>
            </a:extLst>
          </p:cNvPr>
          <p:cNvGrpSpPr/>
          <p:nvPr/>
        </p:nvGrpSpPr>
        <p:grpSpPr>
          <a:xfrm flipH="1">
            <a:off x="1573587" y="1761131"/>
            <a:ext cx="4616540" cy="668469"/>
            <a:chOff x="4716014" y="1639851"/>
            <a:chExt cx="3888434" cy="668179"/>
          </a:xfrm>
        </p:grpSpPr>
        <p:sp>
          <p:nvSpPr>
            <p:cNvPr id="1901" name="TextBox 1900">
              <a:extLst>
                <a:ext uri="{FF2B5EF4-FFF2-40B4-BE49-F238E27FC236}">
                  <a16:creationId xmlns:a16="http://schemas.microsoft.com/office/drawing/2014/main" id="{911D8576-2356-4538-8048-BE39FD408836}"/>
                </a:ext>
              </a:extLst>
            </p:cNvPr>
            <p:cNvSpPr txBox="1"/>
            <p:nvPr/>
          </p:nvSpPr>
          <p:spPr>
            <a:xfrm>
              <a:off x="4716015" y="1846565"/>
              <a:ext cx="3888433" cy="461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02" name="TextBox 1901">
              <a:extLst>
                <a:ext uri="{FF2B5EF4-FFF2-40B4-BE49-F238E27FC236}">
                  <a16:creationId xmlns:a16="http://schemas.microsoft.com/office/drawing/2014/main" id="{21618E64-E23D-4539-BB11-4FBE0867DE77}"/>
                </a:ext>
              </a:extLst>
            </p:cNvPr>
            <p:cNvSpPr txBox="1"/>
            <p:nvPr/>
          </p:nvSpPr>
          <p:spPr>
            <a:xfrm>
              <a:off x="4716014" y="1639851"/>
              <a:ext cx="3888433" cy="276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903" name="Oval 7">
            <a:extLst>
              <a:ext uri="{FF2B5EF4-FFF2-40B4-BE49-F238E27FC236}">
                <a16:creationId xmlns:a16="http://schemas.microsoft.com/office/drawing/2014/main" id="{C4088E0B-7BD2-4766-BC6F-9D15D0163C42}"/>
              </a:ext>
            </a:extLst>
          </p:cNvPr>
          <p:cNvSpPr/>
          <p:nvPr/>
        </p:nvSpPr>
        <p:spPr>
          <a:xfrm flipH="1">
            <a:off x="5404188" y="3680661"/>
            <a:ext cx="549613" cy="5496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904" name="Group 8">
            <a:extLst>
              <a:ext uri="{FF2B5EF4-FFF2-40B4-BE49-F238E27FC236}">
                <a16:creationId xmlns:a16="http://schemas.microsoft.com/office/drawing/2014/main" id="{16147AD2-AF1C-44D5-A3E6-EBBD29EC55F4}"/>
              </a:ext>
            </a:extLst>
          </p:cNvPr>
          <p:cNvGrpSpPr/>
          <p:nvPr/>
        </p:nvGrpSpPr>
        <p:grpSpPr>
          <a:xfrm flipH="1">
            <a:off x="627960" y="3597377"/>
            <a:ext cx="4616540" cy="668469"/>
            <a:chOff x="4716014" y="1639851"/>
            <a:chExt cx="3888434" cy="668179"/>
          </a:xfrm>
        </p:grpSpPr>
        <p:sp>
          <p:nvSpPr>
            <p:cNvPr id="1905" name="TextBox 1904">
              <a:extLst>
                <a:ext uri="{FF2B5EF4-FFF2-40B4-BE49-F238E27FC236}">
                  <a16:creationId xmlns:a16="http://schemas.microsoft.com/office/drawing/2014/main" id="{73ABF380-53BD-4A30-BC21-7000047BC069}"/>
                </a:ext>
              </a:extLst>
            </p:cNvPr>
            <p:cNvSpPr txBox="1"/>
            <p:nvPr/>
          </p:nvSpPr>
          <p:spPr>
            <a:xfrm>
              <a:off x="4716015" y="1846565"/>
              <a:ext cx="3888433" cy="461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06" name="TextBox 1905">
              <a:extLst>
                <a:ext uri="{FF2B5EF4-FFF2-40B4-BE49-F238E27FC236}">
                  <a16:creationId xmlns:a16="http://schemas.microsoft.com/office/drawing/2014/main" id="{23E35D89-C8FF-40C3-90EC-678C4FF45B40}"/>
                </a:ext>
              </a:extLst>
            </p:cNvPr>
            <p:cNvSpPr txBox="1"/>
            <p:nvPr/>
          </p:nvSpPr>
          <p:spPr>
            <a:xfrm>
              <a:off x="4716014" y="1639851"/>
              <a:ext cx="3888433" cy="276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907" name="Oval 11">
            <a:extLst>
              <a:ext uri="{FF2B5EF4-FFF2-40B4-BE49-F238E27FC236}">
                <a16:creationId xmlns:a16="http://schemas.microsoft.com/office/drawing/2014/main" id="{5A885C43-5D4D-4B41-A8EC-9EBF678F857C}"/>
              </a:ext>
            </a:extLst>
          </p:cNvPr>
          <p:cNvSpPr/>
          <p:nvPr/>
        </p:nvSpPr>
        <p:spPr>
          <a:xfrm flipH="1">
            <a:off x="6473642" y="5516907"/>
            <a:ext cx="549613" cy="54961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908" name="Group 12">
            <a:extLst>
              <a:ext uri="{FF2B5EF4-FFF2-40B4-BE49-F238E27FC236}">
                <a16:creationId xmlns:a16="http://schemas.microsoft.com/office/drawing/2014/main" id="{B48D95F9-F22B-4AF4-A515-25A05E171268}"/>
              </a:ext>
            </a:extLst>
          </p:cNvPr>
          <p:cNvGrpSpPr/>
          <p:nvPr/>
        </p:nvGrpSpPr>
        <p:grpSpPr>
          <a:xfrm flipH="1">
            <a:off x="1697414" y="5433623"/>
            <a:ext cx="4616540" cy="668469"/>
            <a:chOff x="4716014" y="1639851"/>
            <a:chExt cx="3888434" cy="668179"/>
          </a:xfrm>
        </p:grpSpPr>
        <p:sp>
          <p:nvSpPr>
            <p:cNvPr id="1909" name="TextBox 1908">
              <a:extLst>
                <a:ext uri="{FF2B5EF4-FFF2-40B4-BE49-F238E27FC236}">
                  <a16:creationId xmlns:a16="http://schemas.microsoft.com/office/drawing/2014/main" id="{1340536F-717C-4693-BC9C-476D32CDBB2B}"/>
                </a:ext>
              </a:extLst>
            </p:cNvPr>
            <p:cNvSpPr txBox="1"/>
            <p:nvPr/>
          </p:nvSpPr>
          <p:spPr>
            <a:xfrm>
              <a:off x="4716015" y="1846565"/>
              <a:ext cx="3888433" cy="461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10" name="TextBox 1909">
              <a:extLst>
                <a:ext uri="{FF2B5EF4-FFF2-40B4-BE49-F238E27FC236}">
                  <a16:creationId xmlns:a16="http://schemas.microsoft.com/office/drawing/2014/main" id="{60BBC7C9-4FC8-4339-AC9F-400D32CA82A7}"/>
                </a:ext>
              </a:extLst>
            </p:cNvPr>
            <p:cNvSpPr txBox="1"/>
            <p:nvPr/>
          </p:nvSpPr>
          <p:spPr>
            <a:xfrm>
              <a:off x="4716014" y="1639851"/>
              <a:ext cx="3888433" cy="276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911" name="Oval 15">
            <a:extLst>
              <a:ext uri="{FF2B5EF4-FFF2-40B4-BE49-F238E27FC236}">
                <a16:creationId xmlns:a16="http://schemas.microsoft.com/office/drawing/2014/main" id="{128CDA02-7E2D-426B-92F7-262FFF9B2B99}"/>
              </a:ext>
            </a:extLst>
          </p:cNvPr>
          <p:cNvSpPr/>
          <p:nvPr/>
        </p:nvSpPr>
        <p:spPr>
          <a:xfrm flipH="1">
            <a:off x="5654120" y="2762538"/>
            <a:ext cx="549613" cy="5496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912" name="Group 16">
            <a:extLst>
              <a:ext uri="{FF2B5EF4-FFF2-40B4-BE49-F238E27FC236}">
                <a16:creationId xmlns:a16="http://schemas.microsoft.com/office/drawing/2014/main" id="{3B31AB1E-532E-485F-9362-4CC1B8F0C43F}"/>
              </a:ext>
            </a:extLst>
          </p:cNvPr>
          <p:cNvGrpSpPr/>
          <p:nvPr/>
        </p:nvGrpSpPr>
        <p:grpSpPr>
          <a:xfrm flipH="1">
            <a:off x="877892" y="2679253"/>
            <a:ext cx="4616540" cy="668469"/>
            <a:chOff x="4716014" y="1639851"/>
            <a:chExt cx="3888434" cy="668179"/>
          </a:xfrm>
        </p:grpSpPr>
        <p:sp>
          <p:nvSpPr>
            <p:cNvPr id="1913" name="TextBox 1912">
              <a:extLst>
                <a:ext uri="{FF2B5EF4-FFF2-40B4-BE49-F238E27FC236}">
                  <a16:creationId xmlns:a16="http://schemas.microsoft.com/office/drawing/2014/main" id="{DAC2DBC4-3161-4B2E-9759-397E7AB4E9D5}"/>
                </a:ext>
              </a:extLst>
            </p:cNvPr>
            <p:cNvSpPr txBox="1"/>
            <p:nvPr/>
          </p:nvSpPr>
          <p:spPr>
            <a:xfrm>
              <a:off x="4716015" y="1846565"/>
              <a:ext cx="3888433" cy="461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14" name="TextBox 1913">
              <a:extLst>
                <a:ext uri="{FF2B5EF4-FFF2-40B4-BE49-F238E27FC236}">
                  <a16:creationId xmlns:a16="http://schemas.microsoft.com/office/drawing/2014/main" id="{501EFC00-53C0-4BE0-A99A-64DA694DD18B}"/>
                </a:ext>
              </a:extLst>
            </p:cNvPr>
            <p:cNvSpPr txBox="1"/>
            <p:nvPr/>
          </p:nvSpPr>
          <p:spPr>
            <a:xfrm>
              <a:off x="4716014" y="1639851"/>
              <a:ext cx="3888433" cy="276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915" name="Oval 19">
            <a:extLst>
              <a:ext uri="{FF2B5EF4-FFF2-40B4-BE49-F238E27FC236}">
                <a16:creationId xmlns:a16="http://schemas.microsoft.com/office/drawing/2014/main" id="{FA1E99E8-23E8-4D9C-BA3F-3F01E30DA6DF}"/>
              </a:ext>
            </a:extLst>
          </p:cNvPr>
          <p:cNvSpPr/>
          <p:nvPr/>
        </p:nvSpPr>
        <p:spPr>
          <a:xfrm flipH="1">
            <a:off x="5629737" y="4598784"/>
            <a:ext cx="549613" cy="54961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916" name="Group 20">
            <a:extLst>
              <a:ext uri="{FF2B5EF4-FFF2-40B4-BE49-F238E27FC236}">
                <a16:creationId xmlns:a16="http://schemas.microsoft.com/office/drawing/2014/main" id="{D57E3D3B-5DB9-4DF7-878C-EFBB8E29E5C5}"/>
              </a:ext>
            </a:extLst>
          </p:cNvPr>
          <p:cNvGrpSpPr/>
          <p:nvPr/>
        </p:nvGrpSpPr>
        <p:grpSpPr>
          <a:xfrm flipH="1">
            <a:off x="853509" y="4515499"/>
            <a:ext cx="4616540" cy="668469"/>
            <a:chOff x="4716014" y="1639851"/>
            <a:chExt cx="3888434" cy="668179"/>
          </a:xfrm>
        </p:grpSpPr>
        <p:sp>
          <p:nvSpPr>
            <p:cNvPr id="1917" name="TextBox 1916">
              <a:extLst>
                <a:ext uri="{FF2B5EF4-FFF2-40B4-BE49-F238E27FC236}">
                  <a16:creationId xmlns:a16="http://schemas.microsoft.com/office/drawing/2014/main" id="{6568E165-6BA5-4CDD-AD84-047C143E409A}"/>
                </a:ext>
              </a:extLst>
            </p:cNvPr>
            <p:cNvSpPr txBox="1"/>
            <p:nvPr/>
          </p:nvSpPr>
          <p:spPr>
            <a:xfrm>
              <a:off x="4716015" y="1846565"/>
              <a:ext cx="3888433" cy="461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918" name="TextBox 1917">
              <a:extLst>
                <a:ext uri="{FF2B5EF4-FFF2-40B4-BE49-F238E27FC236}">
                  <a16:creationId xmlns:a16="http://schemas.microsoft.com/office/drawing/2014/main" id="{7C9E4884-8FAE-4BFC-AFBD-777D9B8FDE0B}"/>
                </a:ext>
              </a:extLst>
            </p:cNvPr>
            <p:cNvSpPr txBox="1"/>
            <p:nvPr/>
          </p:nvSpPr>
          <p:spPr>
            <a:xfrm>
              <a:off x="4716014" y="1639851"/>
              <a:ext cx="3888433" cy="276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Add Contents Title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919" name="Oval 23">
            <a:extLst>
              <a:ext uri="{FF2B5EF4-FFF2-40B4-BE49-F238E27FC236}">
                <a16:creationId xmlns:a16="http://schemas.microsoft.com/office/drawing/2014/main" id="{64CC3842-C232-4830-BC05-76925979DFC5}"/>
              </a:ext>
            </a:extLst>
          </p:cNvPr>
          <p:cNvSpPr/>
          <p:nvPr/>
        </p:nvSpPr>
        <p:spPr>
          <a:xfrm flipH="1">
            <a:off x="7581254" y="2905630"/>
            <a:ext cx="216118" cy="21611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1920" name="Oval 24">
            <a:extLst>
              <a:ext uri="{FF2B5EF4-FFF2-40B4-BE49-F238E27FC236}">
                <a16:creationId xmlns:a16="http://schemas.microsoft.com/office/drawing/2014/main" id="{2D48F96C-D2C0-4011-81F0-5A862FAB04D0}"/>
              </a:ext>
            </a:extLst>
          </p:cNvPr>
          <p:cNvSpPr/>
          <p:nvPr/>
        </p:nvSpPr>
        <p:spPr>
          <a:xfrm flipH="1">
            <a:off x="7348378" y="3823752"/>
            <a:ext cx="216118" cy="2161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1921" name="Oval 25">
            <a:extLst>
              <a:ext uri="{FF2B5EF4-FFF2-40B4-BE49-F238E27FC236}">
                <a16:creationId xmlns:a16="http://schemas.microsoft.com/office/drawing/2014/main" id="{47304EE7-67BE-4BBF-8F68-A64FD177F0CC}"/>
              </a:ext>
            </a:extLst>
          </p:cNvPr>
          <p:cNvSpPr/>
          <p:nvPr/>
        </p:nvSpPr>
        <p:spPr>
          <a:xfrm flipH="1">
            <a:off x="7601706" y="4741876"/>
            <a:ext cx="216118" cy="21611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sp>
        <p:nvSpPr>
          <p:cNvPr id="1922" name="Oval 26">
            <a:extLst>
              <a:ext uri="{FF2B5EF4-FFF2-40B4-BE49-F238E27FC236}">
                <a16:creationId xmlns:a16="http://schemas.microsoft.com/office/drawing/2014/main" id="{65900A49-4DF2-4755-87DC-2C127CA48339}"/>
              </a:ext>
            </a:extLst>
          </p:cNvPr>
          <p:cNvSpPr/>
          <p:nvPr/>
        </p:nvSpPr>
        <p:spPr>
          <a:xfrm flipH="1">
            <a:off x="8610310" y="5659998"/>
            <a:ext cx="216118" cy="21611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00"/>
          </a:p>
        </p:txBody>
      </p:sp>
      <p:cxnSp>
        <p:nvCxnSpPr>
          <p:cNvPr id="1923" name="Straight Connector 27">
            <a:extLst>
              <a:ext uri="{FF2B5EF4-FFF2-40B4-BE49-F238E27FC236}">
                <a16:creationId xmlns:a16="http://schemas.microsoft.com/office/drawing/2014/main" id="{E8B5A486-B1E3-4292-B628-9CEC286FA9EA}"/>
              </a:ext>
            </a:extLst>
          </p:cNvPr>
          <p:cNvCxnSpPr>
            <a:cxnSpLocks/>
          </p:cNvCxnSpPr>
          <p:nvPr/>
        </p:nvCxnSpPr>
        <p:spPr>
          <a:xfrm flipH="1">
            <a:off x="7214446" y="2095613"/>
            <a:ext cx="1080470" cy="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4" name="Straight Connector 28">
            <a:extLst>
              <a:ext uri="{FF2B5EF4-FFF2-40B4-BE49-F238E27FC236}">
                <a16:creationId xmlns:a16="http://schemas.microsoft.com/office/drawing/2014/main" id="{19D7E88B-9D13-4564-979D-BEDC0912597A}"/>
              </a:ext>
            </a:extLst>
          </p:cNvPr>
          <p:cNvCxnSpPr>
            <a:cxnSpLocks/>
          </p:cNvCxnSpPr>
          <p:nvPr/>
        </p:nvCxnSpPr>
        <p:spPr>
          <a:xfrm flipH="1">
            <a:off x="6352070" y="3013736"/>
            <a:ext cx="1080470" cy="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5" name="Straight Connector 29">
            <a:extLst>
              <a:ext uri="{FF2B5EF4-FFF2-40B4-BE49-F238E27FC236}">
                <a16:creationId xmlns:a16="http://schemas.microsoft.com/office/drawing/2014/main" id="{B66EE2C0-5079-4A50-BACA-ABB8CC070F41}"/>
              </a:ext>
            </a:extLst>
          </p:cNvPr>
          <p:cNvCxnSpPr>
            <a:cxnSpLocks/>
          </p:cNvCxnSpPr>
          <p:nvPr/>
        </p:nvCxnSpPr>
        <p:spPr>
          <a:xfrm flipH="1">
            <a:off x="6110666" y="3931859"/>
            <a:ext cx="1080470" cy="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6" name="Straight Connector 30">
            <a:extLst>
              <a:ext uri="{FF2B5EF4-FFF2-40B4-BE49-F238E27FC236}">
                <a16:creationId xmlns:a16="http://schemas.microsoft.com/office/drawing/2014/main" id="{979C266B-CE0C-469F-9265-1D8B7B1475FF}"/>
              </a:ext>
            </a:extLst>
          </p:cNvPr>
          <p:cNvCxnSpPr>
            <a:cxnSpLocks/>
          </p:cNvCxnSpPr>
          <p:nvPr/>
        </p:nvCxnSpPr>
        <p:spPr>
          <a:xfrm flipH="1">
            <a:off x="6350104" y="4849982"/>
            <a:ext cx="1080470" cy="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7" name="Straight Connector 31">
            <a:extLst>
              <a:ext uri="{FF2B5EF4-FFF2-40B4-BE49-F238E27FC236}">
                <a16:creationId xmlns:a16="http://schemas.microsoft.com/office/drawing/2014/main" id="{494F3CD7-AC58-4DDB-8B5C-F58E68269098}"/>
              </a:ext>
            </a:extLst>
          </p:cNvPr>
          <p:cNvCxnSpPr>
            <a:cxnSpLocks/>
          </p:cNvCxnSpPr>
          <p:nvPr/>
        </p:nvCxnSpPr>
        <p:spPr>
          <a:xfrm flipH="1">
            <a:off x="7276360" y="5768105"/>
            <a:ext cx="1080470" cy="1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8" name="Parallelogram 30">
            <a:extLst>
              <a:ext uri="{FF2B5EF4-FFF2-40B4-BE49-F238E27FC236}">
                <a16:creationId xmlns:a16="http://schemas.microsoft.com/office/drawing/2014/main" id="{E2BF03F1-438F-4059-9E71-85D22693D04F}"/>
              </a:ext>
            </a:extLst>
          </p:cNvPr>
          <p:cNvSpPr/>
          <p:nvPr/>
        </p:nvSpPr>
        <p:spPr>
          <a:xfrm>
            <a:off x="6589058" y="5647172"/>
            <a:ext cx="292786" cy="29351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929" name="Freeform 18">
            <a:extLst>
              <a:ext uri="{FF2B5EF4-FFF2-40B4-BE49-F238E27FC236}">
                <a16:creationId xmlns:a16="http://schemas.microsoft.com/office/drawing/2014/main" id="{11AC0FDB-1E30-4AEE-A830-2744CA649244}"/>
              </a:ext>
            </a:extLst>
          </p:cNvPr>
          <p:cNvSpPr/>
          <p:nvPr/>
        </p:nvSpPr>
        <p:spPr>
          <a:xfrm flipH="1">
            <a:off x="6450004" y="1968013"/>
            <a:ext cx="355852" cy="287199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930" name="Oval 7">
            <a:extLst>
              <a:ext uri="{FF2B5EF4-FFF2-40B4-BE49-F238E27FC236}">
                <a16:creationId xmlns:a16="http://schemas.microsoft.com/office/drawing/2014/main" id="{DF59438D-8B9C-4EE2-A095-219936054E49}"/>
              </a:ext>
            </a:extLst>
          </p:cNvPr>
          <p:cNvSpPr/>
          <p:nvPr/>
        </p:nvSpPr>
        <p:spPr>
          <a:xfrm flipH="1">
            <a:off x="5768191" y="2883636"/>
            <a:ext cx="300772" cy="30077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931" name="Rounded Rectangle 25">
            <a:extLst>
              <a:ext uri="{FF2B5EF4-FFF2-40B4-BE49-F238E27FC236}">
                <a16:creationId xmlns:a16="http://schemas.microsoft.com/office/drawing/2014/main" id="{713F4497-D752-4D61-856E-6A1456B0C0D7}"/>
              </a:ext>
            </a:extLst>
          </p:cNvPr>
          <p:cNvSpPr/>
          <p:nvPr/>
        </p:nvSpPr>
        <p:spPr>
          <a:xfrm flipH="1">
            <a:off x="5740594" y="4738725"/>
            <a:ext cx="343140" cy="251467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932" name="Block Arc 25">
            <a:extLst>
              <a:ext uri="{FF2B5EF4-FFF2-40B4-BE49-F238E27FC236}">
                <a16:creationId xmlns:a16="http://schemas.microsoft.com/office/drawing/2014/main" id="{0BFED3B7-FCA7-4B7E-BFCD-5A9832E07AF7}"/>
              </a:ext>
            </a:extLst>
          </p:cNvPr>
          <p:cNvSpPr>
            <a:spLocks noChangeAspect="1"/>
          </p:cNvSpPr>
          <p:nvPr/>
        </p:nvSpPr>
        <p:spPr>
          <a:xfrm flipH="1">
            <a:off x="5553765" y="3775394"/>
            <a:ext cx="236253" cy="341315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33" name="Graphic 4">
            <a:extLst>
              <a:ext uri="{FF2B5EF4-FFF2-40B4-BE49-F238E27FC236}">
                <a16:creationId xmlns:a16="http://schemas.microsoft.com/office/drawing/2014/main" id="{3952D92D-F397-4F36-856D-012D11C27707}"/>
              </a:ext>
            </a:extLst>
          </p:cNvPr>
          <p:cNvSpPr/>
          <p:nvPr/>
        </p:nvSpPr>
        <p:spPr>
          <a:xfrm flipH="1">
            <a:off x="8506407" y="2510460"/>
            <a:ext cx="2680192" cy="2626584"/>
          </a:xfrm>
          <a:custGeom>
            <a:avLst/>
            <a:gdLst>
              <a:gd name="connsiteX0" fmla="*/ 462439 w 476250"/>
              <a:gd name="connsiteY0" fmla="*/ 160496 h 466725"/>
              <a:gd name="connsiteX1" fmla="*/ 469106 w 476250"/>
              <a:gd name="connsiteY1" fmla="*/ 153829 h 466725"/>
              <a:gd name="connsiteX2" fmla="*/ 469106 w 476250"/>
              <a:gd name="connsiteY2" fmla="*/ 149066 h 466725"/>
              <a:gd name="connsiteX3" fmla="*/ 462439 w 476250"/>
              <a:gd name="connsiteY3" fmla="*/ 142399 h 466725"/>
              <a:gd name="connsiteX4" fmla="*/ 415766 w 476250"/>
              <a:gd name="connsiteY4" fmla="*/ 142399 h 466725"/>
              <a:gd name="connsiteX5" fmla="*/ 415766 w 476250"/>
              <a:gd name="connsiteY5" fmla="*/ 93821 h 466725"/>
              <a:gd name="connsiteX6" fmla="*/ 391954 w 476250"/>
              <a:gd name="connsiteY6" fmla="*/ 70009 h 466725"/>
              <a:gd name="connsiteX7" fmla="*/ 333851 w 476250"/>
              <a:gd name="connsiteY7" fmla="*/ 70009 h 466725"/>
              <a:gd name="connsiteX8" fmla="*/ 333851 w 476250"/>
              <a:gd name="connsiteY8" fmla="*/ 13811 h 466725"/>
              <a:gd name="connsiteX9" fmla="*/ 327184 w 476250"/>
              <a:gd name="connsiteY9" fmla="*/ 7144 h 466725"/>
              <a:gd name="connsiteX10" fmla="*/ 322421 w 476250"/>
              <a:gd name="connsiteY10" fmla="*/ 7144 h 466725"/>
              <a:gd name="connsiteX11" fmla="*/ 315754 w 476250"/>
              <a:gd name="connsiteY11" fmla="*/ 13811 h 466725"/>
              <a:gd name="connsiteX12" fmla="*/ 315754 w 476250"/>
              <a:gd name="connsiteY12" fmla="*/ 70009 h 466725"/>
              <a:gd name="connsiteX13" fmla="*/ 290989 w 476250"/>
              <a:gd name="connsiteY13" fmla="*/ 70009 h 466725"/>
              <a:gd name="connsiteX14" fmla="*/ 290989 w 476250"/>
              <a:gd name="connsiteY14" fmla="*/ 13811 h 466725"/>
              <a:gd name="connsiteX15" fmla="*/ 283369 w 476250"/>
              <a:gd name="connsiteY15" fmla="*/ 7144 h 466725"/>
              <a:gd name="connsiteX16" fmla="*/ 278606 w 476250"/>
              <a:gd name="connsiteY16" fmla="*/ 7144 h 466725"/>
              <a:gd name="connsiteX17" fmla="*/ 271939 w 476250"/>
              <a:gd name="connsiteY17" fmla="*/ 13811 h 466725"/>
              <a:gd name="connsiteX18" fmla="*/ 271939 w 476250"/>
              <a:gd name="connsiteY18" fmla="*/ 70009 h 466725"/>
              <a:gd name="connsiteX19" fmla="*/ 247174 w 476250"/>
              <a:gd name="connsiteY19" fmla="*/ 70009 h 466725"/>
              <a:gd name="connsiteX20" fmla="*/ 247174 w 476250"/>
              <a:gd name="connsiteY20" fmla="*/ 13811 h 466725"/>
              <a:gd name="connsiteX21" fmla="*/ 240506 w 476250"/>
              <a:gd name="connsiteY21" fmla="*/ 7144 h 466725"/>
              <a:gd name="connsiteX22" fmla="*/ 235744 w 476250"/>
              <a:gd name="connsiteY22" fmla="*/ 7144 h 466725"/>
              <a:gd name="connsiteX23" fmla="*/ 229076 w 476250"/>
              <a:gd name="connsiteY23" fmla="*/ 13811 h 466725"/>
              <a:gd name="connsiteX24" fmla="*/ 229076 w 476250"/>
              <a:gd name="connsiteY24" fmla="*/ 70009 h 466725"/>
              <a:gd name="connsiteX25" fmla="*/ 204311 w 476250"/>
              <a:gd name="connsiteY25" fmla="*/ 70009 h 466725"/>
              <a:gd name="connsiteX26" fmla="*/ 204311 w 476250"/>
              <a:gd name="connsiteY26" fmla="*/ 13811 h 466725"/>
              <a:gd name="connsiteX27" fmla="*/ 197644 w 476250"/>
              <a:gd name="connsiteY27" fmla="*/ 7144 h 466725"/>
              <a:gd name="connsiteX28" fmla="*/ 192881 w 476250"/>
              <a:gd name="connsiteY28" fmla="*/ 7144 h 466725"/>
              <a:gd name="connsiteX29" fmla="*/ 186214 w 476250"/>
              <a:gd name="connsiteY29" fmla="*/ 13811 h 466725"/>
              <a:gd name="connsiteX30" fmla="*/ 186214 w 476250"/>
              <a:gd name="connsiteY30" fmla="*/ 70009 h 466725"/>
              <a:gd name="connsiteX31" fmla="*/ 161449 w 476250"/>
              <a:gd name="connsiteY31" fmla="*/ 70009 h 466725"/>
              <a:gd name="connsiteX32" fmla="*/ 161449 w 476250"/>
              <a:gd name="connsiteY32" fmla="*/ 13811 h 466725"/>
              <a:gd name="connsiteX33" fmla="*/ 154781 w 476250"/>
              <a:gd name="connsiteY33" fmla="*/ 7144 h 466725"/>
              <a:gd name="connsiteX34" fmla="*/ 150019 w 476250"/>
              <a:gd name="connsiteY34" fmla="*/ 7144 h 466725"/>
              <a:gd name="connsiteX35" fmla="*/ 143351 w 476250"/>
              <a:gd name="connsiteY35" fmla="*/ 13811 h 466725"/>
              <a:gd name="connsiteX36" fmla="*/ 143351 w 476250"/>
              <a:gd name="connsiteY36" fmla="*/ 70009 h 466725"/>
              <a:gd name="connsiteX37" fmla="*/ 88106 w 476250"/>
              <a:gd name="connsiteY37" fmla="*/ 70009 h 466725"/>
              <a:gd name="connsiteX38" fmla="*/ 64294 w 476250"/>
              <a:gd name="connsiteY38" fmla="*/ 93821 h 466725"/>
              <a:gd name="connsiteX39" fmla="*/ 64294 w 476250"/>
              <a:gd name="connsiteY39" fmla="*/ 142399 h 466725"/>
              <a:gd name="connsiteX40" fmla="*/ 13811 w 476250"/>
              <a:gd name="connsiteY40" fmla="*/ 142399 h 466725"/>
              <a:gd name="connsiteX41" fmla="*/ 7144 w 476250"/>
              <a:gd name="connsiteY41" fmla="*/ 149066 h 466725"/>
              <a:gd name="connsiteX42" fmla="*/ 7144 w 476250"/>
              <a:gd name="connsiteY42" fmla="*/ 153829 h 466725"/>
              <a:gd name="connsiteX43" fmla="*/ 13811 w 476250"/>
              <a:gd name="connsiteY43" fmla="*/ 160496 h 466725"/>
              <a:gd name="connsiteX44" fmla="*/ 64294 w 476250"/>
              <a:gd name="connsiteY44" fmla="*/ 160496 h 466725"/>
              <a:gd name="connsiteX45" fmla="*/ 64294 w 476250"/>
              <a:gd name="connsiteY45" fmla="*/ 185261 h 466725"/>
              <a:gd name="connsiteX46" fmla="*/ 13811 w 476250"/>
              <a:gd name="connsiteY46" fmla="*/ 185261 h 466725"/>
              <a:gd name="connsiteX47" fmla="*/ 7144 w 476250"/>
              <a:gd name="connsiteY47" fmla="*/ 191929 h 466725"/>
              <a:gd name="connsiteX48" fmla="*/ 7144 w 476250"/>
              <a:gd name="connsiteY48" fmla="*/ 196691 h 466725"/>
              <a:gd name="connsiteX49" fmla="*/ 13811 w 476250"/>
              <a:gd name="connsiteY49" fmla="*/ 203359 h 466725"/>
              <a:gd name="connsiteX50" fmla="*/ 64294 w 476250"/>
              <a:gd name="connsiteY50" fmla="*/ 203359 h 466725"/>
              <a:gd name="connsiteX51" fmla="*/ 64294 w 476250"/>
              <a:gd name="connsiteY51" fmla="*/ 228124 h 466725"/>
              <a:gd name="connsiteX52" fmla="*/ 13811 w 476250"/>
              <a:gd name="connsiteY52" fmla="*/ 228124 h 466725"/>
              <a:gd name="connsiteX53" fmla="*/ 7144 w 476250"/>
              <a:gd name="connsiteY53" fmla="*/ 235744 h 466725"/>
              <a:gd name="connsiteX54" fmla="*/ 7144 w 476250"/>
              <a:gd name="connsiteY54" fmla="*/ 240506 h 466725"/>
              <a:gd name="connsiteX55" fmla="*/ 13811 w 476250"/>
              <a:gd name="connsiteY55" fmla="*/ 247174 h 466725"/>
              <a:gd name="connsiteX56" fmla="*/ 64294 w 476250"/>
              <a:gd name="connsiteY56" fmla="*/ 247174 h 466725"/>
              <a:gd name="connsiteX57" fmla="*/ 64294 w 476250"/>
              <a:gd name="connsiteY57" fmla="*/ 271939 h 466725"/>
              <a:gd name="connsiteX58" fmla="*/ 13811 w 476250"/>
              <a:gd name="connsiteY58" fmla="*/ 271939 h 466725"/>
              <a:gd name="connsiteX59" fmla="*/ 7144 w 476250"/>
              <a:gd name="connsiteY59" fmla="*/ 278606 h 466725"/>
              <a:gd name="connsiteX60" fmla="*/ 7144 w 476250"/>
              <a:gd name="connsiteY60" fmla="*/ 283369 h 466725"/>
              <a:gd name="connsiteX61" fmla="*/ 13811 w 476250"/>
              <a:gd name="connsiteY61" fmla="*/ 290036 h 466725"/>
              <a:gd name="connsiteX62" fmla="*/ 64294 w 476250"/>
              <a:gd name="connsiteY62" fmla="*/ 290036 h 466725"/>
              <a:gd name="connsiteX63" fmla="*/ 64294 w 476250"/>
              <a:gd name="connsiteY63" fmla="*/ 314801 h 466725"/>
              <a:gd name="connsiteX64" fmla="*/ 13811 w 476250"/>
              <a:gd name="connsiteY64" fmla="*/ 314801 h 466725"/>
              <a:gd name="connsiteX65" fmla="*/ 7144 w 476250"/>
              <a:gd name="connsiteY65" fmla="*/ 321469 h 466725"/>
              <a:gd name="connsiteX66" fmla="*/ 7144 w 476250"/>
              <a:gd name="connsiteY66" fmla="*/ 326231 h 466725"/>
              <a:gd name="connsiteX67" fmla="*/ 13811 w 476250"/>
              <a:gd name="connsiteY67" fmla="*/ 332899 h 466725"/>
              <a:gd name="connsiteX68" fmla="*/ 64294 w 476250"/>
              <a:gd name="connsiteY68" fmla="*/ 332899 h 466725"/>
              <a:gd name="connsiteX69" fmla="*/ 64294 w 476250"/>
              <a:gd name="connsiteY69" fmla="*/ 380524 h 466725"/>
              <a:gd name="connsiteX70" fmla="*/ 88106 w 476250"/>
              <a:gd name="connsiteY70" fmla="*/ 404336 h 466725"/>
              <a:gd name="connsiteX71" fmla="*/ 142399 w 476250"/>
              <a:gd name="connsiteY71" fmla="*/ 404336 h 466725"/>
              <a:gd name="connsiteX72" fmla="*/ 142399 w 476250"/>
              <a:gd name="connsiteY72" fmla="*/ 461486 h 466725"/>
              <a:gd name="connsiteX73" fmla="*/ 149066 w 476250"/>
              <a:gd name="connsiteY73" fmla="*/ 468154 h 466725"/>
              <a:gd name="connsiteX74" fmla="*/ 153829 w 476250"/>
              <a:gd name="connsiteY74" fmla="*/ 468154 h 466725"/>
              <a:gd name="connsiteX75" fmla="*/ 160496 w 476250"/>
              <a:gd name="connsiteY75" fmla="*/ 461486 h 466725"/>
              <a:gd name="connsiteX76" fmla="*/ 160496 w 476250"/>
              <a:gd name="connsiteY76" fmla="*/ 404336 h 466725"/>
              <a:gd name="connsiteX77" fmla="*/ 185261 w 476250"/>
              <a:gd name="connsiteY77" fmla="*/ 404336 h 466725"/>
              <a:gd name="connsiteX78" fmla="*/ 185261 w 476250"/>
              <a:gd name="connsiteY78" fmla="*/ 461486 h 466725"/>
              <a:gd name="connsiteX79" fmla="*/ 191929 w 476250"/>
              <a:gd name="connsiteY79" fmla="*/ 468154 h 466725"/>
              <a:gd name="connsiteX80" fmla="*/ 196691 w 476250"/>
              <a:gd name="connsiteY80" fmla="*/ 468154 h 466725"/>
              <a:gd name="connsiteX81" fmla="*/ 203359 w 476250"/>
              <a:gd name="connsiteY81" fmla="*/ 461486 h 466725"/>
              <a:gd name="connsiteX82" fmla="*/ 203359 w 476250"/>
              <a:gd name="connsiteY82" fmla="*/ 404336 h 466725"/>
              <a:gd name="connsiteX83" fmla="*/ 228124 w 476250"/>
              <a:gd name="connsiteY83" fmla="*/ 404336 h 466725"/>
              <a:gd name="connsiteX84" fmla="*/ 228124 w 476250"/>
              <a:gd name="connsiteY84" fmla="*/ 461486 h 466725"/>
              <a:gd name="connsiteX85" fmla="*/ 234791 w 476250"/>
              <a:gd name="connsiteY85" fmla="*/ 468154 h 466725"/>
              <a:gd name="connsiteX86" fmla="*/ 239554 w 476250"/>
              <a:gd name="connsiteY86" fmla="*/ 468154 h 466725"/>
              <a:gd name="connsiteX87" fmla="*/ 246221 w 476250"/>
              <a:gd name="connsiteY87" fmla="*/ 461486 h 466725"/>
              <a:gd name="connsiteX88" fmla="*/ 246221 w 476250"/>
              <a:gd name="connsiteY88" fmla="*/ 404336 h 466725"/>
              <a:gd name="connsiteX89" fmla="*/ 270986 w 476250"/>
              <a:gd name="connsiteY89" fmla="*/ 404336 h 466725"/>
              <a:gd name="connsiteX90" fmla="*/ 270986 w 476250"/>
              <a:gd name="connsiteY90" fmla="*/ 461486 h 466725"/>
              <a:gd name="connsiteX91" fmla="*/ 277654 w 476250"/>
              <a:gd name="connsiteY91" fmla="*/ 468154 h 466725"/>
              <a:gd name="connsiteX92" fmla="*/ 283369 w 476250"/>
              <a:gd name="connsiteY92" fmla="*/ 468154 h 466725"/>
              <a:gd name="connsiteX93" fmla="*/ 290036 w 476250"/>
              <a:gd name="connsiteY93" fmla="*/ 461486 h 466725"/>
              <a:gd name="connsiteX94" fmla="*/ 290036 w 476250"/>
              <a:gd name="connsiteY94" fmla="*/ 404336 h 466725"/>
              <a:gd name="connsiteX95" fmla="*/ 314801 w 476250"/>
              <a:gd name="connsiteY95" fmla="*/ 404336 h 466725"/>
              <a:gd name="connsiteX96" fmla="*/ 314801 w 476250"/>
              <a:gd name="connsiteY96" fmla="*/ 461486 h 466725"/>
              <a:gd name="connsiteX97" fmla="*/ 321469 w 476250"/>
              <a:gd name="connsiteY97" fmla="*/ 468154 h 466725"/>
              <a:gd name="connsiteX98" fmla="*/ 326231 w 476250"/>
              <a:gd name="connsiteY98" fmla="*/ 468154 h 466725"/>
              <a:gd name="connsiteX99" fmla="*/ 332899 w 476250"/>
              <a:gd name="connsiteY99" fmla="*/ 461486 h 466725"/>
              <a:gd name="connsiteX100" fmla="*/ 332899 w 476250"/>
              <a:gd name="connsiteY100" fmla="*/ 404336 h 466725"/>
              <a:gd name="connsiteX101" fmla="*/ 391001 w 476250"/>
              <a:gd name="connsiteY101" fmla="*/ 404336 h 466725"/>
              <a:gd name="connsiteX102" fmla="*/ 414814 w 476250"/>
              <a:gd name="connsiteY102" fmla="*/ 380524 h 466725"/>
              <a:gd name="connsiteX103" fmla="*/ 414814 w 476250"/>
              <a:gd name="connsiteY103" fmla="*/ 332899 h 466725"/>
              <a:gd name="connsiteX104" fmla="*/ 461486 w 476250"/>
              <a:gd name="connsiteY104" fmla="*/ 332899 h 466725"/>
              <a:gd name="connsiteX105" fmla="*/ 468154 w 476250"/>
              <a:gd name="connsiteY105" fmla="*/ 326231 h 466725"/>
              <a:gd name="connsiteX106" fmla="*/ 468154 w 476250"/>
              <a:gd name="connsiteY106" fmla="*/ 321469 h 466725"/>
              <a:gd name="connsiteX107" fmla="*/ 461486 w 476250"/>
              <a:gd name="connsiteY107" fmla="*/ 314801 h 466725"/>
              <a:gd name="connsiteX108" fmla="*/ 414814 w 476250"/>
              <a:gd name="connsiteY108" fmla="*/ 314801 h 466725"/>
              <a:gd name="connsiteX109" fmla="*/ 414814 w 476250"/>
              <a:gd name="connsiteY109" fmla="*/ 290036 h 466725"/>
              <a:gd name="connsiteX110" fmla="*/ 461486 w 476250"/>
              <a:gd name="connsiteY110" fmla="*/ 290036 h 466725"/>
              <a:gd name="connsiteX111" fmla="*/ 468154 w 476250"/>
              <a:gd name="connsiteY111" fmla="*/ 283369 h 466725"/>
              <a:gd name="connsiteX112" fmla="*/ 468154 w 476250"/>
              <a:gd name="connsiteY112" fmla="*/ 278606 h 466725"/>
              <a:gd name="connsiteX113" fmla="*/ 461486 w 476250"/>
              <a:gd name="connsiteY113" fmla="*/ 271939 h 466725"/>
              <a:gd name="connsiteX114" fmla="*/ 414814 w 476250"/>
              <a:gd name="connsiteY114" fmla="*/ 271939 h 466725"/>
              <a:gd name="connsiteX115" fmla="*/ 414814 w 476250"/>
              <a:gd name="connsiteY115" fmla="*/ 247174 h 466725"/>
              <a:gd name="connsiteX116" fmla="*/ 461486 w 476250"/>
              <a:gd name="connsiteY116" fmla="*/ 247174 h 466725"/>
              <a:gd name="connsiteX117" fmla="*/ 468154 w 476250"/>
              <a:gd name="connsiteY117" fmla="*/ 240506 h 466725"/>
              <a:gd name="connsiteX118" fmla="*/ 468154 w 476250"/>
              <a:gd name="connsiteY118" fmla="*/ 235744 h 466725"/>
              <a:gd name="connsiteX119" fmla="*/ 461486 w 476250"/>
              <a:gd name="connsiteY119" fmla="*/ 229076 h 466725"/>
              <a:gd name="connsiteX120" fmla="*/ 414814 w 476250"/>
              <a:gd name="connsiteY120" fmla="*/ 229076 h 466725"/>
              <a:gd name="connsiteX121" fmla="*/ 414814 w 476250"/>
              <a:gd name="connsiteY121" fmla="*/ 204311 h 466725"/>
              <a:gd name="connsiteX122" fmla="*/ 461486 w 476250"/>
              <a:gd name="connsiteY122" fmla="*/ 204311 h 466725"/>
              <a:gd name="connsiteX123" fmla="*/ 468154 w 476250"/>
              <a:gd name="connsiteY123" fmla="*/ 197644 h 466725"/>
              <a:gd name="connsiteX124" fmla="*/ 468154 w 476250"/>
              <a:gd name="connsiteY124" fmla="*/ 192881 h 466725"/>
              <a:gd name="connsiteX125" fmla="*/ 461486 w 476250"/>
              <a:gd name="connsiteY125" fmla="*/ 186214 h 466725"/>
              <a:gd name="connsiteX126" fmla="*/ 414814 w 476250"/>
              <a:gd name="connsiteY126" fmla="*/ 186214 h 466725"/>
              <a:gd name="connsiteX127" fmla="*/ 414814 w 476250"/>
              <a:gd name="connsiteY127" fmla="*/ 161449 h 466725"/>
              <a:gd name="connsiteX128" fmla="*/ 462439 w 476250"/>
              <a:gd name="connsiteY128" fmla="*/ 161449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</a:cxnLst>
            <a:rect l="l" t="t" r="r" b="b"/>
            <a:pathLst>
              <a:path w="476250" h="466725">
                <a:moveTo>
                  <a:pt x="462439" y="160496"/>
                </a:moveTo>
                <a:cubicBezTo>
                  <a:pt x="466249" y="160496"/>
                  <a:pt x="469106" y="157639"/>
                  <a:pt x="469106" y="153829"/>
                </a:cubicBezTo>
                <a:lnTo>
                  <a:pt x="469106" y="149066"/>
                </a:lnTo>
                <a:cubicBezTo>
                  <a:pt x="469106" y="145256"/>
                  <a:pt x="466249" y="142399"/>
                  <a:pt x="462439" y="142399"/>
                </a:cubicBezTo>
                <a:lnTo>
                  <a:pt x="415766" y="142399"/>
                </a:lnTo>
                <a:lnTo>
                  <a:pt x="415766" y="93821"/>
                </a:lnTo>
                <a:cubicBezTo>
                  <a:pt x="415766" y="80486"/>
                  <a:pt x="405289" y="70009"/>
                  <a:pt x="391954" y="70009"/>
                </a:cubicBezTo>
                <a:lnTo>
                  <a:pt x="333851" y="70009"/>
                </a:lnTo>
                <a:lnTo>
                  <a:pt x="333851" y="13811"/>
                </a:lnTo>
                <a:cubicBezTo>
                  <a:pt x="333851" y="10001"/>
                  <a:pt x="330994" y="7144"/>
                  <a:pt x="327184" y="7144"/>
                </a:cubicBezTo>
                <a:lnTo>
                  <a:pt x="322421" y="7144"/>
                </a:lnTo>
                <a:cubicBezTo>
                  <a:pt x="318611" y="7144"/>
                  <a:pt x="315754" y="10001"/>
                  <a:pt x="315754" y="13811"/>
                </a:cubicBezTo>
                <a:lnTo>
                  <a:pt x="315754" y="70009"/>
                </a:lnTo>
                <a:lnTo>
                  <a:pt x="290989" y="70009"/>
                </a:lnTo>
                <a:lnTo>
                  <a:pt x="290989" y="13811"/>
                </a:lnTo>
                <a:cubicBezTo>
                  <a:pt x="290989" y="10001"/>
                  <a:pt x="287179" y="7144"/>
                  <a:pt x="283369" y="7144"/>
                </a:cubicBezTo>
                <a:lnTo>
                  <a:pt x="278606" y="7144"/>
                </a:lnTo>
                <a:cubicBezTo>
                  <a:pt x="274796" y="7144"/>
                  <a:pt x="271939" y="10001"/>
                  <a:pt x="271939" y="13811"/>
                </a:cubicBezTo>
                <a:lnTo>
                  <a:pt x="271939" y="70009"/>
                </a:lnTo>
                <a:lnTo>
                  <a:pt x="247174" y="70009"/>
                </a:lnTo>
                <a:lnTo>
                  <a:pt x="247174" y="13811"/>
                </a:lnTo>
                <a:cubicBezTo>
                  <a:pt x="247174" y="10001"/>
                  <a:pt x="244316" y="7144"/>
                  <a:pt x="240506" y="7144"/>
                </a:cubicBezTo>
                <a:lnTo>
                  <a:pt x="235744" y="7144"/>
                </a:lnTo>
                <a:cubicBezTo>
                  <a:pt x="231934" y="7144"/>
                  <a:pt x="229076" y="10001"/>
                  <a:pt x="229076" y="13811"/>
                </a:cubicBezTo>
                <a:lnTo>
                  <a:pt x="229076" y="70009"/>
                </a:lnTo>
                <a:lnTo>
                  <a:pt x="204311" y="70009"/>
                </a:lnTo>
                <a:lnTo>
                  <a:pt x="204311" y="13811"/>
                </a:lnTo>
                <a:cubicBezTo>
                  <a:pt x="204311" y="10001"/>
                  <a:pt x="201454" y="7144"/>
                  <a:pt x="197644" y="7144"/>
                </a:cubicBezTo>
                <a:lnTo>
                  <a:pt x="192881" y="7144"/>
                </a:lnTo>
                <a:cubicBezTo>
                  <a:pt x="189071" y="7144"/>
                  <a:pt x="186214" y="10001"/>
                  <a:pt x="186214" y="13811"/>
                </a:cubicBezTo>
                <a:lnTo>
                  <a:pt x="186214" y="70009"/>
                </a:lnTo>
                <a:lnTo>
                  <a:pt x="161449" y="70009"/>
                </a:lnTo>
                <a:lnTo>
                  <a:pt x="161449" y="13811"/>
                </a:lnTo>
                <a:cubicBezTo>
                  <a:pt x="161449" y="10001"/>
                  <a:pt x="158591" y="7144"/>
                  <a:pt x="154781" y="7144"/>
                </a:cubicBezTo>
                <a:lnTo>
                  <a:pt x="150019" y="7144"/>
                </a:lnTo>
                <a:cubicBezTo>
                  <a:pt x="146209" y="7144"/>
                  <a:pt x="143351" y="10001"/>
                  <a:pt x="143351" y="13811"/>
                </a:cubicBezTo>
                <a:lnTo>
                  <a:pt x="143351" y="70009"/>
                </a:lnTo>
                <a:lnTo>
                  <a:pt x="88106" y="70009"/>
                </a:lnTo>
                <a:cubicBezTo>
                  <a:pt x="74771" y="70009"/>
                  <a:pt x="64294" y="81439"/>
                  <a:pt x="64294" y="93821"/>
                </a:cubicBezTo>
                <a:lnTo>
                  <a:pt x="64294" y="142399"/>
                </a:lnTo>
                <a:lnTo>
                  <a:pt x="13811" y="142399"/>
                </a:lnTo>
                <a:cubicBezTo>
                  <a:pt x="10001" y="142399"/>
                  <a:pt x="7144" y="145256"/>
                  <a:pt x="7144" y="149066"/>
                </a:cubicBezTo>
                <a:lnTo>
                  <a:pt x="7144" y="153829"/>
                </a:lnTo>
                <a:cubicBezTo>
                  <a:pt x="7144" y="157639"/>
                  <a:pt x="10001" y="160496"/>
                  <a:pt x="13811" y="160496"/>
                </a:cubicBezTo>
                <a:lnTo>
                  <a:pt x="64294" y="160496"/>
                </a:lnTo>
                <a:lnTo>
                  <a:pt x="64294" y="185261"/>
                </a:lnTo>
                <a:lnTo>
                  <a:pt x="13811" y="185261"/>
                </a:lnTo>
                <a:cubicBezTo>
                  <a:pt x="10001" y="185261"/>
                  <a:pt x="7144" y="188119"/>
                  <a:pt x="7144" y="191929"/>
                </a:cubicBezTo>
                <a:lnTo>
                  <a:pt x="7144" y="196691"/>
                </a:lnTo>
                <a:cubicBezTo>
                  <a:pt x="7144" y="200501"/>
                  <a:pt x="10001" y="203359"/>
                  <a:pt x="13811" y="203359"/>
                </a:cubicBezTo>
                <a:lnTo>
                  <a:pt x="64294" y="203359"/>
                </a:lnTo>
                <a:lnTo>
                  <a:pt x="64294" y="228124"/>
                </a:lnTo>
                <a:lnTo>
                  <a:pt x="13811" y="228124"/>
                </a:lnTo>
                <a:cubicBezTo>
                  <a:pt x="10001" y="229076"/>
                  <a:pt x="7144" y="231934"/>
                  <a:pt x="7144" y="235744"/>
                </a:cubicBezTo>
                <a:lnTo>
                  <a:pt x="7144" y="240506"/>
                </a:lnTo>
                <a:cubicBezTo>
                  <a:pt x="7144" y="244316"/>
                  <a:pt x="10001" y="247174"/>
                  <a:pt x="13811" y="247174"/>
                </a:cubicBezTo>
                <a:lnTo>
                  <a:pt x="64294" y="247174"/>
                </a:lnTo>
                <a:lnTo>
                  <a:pt x="64294" y="271939"/>
                </a:lnTo>
                <a:lnTo>
                  <a:pt x="13811" y="271939"/>
                </a:lnTo>
                <a:cubicBezTo>
                  <a:pt x="10001" y="271939"/>
                  <a:pt x="7144" y="274796"/>
                  <a:pt x="7144" y="278606"/>
                </a:cubicBezTo>
                <a:lnTo>
                  <a:pt x="7144" y="283369"/>
                </a:lnTo>
                <a:cubicBezTo>
                  <a:pt x="7144" y="287179"/>
                  <a:pt x="10001" y="290036"/>
                  <a:pt x="13811" y="290036"/>
                </a:cubicBezTo>
                <a:lnTo>
                  <a:pt x="64294" y="290036"/>
                </a:lnTo>
                <a:lnTo>
                  <a:pt x="64294" y="314801"/>
                </a:lnTo>
                <a:lnTo>
                  <a:pt x="13811" y="314801"/>
                </a:lnTo>
                <a:cubicBezTo>
                  <a:pt x="10001" y="314801"/>
                  <a:pt x="7144" y="317659"/>
                  <a:pt x="7144" y="321469"/>
                </a:cubicBezTo>
                <a:lnTo>
                  <a:pt x="7144" y="326231"/>
                </a:lnTo>
                <a:cubicBezTo>
                  <a:pt x="7144" y="330041"/>
                  <a:pt x="10001" y="332899"/>
                  <a:pt x="13811" y="332899"/>
                </a:cubicBezTo>
                <a:lnTo>
                  <a:pt x="64294" y="332899"/>
                </a:lnTo>
                <a:lnTo>
                  <a:pt x="64294" y="380524"/>
                </a:lnTo>
                <a:cubicBezTo>
                  <a:pt x="64294" y="393859"/>
                  <a:pt x="74771" y="404336"/>
                  <a:pt x="88106" y="404336"/>
                </a:cubicBezTo>
                <a:lnTo>
                  <a:pt x="142399" y="404336"/>
                </a:lnTo>
                <a:lnTo>
                  <a:pt x="142399" y="461486"/>
                </a:lnTo>
                <a:cubicBezTo>
                  <a:pt x="142399" y="465296"/>
                  <a:pt x="145256" y="468154"/>
                  <a:pt x="149066" y="468154"/>
                </a:cubicBezTo>
                <a:lnTo>
                  <a:pt x="153829" y="468154"/>
                </a:lnTo>
                <a:cubicBezTo>
                  <a:pt x="157639" y="468154"/>
                  <a:pt x="160496" y="465296"/>
                  <a:pt x="160496" y="461486"/>
                </a:cubicBezTo>
                <a:lnTo>
                  <a:pt x="160496" y="404336"/>
                </a:lnTo>
                <a:lnTo>
                  <a:pt x="185261" y="404336"/>
                </a:lnTo>
                <a:lnTo>
                  <a:pt x="185261" y="461486"/>
                </a:lnTo>
                <a:cubicBezTo>
                  <a:pt x="185261" y="465296"/>
                  <a:pt x="188119" y="468154"/>
                  <a:pt x="191929" y="468154"/>
                </a:cubicBezTo>
                <a:lnTo>
                  <a:pt x="196691" y="468154"/>
                </a:lnTo>
                <a:cubicBezTo>
                  <a:pt x="200501" y="468154"/>
                  <a:pt x="203359" y="465296"/>
                  <a:pt x="203359" y="461486"/>
                </a:cubicBezTo>
                <a:lnTo>
                  <a:pt x="203359" y="404336"/>
                </a:lnTo>
                <a:lnTo>
                  <a:pt x="228124" y="404336"/>
                </a:lnTo>
                <a:lnTo>
                  <a:pt x="228124" y="461486"/>
                </a:lnTo>
                <a:cubicBezTo>
                  <a:pt x="228124" y="465296"/>
                  <a:pt x="230981" y="468154"/>
                  <a:pt x="234791" y="468154"/>
                </a:cubicBezTo>
                <a:lnTo>
                  <a:pt x="239554" y="468154"/>
                </a:lnTo>
                <a:cubicBezTo>
                  <a:pt x="243364" y="468154"/>
                  <a:pt x="246221" y="465296"/>
                  <a:pt x="246221" y="461486"/>
                </a:cubicBezTo>
                <a:lnTo>
                  <a:pt x="246221" y="404336"/>
                </a:lnTo>
                <a:lnTo>
                  <a:pt x="270986" y="404336"/>
                </a:lnTo>
                <a:lnTo>
                  <a:pt x="270986" y="461486"/>
                </a:lnTo>
                <a:cubicBezTo>
                  <a:pt x="270986" y="465296"/>
                  <a:pt x="273844" y="468154"/>
                  <a:pt x="277654" y="468154"/>
                </a:cubicBezTo>
                <a:lnTo>
                  <a:pt x="283369" y="468154"/>
                </a:lnTo>
                <a:cubicBezTo>
                  <a:pt x="287179" y="468154"/>
                  <a:pt x="290036" y="465296"/>
                  <a:pt x="290036" y="461486"/>
                </a:cubicBezTo>
                <a:lnTo>
                  <a:pt x="290036" y="404336"/>
                </a:lnTo>
                <a:lnTo>
                  <a:pt x="314801" y="404336"/>
                </a:lnTo>
                <a:lnTo>
                  <a:pt x="314801" y="461486"/>
                </a:lnTo>
                <a:cubicBezTo>
                  <a:pt x="314801" y="465296"/>
                  <a:pt x="317659" y="468154"/>
                  <a:pt x="321469" y="468154"/>
                </a:cubicBezTo>
                <a:lnTo>
                  <a:pt x="326231" y="468154"/>
                </a:lnTo>
                <a:cubicBezTo>
                  <a:pt x="330041" y="468154"/>
                  <a:pt x="332899" y="465296"/>
                  <a:pt x="332899" y="461486"/>
                </a:cubicBezTo>
                <a:lnTo>
                  <a:pt x="332899" y="404336"/>
                </a:lnTo>
                <a:lnTo>
                  <a:pt x="391001" y="404336"/>
                </a:lnTo>
                <a:cubicBezTo>
                  <a:pt x="404336" y="404336"/>
                  <a:pt x="414814" y="393859"/>
                  <a:pt x="414814" y="380524"/>
                </a:cubicBezTo>
                <a:lnTo>
                  <a:pt x="414814" y="332899"/>
                </a:lnTo>
                <a:lnTo>
                  <a:pt x="461486" y="332899"/>
                </a:lnTo>
                <a:cubicBezTo>
                  <a:pt x="465296" y="332899"/>
                  <a:pt x="468154" y="330041"/>
                  <a:pt x="468154" y="326231"/>
                </a:cubicBezTo>
                <a:lnTo>
                  <a:pt x="468154" y="321469"/>
                </a:lnTo>
                <a:cubicBezTo>
                  <a:pt x="468154" y="317659"/>
                  <a:pt x="465296" y="314801"/>
                  <a:pt x="461486" y="314801"/>
                </a:cubicBezTo>
                <a:lnTo>
                  <a:pt x="414814" y="314801"/>
                </a:lnTo>
                <a:lnTo>
                  <a:pt x="414814" y="290036"/>
                </a:lnTo>
                <a:lnTo>
                  <a:pt x="461486" y="290036"/>
                </a:lnTo>
                <a:cubicBezTo>
                  <a:pt x="465296" y="290036"/>
                  <a:pt x="468154" y="287179"/>
                  <a:pt x="468154" y="283369"/>
                </a:cubicBezTo>
                <a:lnTo>
                  <a:pt x="468154" y="278606"/>
                </a:lnTo>
                <a:cubicBezTo>
                  <a:pt x="468154" y="274796"/>
                  <a:pt x="465296" y="271939"/>
                  <a:pt x="461486" y="271939"/>
                </a:cubicBezTo>
                <a:lnTo>
                  <a:pt x="414814" y="271939"/>
                </a:lnTo>
                <a:lnTo>
                  <a:pt x="414814" y="247174"/>
                </a:lnTo>
                <a:lnTo>
                  <a:pt x="461486" y="247174"/>
                </a:lnTo>
                <a:cubicBezTo>
                  <a:pt x="465296" y="247174"/>
                  <a:pt x="468154" y="244316"/>
                  <a:pt x="468154" y="240506"/>
                </a:cubicBezTo>
                <a:lnTo>
                  <a:pt x="468154" y="235744"/>
                </a:lnTo>
                <a:cubicBezTo>
                  <a:pt x="468154" y="231934"/>
                  <a:pt x="465296" y="229076"/>
                  <a:pt x="461486" y="229076"/>
                </a:cubicBezTo>
                <a:lnTo>
                  <a:pt x="414814" y="229076"/>
                </a:lnTo>
                <a:lnTo>
                  <a:pt x="414814" y="204311"/>
                </a:lnTo>
                <a:lnTo>
                  <a:pt x="461486" y="204311"/>
                </a:lnTo>
                <a:cubicBezTo>
                  <a:pt x="465296" y="204311"/>
                  <a:pt x="468154" y="201454"/>
                  <a:pt x="468154" y="197644"/>
                </a:cubicBezTo>
                <a:lnTo>
                  <a:pt x="468154" y="192881"/>
                </a:lnTo>
                <a:cubicBezTo>
                  <a:pt x="468154" y="189071"/>
                  <a:pt x="465296" y="186214"/>
                  <a:pt x="461486" y="186214"/>
                </a:cubicBezTo>
                <a:lnTo>
                  <a:pt x="414814" y="186214"/>
                </a:lnTo>
                <a:lnTo>
                  <a:pt x="414814" y="161449"/>
                </a:lnTo>
                <a:lnTo>
                  <a:pt x="462439" y="161449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934" name="Graphic 40">
            <a:extLst>
              <a:ext uri="{FF2B5EF4-FFF2-40B4-BE49-F238E27FC236}">
                <a16:creationId xmlns:a16="http://schemas.microsoft.com/office/drawing/2014/main" id="{EBC606EA-255A-4758-91FB-4BAF3840E4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88669" y="3121748"/>
            <a:ext cx="1516628" cy="1022612"/>
          </a:xfrm>
          <a:prstGeom prst="rect">
            <a:avLst/>
          </a:prstGeom>
        </p:spPr>
      </p:pic>
      <p:sp>
        <p:nvSpPr>
          <p:cNvPr id="1935" name="TextBox 1934">
            <a:extLst>
              <a:ext uri="{FF2B5EF4-FFF2-40B4-BE49-F238E27FC236}">
                <a16:creationId xmlns:a16="http://schemas.microsoft.com/office/drawing/2014/main" id="{1FF28178-E502-4BD8-900F-88E2E6728309}"/>
              </a:ext>
            </a:extLst>
          </p:cNvPr>
          <p:cNvSpPr txBox="1"/>
          <p:nvPr/>
        </p:nvSpPr>
        <p:spPr>
          <a:xfrm flipH="1">
            <a:off x="8912206" y="4211932"/>
            <a:ext cx="1868594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</a:rPr>
              <a:t>Metaverse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12510</TotalTime>
  <Words>121</Words>
  <Application>Microsoft Office PowerPoint</Application>
  <PresentationFormat>와이드스크린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110</cp:revision>
  <dcterms:created xsi:type="dcterms:W3CDTF">2018-02-18T19:39:47Z</dcterms:created>
  <dcterms:modified xsi:type="dcterms:W3CDTF">2022-10-25T04:08:53Z</dcterms:modified>
</cp:coreProperties>
</file>