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1834" name="TextBox 1833">
            <a:extLst>
              <a:ext uri="{FF2B5EF4-FFF2-40B4-BE49-F238E27FC236}">
                <a16:creationId xmlns:a16="http://schemas.microsoft.com/office/drawing/2014/main" id="{187638DE-26C7-4FC1-8BAB-9D4412DF4F7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sp>
        <p:nvSpPr>
          <p:cNvPr id="1969" name="Freeform 3">
            <a:extLst>
              <a:ext uri="{FF2B5EF4-FFF2-40B4-BE49-F238E27FC236}">
                <a16:creationId xmlns:a16="http://schemas.microsoft.com/office/drawing/2014/main" id="{0316EBBC-401E-4D19-A60F-0785EDE4B22A}"/>
              </a:ext>
            </a:extLst>
          </p:cNvPr>
          <p:cNvSpPr/>
          <p:nvPr/>
        </p:nvSpPr>
        <p:spPr>
          <a:xfrm flipH="1">
            <a:off x="8665598" y="1842465"/>
            <a:ext cx="1611676" cy="2100065"/>
          </a:xfrm>
          <a:custGeom>
            <a:avLst/>
            <a:gdLst>
              <a:gd name="connsiteX0" fmla="*/ 3404 w 1180796"/>
              <a:gd name="connsiteY0" fmla="*/ 196574 h 1438562"/>
              <a:gd name="connsiteX1" fmla="*/ 3657 w 1180796"/>
              <a:gd name="connsiteY1" fmla="*/ 197380 h 1438562"/>
              <a:gd name="connsiteX2" fmla="*/ 3404 w 1180796"/>
              <a:gd name="connsiteY2" fmla="*/ 196574 h 1438562"/>
              <a:gd name="connsiteX3" fmla="*/ 567269 w 1180796"/>
              <a:gd name="connsiteY3" fmla="*/ 0 h 1438562"/>
              <a:gd name="connsiteX4" fmla="*/ 568172 w 1180796"/>
              <a:gd name="connsiteY4" fmla="*/ 304800 h 1438562"/>
              <a:gd name="connsiteX5" fmla="*/ 779871 w 1180796"/>
              <a:gd name="connsiteY5" fmla="*/ 459344 h 1438562"/>
              <a:gd name="connsiteX6" fmla="*/ 930391 w 1180796"/>
              <a:gd name="connsiteY6" fmla="*/ 667912 h 1438562"/>
              <a:gd name="connsiteX7" fmla="*/ 929264 w 1180796"/>
              <a:gd name="connsiteY7" fmla="*/ 654877 h 1438562"/>
              <a:gd name="connsiteX8" fmla="*/ 1089331 w 1180796"/>
              <a:gd name="connsiteY8" fmla="*/ 830882 h 1438562"/>
              <a:gd name="connsiteX9" fmla="*/ 1176007 w 1180796"/>
              <a:gd name="connsiteY9" fmla="*/ 1299015 h 1438562"/>
              <a:gd name="connsiteX10" fmla="*/ 1106293 w 1180796"/>
              <a:gd name="connsiteY10" fmla="*/ 1261345 h 1438562"/>
              <a:gd name="connsiteX11" fmla="*/ 1093530 w 1180796"/>
              <a:gd name="connsiteY11" fmla="*/ 1409318 h 1438562"/>
              <a:gd name="connsiteX12" fmla="*/ 1016094 w 1180796"/>
              <a:gd name="connsiteY12" fmla="*/ 1334364 h 1438562"/>
              <a:gd name="connsiteX13" fmla="*/ 984981 w 1180796"/>
              <a:gd name="connsiteY13" fmla="*/ 1437195 h 1438562"/>
              <a:gd name="connsiteX14" fmla="*/ 873874 w 1180796"/>
              <a:gd name="connsiteY14" fmla="*/ 986314 h 1438562"/>
              <a:gd name="connsiteX15" fmla="*/ 541005 w 1180796"/>
              <a:gd name="connsiteY15" fmla="*/ 803357 h 1438562"/>
              <a:gd name="connsiteX16" fmla="*/ 504720 w 1180796"/>
              <a:gd name="connsiteY16" fmla="*/ 953956 h 1438562"/>
              <a:gd name="connsiteX17" fmla="*/ 541004 w 1180796"/>
              <a:gd name="connsiteY17" fmla="*/ 1175672 h 1438562"/>
              <a:gd name="connsiteX18" fmla="*/ 532632 w 1180796"/>
              <a:gd name="connsiteY18" fmla="*/ 1402288 h 1438562"/>
              <a:gd name="connsiteX19" fmla="*/ 243154 w 1180796"/>
              <a:gd name="connsiteY19" fmla="*/ 889736 h 1438562"/>
              <a:gd name="connsiteX20" fmla="*/ 174649 w 1180796"/>
              <a:gd name="connsiteY20" fmla="*/ 445938 h 1438562"/>
              <a:gd name="connsiteX21" fmla="*/ 0 w 1180796"/>
              <a:gd name="connsiteY21" fmla="*/ 74192 h 1438562"/>
              <a:gd name="connsiteX22" fmla="*/ 567269 w 1180796"/>
              <a:gd name="connsiteY22" fmla="*/ 0 h 1438562"/>
              <a:gd name="connsiteX0" fmla="*/ 567269 w 1180796"/>
              <a:gd name="connsiteY0" fmla="*/ 0 h 1438562"/>
              <a:gd name="connsiteX1" fmla="*/ 568172 w 1180796"/>
              <a:gd name="connsiteY1" fmla="*/ 304800 h 1438562"/>
              <a:gd name="connsiteX2" fmla="*/ 779871 w 1180796"/>
              <a:gd name="connsiteY2" fmla="*/ 459344 h 1438562"/>
              <a:gd name="connsiteX3" fmla="*/ 930391 w 1180796"/>
              <a:gd name="connsiteY3" fmla="*/ 667912 h 1438562"/>
              <a:gd name="connsiteX4" fmla="*/ 929264 w 1180796"/>
              <a:gd name="connsiteY4" fmla="*/ 654877 h 1438562"/>
              <a:gd name="connsiteX5" fmla="*/ 1089331 w 1180796"/>
              <a:gd name="connsiteY5" fmla="*/ 830882 h 1438562"/>
              <a:gd name="connsiteX6" fmla="*/ 1176007 w 1180796"/>
              <a:gd name="connsiteY6" fmla="*/ 1299015 h 1438562"/>
              <a:gd name="connsiteX7" fmla="*/ 1106293 w 1180796"/>
              <a:gd name="connsiteY7" fmla="*/ 1261345 h 1438562"/>
              <a:gd name="connsiteX8" fmla="*/ 1093530 w 1180796"/>
              <a:gd name="connsiteY8" fmla="*/ 1409318 h 1438562"/>
              <a:gd name="connsiteX9" fmla="*/ 1016094 w 1180796"/>
              <a:gd name="connsiteY9" fmla="*/ 1334364 h 1438562"/>
              <a:gd name="connsiteX10" fmla="*/ 984981 w 1180796"/>
              <a:gd name="connsiteY10" fmla="*/ 1437195 h 1438562"/>
              <a:gd name="connsiteX11" fmla="*/ 873874 w 1180796"/>
              <a:gd name="connsiteY11" fmla="*/ 986314 h 1438562"/>
              <a:gd name="connsiteX12" fmla="*/ 541005 w 1180796"/>
              <a:gd name="connsiteY12" fmla="*/ 803357 h 1438562"/>
              <a:gd name="connsiteX13" fmla="*/ 504720 w 1180796"/>
              <a:gd name="connsiteY13" fmla="*/ 953956 h 1438562"/>
              <a:gd name="connsiteX14" fmla="*/ 541004 w 1180796"/>
              <a:gd name="connsiteY14" fmla="*/ 1175672 h 1438562"/>
              <a:gd name="connsiteX15" fmla="*/ 532632 w 1180796"/>
              <a:gd name="connsiteY15" fmla="*/ 1402288 h 1438562"/>
              <a:gd name="connsiteX16" fmla="*/ 243154 w 1180796"/>
              <a:gd name="connsiteY16" fmla="*/ 889736 h 1438562"/>
              <a:gd name="connsiteX17" fmla="*/ 174649 w 1180796"/>
              <a:gd name="connsiteY17" fmla="*/ 445938 h 1438562"/>
              <a:gd name="connsiteX18" fmla="*/ 0 w 1180796"/>
              <a:gd name="connsiteY18" fmla="*/ 74192 h 1438562"/>
              <a:gd name="connsiteX19" fmla="*/ 567269 w 1180796"/>
              <a:gd name="connsiteY19" fmla="*/ 0 h 1438562"/>
              <a:gd name="connsiteX0" fmla="*/ 567269 w 1180796"/>
              <a:gd name="connsiteY0" fmla="*/ 0 h 1438562"/>
              <a:gd name="connsiteX1" fmla="*/ 568172 w 1180796"/>
              <a:gd name="connsiteY1" fmla="*/ 304800 h 1438562"/>
              <a:gd name="connsiteX2" fmla="*/ 779871 w 1180796"/>
              <a:gd name="connsiteY2" fmla="*/ 459344 h 1438562"/>
              <a:gd name="connsiteX3" fmla="*/ 929264 w 1180796"/>
              <a:gd name="connsiteY3" fmla="*/ 654877 h 1438562"/>
              <a:gd name="connsiteX4" fmla="*/ 1089331 w 1180796"/>
              <a:gd name="connsiteY4" fmla="*/ 830882 h 1438562"/>
              <a:gd name="connsiteX5" fmla="*/ 1176007 w 1180796"/>
              <a:gd name="connsiteY5" fmla="*/ 1299015 h 1438562"/>
              <a:gd name="connsiteX6" fmla="*/ 1106293 w 1180796"/>
              <a:gd name="connsiteY6" fmla="*/ 1261345 h 1438562"/>
              <a:gd name="connsiteX7" fmla="*/ 1093530 w 1180796"/>
              <a:gd name="connsiteY7" fmla="*/ 1409318 h 1438562"/>
              <a:gd name="connsiteX8" fmla="*/ 1016094 w 1180796"/>
              <a:gd name="connsiteY8" fmla="*/ 1334364 h 1438562"/>
              <a:gd name="connsiteX9" fmla="*/ 984981 w 1180796"/>
              <a:gd name="connsiteY9" fmla="*/ 1437195 h 1438562"/>
              <a:gd name="connsiteX10" fmla="*/ 873874 w 1180796"/>
              <a:gd name="connsiteY10" fmla="*/ 986314 h 1438562"/>
              <a:gd name="connsiteX11" fmla="*/ 541005 w 1180796"/>
              <a:gd name="connsiteY11" fmla="*/ 803357 h 1438562"/>
              <a:gd name="connsiteX12" fmla="*/ 504720 w 1180796"/>
              <a:gd name="connsiteY12" fmla="*/ 953956 h 1438562"/>
              <a:gd name="connsiteX13" fmla="*/ 541004 w 1180796"/>
              <a:gd name="connsiteY13" fmla="*/ 1175672 h 1438562"/>
              <a:gd name="connsiteX14" fmla="*/ 532632 w 1180796"/>
              <a:gd name="connsiteY14" fmla="*/ 1402288 h 1438562"/>
              <a:gd name="connsiteX15" fmla="*/ 243154 w 1180796"/>
              <a:gd name="connsiteY15" fmla="*/ 889736 h 1438562"/>
              <a:gd name="connsiteX16" fmla="*/ 174649 w 1180796"/>
              <a:gd name="connsiteY16" fmla="*/ 445938 h 1438562"/>
              <a:gd name="connsiteX17" fmla="*/ 0 w 1180796"/>
              <a:gd name="connsiteY17" fmla="*/ 74192 h 1438562"/>
              <a:gd name="connsiteX18" fmla="*/ 567269 w 1180796"/>
              <a:gd name="connsiteY18" fmla="*/ 0 h 1438562"/>
              <a:gd name="connsiteX0" fmla="*/ 567269 w 1180796"/>
              <a:gd name="connsiteY0" fmla="*/ 0 h 1438562"/>
              <a:gd name="connsiteX1" fmla="*/ 568172 w 1180796"/>
              <a:gd name="connsiteY1" fmla="*/ 304800 h 1438562"/>
              <a:gd name="connsiteX2" fmla="*/ 779871 w 1180796"/>
              <a:gd name="connsiteY2" fmla="*/ 459344 h 1438562"/>
              <a:gd name="connsiteX3" fmla="*/ 1089331 w 1180796"/>
              <a:gd name="connsiteY3" fmla="*/ 830882 h 1438562"/>
              <a:gd name="connsiteX4" fmla="*/ 1176007 w 1180796"/>
              <a:gd name="connsiteY4" fmla="*/ 1299015 h 1438562"/>
              <a:gd name="connsiteX5" fmla="*/ 1106293 w 1180796"/>
              <a:gd name="connsiteY5" fmla="*/ 1261345 h 1438562"/>
              <a:gd name="connsiteX6" fmla="*/ 1093530 w 1180796"/>
              <a:gd name="connsiteY6" fmla="*/ 1409318 h 1438562"/>
              <a:gd name="connsiteX7" fmla="*/ 1016094 w 1180796"/>
              <a:gd name="connsiteY7" fmla="*/ 1334364 h 1438562"/>
              <a:gd name="connsiteX8" fmla="*/ 984981 w 1180796"/>
              <a:gd name="connsiteY8" fmla="*/ 1437195 h 1438562"/>
              <a:gd name="connsiteX9" fmla="*/ 873874 w 1180796"/>
              <a:gd name="connsiteY9" fmla="*/ 986314 h 1438562"/>
              <a:gd name="connsiteX10" fmla="*/ 541005 w 1180796"/>
              <a:gd name="connsiteY10" fmla="*/ 803357 h 1438562"/>
              <a:gd name="connsiteX11" fmla="*/ 504720 w 1180796"/>
              <a:gd name="connsiteY11" fmla="*/ 953956 h 1438562"/>
              <a:gd name="connsiteX12" fmla="*/ 541004 w 1180796"/>
              <a:gd name="connsiteY12" fmla="*/ 1175672 h 1438562"/>
              <a:gd name="connsiteX13" fmla="*/ 532632 w 1180796"/>
              <a:gd name="connsiteY13" fmla="*/ 1402288 h 1438562"/>
              <a:gd name="connsiteX14" fmla="*/ 243154 w 1180796"/>
              <a:gd name="connsiteY14" fmla="*/ 889736 h 1438562"/>
              <a:gd name="connsiteX15" fmla="*/ 174649 w 1180796"/>
              <a:gd name="connsiteY15" fmla="*/ 445938 h 1438562"/>
              <a:gd name="connsiteX16" fmla="*/ 0 w 1180796"/>
              <a:gd name="connsiteY16" fmla="*/ 74192 h 1438562"/>
              <a:gd name="connsiteX17" fmla="*/ 567269 w 1180796"/>
              <a:gd name="connsiteY17" fmla="*/ 0 h 1438562"/>
              <a:gd name="connsiteX0" fmla="*/ 567269 w 1180796"/>
              <a:gd name="connsiteY0" fmla="*/ 0 h 1424903"/>
              <a:gd name="connsiteX1" fmla="*/ 568172 w 1180796"/>
              <a:gd name="connsiteY1" fmla="*/ 304800 h 1424903"/>
              <a:gd name="connsiteX2" fmla="*/ 779871 w 1180796"/>
              <a:gd name="connsiteY2" fmla="*/ 459344 h 1424903"/>
              <a:gd name="connsiteX3" fmla="*/ 1089331 w 1180796"/>
              <a:gd name="connsiteY3" fmla="*/ 830882 h 1424903"/>
              <a:gd name="connsiteX4" fmla="*/ 1176007 w 1180796"/>
              <a:gd name="connsiteY4" fmla="*/ 1299015 h 1424903"/>
              <a:gd name="connsiteX5" fmla="*/ 1106293 w 1180796"/>
              <a:gd name="connsiteY5" fmla="*/ 1261345 h 1424903"/>
              <a:gd name="connsiteX6" fmla="*/ 1093530 w 1180796"/>
              <a:gd name="connsiteY6" fmla="*/ 1409318 h 1424903"/>
              <a:gd name="connsiteX7" fmla="*/ 1016094 w 1180796"/>
              <a:gd name="connsiteY7" fmla="*/ 1334364 h 1424903"/>
              <a:gd name="connsiteX8" fmla="*/ 895769 w 1180796"/>
              <a:gd name="connsiteY8" fmla="*/ 1423471 h 1424903"/>
              <a:gd name="connsiteX9" fmla="*/ 873874 w 1180796"/>
              <a:gd name="connsiteY9" fmla="*/ 986314 h 1424903"/>
              <a:gd name="connsiteX10" fmla="*/ 541005 w 1180796"/>
              <a:gd name="connsiteY10" fmla="*/ 803357 h 1424903"/>
              <a:gd name="connsiteX11" fmla="*/ 504720 w 1180796"/>
              <a:gd name="connsiteY11" fmla="*/ 953956 h 1424903"/>
              <a:gd name="connsiteX12" fmla="*/ 541004 w 1180796"/>
              <a:gd name="connsiteY12" fmla="*/ 1175672 h 1424903"/>
              <a:gd name="connsiteX13" fmla="*/ 532632 w 1180796"/>
              <a:gd name="connsiteY13" fmla="*/ 1402288 h 1424903"/>
              <a:gd name="connsiteX14" fmla="*/ 243154 w 1180796"/>
              <a:gd name="connsiteY14" fmla="*/ 889736 h 1424903"/>
              <a:gd name="connsiteX15" fmla="*/ 174649 w 1180796"/>
              <a:gd name="connsiteY15" fmla="*/ 445938 h 1424903"/>
              <a:gd name="connsiteX16" fmla="*/ 0 w 1180796"/>
              <a:gd name="connsiteY16" fmla="*/ 74192 h 1424903"/>
              <a:gd name="connsiteX17" fmla="*/ 567269 w 1180796"/>
              <a:gd name="connsiteY17" fmla="*/ 0 h 1424903"/>
              <a:gd name="connsiteX0" fmla="*/ 567269 w 1180796"/>
              <a:gd name="connsiteY0" fmla="*/ 0 h 1423471"/>
              <a:gd name="connsiteX1" fmla="*/ 568172 w 1180796"/>
              <a:gd name="connsiteY1" fmla="*/ 304800 h 1423471"/>
              <a:gd name="connsiteX2" fmla="*/ 779871 w 1180796"/>
              <a:gd name="connsiteY2" fmla="*/ 459344 h 1423471"/>
              <a:gd name="connsiteX3" fmla="*/ 1089331 w 1180796"/>
              <a:gd name="connsiteY3" fmla="*/ 830882 h 1423471"/>
              <a:gd name="connsiteX4" fmla="*/ 1176007 w 1180796"/>
              <a:gd name="connsiteY4" fmla="*/ 1299015 h 1423471"/>
              <a:gd name="connsiteX5" fmla="*/ 1106293 w 1180796"/>
              <a:gd name="connsiteY5" fmla="*/ 1261345 h 1423471"/>
              <a:gd name="connsiteX6" fmla="*/ 1093530 w 1180796"/>
              <a:gd name="connsiteY6" fmla="*/ 1409318 h 1423471"/>
              <a:gd name="connsiteX7" fmla="*/ 1016094 w 1180796"/>
              <a:gd name="connsiteY7" fmla="*/ 1334364 h 1423471"/>
              <a:gd name="connsiteX8" fmla="*/ 895769 w 1180796"/>
              <a:gd name="connsiteY8" fmla="*/ 1423471 h 1423471"/>
              <a:gd name="connsiteX9" fmla="*/ 873874 w 1180796"/>
              <a:gd name="connsiteY9" fmla="*/ 986314 h 1423471"/>
              <a:gd name="connsiteX10" fmla="*/ 541005 w 1180796"/>
              <a:gd name="connsiteY10" fmla="*/ 803357 h 1423471"/>
              <a:gd name="connsiteX11" fmla="*/ 504720 w 1180796"/>
              <a:gd name="connsiteY11" fmla="*/ 953956 h 1423471"/>
              <a:gd name="connsiteX12" fmla="*/ 541004 w 1180796"/>
              <a:gd name="connsiteY12" fmla="*/ 1175672 h 1423471"/>
              <a:gd name="connsiteX13" fmla="*/ 532632 w 1180796"/>
              <a:gd name="connsiteY13" fmla="*/ 1402288 h 1423471"/>
              <a:gd name="connsiteX14" fmla="*/ 243154 w 1180796"/>
              <a:gd name="connsiteY14" fmla="*/ 889736 h 1423471"/>
              <a:gd name="connsiteX15" fmla="*/ 174649 w 1180796"/>
              <a:gd name="connsiteY15" fmla="*/ 445938 h 1423471"/>
              <a:gd name="connsiteX16" fmla="*/ 0 w 1180796"/>
              <a:gd name="connsiteY16" fmla="*/ 74192 h 1423471"/>
              <a:gd name="connsiteX17" fmla="*/ 567269 w 1180796"/>
              <a:gd name="connsiteY17" fmla="*/ 0 h 1423471"/>
              <a:gd name="connsiteX0" fmla="*/ 567269 w 1180796"/>
              <a:gd name="connsiteY0" fmla="*/ 0 h 1423471"/>
              <a:gd name="connsiteX1" fmla="*/ 568172 w 1180796"/>
              <a:gd name="connsiteY1" fmla="*/ 304800 h 1423471"/>
              <a:gd name="connsiteX2" fmla="*/ 779871 w 1180796"/>
              <a:gd name="connsiteY2" fmla="*/ 459344 h 1423471"/>
              <a:gd name="connsiteX3" fmla="*/ 1089331 w 1180796"/>
              <a:gd name="connsiteY3" fmla="*/ 830882 h 1423471"/>
              <a:gd name="connsiteX4" fmla="*/ 1176007 w 1180796"/>
              <a:gd name="connsiteY4" fmla="*/ 1299015 h 1423471"/>
              <a:gd name="connsiteX5" fmla="*/ 1106293 w 1180796"/>
              <a:gd name="connsiteY5" fmla="*/ 1261345 h 1423471"/>
              <a:gd name="connsiteX6" fmla="*/ 1093530 w 1180796"/>
              <a:gd name="connsiteY6" fmla="*/ 1409318 h 1423471"/>
              <a:gd name="connsiteX7" fmla="*/ 947470 w 1180796"/>
              <a:gd name="connsiteY7" fmla="*/ 1306915 h 1423471"/>
              <a:gd name="connsiteX8" fmla="*/ 895769 w 1180796"/>
              <a:gd name="connsiteY8" fmla="*/ 1423471 h 1423471"/>
              <a:gd name="connsiteX9" fmla="*/ 873874 w 1180796"/>
              <a:gd name="connsiteY9" fmla="*/ 986314 h 1423471"/>
              <a:gd name="connsiteX10" fmla="*/ 541005 w 1180796"/>
              <a:gd name="connsiteY10" fmla="*/ 803357 h 1423471"/>
              <a:gd name="connsiteX11" fmla="*/ 504720 w 1180796"/>
              <a:gd name="connsiteY11" fmla="*/ 953956 h 1423471"/>
              <a:gd name="connsiteX12" fmla="*/ 541004 w 1180796"/>
              <a:gd name="connsiteY12" fmla="*/ 1175672 h 1423471"/>
              <a:gd name="connsiteX13" fmla="*/ 532632 w 1180796"/>
              <a:gd name="connsiteY13" fmla="*/ 1402288 h 1423471"/>
              <a:gd name="connsiteX14" fmla="*/ 243154 w 1180796"/>
              <a:gd name="connsiteY14" fmla="*/ 889736 h 1423471"/>
              <a:gd name="connsiteX15" fmla="*/ 174649 w 1180796"/>
              <a:gd name="connsiteY15" fmla="*/ 445938 h 1423471"/>
              <a:gd name="connsiteX16" fmla="*/ 0 w 1180796"/>
              <a:gd name="connsiteY16" fmla="*/ 74192 h 1423471"/>
              <a:gd name="connsiteX17" fmla="*/ 567269 w 1180796"/>
              <a:gd name="connsiteY17" fmla="*/ 0 h 1423471"/>
              <a:gd name="connsiteX0" fmla="*/ 567269 w 1180796"/>
              <a:gd name="connsiteY0" fmla="*/ 0 h 1423471"/>
              <a:gd name="connsiteX1" fmla="*/ 568172 w 1180796"/>
              <a:gd name="connsiteY1" fmla="*/ 304800 h 1423471"/>
              <a:gd name="connsiteX2" fmla="*/ 779871 w 1180796"/>
              <a:gd name="connsiteY2" fmla="*/ 459344 h 1423471"/>
              <a:gd name="connsiteX3" fmla="*/ 1089331 w 1180796"/>
              <a:gd name="connsiteY3" fmla="*/ 830882 h 1423471"/>
              <a:gd name="connsiteX4" fmla="*/ 1176007 w 1180796"/>
              <a:gd name="connsiteY4" fmla="*/ 1299015 h 1423471"/>
              <a:gd name="connsiteX5" fmla="*/ 1106293 w 1180796"/>
              <a:gd name="connsiteY5" fmla="*/ 1261345 h 1423471"/>
              <a:gd name="connsiteX6" fmla="*/ 983732 w 1180796"/>
              <a:gd name="connsiteY6" fmla="*/ 1416181 h 1423471"/>
              <a:gd name="connsiteX7" fmla="*/ 947470 w 1180796"/>
              <a:gd name="connsiteY7" fmla="*/ 1306915 h 1423471"/>
              <a:gd name="connsiteX8" fmla="*/ 895769 w 1180796"/>
              <a:gd name="connsiteY8" fmla="*/ 1423471 h 1423471"/>
              <a:gd name="connsiteX9" fmla="*/ 873874 w 1180796"/>
              <a:gd name="connsiteY9" fmla="*/ 986314 h 1423471"/>
              <a:gd name="connsiteX10" fmla="*/ 541005 w 1180796"/>
              <a:gd name="connsiteY10" fmla="*/ 803357 h 1423471"/>
              <a:gd name="connsiteX11" fmla="*/ 504720 w 1180796"/>
              <a:gd name="connsiteY11" fmla="*/ 953956 h 1423471"/>
              <a:gd name="connsiteX12" fmla="*/ 541004 w 1180796"/>
              <a:gd name="connsiteY12" fmla="*/ 1175672 h 1423471"/>
              <a:gd name="connsiteX13" fmla="*/ 532632 w 1180796"/>
              <a:gd name="connsiteY13" fmla="*/ 1402288 h 1423471"/>
              <a:gd name="connsiteX14" fmla="*/ 243154 w 1180796"/>
              <a:gd name="connsiteY14" fmla="*/ 889736 h 1423471"/>
              <a:gd name="connsiteX15" fmla="*/ 174649 w 1180796"/>
              <a:gd name="connsiteY15" fmla="*/ 445938 h 1423471"/>
              <a:gd name="connsiteX16" fmla="*/ 0 w 1180796"/>
              <a:gd name="connsiteY16" fmla="*/ 74192 h 1423471"/>
              <a:gd name="connsiteX17" fmla="*/ 567269 w 1180796"/>
              <a:gd name="connsiteY17" fmla="*/ 0 h 1423471"/>
              <a:gd name="connsiteX0" fmla="*/ 567269 w 1180796"/>
              <a:gd name="connsiteY0" fmla="*/ 0 h 1423471"/>
              <a:gd name="connsiteX1" fmla="*/ 568172 w 1180796"/>
              <a:gd name="connsiteY1" fmla="*/ 304800 h 1423471"/>
              <a:gd name="connsiteX2" fmla="*/ 779871 w 1180796"/>
              <a:gd name="connsiteY2" fmla="*/ 459344 h 1423471"/>
              <a:gd name="connsiteX3" fmla="*/ 1089331 w 1180796"/>
              <a:gd name="connsiteY3" fmla="*/ 830882 h 1423471"/>
              <a:gd name="connsiteX4" fmla="*/ 1176007 w 1180796"/>
              <a:gd name="connsiteY4" fmla="*/ 1299015 h 1423471"/>
              <a:gd name="connsiteX5" fmla="*/ 1037669 w 1180796"/>
              <a:gd name="connsiteY5" fmla="*/ 1240758 h 1423471"/>
              <a:gd name="connsiteX6" fmla="*/ 983732 w 1180796"/>
              <a:gd name="connsiteY6" fmla="*/ 1416181 h 1423471"/>
              <a:gd name="connsiteX7" fmla="*/ 947470 w 1180796"/>
              <a:gd name="connsiteY7" fmla="*/ 1306915 h 1423471"/>
              <a:gd name="connsiteX8" fmla="*/ 895769 w 1180796"/>
              <a:gd name="connsiteY8" fmla="*/ 1423471 h 1423471"/>
              <a:gd name="connsiteX9" fmla="*/ 873874 w 1180796"/>
              <a:gd name="connsiteY9" fmla="*/ 986314 h 1423471"/>
              <a:gd name="connsiteX10" fmla="*/ 541005 w 1180796"/>
              <a:gd name="connsiteY10" fmla="*/ 803357 h 1423471"/>
              <a:gd name="connsiteX11" fmla="*/ 504720 w 1180796"/>
              <a:gd name="connsiteY11" fmla="*/ 953956 h 1423471"/>
              <a:gd name="connsiteX12" fmla="*/ 541004 w 1180796"/>
              <a:gd name="connsiteY12" fmla="*/ 1175672 h 1423471"/>
              <a:gd name="connsiteX13" fmla="*/ 532632 w 1180796"/>
              <a:gd name="connsiteY13" fmla="*/ 1402288 h 1423471"/>
              <a:gd name="connsiteX14" fmla="*/ 243154 w 1180796"/>
              <a:gd name="connsiteY14" fmla="*/ 889736 h 1423471"/>
              <a:gd name="connsiteX15" fmla="*/ 174649 w 1180796"/>
              <a:gd name="connsiteY15" fmla="*/ 445938 h 1423471"/>
              <a:gd name="connsiteX16" fmla="*/ 0 w 1180796"/>
              <a:gd name="connsiteY16" fmla="*/ 74192 h 1423471"/>
              <a:gd name="connsiteX17" fmla="*/ 567269 w 1180796"/>
              <a:gd name="connsiteY17" fmla="*/ 0 h 1423471"/>
              <a:gd name="connsiteX0" fmla="*/ 567269 w 1107563"/>
              <a:gd name="connsiteY0" fmla="*/ 0 h 1423471"/>
              <a:gd name="connsiteX1" fmla="*/ 568172 w 1107563"/>
              <a:gd name="connsiteY1" fmla="*/ 304800 h 1423471"/>
              <a:gd name="connsiteX2" fmla="*/ 779871 w 1107563"/>
              <a:gd name="connsiteY2" fmla="*/ 459344 h 1423471"/>
              <a:gd name="connsiteX3" fmla="*/ 1089331 w 1107563"/>
              <a:gd name="connsiteY3" fmla="*/ 830882 h 1423471"/>
              <a:gd name="connsiteX4" fmla="*/ 1079933 w 1107563"/>
              <a:gd name="connsiteY4" fmla="*/ 1333328 h 1423471"/>
              <a:gd name="connsiteX5" fmla="*/ 1037669 w 1107563"/>
              <a:gd name="connsiteY5" fmla="*/ 1240758 h 1423471"/>
              <a:gd name="connsiteX6" fmla="*/ 983732 w 1107563"/>
              <a:gd name="connsiteY6" fmla="*/ 1416181 h 1423471"/>
              <a:gd name="connsiteX7" fmla="*/ 947470 w 1107563"/>
              <a:gd name="connsiteY7" fmla="*/ 1306915 h 1423471"/>
              <a:gd name="connsiteX8" fmla="*/ 895769 w 1107563"/>
              <a:gd name="connsiteY8" fmla="*/ 1423471 h 1423471"/>
              <a:gd name="connsiteX9" fmla="*/ 873874 w 1107563"/>
              <a:gd name="connsiteY9" fmla="*/ 986314 h 1423471"/>
              <a:gd name="connsiteX10" fmla="*/ 541005 w 1107563"/>
              <a:gd name="connsiteY10" fmla="*/ 803357 h 1423471"/>
              <a:gd name="connsiteX11" fmla="*/ 504720 w 1107563"/>
              <a:gd name="connsiteY11" fmla="*/ 953956 h 1423471"/>
              <a:gd name="connsiteX12" fmla="*/ 541004 w 1107563"/>
              <a:gd name="connsiteY12" fmla="*/ 1175672 h 1423471"/>
              <a:gd name="connsiteX13" fmla="*/ 532632 w 1107563"/>
              <a:gd name="connsiteY13" fmla="*/ 1402288 h 1423471"/>
              <a:gd name="connsiteX14" fmla="*/ 243154 w 1107563"/>
              <a:gd name="connsiteY14" fmla="*/ 889736 h 1423471"/>
              <a:gd name="connsiteX15" fmla="*/ 174649 w 1107563"/>
              <a:gd name="connsiteY15" fmla="*/ 445938 h 1423471"/>
              <a:gd name="connsiteX16" fmla="*/ 0 w 1107563"/>
              <a:gd name="connsiteY16" fmla="*/ 74192 h 1423471"/>
              <a:gd name="connsiteX17" fmla="*/ 567269 w 1107563"/>
              <a:gd name="connsiteY17" fmla="*/ 0 h 1423471"/>
              <a:gd name="connsiteX0" fmla="*/ 567269 w 1107563"/>
              <a:gd name="connsiteY0" fmla="*/ 0 h 1423471"/>
              <a:gd name="connsiteX1" fmla="*/ 568172 w 1107563"/>
              <a:gd name="connsiteY1" fmla="*/ 304800 h 1423471"/>
              <a:gd name="connsiteX2" fmla="*/ 779871 w 1107563"/>
              <a:gd name="connsiteY2" fmla="*/ 459344 h 1423471"/>
              <a:gd name="connsiteX3" fmla="*/ 1089331 w 1107563"/>
              <a:gd name="connsiteY3" fmla="*/ 830882 h 1423471"/>
              <a:gd name="connsiteX4" fmla="*/ 1079933 w 1107563"/>
              <a:gd name="connsiteY4" fmla="*/ 1333328 h 1423471"/>
              <a:gd name="connsiteX5" fmla="*/ 1037669 w 1107563"/>
              <a:gd name="connsiteY5" fmla="*/ 1240758 h 1423471"/>
              <a:gd name="connsiteX6" fmla="*/ 983732 w 1107563"/>
              <a:gd name="connsiteY6" fmla="*/ 1416181 h 1423471"/>
              <a:gd name="connsiteX7" fmla="*/ 947470 w 1107563"/>
              <a:gd name="connsiteY7" fmla="*/ 1306915 h 1423471"/>
              <a:gd name="connsiteX8" fmla="*/ 895769 w 1107563"/>
              <a:gd name="connsiteY8" fmla="*/ 1423471 h 1423471"/>
              <a:gd name="connsiteX9" fmla="*/ 798388 w 1107563"/>
              <a:gd name="connsiteY9" fmla="*/ 986314 h 1423471"/>
              <a:gd name="connsiteX10" fmla="*/ 541005 w 1107563"/>
              <a:gd name="connsiteY10" fmla="*/ 803357 h 1423471"/>
              <a:gd name="connsiteX11" fmla="*/ 504720 w 1107563"/>
              <a:gd name="connsiteY11" fmla="*/ 953956 h 1423471"/>
              <a:gd name="connsiteX12" fmla="*/ 541004 w 1107563"/>
              <a:gd name="connsiteY12" fmla="*/ 1175672 h 1423471"/>
              <a:gd name="connsiteX13" fmla="*/ 532632 w 1107563"/>
              <a:gd name="connsiteY13" fmla="*/ 1402288 h 1423471"/>
              <a:gd name="connsiteX14" fmla="*/ 243154 w 1107563"/>
              <a:gd name="connsiteY14" fmla="*/ 889736 h 1423471"/>
              <a:gd name="connsiteX15" fmla="*/ 174649 w 1107563"/>
              <a:gd name="connsiteY15" fmla="*/ 445938 h 1423471"/>
              <a:gd name="connsiteX16" fmla="*/ 0 w 1107563"/>
              <a:gd name="connsiteY16" fmla="*/ 74192 h 1423471"/>
              <a:gd name="connsiteX17" fmla="*/ 567269 w 1107563"/>
              <a:gd name="connsiteY17" fmla="*/ 0 h 1423471"/>
              <a:gd name="connsiteX0" fmla="*/ 567269 w 1107563"/>
              <a:gd name="connsiteY0" fmla="*/ 0 h 1423471"/>
              <a:gd name="connsiteX1" fmla="*/ 568172 w 1107563"/>
              <a:gd name="connsiteY1" fmla="*/ 304800 h 1423471"/>
              <a:gd name="connsiteX2" fmla="*/ 779871 w 1107563"/>
              <a:gd name="connsiteY2" fmla="*/ 459344 h 1423471"/>
              <a:gd name="connsiteX3" fmla="*/ 1089331 w 1107563"/>
              <a:gd name="connsiteY3" fmla="*/ 830882 h 1423471"/>
              <a:gd name="connsiteX4" fmla="*/ 1079933 w 1107563"/>
              <a:gd name="connsiteY4" fmla="*/ 1333328 h 1423471"/>
              <a:gd name="connsiteX5" fmla="*/ 1037669 w 1107563"/>
              <a:gd name="connsiteY5" fmla="*/ 1240758 h 1423471"/>
              <a:gd name="connsiteX6" fmla="*/ 983732 w 1107563"/>
              <a:gd name="connsiteY6" fmla="*/ 1416181 h 1423471"/>
              <a:gd name="connsiteX7" fmla="*/ 947470 w 1107563"/>
              <a:gd name="connsiteY7" fmla="*/ 1306915 h 1423471"/>
              <a:gd name="connsiteX8" fmla="*/ 799694 w 1107563"/>
              <a:gd name="connsiteY8" fmla="*/ 1423471 h 1423471"/>
              <a:gd name="connsiteX9" fmla="*/ 798388 w 1107563"/>
              <a:gd name="connsiteY9" fmla="*/ 986314 h 1423471"/>
              <a:gd name="connsiteX10" fmla="*/ 541005 w 1107563"/>
              <a:gd name="connsiteY10" fmla="*/ 803357 h 1423471"/>
              <a:gd name="connsiteX11" fmla="*/ 504720 w 1107563"/>
              <a:gd name="connsiteY11" fmla="*/ 953956 h 1423471"/>
              <a:gd name="connsiteX12" fmla="*/ 541004 w 1107563"/>
              <a:gd name="connsiteY12" fmla="*/ 1175672 h 1423471"/>
              <a:gd name="connsiteX13" fmla="*/ 532632 w 1107563"/>
              <a:gd name="connsiteY13" fmla="*/ 1402288 h 1423471"/>
              <a:gd name="connsiteX14" fmla="*/ 243154 w 1107563"/>
              <a:gd name="connsiteY14" fmla="*/ 889736 h 1423471"/>
              <a:gd name="connsiteX15" fmla="*/ 174649 w 1107563"/>
              <a:gd name="connsiteY15" fmla="*/ 445938 h 1423471"/>
              <a:gd name="connsiteX16" fmla="*/ 0 w 1107563"/>
              <a:gd name="connsiteY16" fmla="*/ 74192 h 1423471"/>
              <a:gd name="connsiteX17" fmla="*/ 567269 w 1107563"/>
              <a:gd name="connsiteY17" fmla="*/ 0 h 1423471"/>
              <a:gd name="connsiteX0" fmla="*/ 567269 w 1107563"/>
              <a:gd name="connsiteY0" fmla="*/ 0 h 1423471"/>
              <a:gd name="connsiteX1" fmla="*/ 568172 w 1107563"/>
              <a:gd name="connsiteY1" fmla="*/ 304800 h 1423471"/>
              <a:gd name="connsiteX2" fmla="*/ 779871 w 1107563"/>
              <a:gd name="connsiteY2" fmla="*/ 459344 h 1423471"/>
              <a:gd name="connsiteX3" fmla="*/ 1089331 w 1107563"/>
              <a:gd name="connsiteY3" fmla="*/ 830882 h 1423471"/>
              <a:gd name="connsiteX4" fmla="*/ 1079933 w 1107563"/>
              <a:gd name="connsiteY4" fmla="*/ 1333328 h 1423471"/>
              <a:gd name="connsiteX5" fmla="*/ 1037669 w 1107563"/>
              <a:gd name="connsiteY5" fmla="*/ 1240758 h 1423471"/>
              <a:gd name="connsiteX6" fmla="*/ 983732 w 1107563"/>
              <a:gd name="connsiteY6" fmla="*/ 1416181 h 1423471"/>
              <a:gd name="connsiteX7" fmla="*/ 947470 w 1107563"/>
              <a:gd name="connsiteY7" fmla="*/ 1306915 h 1423471"/>
              <a:gd name="connsiteX8" fmla="*/ 799694 w 1107563"/>
              <a:gd name="connsiteY8" fmla="*/ 1423471 h 1423471"/>
              <a:gd name="connsiteX9" fmla="*/ 798388 w 1107563"/>
              <a:gd name="connsiteY9" fmla="*/ 986314 h 1423471"/>
              <a:gd name="connsiteX10" fmla="*/ 541005 w 1107563"/>
              <a:gd name="connsiteY10" fmla="*/ 803357 h 1423471"/>
              <a:gd name="connsiteX11" fmla="*/ 504720 w 1107563"/>
              <a:gd name="connsiteY11" fmla="*/ 953956 h 1423471"/>
              <a:gd name="connsiteX12" fmla="*/ 541004 w 1107563"/>
              <a:gd name="connsiteY12" fmla="*/ 1175672 h 1423471"/>
              <a:gd name="connsiteX13" fmla="*/ 532632 w 1107563"/>
              <a:gd name="connsiteY13" fmla="*/ 1402288 h 1423471"/>
              <a:gd name="connsiteX14" fmla="*/ 243154 w 1107563"/>
              <a:gd name="connsiteY14" fmla="*/ 889736 h 1423471"/>
              <a:gd name="connsiteX15" fmla="*/ 174649 w 1107563"/>
              <a:gd name="connsiteY15" fmla="*/ 445938 h 1423471"/>
              <a:gd name="connsiteX16" fmla="*/ 0 w 1107563"/>
              <a:gd name="connsiteY16" fmla="*/ 74192 h 1423471"/>
              <a:gd name="connsiteX17" fmla="*/ 567269 w 1107563"/>
              <a:gd name="connsiteY17" fmla="*/ 0 h 1423471"/>
              <a:gd name="connsiteX0" fmla="*/ 567269 w 1107563"/>
              <a:gd name="connsiteY0" fmla="*/ 0 h 1423471"/>
              <a:gd name="connsiteX1" fmla="*/ 568172 w 1107563"/>
              <a:gd name="connsiteY1" fmla="*/ 304800 h 1423471"/>
              <a:gd name="connsiteX2" fmla="*/ 779871 w 1107563"/>
              <a:gd name="connsiteY2" fmla="*/ 459344 h 1423471"/>
              <a:gd name="connsiteX3" fmla="*/ 1089331 w 1107563"/>
              <a:gd name="connsiteY3" fmla="*/ 830882 h 1423471"/>
              <a:gd name="connsiteX4" fmla="*/ 1079933 w 1107563"/>
              <a:gd name="connsiteY4" fmla="*/ 1333328 h 1423471"/>
              <a:gd name="connsiteX5" fmla="*/ 1037669 w 1107563"/>
              <a:gd name="connsiteY5" fmla="*/ 1240758 h 1423471"/>
              <a:gd name="connsiteX6" fmla="*/ 983732 w 1107563"/>
              <a:gd name="connsiteY6" fmla="*/ 1416181 h 1423471"/>
              <a:gd name="connsiteX7" fmla="*/ 878845 w 1107563"/>
              <a:gd name="connsiteY7" fmla="*/ 1286327 h 1423471"/>
              <a:gd name="connsiteX8" fmla="*/ 799694 w 1107563"/>
              <a:gd name="connsiteY8" fmla="*/ 1423471 h 1423471"/>
              <a:gd name="connsiteX9" fmla="*/ 798388 w 1107563"/>
              <a:gd name="connsiteY9" fmla="*/ 986314 h 1423471"/>
              <a:gd name="connsiteX10" fmla="*/ 541005 w 1107563"/>
              <a:gd name="connsiteY10" fmla="*/ 803357 h 1423471"/>
              <a:gd name="connsiteX11" fmla="*/ 504720 w 1107563"/>
              <a:gd name="connsiteY11" fmla="*/ 953956 h 1423471"/>
              <a:gd name="connsiteX12" fmla="*/ 541004 w 1107563"/>
              <a:gd name="connsiteY12" fmla="*/ 1175672 h 1423471"/>
              <a:gd name="connsiteX13" fmla="*/ 532632 w 1107563"/>
              <a:gd name="connsiteY13" fmla="*/ 1402288 h 1423471"/>
              <a:gd name="connsiteX14" fmla="*/ 243154 w 1107563"/>
              <a:gd name="connsiteY14" fmla="*/ 889736 h 1423471"/>
              <a:gd name="connsiteX15" fmla="*/ 174649 w 1107563"/>
              <a:gd name="connsiteY15" fmla="*/ 445938 h 1423471"/>
              <a:gd name="connsiteX16" fmla="*/ 0 w 1107563"/>
              <a:gd name="connsiteY16" fmla="*/ 74192 h 1423471"/>
              <a:gd name="connsiteX17" fmla="*/ 567269 w 1107563"/>
              <a:gd name="connsiteY17" fmla="*/ 0 h 1423471"/>
              <a:gd name="connsiteX0" fmla="*/ 567269 w 1107563"/>
              <a:gd name="connsiteY0" fmla="*/ 0 h 1424050"/>
              <a:gd name="connsiteX1" fmla="*/ 568172 w 1107563"/>
              <a:gd name="connsiteY1" fmla="*/ 304800 h 1424050"/>
              <a:gd name="connsiteX2" fmla="*/ 779871 w 1107563"/>
              <a:gd name="connsiteY2" fmla="*/ 459344 h 1424050"/>
              <a:gd name="connsiteX3" fmla="*/ 1089331 w 1107563"/>
              <a:gd name="connsiteY3" fmla="*/ 830882 h 1424050"/>
              <a:gd name="connsiteX4" fmla="*/ 1079933 w 1107563"/>
              <a:gd name="connsiteY4" fmla="*/ 1333328 h 1424050"/>
              <a:gd name="connsiteX5" fmla="*/ 1037669 w 1107563"/>
              <a:gd name="connsiteY5" fmla="*/ 1240758 h 1424050"/>
              <a:gd name="connsiteX6" fmla="*/ 928833 w 1107563"/>
              <a:gd name="connsiteY6" fmla="*/ 1423044 h 1424050"/>
              <a:gd name="connsiteX7" fmla="*/ 878845 w 1107563"/>
              <a:gd name="connsiteY7" fmla="*/ 1286327 h 1424050"/>
              <a:gd name="connsiteX8" fmla="*/ 799694 w 1107563"/>
              <a:gd name="connsiteY8" fmla="*/ 1423471 h 1424050"/>
              <a:gd name="connsiteX9" fmla="*/ 798388 w 1107563"/>
              <a:gd name="connsiteY9" fmla="*/ 986314 h 1424050"/>
              <a:gd name="connsiteX10" fmla="*/ 541005 w 1107563"/>
              <a:gd name="connsiteY10" fmla="*/ 803357 h 1424050"/>
              <a:gd name="connsiteX11" fmla="*/ 504720 w 1107563"/>
              <a:gd name="connsiteY11" fmla="*/ 953956 h 1424050"/>
              <a:gd name="connsiteX12" fmla="*/ 541004 w 1107563"/>
              <a:gd name="connsiteY12" fmla="*/ 1175672 h 1424050"/>
              <a:gd name="connsiteX13" fmla="*/ 532632 w 1107563"/>
              <a:gd name="connsiteY13" fmla="*/ 1402288 h 1424050"/>
              <a:gd name="connsiteX14" fmla="*/ 243154 w 1107563"/>
              <a:gd name="connsiteY14" fmla="*/ 889736 h 1424050"/>
              <a:gd name="connsiteX15" fmla="*/ 174649 w 1107563"/>
              <a:gd name="connsiteY15" fmla="*/ 445938 h 1424050"/>
              <a:gd name="connsiteX16" fmla="*/ 0 w 1107563"/>
              <a:gd name="connsiteY16" fmla="*/ 74192 h 1424050"/>
              <a:gd name="connsiteX17" fmla="*/ 567269 w 1107563"/>
              <a:gd name="connsiteY17" fmla="*/ 0 h 1424050"/>
              <a:gd name="connsiteX0" fmla="*/ 567269 w 1107563"/>
              <a:gd name="connsiteY0" fmla="*/ 0 h 1424050"/>
              <a:gd name="connsiteX1" fmla="*/ 568172 w 1107563"/>
              <a:gd name="connsiteY1" fmla="*/ 304800 h 1424050"/>
              <a:gd name="connsiteX2" fmla="*/ 779871 w 1107563"/>
              <a:gd name="connsiteY2" fmla="*/ 459344 h 1424050"/>
              <a:gd name="connsiteX3" fmla="*/ 1089331 w 1107563"/>
              <a:gd name="connsiteY3" fmla="*/ 830882 h 1424050"/>
              <a:gd name="connsiteX4" fmla="*/ 1079933 w 1107563"/>
              <a:gd name="connsiteY4" fmla="*/ 1333328 h 1424050"/>
              <a:gd name="connsiteX5" fmla="*/ 962182 w 1107563"/>
              <a:gd name="connsiteY5" fmla="*/ 1268207 h 1424050"/>
              <a:gd name="connsiteX6" fmla="*/ 928833 w 1107563"/>
              <a:gd name="connsiteY6" fmla="*/ 1423044 h 1424050"/>
              <a:gd name="connsiteX7" fmla="*/ 878845 w 1107563"/>
              <a:gd name="connsiteY7" fmla="*/ 1286327 h 1424050"/>
              <a:gd name="connsiteX8" fmla="*/ 799694 w 1107563"/>
              <a:gd name="connsiteY8" fmla="*/ 1423471 h 1424050"/>
              <a:gd name="connsiteX9" fmla="*/ 798388 w 1107563"/>
              <a:gd name="connsiteY9" fmla="*/ 986314 h 1424050"/>
              <a:gd name="connsiteX10" fmla="*/ 541005 w 1107563"/>
              <a:gd name="connsiteY10" fmla="*/ 803357 h 1424050"/>
              <a:gd name="connsiteX11" fmla="*/ 504720 w 1107563"/>
              <a:gd name="connsiteY11" fmla="*/ 953956 h 1424050"/>
              <a:gd name="connsiteX12" fmla="*/ 541004 w 1107563"/>
              <a:gd name="connsiteY12" fmla="*/ 1175672 h 1424050"/>
              <a:gd name="connsiteX13" fmla="*/ 532632 w 1107563"/>
              <a:gd name="connsiteY13" fmla="*/ 1402288 h 1424050"/>
              <a:gd name="connsiteX14" fmla="*/ 243154 w 1107563"/>
              <a:gd name="connsiteY14" fmla="*/ 889736 h 1424050"/>
              <a:gd name="connsiteX15" fmla="*/ 174649 w 1107563"/>
              <a:gd name="connsiteY15" fmla="*/ 445938 h 1424050"/>
              <a:gd name="connsiteX16" fmla="*/ 0 w 1107563"/>
              <a:gd name="connsiteY16" fmla="*/ 74192 h 1424050"/>
              <a:gd name="connsiteX17" fmla="*/ 567269 w 1107563"/>
              <a:gd name="connsiteY17" fmla="*/ 0 h 1424050"/>
              <a:gd name="connsiteX0" fmla="*/ 567269 w 1100111"/>
              <a:gd name="connsiteY0" fmla="*/ 0 h 1424050"/>
              <a:gd name="connsiteX1" fmla="*/ 568172 w 1100111"/>
              <a:gd name="connsiteY1" fmla="*/ 304800 h 1424050"/>
              <a:gd name="connsiteX2" fmla="*/ 779871 w 1100111"/>
              <a:gd name="connsiteY2" fmla="*/ 459344 h 1424050"/>
              <a:gd name="connsiteX3" fmla="*/ 1089331 w 1100111"/>
              <a:gd name="connsiteY3" fmla="*/ 830882 h 1424050"/>
              <a:gd name="connsiteX4" fmla="*/ 1045621 w 1100111"/>
              <a:gd name="connsiteY4" fmla="*/ 1395089 h 1424050"/>
              <a:gd name="connsiteX5" fmla="*/ 962182 w 1100111"/>
              <a:gd name="connsiteY5" fmla="*/ 1268207 h 1424050"/>
              <a:gd name="connsiteX6" fmla="*/ 928833 w 1100111"/>
              <a:gd name="connsiteY6" fmla="*/ 1423044 h 1424050"/>
              <a:gd name="connsiteX7" fmla="*/ 878845 w 1100111"/>
              <a:gd name="connsiteY7" fmla="*/ 1286327 h 1424050"/>
              <a:gd name="connsiteX8" fmla="*/ 799694 w 1100111"/>
              <a:gd name="connsiteY8" fmla="*/ 1423471 h 1424050"/>
              <a:gd name="connsiteX9" fmla="*/ 798388 w 1100111"/>
              <a:gd name="connsiteY9" fmla="*/ 986314 h 1424050"/>
              <a:gd name="connsiteX10" fmla="*/ 541005 w 1100111"/>
              <a:gd name="connsiteY10" fmla="*/ 803357 h 1424050"/>
              <a:gd name="connsiteX11" fmla="*/ 504720 w 1100111"/>
              <a:gd name="connsiteY11" fmla="*/ 953956 h 1424050"/>
              <a:gd name="connsiteX12" fmla="*/ 541004 w 1100111"/>
              <a:gd name="connsiteY12" fmla="*/ 1175672 h 1424050"/>
              <a:gd name="connsiteX13" fmla="*/ 532632 w 1100111"/>
              <a:gd name="connsiteY13" fmla="*/ 1402288 h 1424050"/>
              <a:gd name="connsiteX14" fmla="*/ 243154 w 1100111"/>
              <a:gd name="connsiteY14" fmla="*/ 889736 h 1424050"/>
              <a:gd name="connsiteX15" fmla="*/ 174649 w 1100111"/>
              <a:gd name="connsiteY15" fmla="*/ 445938 h 1424050"/>
              <a:gd name="connsiteX16" fmla="*/ 0 w 1100111"/>
              <a:gd name="connsiteY16" fmla="*/ 74192 h 1424050"/>
              <a:gd name="connsiteX17" fmla="*/ 567269 w 1100111"/>
              <a:gd name="connsiteY17" fmla="*/ 0 h 1424050"/>
              <a:gd name="connsiteX0" fmla="*/ 567269 w 1100111"/>
              <a:gd name="connsiteY0" fmla="*/ 0 h 1424050"/>
              <a:gd name="connsiteX1" fmla="*/ 568172 w 1100111"/>
              <a:gd name="connsiteY1" fmla="*/ 304800 h 1424050"/>
              <a:gd name="connsiteX2" fmla="*/ 779871 w 1100111"/>
              <a:gd name="connsiteY2" fmla="*/ 459344 h 1424050"/>
              <a:gd name="connsiteX3" fmla="*/ 1089331 w 1100111"/>
              <a:gd name="connsiteY3" fmla="*/ 830882 h 1424050"/>
              <a:gd name="connsiteX4" fmla="*/ 1045621 w 1100111"/>
              <a:gd name="connsiteY4" fmla="*/ 1395089 h 1424050"/>
              <a:gd name="connsiteX5" fmla="*/ 962182 w 1100111"/>
              <a:gd name="connsiteY5" fmla="*/ 1268207 h 1424050"/>
              <a:gd name="connsiteX6" fmla="*/ 928833 w 1100111"/>
              <a:gd name="connsiteY6" fmla="*/ 1423044 h 1424050"/>
              <a:gd name="connsiteX7" fmla="*/ 878845 w 1100111"/>
              <a:gd name="connsiteY7" fmla="*/ 1286327 h 1424050"/>
              <a:gd name="connsiteX8" fmla="*/ 717344 w 1100111"/>
              <a:gd name="connsiteY8" fmla="*/ 1423471 h 1424050"/>
              <a:gd name="connsiteX9" fmla="*/ 798388 w 1100111"/>
              <a:gd name="connsiteY9" fmla="*/ 986314 h 1424050"/>
              <a:gd name="connsiteX10" fmla="*/ 541005 w 1100111"/>
              <a:gd name="connsiteY10" fmla="*/ 803357 h 1424050"/>
              <a:gd name="connsiteX11" fmla="*/ 504720 w 1100111"/>
              <a:gd name="connsiteY11" fmla="*/ 953956 h 1424050"/>
              <a:gd name="connsiteX12" fmla="*/ 541004 w 1100111"/>
              <a:gd name="connsiteY12" fmla="*/ 1175672 h 1424050"/>
              <a:gd name="connsiteX13" fmla="*/ 532632 w 1100111"/>
              <a:gd name="connsiteY13" fmla="*/ 1402288 h 1424050"/>
              <a:gd name="connsiteX14" fmla="*/ 243154 w 1100111"/>
              <a:gd name="connsiteY14" fmla="*/ 889736 h 1424050"/>
              <a:gd name="connsiteX15" fmla="*/ 174649 w 1100111"/>
              <a:gd name="connsiteY15" fmla="*/ 445938 h 1424050"/>
              <a:gd name="connsiteX16" fmla="*/ 0 w 1100111"/>
              <a:gd name="connsiteY16" fmla="*/ 74192 h 1424050"/>
              <a:gd name="connsiteX17" fmla="*/ 567269 w 1100111"/>
              <a:gd name="connsiteY17" fmla="*/ 0 h 1424050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541004 w 1100111"/>
              <a:gd name="connsiteY12" fmla="*/ 1175672 h 1424121"/>
              <a:gd name="connsiteX13" fmla="*/ 532632 w 1100111"/>
              <a:gd name="connsiteY13" fmla="*/ 1402288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568454 w 1100111"/>
              <a:gd name="connsiteY12" fmla="*/ 1175672 h 1424121"/>
              <a:gd name="connsiteX13" fmla="*/ 532632 w 1100111"/>
              <a:gd name="connsiteY13" fmla="*/ 1402288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568454 w 1100111"/>
              <a:gd name="connsiteY12" fmla="*/ 1175672 h 1424121"/>
              <a:gd name="connsiteX13" fmla="*/ 587532 w 1100111"/>
              <a:gd name="connsiteY13" fmla="*/ 1374839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589041 w 1100111"/>
              <a:gd name="connsiteY12" fmla="*/ 1148223 h 1424121"/>
              <a:gd name="connsiteX13" fmla="*/ 587532 w 1100111"/>
              <a:gd name="connsiteY13" fmla="*/ 1374839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589041 w 1100111"/>
              <a:gd name="connsiteY12" fmla="*/ 1148223 h 1424121"/>
              <a:gd name="connsiteX13" fmla="*/ 628706 w 1100111"/>
              <a:gd name="connsiteY13" fmla="*/ 1361114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98388 w 1100111"/>
              <a:gd name="connsiteY9" fmla="*/ 98631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630216 w 1100111"/>
              <a:gd name="connsiteY12" fmla="*/ 1141361 h 1424121"/>
              <a:gd name="connsiteX13" fmla="*/ 628706 w 1100111"/>
              <a:gd name="connsiteY13" fmla="*/ 1361114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70939 w 1100111"/>
              <a:gd name="connsiteY9" fmla="*/ 101376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630216 w 1100111"/>
              <a:gd name="connsiteY12" fmla="*/ 1141361 h 1424121"/>
              <a:gd name="connsiteX13" fmla="*/ 628706 w 1100111"/>
              <a:gd name="connsiteY13" fmla="*/ 1361114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70939 w 1100111"/>
              <a:gd name="connsiteY9" fmla="*/ 101376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630216 w 1100111"/>
              <a:gd name="connsiteY12" fmla="*/ 1141361 h 1424121"/>
              <a:gd name="connsiteX13" fmla="*/ 628706 w 1100111"/>
              <a:gd name="connsiteY13" fmla="*/ 1361114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0 h 1424121"/>
              <a:gd name="connsiteX1" fmla="*/ 568172 w 1100111"/>
              <a:gd name="connsiteY1" fmla="*/ 304800 h 1424121"/>
              <a:gd name="connsiteX2" fmla="*/ 779871 w 1100111"/>
              <a:gd name="connsiteY2" fmla="*/ 459344 h 1424121"/>
              <a:gd name="connsiteX3" fmla="*/ 1089331 w 1100111"/>
              <a:gd name="connsiteY3" fmla="*/ 830882 h 1424121"/>
              <a:gd name="connsiteX4" fmla="*/ 1045621 w 1100111"/>
              <a:gd name="connsiteY4" fmla="*/ 1395089 h 1424121"/>
              <a:gd name="connsiteX5" fmla="*/ 962182 w 1100111"/>
              <a:gd name="connsiteY5" fmla="*/ 1268207 h 1424121"/>
              <a:gd name="connsiteX6" fmla="*/ 928833 w 1100111"/>
              <a:gd name="connsiteY6" fmla="*/ 1423044 h 1424121"/>
              <a:gd name="connsiteX7" fmla="*/ 823946 w 1100111"/>
              <a:gd name="connsiteY7" fmla="*/ 1293190 h 1424121"/>
              <a:gd name="connsiteX8" fmla="*/ 717344 w 1100111"/>
              <a:gd name="connsiteY8" fmla="*/ 1423471 h 1424121"/>
              <a:gd name="connsiteX9" fmla="*/ 770939 w 1100111"/>
              <a:gd name="connsiteY9" fmla="*/ 1013764 h 1424121"/>
              <a:gd name="connsiteX10" fmla="*/ 541005 w 1100111"/>
              <a:gd name="connsiteY10" fmla="*/ 803357 h 1424121"/>
              <a:gd name="connsiteX11" fmla="*/ 504720 w 1100111"/>
              <a:gd name="connsiteY11" fmla="*/ 953956 h 1424121"/>
              <a:gd name="connsiteX12" fmla="*/ 630216 w 1100111"/>
              <a:gd name="connsiteY12" fmla="*/ 1141361 h 1424121"/>
              <a:gd name="connsiteX13" fmla="*/ 628706 w 1100111"/>
              <a:gd name="connsiteY13" fmla="*/ 1361114 h 1424121"/>
              <a:gd name="connsiteX14" fmla="*/ 243154 w 1100111"/>
              <a:gd name="connsiteY14" fmla="*/ 889736 h 1424121"/>
              <a:gd name="connsiteX15" fmla="*/ 174649 w 1100111"/>
              <a:gd name="connsiteY15" fmla="*/ 445938 h 1424121"/>
              <a:gd name="connsiteX16" fmla="*/ 0 w 1100111"/>
              <a:gd name="connsiteY16" fmla="*/ 74192 h 1424121"/>
              <a:gd name="connsiteX17" fmla="*/ 567269 w 1100111"/>
              <a:gd name="connsiteY17" fmla="*/ 0 h 1424121"/>
              <a:gd name="connsiteX0" fmla="*/ 567269 w 1100111"/>
              <a:gd name="connsiteY0" fmla="*/ 104232 h 1349929"/>
              <a:gd name="connsiteX1" fmla="*/ 568172 w 1100111"/>
              <a:gd name="connsiteY1" fmla="*/ 230608 h 1349929"/>
              <a:gd name="connsiteX2" fmla="*/ 779871 w 1100111"/>
              <a:gd name="connsiteY2" fmla="*/ 385152 h 1349929"/>
              <a:gd name="connsiteX3" fmla="*/ 1089331 w 1100111"/>
              <a:gd name="connsiteY3" fmla="*/ 756690 h 1349929"/>
              <a:gd name="connsiteX4" fmla="*/ 1045621 w 1100111"/>
              <a:gd name="connsiteY4" fmla="*/ 1320897 h 1349929"/>
              <a:gd name="connsiteX5" fmla="*/ 962182 w 1100111"/>
              <a:gd name="connsiteY5" fmla="*/ 1194015 h 1349929"/>
              <a:gd name="connsiteX6" fmla="*/ 928833 w 1100111"/>
              <a:gd name="connsiteY6" fmla="*/ 1348852 h 1349929"/>
              <a:gd name="connsiteX7" fmla="*/ 823946 w 1100111"/>
              <a:gd name="connsiteY7" fmla="*/ 1218998 h 1349929"/>
              <a:gd name="connsiteX8" fmla="*/ 717344 w 1100111"/>
              <a:gd name="connsiteY8" fmla="*/ 1349279 h 1349929"/>
              <a:gd name="connsiteX9" fmla="*/ 770939 w 1100111"/>
              <a:gd name="connsiteY9" fmla="*/ 939572 h 1349929"/>
              <a:gd name="connsiteX10" fmla="*/ 541005 w 1100111"/>
              <a:gd name="connsiteY10" fmla="*/ 729165 h 1349929"/>
              <a:gd name="connsiteX11" fmla="*/ 504720 w 1100111"/>
              <a:gd name="connsiteY11" fmla="*/ 879764 h 1349929"/>
              <a:gd name="connsiteX12" fmla="*/ 630216 w 1100111"/>
              <a:gd name="connsiteY12" fmla="*/ 1067169 h 1349929"/>
              <a:gd name="connsiteX13" fmla="*/ 628706 w 1100111"/>
              <a:gd name="connsiteY13" fmla="*/ 1286922 h 1349929"/>
              <a:gd name="connsiteX14" fmla="*/ 243154 w 1100111"/>
              <a:gd name="connsiteY14" fmla="*/ 815544 h 1349929"/>
              <a:gd name="connsiteX15" fmla="*/ 174649 w 1100111"/>
              <a:gd name="connsiteY15" fmla="*/ 371746 h 1349929"/>
              <a:gd name="connsiteX16" fmla="*/ 0 w 1100111"/>
              <a:gd name="connsiteY16" fmla="*/ 0 h 1349929"/>
              <a:gd name="connsiteX17" fmla="*/ 567269 w 1100111"/>
              <a:gd name="connsiteY17" fmla="*/ 104232 h 1349929"/>
              <a:gd name="connsiteX0" fmla="*/ 423157 w 955999"/>
              <a:gd name="connsiteY0" fmla="*/ 0 h 1245697"/>
              <a:gd name="connsiteX1" fmla="*/ 424060 w 955999"/>
              <a:gd name="connsiteY1" fmla="*/ 126376 h 1245697"/>
              <a:gd name="connsiteX2" fmla="*/ 635759 w 955999"/>
              <a:gd name="connsiteY2" fmla="*/ 280920 h 1245697"/>
              <a:gd name="connsiteX3" fmla="*/ 945219 w 955999"/>
              <a:gd name="connsiteY3" fmla="*/ 652458 h 1245697"/>
              <a:gd name="connsiteX4" fmla="*/ 901509 w 955999"/>
              <a:gd name="connsiteY4" fmla="*/ 1216665 h 1245697"/>
              <a:gd name="connsiteX5" fmla="*/ 818070 w 955999"/>
              <a:gd name="connsiteY5" fmla="*/ 1089783 h 1245697"/>
              <a:gd name="connsiteX6" fmla="*/ 784721 w 955999"/>
              <a:gd name="connsiteY6" fmla="*/ 1244620 h 1245697"/>
              <a:gd name="connsiteX7" fmla="*/ 679834 w 955999"/>
              <a:gd name="connsiteY7" fmla="*/ 1114766 h 1245697"/>
              <a:gd name="connsiteX8" fmla="*/ 573232 w 955999"/>
              <a:gd name="connsiteY8" fmla="*/ 1245047 h 1245697"/>
              <a:gd name="connsiteX9" fmla="*/ 626827 w 955999"/>
              <a:gd name="connsiteY9" fmla="*/ 835340 h 1245697"/>
              <a:gd name="connsiteX10" fmla="*/ 396893 w 955999"/>
              <a:gd name="connsiteY10" fmla="*/ 624933 h 1245697"/>
              <a:gd name="connsiteX11" fmla="*/ 360608 w 955999"/>
              <a:gd name="connsiteY11" fmla="*/ 775532 h 1245697"/>
              <a:gd name="connsiteX12" fmla="*/ 486104 w 955999"/>
              <a:gd name="connsiteY12" fmla="*/ 962937 h 1245697"/>
              <a:gd name="connsiteX13" fmla="*/ 484594 w 955999"/>
              <a:gd name="connsiteY13" fmla="*/ 1182690 h 1245697"/>
              <a:gd name="connsiteX14" fmla="*/ 99042 w 955999"/>
              <a:gd name="connsiteY14" fmla="*/ 711312 h 1245697"/>
              <a:gd name="connsiteX15" fmla="*/ 30537 w 955999"/>
              <a:gd name="connsiteY15" fmla="*/ 267514 h 1245697"/>
              <a:gd name="connsiteX16" fmla="*/ 0 w 955999"/>
              <a:gd name="connsiteY16" fmla="*/ 156541 h 1245697"/>
              <a:gd name="connsiteX17" fmla="*/ 423157 w 955999"/>
              <a:gd name="connsiteY17" fmla="*/ 0 h 1245697"/>
              <a:gd name="connsiteX0" fmla="*/ 423157 w 955999"/>
              <a:gd name="connsiteY0" fmla="*/ 0 h 1245697"/>
              <a:gd name="connsiteX1" fmla="*/ 424060 w 955999"/>
              <a:gd name="connsiteY1" fmla="*/ 126376 h 1245697"/>
              <a:gd name="connsiteX2" fmla="*/ 635759 w 955999"/>
              <a:gd name="connsiteY2" fmla="*/ 280920 h 1245697"/>
              <a:gd name="connsiteX3" fmla="*/ 945219 w 955999"/>
              <a:gd name="connsiteY3" fmla="*/ 652458 h 1245697"/>
              <a:gd name="connsiteX4" fmla="*/ 901509 w 955999"/>
              <a:gd name="connsiteY4" fmla="*/ 1216665 h 1245697"/>
              <a:gd name="connsiteX5" fmla="*/ 818070 w 955999"/>
              <a:gd name="connsiteY5" fmla="*/ 1089783 h 1245697"/>
              <a:gd name="connsiteX6" fmla="*/ 784721 w 955999"/>
              <a:gd name="connsiteY6" fmla="*/ 1244620 h 1245697"/>
              <a:gd name="connsiteX7" fmla="*/ 679834 w 955999"/>
              <a:gd name="connsiteY7" fmla="*/ 1114766 h 1245697"/>
              <a:gd name="connsiteX8" fmla="*/ 573232 w 955999"/>
              <a:gd name="connsiteY8" fmla="*/ 1245047 h 1245697"/>
              <a:gd name="connsiteX9" fmla="*/ 626827 w 955999"/>
              <a:gd name="connsiteY9" fmla="*/ 835340 h 1245697"/>
              <a:gd name="connsiteX10" fmla="*/ 396893 w 955999"/>
              <a:gd name="connsiteY10" fmla="*/ 624933 h 1245697"/>
              <a:gd name="connsiteX11" fmla="*/ 360608 w 955999"/>
              <a:gd name="connsiteY11" fmla="*/ 775532 h 1245697"/>
              <a:gd name="connsiteX12" fmla="*/ 486104 w 955999"/>
              <a:gd name="connsiteY12" fmla="*/ 962937 h 1245697"/>
              <a:gd name="connsiteX13" fmla="*/ 479428 w 955999"/>
              <a:gd name="connsiteY13" fmla="*/ 1162027 h 1245697"/>
              <a:gd name="connsiteX14" fmla="*/ 99042 w 955999"/>
              <a:gd name="connsiteY14" fmla="*/ 711312 h 1245697"/>
              <a:gd name="connsiteX15" fmla="*/ 30537 w 955999"/>
              <a:gd name="connsiteY15" fmla="*/ 267514 h 1245697"/>
              <a:gd name="connsiteX16" fmla="*/ 0 w 955999"/>
              <a:gd name="connsiteY16" fmla="*/ 156541 h 1245697"/>
              <a:gd name="connsiteX17" fmla="*/ 423157 w 955999"/>
              <a:gd name="connsiteY17" fmla="*/ 0 h 1245697"/>
              <a:gd name="connsiteX0" fmla="*/ 423157 w 955999"/>
              <a:gd name="connsiteY0" fmla="*/ 0 h 1245697"/>
              <a:gd name="connsiteX1" fmla="*/ 424060 w 955999"/>
              <a:gd name="connsiteY1" fmla="*/ 126376 h 1245697"/>
              <a:gd name="connsiteX2" fmla="*/ 635759 w 955999"/>
              <a:gd name="connsiteY2" fmla="*/ 280920 h 1245697"/>
              <a:gd name="connsiteX3" fmla="*/ 945219 w 955999"/>
              <a:gd name="connsiteY3" fmla="*/ 652458 h 1245697"/>
              <a:gd name="connsiteX4" fmla="*/ 901509 w 955999"/>
              <a:gd name="connsiteY4" fmla="*/ 1216665 h 1245697"/>
              <a:gd name="connsiteX5" fmla="*/ 818070 w 955999"/>
              <a:gd name="connsiteY5" fmla="*/ 1089783 h 1245697"/>
              <a:gd name="connsiteX6" fmla="*/ 784721 w 955999"/>
              <a:gd name="connsiteY6" fmla="*/ 1244620 h 1245697"/>
              <a:gd name="connsiteX7" fmla="*/ 679834 w 955999"/>
              <a:gd name="connsiteY7" fmla="*/ 1114766 h 1245697"/>
              <a:gd name="connsiteX8" fmla="*/ 573232 w 955999"/>
              <a:gd name="connsiteY8" fmla="*/ 1245047 h 1245697"/>
              <a:gd name="connsiteX9" fmla="*/ 626827 w 955999"/>
              <a:gd name="connsiteY9" fmla="*/ 835340 h 1245697"/>
              <a:gd name="connsiteX10" fmla="*/ 396893 w 955999"/>
              <a:gd name="connsiteY10" fmla="*/ 624933 h 1245697"/>
              <a:gd name="connsiteX11" fmla="*/ 360608 w 955999"/>
              <a:gd name="connsiteY11" fmla="*/ 775532 h 1245697"/>
              <a:gd name="connsiteX12" fmla="*/ 486104 w 955999"/>
              <a:gd name="connsiteY12" fmla="*/ 962937 h 1245697"/>
              <a:gd name="connsiteX13" fmla="*/ 500090 w 955999"/>
              <a:gd name="connsiteY13" fmla="*/ 1156861 h 1245697"/>
              <a:gd name="connsiteX14" fmla="*/ 99042 w 955999"/>
              <a:gd name="connsiteY14" fmla="*/ 711312 h 1245697"/>
              <a:gd name="connsiteX15" fmla="*/ 30537 w 955999"/>
              <a:gd name="connsiteY15" fmla="*/ 267514 h 1245697"/>
              <a:gd name="connsiteX16" fmla="*/ 0 w 955999"/>
              <a:gd name="connsiteY16" fmla="*/ 156541 h 1245697"/>
              <a:gd name="connsiteX17" fmla="*/ 423157 w 955999"/>
              <a:gd name="connsiteY17" fmla="*/ 0 h 12456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955999" h="1245697">
                <a:moveTo>
                  <a:pt x="423157" y="0"/>
                </a:moveTo>
                <a:lnTo>
                  <a:pt x="424060" y="126376"/>
                </a:lnTo>
                <a:cubicBezTo>
                  <a:pt x="496612" y="172926"/>
                  <a:pt x="521507" y="192671"/>
                  <a:pt x="635759" y="280920"/>
                </a:cubicBezTo>
                <a:cubicBezTo>
                  <a:pt x="722619" y="368600"/>
                  <a:pt x="879196" y="512513"/>
                  <a:pt x="945219" y="652458"/>
                </a:cubicBezTo>
                <a:cubicBezTo>
                  <a:pt x="978508" y="820638"/>
                  <a:pt x="926346" y="1182657"/>
                  <a:pt x="901509" y="1216665"/>
                </a:cubicBezTo>
                <a:cubicBezTo>
                  <a:pt x="889853" y="1228727"/>
                  <a:pt x="849506" y="1123222"/>
                  <a:pt x="818070" y="1089783"/>
                </a:cubicBezTo>
                <a:cubicBezTo>
                  <a:pt x="820510" y="1166363"/>
                  <a:pt x="797939" y="1232054"/>
                  <a:pt x="784721" y="1244620"/>
                </a:cubicBezTo>
                <a:cubicBezTo>
                  <a:pt x="768324" y="1256390"/>
                  <a:pt x="710502" y="1168988"/>
                  <a:pt x="679834" y="1114766"/>
                </a:cubicBezTo>
                <a:cubicBezTo>
                  <a:pt x="671051" y="1169879"/>
                  <a:pt x="585499" y="1236792"/>
                  <a:pt x="573232" y="1245047"/>
                </a:cubicBezTo>
                <a:cubicBezTo>
                  <a:pt x="497826" y="1117526"/>
                  <a:pt x="589837" y="1019478"/>
                  <a:pt x="626827" y="835340"/>
                </a:cubicBezTo>
                <a:cubicBezTo>
                  <a:pt x="552831" y="690483"/>
                  <a:pt x="459321" y="625640"/>
                  <a:pt x="396893" y="624933"/>
                </a:cubicBezTo>
                <a:cubicBezTo>
                  <a:pt x="335864" y="636418"/>
                  <a:pt x="353658" y="702559"/>
                  <a:pt x="360608" y="775532"/>
                </a:cubicBezTo>
                <a:cubicBezTo>
                  <a:pt x="376985" y="858952"/>
                  <a:pt x="469539" y="898639"/>
                  <a:pt x="486104" y="962937"/>
                </a:cubicBezTo>
                <a:cubicBezTo>
                  <a:pt x="553304" y="1101697"/>
                  <a:pt x="552214" y="1204517"/>
                  <a:pt x="500090" y="1156861"/>
                </a:cubicBezTo>
                <a:cubicBezTo>
                  <a:pt x="466423" y="1156087"/>
                  <a:pt x="236464" y="953014"/>
                  <a:pt x="99042" y="711312"/>
                </a:cubicBezTo>
                <a:cubicBezTo>
                  <a:pt x="31436" y="563338"/>
                  <a:pt x="56171" y="409395"/>
                  <a:pt x="30537" y="267514"/>
                </a:cubicBezTo>
                <a:cubicBezTo>
                  <a:pt x="-4031" y="131591"/>
                  <a:pt x="84482" y="295894"/>
                  <a:pt x="0" y="156541"/>
                </a:cubicBezTo>
                <a:lnTo>
                  <a:pt x="423157" y="0"/>
                </a:lnTo>
                <a:close/>
              </a:path>
            </a:pathLst>
          </a:custGeom>
          <a:solidFill>
            <a:srgbClr val="FDCBA3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970" name="Rectangle 3">
            <a:extLst>
              <a:ext uri="{FF2B5EF4-FFF2-40B4-BE49-F238E27FC236}">
                <a16:creationId xmlns:a16="http://schemas.microsoft.com/office/drawing/2014/main" id="{7235FD4D-E173-42C7-B392-141B5D08A96D}"/>
              </a:ext>
            </a:extLst>
          </p:cNvPr>
          <p:cNvSpPr/>
          <p:nvPr/>
        </p:nvSpPr>
        <p:spPr>
          <a:xfrm rot="2072551">
            <a:off x="9564510" y="1726722"/>
            <a:ext cx="905452" cy="49900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971" name="자유형: 도형 1970">
            <a:extLst>
              <a:ext uri="{FF2B5EF4-FFF2-40B4-BE49-F238E27FC236}">
                <a16:creationId xmlns:a16="http://schemas.microsoft.com/office/drawing/2014/main" id="{91173BF0-FE24-491B-B4B8-15CEE052E82E}"/>
              </a:ext>
            </a:extLst>
          </p:cNvPr>
          <p:cNvSpPr/>
          <p:nvPr/>
        </p:nvSpPr>
        <p:spPr>
          <a:xfrm rot="2072551">
            <a:off x="9835193" y="1015968"/>
            <a:ext cx="1131634" cy="1143752"/>
          </a:xfrm>
          <a:custGeom>
            <a:avLst/>
            <a:gdLst>
              <a:gd name="connsiteX0" fmla="*/ 6282 w 1131634"/>
              <a:gd name="connsiteY0" fmla="*/ 751920 h 1143752"/>
              <a:gd name="connsiteX1" fmla="*/ 1098595 w 1131634"/>
              <a:gd name="connsiteY1" fmla="*/ 0 h 1143752"/>
              <a:gd name="connsiteX2" fmla="*/ 1131634 w 1131634"/>
              <a:gd name="connsiteY2" fmla="*/ 1143752 h 1143752"/>
              <a:gd name="connsiteX3" fmla="*/ 0 w 1131634"/>
              <a:gd name="connsiteY3" fmla="*/ 1143752 h 1143752"/>
              <a:gd name="connsiteX4" fmla="*/ 3371 w 1131634"/>
              <a:gd name="connsiteY4" fmla="*/ 865453 h 11437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1634" h="1143752">
                <a:moveTo>
                  <a:pt x="6282" y="751920"/>
                </a:moveTo>
                <a:lnTo>
                  <a:pt x="1098595" y="0"/>
                </a:lnTo>
                <a:lnTo>
                  <a:pt x="1131634" y="1143752"/>
                </a:lnTo>
                <a:lnTo>
                  <a:pt x="0" y="1143752"/>
                </a:lnTo>
                <a:cubicBezTo>
                  <a:pt x="46" y="1052244"/>
                  <a:pt x="1385" y="959226"/>
                  <a:pt x="3371" y="865453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 dirty="0"/>
          </a:p>
        </p:txBody>
      </p:sp>
      <p:grpSp>
        <p:nvGrpSpPr>
          <p:cNvPr id="1972" name="Group 5">
            <a:extLst>
              <a:ext uri="{FF2B5EF4-FFF2-40B4-BE49-F238E27FC236}">
                <a16:creationId xmlns:a16="http://schemas.microsoft.com/office/drawing/2014/main" id="{5B138DCC-B0A7-4050-A548-93DE78203BFD}"/>
              </a:ext>
            </a:extLst>
          </p:cNvPr>
          <p:cNvGrpSpPr/>
          <p:nvPr/>
        </p:nvGrpSpPr>
        <p:grpSpPr>
          <a:xfrm flipH="1">
            <a:off x="8038677" y="5000389"/>
            <a:ext cx="2372065" cy="1048970"/>
            <a:chOff x="2194561" y="1435364"/>
            <a:chExt cx="4680414" cy="2069764"/>
          </a:xfrm>
        </p:grpSpPr>
        <p:sp>
          <p:nvSpPr>
            <p:cNvPr id="1973" name="Freeform 18">
              <a:extLst>
                <a:ext uri="{FF2B5EF4-FFF2-40B4-BE49-F238E27FC236}">
                  <a16:creationId xmlns:a16="http://schemas.microsoft.com/office/drawing/2014/main" id="{0B16BE46-0C41-481F-A513-60C22F3DC563}"/>
                </a:ext>
              </a:extLst>
            </p:cNvPr>
            <p:cNvSpPr/>
            <p:nvPr/>
          </p:nvSpPr>
          <p:spPr>
            <a:xfrm>
              <a:off x="2987823" y="1757889"/>
              <a:ext cx="3887152" cy="1747239"/>
            </a:xfrm>
            <a:custGeom>
              <a:avLst/>
              <a:gdLst>
                <a:gd name="connsiteX0" fmla="*/ 4126727 w 4126727"/>
                <a:gd name="connsiteY0" fmla="*/ 866693 h 1836752"/>
                <a:gd name="connsiteX1" fmla="*/ 2782957 w 4126727"/>
                <a:gd name="connsiteY1" fmla="*/ 0 h 1836752"/>
                <a:gd name="connsiteX2" fmla="*/ 2703444 w 4126727"/>
                <a:gd name="connsiteY2" fmla="*/ 7952 h 1836752"/>
                <a:gd name="connsiteX3" fmla="*/ 1375576 w 4126727"/>
                <a:gd name="connsiteY3" fmla="*/ 326004 h 1836752"/>
                <a:gd name="connsiteX4" fmla="*/ 0 w 4126727"/>
                <a:gd name="connsiteY4" fmla="*/ 477079 h 1836752"/>
                <a:gd name="connsiteX5" fmla="*/ 1574358 w 4126727"/>
                <a:gd name="connsiteY5" fmla="*/ 898498 h 1836752"/>
                <a:gd name="connsiteX6" fmla="*/ 2576223 w 4126727"/>
                <a:gd name="connsiteY6" fmla="*/ 1280160 h 1836752"/>
                <a:gd name="connsiteX7" fmla="*/ 3267986 w 4126727"/>
                <a:gd name="connsiteY7" fmla="*/ 1836752 h 1836752"/>
                <a:gd name="connsiteX8" fmla="*/ 4126727 w 4126727"/>
                <a:gd name="connsiteY8" fmla="*/ 866693 h 1836752"/>
                <a:gd name="connsiteX0" fmla="*/ 4126727 w 4126727"/>
                <a:gd name="connsiteY0" fmla="*/ 884466 h 1854525"/>
                <a:gd name="connsiteX1" fmla="*/ 2782957 w 4126727"/>
                <a:gd name="connsiteY1" fmla="*/ 17773 h 1854525"/>
                <a:gd name="connsiteX2" fmla="*/ 2703444 w 4126727"/>
                <a:gd name="connsiteY2" fmla="*/ 25725 h 1854525"/>
                <a:gd name="connsiteX3" fmla="*/ 1375576 w 4126727"/>
                <a:gd name="connsiteY3" fmla="*/ 343777 h 1854525"/>
                <a:gd name="connsiteX4" fmla="*/ 0 w 4126727"/>
                <a:gd name="connsiteY4" fmla="*/ 494852 h 1854525"/>
                <a:gd name="connsiteX5" fmla="*/ 1574358 w 4126727"/>
                <a:gd name="connsiteY5" fmla="*/ 916271 h 1854525"/>
                <a:gd name="connsiteX6" fmla="*/ 2576223 w 4126727"/>
                <a:gd name="connsiteY6" fmla="*/ 1297933 h 1854525"/>
                <a:gd name="connsiteX7" fmla="*/ 3267986 w 4126727"/>
                <a:gd name="connsiteY7" fmla="*/ 1854525 h 1854525"/>
                <a:gd name="connsiteX8" fmla="*/ 4126727 w 4126727"/>
                <a:gd name="connsiteY8" fmla="*/ 884466 h 1854525"/>
                <a:gd name="connsiteX0" fmla="*/ 1375576 w 4126727"/>
                <a:gd name="connsiteY0" fmla="*/ 331865 h 1842613"/>
                <a:gd name="connsiteX1" fmla="*/ 0 w 4126727"/>
                <a:gd name="connsiteY1" fmla="*/ 482940 h 1842613"/>
                <a:gd name="connsiteX2" fmla="*/ 1574358 w 4126727"/>
                <a:gd name="connsiteY2" fmla="*/ 904359 h 1842613"/>
                <a:gd name="connsiteX3" fmla="*/ 2576223 w 4126727"/>
                <a:gd name="connsiteY3" fmla="*/ 1286021 h 1842613"/>
                <a:gd name="connsiteX4" fmla="*/ 3267986 w 4126727"/>
                <a:gd name="connsiteY4" fmla="*/ 1842613 h 1842613"/>
                <a:gd name="connsiteX5" fmla="*/ 4126727 w 4126727"/>
                <a:gd name="connsiteY5" fmla="*/ 872554 h 1842613"/>
                <a:gd name="connsiteX6" fmla="*/ 2782957 w 4126727"/>
                <a:gd name="connsiteY6" fmla="*/ 5861 h 1842613"/>
                <a:gd name="connsiteX7" fmla="*/ 2794884 w 4126727"/>
                <a:gd name="connsiteY7" fmla="*/ 105253 h 1842613"/>
                <a:gd name="connsiteX0" fmla="*/ 1375576 w 4126727"/>
                <a:gd name="connsiteY0" fmla="*/ 326004 h 1836752"/>
                <a:gd name="connsiteX1" fmla="*/ 0 w 4126727"/>
                <a:gd name="connsiteY1" fmla="*/ 477079 h 1836752"/>
                <a:gd name="connsiteX2" fmla="*/ 1574358 w 4126727"/>
                <a:gd name="connsiteY2" fmla="*/ 898498 h 1836752"/>
                <a:gd name="connsiteX3" fmla="*/ 2576223 w 4126727"/>
                <a:gd name="connsiteY3" fmla="*/ 1280160 h 1836752"/>
                <a:gd name="connsiteX4" fmla="*/ 3267986 w 4126727"/>
                <a:gd name="connsiteY4" fmla="*/ 1836752 h 1836752"/>
                <a:gd name="connsiteX5" fmla="*/ 4126727 w 4126727"/>
                <a:gd name="connsiteY5" fmla="*/ 866693 h 1836752"/>
                <a:gd name="connsiteX6" fmla="*/ 2782957 w 4126727"/>
                <a:gd name="connsiteY6" fmla="*/ 0 h 1836752"/>
                <a:gd name="connsiteX0" fmla="*/ 1375576 w 4126727"/>
                <a:gd name="connsiteY0" fmla="*/ 326004 h 1836752"/>
                <a:gd name="connsiteX1" fmla="*/ 0 w 4126727"/>
                <a:gd name="connsiteY1" fmla="*/ 477079 h 1836752"/>
                <a:gd name="connsiteX2" fmla="*/ 1574358 w 4126727"/>
                <a:gd name="connsiteY2" fmla="*/ 898498 h 1836752"/>
                <a:gd name="connsiteX3" fmla="*/ 2576223 w 4126727"/>
                <a:gd name="connsiteY3" fmla="*/ 1280160 h 1836752"/>
                <a:gd name="connsiteX4" fmla="*/ 3267986 w 4126727"/>
                <a:gd name="connsiteY4" fmla="*/ 1836752 h 1836752"/>
                <a:gd name="connsiteX5" fmla="*/ 4126727 w 4126727"/>
                <a:gd name="connsiteY5" fmla="*/ 866693 h 1836752"/>
                <a:gd name="connsiteX6" fmla="*/ 2782957 w 4126727"/>
                <a:gd name="connsiteY6" fmla="*/ 0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1375576 w 4063117"/>
                <a:gd name="connsiteY7" fmla="*/ 326004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1375576 w 4063117"/>
                <a:gd name="connsiteY7" fmla="*/ 326004 h 1836752"/>
                <a:gd name="connsiteX0" fmla="*/ 1375576 w 4063117"/>
                <a:gd name="connsiteY0" fmla="*/ 390578 h 1901326"/>
                <a:gd name="connsiteX1" fmla="*/ 0 w 4063117"/>
                <a:gd name="connsiteY1" fmla="*/ 541653 h 1901326"/>
                <a:gd name="connsiteX2" fmla="*/ 1574358 w 4063117"/>
                <a:gd name="connsiteY2" fmla="*/ 963072 h 1901326"/>
                <a:gd name="connsiteX3" fmla="*/ 2576223 w 4063117"/>
                <a:gd name="connsiteY3" fmla="*/ 1344734 h 1901326"/>
                <a:gd name="connsiteX4" fmla="*/ 3267986 w 4063117"/>
                <a:gd name="connsiteY4" fmla="*/ 1901326 h 1901326"/>
                <a:gd name="connsiteX5" fmla="*/ 4063117 w 4063117"/>
                <a:gd name="connsiteY5" fmla="*/ 994878 h 1901326"/>
                <a:gd name="connsiteX6" fmla="*/ 2782957 w 4063117"/>
                <a:gd name="connsiteY6" fmla="*/ 64574 h 1901326"/>
                <a:gd name="connsiteX7" fmla="*/ 2178658 w 4063117"/>
                <a:gd name="connsiteY7" fmla="*/ 96380 h 1901326"/>
                <a:gd name="connsiteX8" fmla="*/ 1375576 w 4063117"/>
                <a:gd name="connsiteY8" fmla="*/ 390578 h 1901326"/>
                <a:gd name="connsiteX0" fmla="*/ 1375576 w 4063117"/>
                <a:gd name="connsiteY0" fmla="*/ 383650 h 1894398"/>
                <a:gd name="connsiteX1" fmla="*/ 0 w 4063117"/>
                <a:gd name="connsiteY1" fmla="*/ 534725 h 1894398"/>
                <a:gd name="connsiteX2" fmla="*/ 1574358 w 4063117"/>
                <a:gd name="connsiteY2" fmla="*/ 956144 h 1894398"/>
                <a:gd name="connsiteX3" fmla="*/ 2576223 w 4063117"/>
                <a:gd name="connsiteY3" fmla="*/ 1337806 h 1894398"/>
                <a:gd name="connsiteX4" fmla="*/ 3267986 w 4063117"/>
                <a:gd name="connsiteY4" fmla="*/ 1894398 h 1894398"/>
                <a:gd name="connsiteX5" fmla="*/ 4063117 w 4063117"/>
                <a:gd name="connsiteY5" fmla="*/ 987950 h 1894398"/>
                <a:gd name="connsiteX6" fmla="*/ 2782957 w 4063117"/>
                <a:gd name="connsiteY6" fmla="*/ 57646 h 1894398"/>
                <a:gd name="connsiteX7" fmla="*/ 2178658 w 4063117"/>
                <a:gd name="connsiteY7" fmla="*/ 89452 h 1894398"/>
                <a:gd name="connsiteX8" fmla="*/ 1375576 w 4063117"/>
                <a:gd name="connsiteY8" fmla="*/ 383650 h 1894398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2178658 w 4063117"/>
                <a:gd name="connsiteY7" fmla="*/ 31806 h 1836752"/>
                <a:gd name="connsiteX8" fmla="*/ 1375576 w 4063117"/>
                <a:gd name="connsiteY8" fmla="*/ 326004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2178658 w 4063117"/>
                <a:gd name="connsiteY7" fmla="*/ 31806 h 1836752"/>
                <a:gd name="connsiteX8" fmla="*/ 1375576 w 4063117"/>
                <a:gd name="connsiteY8" fmla="*/ 326004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2178658 w 4063117"/>
                <a:gd name="connsiteY7" fmla="*/ 31806 h 1836752"/>
                <a:gd name="connsiteX8" fmla="*/ 1375576 w 4063117"/>
                <a:gd name="connsiteY8" fmla="*/ 326004 h 1836752"/>
                <a:gd name="connsiteX0" fmla="*/ 1375576 w 4063117"/>
                <a:gd name="connsiteY0" fmla="*/ 326004 h 1836752"/>
                <a:gd name="connsiteX1" fmla="*/ 0 w 4063117"/>
                <a:gd name="connsiteY1" fmla="*/ 477079 h 1836752"/>
                <a:gd name="connsiteX2" fmla="*/ 1574358 w 4063117"/>
                <a:gd name="connsiteY2" fmla="*/ 898498 h 1836752"/>
                <a:gd name="connsiteX3" fmla="*/ 2576223 w 4063117"/>
                <a:gd name="connsiteY3" fmla="*/ 1280160 h 1836752"/>
                <a:gd name="connsiteX4" fmla="*/ 3267986 w 4063117"/>
                <a:gd name="connsiteY4" fmla="*/ 1836752 h 1836752"/>
                <a:gd name="connsiteX5" fmla="*/ 4063117 w 4063117"/>
                <a:gd name="connsiteY5" fmla="*/ 930304 h 1836752"/>
                <a:gd name="connsiteX6" fmla="*/ 2782957 w 4063117"/>
                <a:gd name="connsiteY6" fmla="*/ 0 h 1836752"/>
                <a:gd name="connsiteX7" fmla="*/ 2178658 w 4063117"/>
                <a:gd name="connsiteY7" fmla="*/ 31806 h 1836752"/>
                <a:gd name="connsiteX8" fmla="*/ 1375576 w 4063117"/>
                <a:gd name="connsiteY8" fmla="*/ 326004 h 1836752"/>
                <a:gd name="connsiteX0" fmla="*/ 1419093 w 4106634"/>
                <a:gd name="connsiteY0" fmla="*/ 326004 h 1836752"/>
                <a:gd name="connsiteX1" fmla="*/ 43517 w 4106634"/>
                <a:gd name="connsiteY1" fmla="*/ 477079 h 1836752"/>
                <a:gd name="connsiteX2" fmla="*/ 1617875 w 4106634"/>
                <a:gd name="connsiteY2" fmla="*/ 898498 h 1836752"/>
                <a:gd name="connsiteX3" fmla="*/ 2619740 w 4106634"/>
                <a:gd name="connsiteY3" fmla="*/ 1280160 h 1836752"/>
                <a:gd name="connsiteX4" fmla="*/ 3311503 w 4106634"/>
                <a:gd name="connsiteY4" fmla="*/ 1836752 h 1836752"/>
                <a:gd name="connsiteX5" fmla="*/ 4106634 w 4106634"/>
                <a:gd name="connsiteY5" fmla="*/ 930304 h 1836752"/>
                <a:gd name="connsiteX6" fmla="*/ 2826474 w 4106634"/>
                <a:gd name="connsiteY6" fmla="*/ 0 h 1836752"/>
                <a:gd name="connsiteX7" fmla="*/ 2222175 w 4106634"/>
                <a:gd name="connsiteY7" fmla="*/ 31806 h 1836752"/>
                <a:gd name="connsiteX8" fmla="*/ 1419093 w 4106634"/>
                <a:gd name="connsiteY8" fmla="*/ 326004 h 1836752"/>
                <a:gd name="connsiteX0" fmla="*/ 1419093 w 4106634"/>
                <a:gd name="connsiteY0" fmla="*/ 326004 h 1836752"/>
                <a:gd name="connsiteX1" fmla="*/ 43517 w 4106634"/>
                <a:gd name="connsiteY1" fmla="*/ 477079 h 1836752"/>
                <a:gd name="connsiteX2" fmla="*/ 1617875 w 4106634"/>
                <a:gd name="connsiteY2" fmla="*/ 898498 h 1836752"/>
                <a:gd name="connsiteX3" fmla="*/ 2619740 w 4106634"/>
                <a:gd name="connsiteY3" fmla="*/ 1280160 h 1836752"/>
                <a:gd name="connsiteX4" fmla="*/ 3311503 w 4106634"/>
                <a:gd name="connsiteY4" fmla="*/ 1836752 h 1836752"/>
                <a:gd name="connsiteX5" fmla="*/ 4106634 w 4106634"/>
                <a:gd name="connsiteY5" fmla="*/ 930304 h 1836752"/>
                <a:gd name="connsiteX6" fmla="*/ 2826474 w 4106634"/>
                <a:gd name="connsiteY6" fmla="*/ 0 h 1836752"/>
                <a:gd name="connsiteX7" fmla="*/ 2222175 w 4106634"/>
                <a:gd name="connsiteY7" fmla="*/ 31806 h 1836752"/>
                <a:gd name="connsiteX8" fmla="*/ 1419093 w 4106634"/>
                <a:gd name="connsiteY8" fmla="*/ 326004 h 1836752"/>
                <a:gd name="connsiteX0" fmla="*/ 1424462 w 4112003"/>
                <a:gd name="connsiteY0" fmla="*/ 326004 h 1836752"/>
                <a:gd name="connsiteX1" fmla="*/ 48886 w 4112003"/>
                <a:gd name="connsiteY1" fmla="*/ 477079 h 1836752"/>
                <a:gd name="connsiteX2" fmla="*/ 1623244 w 4112003"/>
                <a:gd name="connsiteY2" fmla="*/ 898498 h 1836752"/>
                <a:gd name="connsiteX3" fmla="*/ 2625109 w 4112003"/>
                <a:gd name="connsiteY3" fmla="*/ 1280160 h 1836752"/>
                <a:gd name="connsiteX4" fmla="*/ 3316872 w 4112003"/>
                <a:gd name="connsiteY4" fmla="*/ 1836752 h 1836752"/>
                <a:gd name="connsiteX5" fmla="*/ 4112003 w 4112003"/>
                <a:gd name="connsiteY5" fmla="*/ 930304 h 1836752"/>
                <a:gd name="connsiteX6" fmla="*/ 2831843 w 4112003"/>
                <a:gd name="connsiteY6" fmla="*/ 0 h 1836752"/>
                <a:gd name="connsiteX7" fmla="*/ 2227544 w 4112003"/>
                <a:gd name="connsiteY7" fmla="*/ 31806 h 1836752"/>
                <a:gd name="connsiteX8" fmla="*/ 1424462 w 4112003"/>
                <a:gd name="connsiteY8" fmla="*/ 326004 h 1836752"/>
                <a:gd name="connsiteX0" fmla="*/ 1424462 w 4112003"/>
                <a:gd name="connsiteY0" fmla="*/ 326004 h 1836752"/>
                <a:gd name="connsiteX1" fmla="*/ 48886 w 4112003"/>
                <a:gd name="connsiteY1" fmla="*/ 477079 h 1836752"/>
                <a:gd name="connsiteX2" fmla="*/ 1623244 w 4112003"/>
                <a:gd name="connsiteY2" fmla="*/ 898498 h 1836752"/>
                <a:gd name="connsiteX3" fmla="*/ 2132129 w 4112003"/>
                <a:gd name="connsiteY3" fmla="*/ 993914 h 1836752"/>
                <a:gd name="connsiteX4" fmla="*/ 2625109 w 4112003"/>
                <a:gd name="connsiteY4" fmla="*/ 1280160 h 1836752"/>
                <a:gd name="connsiteX5" fmla="*/ 3316872 w 4112003"/>
                <a:gd name="connsiteY5" fmla="*/ 1836752 h 1836752"/>
                <a:gd name="connsiteX6" fmla="*/ 4112003 w 4112003"/>
                <a:gd name="connsiteY6" fmla="*/ 930304 h 1836752"/>
                <a:gd name="connsiteX7" fmla="*/ 2831843 w 4112003"/>
                <a:gd name="connsiteY7" fmla="*/ 0 h 1836752"/>
                <a:gd name="connsiteX8" fmla="*/ 2227544 w 4112003"/>
                <a:gd name="connsiteY8" fmla="*/ 31806 h 1836752"/>
                <a:gd name="connsiteX9" fmla="*/ 1424462 w 4112003"/>
                <a:gd name="connsiteY9" fmla="*/ 326004 h 1836752"/>
                <a:gd name="connsiteX0" fmla="*/ 1435225 w 4122766"/>
                <a:gd name="connsiteY0" fmla="*/ 326004 h 1836752"/>
                <a:gd name="connsiteX1" fmla="*/ 59649 w 4122766"/>
                <a:gd name="connsiteY1" fmla="*/ 477079 h 1836752"/>
                <a:gd name="connsiteX2" fmla="*/ 1634007 w 4122766"/>
                <a:gd name="connsiteY2" fmla="*/ 898498 h 1836752"/>
                <a:gd name="connsiteX3" fmla="*/ 2142892 w 4122766"/>
                <a:gd name="connsiteY3" fmla="*/ 993914 h 1836752"/>
                <a:gd name="connsiteX4" fmla="*/ 2635872 w 4122766"/>
                <a:gd name="connsiteY4" fmla="*/ 1280160 h 1836752"/>
                <a:gd name="connsiteX5" fmla="*/ 3327635 w 4122766"/>
                <a:gd name="connsiteY5" fmla="*/ 1836752 h 1836752"/>
                <a:gd name="connsiteX6" fmla="*/ 4122766 w 4122766"/>
                <a:gd name="connsiteY6" fmla="*/ 930304 h 1836752"/>
                <a:gd name="connsiteX7" fmla="*/ 2842606 w 4122766"/>
                <a:gd name="connsiteY7" fmla="*/ 0 h 1836752"/>
                <a:gd name="connsiteX8" fmla="*/ 2238307 w 4122766"/>
                <a:gd name="connsiteY8" fmla="*/ 31806 h 1836752"/>
                <a:gd name="connsiteX9" fmla="*/ 1435225 w 4122766"/>
                <a:gd name="connsiteY9" fmla="*/ 326004 h 1836752"/>
                <a:gd name="connsiteX0" fmla="*/ 1435225 w 4122766"/>
                <a:gd name="connsiteY0" fmla="*/ 326004 h 1836752"/>
                <a:gd name="connsiteX1" fmla="*/ 59649 w 4122766"/>
                <a:gd name="connsiteY1" fmla="*/ 477079 h 1836752"/>
                <a:gd name="connsiteX2" fmla="*/ 1634007 w 4122766"/>
                <a:gd name="connsiteY2" fmla="*/ 898498 h 1836752"/>
                <a:gd name="connsiteX3" fmla="*/ 2142892 w 4122766"/>
                <a:gd name="connsiteY3" fmla="*/ 993914 h 1836752"/>
                <a:gd name="connsiteX4" fmla="*/ 2635872 w 4122766"/>
                <a:gd name="connsiteY4" fmla="*/ 1280160 h 1836752"/>
                <a:gd name="connsiteX5" fmla="*/ 3327635 w 4122766"/>
                <a:gd name="connsiteY5" fmla="*/ 1836752 h 1836752"/>
                <a:gd name="connsiteX6" fmla="*/ 4122766 w 4122766"/>
                <a:gd name="connsiteY6" fmla="*/ 930304 h 1836752"/>
                <a:gd name="connsiteX7" fmla="*/ 2842606 w 4122766"/>
                <a:gd name="connsiteY7" fmla="*/ 0 h 1836752"/>
                <a:gd name="connsiteX8" fmla="*/ 2238307 w 4122766"/>
                <a:gd name="connsiteY8" fmla="*/ 31806 h 1836752"/>
                <a:gd name="connsiteX9" fmla="*/ 1435225 w 4122766"/>
                <a:gd name="connsiteY9" fmla="*/ 326004 h 1836752"/>
                <a:gd name="connsiteX0" fmla="*/ 1435225 w 4122766"/>
                <a:gd name="connsiteY0" fmla="*/ 338408 h 1849156"/>
                <a:gd name="connsiteX1" fmla="*/ 59649 w 4122766"/>
                <a:gd name="connsiteY1" fmla="*/ 489483 h 1849156"/>
                <a:gd name="connsiteX2" fmla="*/ 1634007 w 4122766"/>
                <a:gd name="connsiteY2" fmla="*/ 910902 h 1849156"/>
                <a:gd name="connsiteX3" fmla="*/ 2142892 w 4122766"/>
                <a:gd name="connsiteY3" fmla="*/ 1006318 h 1849156"/>
                <a:gd name="connsiteX4" fmla="*/ 2635872 w 4122766"/>
                <a:gd name="connsiteY4" fmla="*/ 1292564 h 1849156"/>
                <a:gd name="connsiteX5" fmla="*/ 3327635 w 4122766"/>
                <a:gd name="connsiteY5" fmla="*/ 1849156 h 1849156"/>
                <a:gd name="connsiteX6" fmla="*/ 4122766 w 4122766"/>
                <a:gd name="connsiteY6" fmla="*/ 942708 h 1849156"/>
                <a:gd name="connsiteX7" fmla="*/ 2842606 w 4122766"/>
                <a:gd name="connsiteY7" fmla="*/ 12404 h 1849156"/>
                <a:gd name="connsiteX8" fmla="*/ 2238307 w 4122766"/>
                <a:gd name="connsiteY8" fmla="*/ 44210 h 1849156"/>
                <a:gd name="connsiteX9" fmla="*/ 1435225 w 4122766"/>
                <a:gd name="connsiteY9" fmla="*/ 338408 h 1849156"/>
                <a:gd name="connsiteX0" fmla="*/ 1435225 w 4122766"/>
                <a:gd name="connsiteY0" fmla="*/ 354916 h 1865664"/>
                <a:gd name="connsiteX1" fmla="*/ 59649 w 4122766"/>
                <a:gd name="connsiteY1" fmla="*/ 505991 h 1865664"/>
                <a:gd name="connsiteX2" fmla="*/ 1634007 w 4122766"/>
                <a:gd name="connsiteY2" fmla="*/ 927410 h 1865664"/>
                <a:gd name="connsiteX3" fmla="*/ 2142892 w 4122766"/>
                <a:gd name="connsiteY3" fmla="*/ 1022826 h 1865664"/>
                <a:gd name="connsiteX4" fmla="*/ 2635872 w 4122766"/>
                <a:gd name="connsiteY4" fmla="*/ 1309072 h 1865664"/>
                <a:gd name="connsiteX5" fmla="*/ 3327635 w 4122766"/>
                <a:gd name="connsiteY5" fmla="*/ 1865664 h 1865664"/>
                <a:gd name="connsiteX6" fmla="*/ 4122766 w 4122766"/>
                <a:gd name="connsiteY6" fmla="*/ 959216 h 1865664"/>
                <a:gd name="connsiteX7" fmla="*/ 2842606 w 4122766"/>
                <a:gd name="connsiteY7" fmla="*/ 28912 h 1865664"/>
                <a:gd name="connsiteX8" fmla="*/ 2238307 w 4122766"/>
                <a:gd name="connsiteY8" fmla="*/ 60718 h 1865664"/>
                <a:gd name="connsiteX9" fmla="*/ 1435225 w 4122766"/>
                <a:gd name="connsiteY9" fmla="*/ 354916 h 1865664"/>
                <a:gd name="connsiteX0" fmla="*/ 1435225 w 4122766"/>
                <a:gd name="connsiteY0" fmla="*/ 354916 h 1865664"/>
                <a:gd name="connsiteX1" fmla="*/ 59649 w 4122766"/>
                <a:gd name="connsiteY1" fmla="*/ 505991 h 1865664"/>
                <a:gd name="connsiteX2" fmla="*/ 1634007 w 4122766"/>
                <a:gd name="connsiteY2" fmla="*/ 927410 h 1865664"/>
                <a:gd name="connsiteX3" fmla="*/ 2142892 w 4122766"/>
                <a:gd name="connsiteY3" fmla="*/ 1022826 h 1865664"/>
                <a:gd name="connsiteX4" fmla="*/ 2635872 w 4122766"/>
                <a:gd name="connsiteY4" fmla="*/ 1309072 h 1865664"/>
                <a:gd name="connsiteX5" fmla="*/ 3327635 w 4122766"/>
                <a:gd name="connsiteY5" fmla="*/ 1865664 h 1865664"/>
                <a:gd name="connsiteX6" fmla="*/ 4122766 w 4122766"/>
                <a:gd name="connsiteY6" fmla="*/ 959216 h 1865664"/>
                <a:gd name="connsiteX7" fmla="*/ 2842606 w 4122766"/>
                <a:gd name="connsiteY7" fmla="*/ 28912 h 1865664"/>
                <a:gd name="connsiteX8" fmla="*/ 2238307 w 4122766"/>
                <a:gd name="connsiteY8" fmla="*/ 60718 h 1865664"/>
                <a:gd name="connsiteX9" fmla="*/ 1435225 w 4122766"/>
                <a:gd name="connsiteY9" fmla="*/ 354916 h 1865664"/>
                <a:gd name="connsiteX0" fmla="*/ 1435225 w 4122766"/>
                <a:gd name="connsiteY0" fmla="*/ 339809 h 1850557"/>
                <a:gd name="connsiteX1" fmla="*/ 59649 w 4122766"/>
                <a:gd name="connsiteY1" fmla="*/ 490884 h 1850557"/>
                <a:gd name="connsiteX2" fmla="*/ 1634007 w 4122766"/>
                <a:gd name="connsiteY2" fmla="*/ 912303 h 1850557"/>
                <a:gd name="connsiteX3" fmla="*/ 2142892 w 4122766"/>
                <a:gd name="connsiteY3" fmla="*/ 1007719 h 1850557"/>
                <a:gd name="connsiteX4" fmla="*/ 2635872 w 4122766"/>
                <a:gd name="connsiteY4" fmla="*/ 1293965 h 1850557"/>
                <a:gd name="connsiteX5" fmla="*/ 3327635 w 4122766"/>
                <a:gd name="connsiteY5" fmla="*/ 1850557 h 1850557"/>
                <a:gd name="connsiteX6" fmla="*/ 4122766 w 4122766"/>
                <a:gd name="connsiteY6" fmla="*/ 944109 h 1850557"/>
                <a:gd name="connsiteX7" fmla="*/ 2842606 w 4122766"/>
                <a:gd name="connsiteY7" fmla="*/ 13805 h 1850557"/>
                <a:gd name="connsiteX8" fmla="*/ 2166745 w 4122766"/>
                <a:gd name="connsiteY8" fmla="*/ 93319 h 1850557"/>
                <a:gd name="connsiteX9" fmla="*/ 1435225 w 4122766"/>
                <a:gd name="connsiteY9" fmla="*/ 339809 h 1850557"/>
                <a:gd name="connsiteX0" fmla="*/ 1435225 w 4122766"/>
                <a:gd name="connsiteY0" fmla="*/ 367230 h 1877978"/>
                <a:gd name="connsiteX1" fmla="*/ 59649 w 4122766"/>
                <a:gd name="connsiteY1" fmla="*/ 518305 h 1877978"/>
                <a:gd name="connsiteX2" fmla="*/ 1634007 w 4122766"/>
                <a:gd name="connsiteY2" fmla="*/ 939724 h 1877978"/>
                <a:gd name="connsiteX3" fmla="*/ 2142892 w 4122766"/>
                <a:gd name="connsiteY3" fmla="*/ 1035140 h 1877978"/>
                <a:gd name="connsiteX4" fmla="*/ 2635872 w 4122766"/>
                <a:gd name="connsiteY4" fmla="*/ 1321386 h 1877978"/>
                <a:gd name="connsiteX5" fmla="*/ 3327635 w 4122766"/>
                <a:gd name="connsiteY5" fmla="*/ 1877978 h 1877978"/>
                <a:gd name="connsiteX6" fmla="*/ 4122766 w 4122766"/>
                <a:gd name="connsiteY6" fmla="*/ 971530 h 1877978"/>
                <a:gd name="connsiteX7" fmla="*/ 2842606 w 4122766"/>
                <a:gd name="connsiteY7" fmla="*/ 9421 h 1877978"/>
                <a:gd name="connsiteX8" fmla="*/ 2166745 w 4122766"/>
                <a:gd name="connsiteY8" fmla="*/ 120740 h 1877978"/>
                <a:gd name="connsiteX9" fmla="*/ 1435225 w 4122766"/>
                <a:gd name="connsiteY9" fmla="*/ 367230 h 1877978"/>
                <a:gd name="connsiteX0" fmla="*/ 1435225 w 4122766"/>
                <a:gd name="connsiteY0" fmla="*/ 367230 h 1877978"/>
                <a:gd name="connsiteX1" fmla="*/ 59649 w 4122766"/>
                <a:gd name="connsiteY1" fmla="*/ 518305 h 1877978"/>
                <a:gd name="connsiteX2" fmla="*/ 1634007 w 4122766"/>
                <a:gd name="connsiteY2" fmla="*/ 939724 h 1877978"/>
                <a:gd name="connsiteX3" fmla="*/ 2142892 w 4122766"/>
                <a:gd name="connsiteY3" fmla="*/ 1035140 h 1877978"/>
                <a:gd name="connsiteX4" fmla="*/ 2635872 w 4122766"/>
                <a:gd name="connsiteY4" fmla="*/ 1321386 h 1877978"/>
                <a:gd name="connsiteX5" fmla="*/ 3327635 w 4122766"/>
                <a:gd name="connsiteY5" fmla="*/ 1877978 h 1877978"/>
                <a:gd name="connsiteX6" fmla="*/ 4122766 w 4122766"/>
                <a:gd name="connsiteY6" fmla="*/ 971530 h 1877978"/>
                <a:gd name="connsiteX7" fmla="*/ 2842606 w 4122766"/>
                <a:gd name="connsiteY7" fmla="*/ 9421 h 1877978"/>
                <a:gd name="connsiteX8" fmla="*/ 2166745 w 4122766"/>
                <a:gd name="connsiteY8" fmla="*/ 120740 h 1877978"/>
                <a:gd name="connsiteX9" fmla="*/ 1435225 w 4122766"/>
                <a:gd name="connsiteY9" fmla="*/ 367230 h 1877978"/>
                <a:gd name="connsiteX0" fmla="*/ 1435225 w 4122766"/>
                <a:gd name="connsiteY0" fmla="*/ 376690 h 1887438"/>
                <a:gd name="connsiteX1" fmla="*/ 59649 w 4122766"/>
                <a:gd name="connsiteY1" fmla="*/ 527765 h 1887438"/>
                <a:gd name="connsiteX2" fmla="*/ 1634007 w 4122766"/>
                <a:gd name="connsiteY2" fmla="*/ 949184 h 1887438"/>
                <a:gd name="connsiteX3" fmla="*/ 2142892 w 4122766"/>
                <a:gd name="connsiteY3" fmla="*/ 1044600 h 1887438"/>
                <a:gd name="connsiteX4" fmla="*/ 2635872 w 4122766"/>
                <a:gd name="connsiteY4" fmla="*/ 1330846 h 1887438"/>
                <a:gd name="connsiteX5" fmla="*/ 3327635 w 4122766"/>
                <a:gd name="connsiteY5" fmla="*/ 1887438 h 1887438"/>
                <a:gd name="connsiteX6" fmla="*/ 4122766 w 4122766"/>
                <a:gd name="connsiteY6" fmla="*/ 980990 h 1887438"/>
                <a:gd name="connsiteX7" fmla="*/ 2842606 w 4122766"/>
                <a:gd name="connsiteY7" fmla="*/ 18881 h 1887438"/>
                <a:gd name="connsiteX8" fmla="*/ 2166745 w 4122766"/>
                <a:gd name="connsiteY8" fmla="*/ 130200 h 1887438"/>
                <a:gd name="connsiteX9" fmla="*/ 1435225 w 4122766"/>
                <a:gd name="connsiteY9" fmla="*/ 376690 h 1887438"/>
                <a:gd name="connsiteX0" fmla="*/ 1435225 w 4067107"/>
                <a:gd name="connsiteY0" fmla="*/ 376690 h 1887438"/>
                <a:gd name="connsiteX1" fmla="*/ 59649 w 4067107"/>
                <a:gd name="connsiteY1" fmla="*/ 527765 h 1887438"/>
                <a:gd name="connsiteX2" fmla="*/ 1634007 w 4067107"/>
                <a:gd name="connsiteY2" fmla="*/ 949184 h 1887438"/>
                <a:gd name="connsiteX3" fmla="*/ 2142892 w 4067107"/>
                <a:gd name="connsiteY3" fmla="*/ 1044600 h 1887438"/>
                <a:gd name="connsiteX4" fmla="*/ 2635872 w 4067107"/>
                <a:gd name="connsiteY4" fmla="*/ 1330846 h 1887438"/>
                <a:gd name="connsiteX5" fmla="*/ 3327635 w 4067107"/>
                <a:gd name="connsiteY5" fmla="*/ 1887438 h 1887438"/>
                <a:gd name="connsiteX6" fmla="*/ 4067107 w 4067107"/>
                <a:gd name="connsiteY6" fmla="*/ 1036649 h 1887438"/>
                <a:gd name="connsiteX7" fmla="*/ 2842606 w 4067107"/>
                <a:gd name="connsiteY7" fmla="*/ 18881 h 1887438"/>
                <a:gd name="connsiteX8" fmla="*/ 2166745 w 4067107"/>
                <a:gd name="connsiteY8" fmla="*/ 130200 h 1887438"/>
                <a:gd name="connsiteX9" fmla="*/ 1435225 w 4067107"/>
                <a:gd name="connsiteY9" fmla="*/ 376690 h 1887438"/>
                <a:gd name="connsiteX0" fmla="*/ 1435225 w 4067107"/>
                <a:gd name="connsiteY0" fmla="*/ 376690 h 1887438"/>
                <a:gd name="connsiteX1" fmla="*/ 59649 w 4067107"/>
                <a:gd name="connsiteY1" fmla="*/ 527765 h 1887438"/>
                <a:gd name="connsiteX2" fmla="*/ 1634007 w 4067107"/>
                <a:gd name="connsiteY2" fmla="*/ 949184 h 1887438"/>
                <a:gd name="connsiteX3" fmla="*/ 2142892 w 4067107"/>
                <a:gd name="connsiteY3" fmla="*/ 1044600 h 1887438"/>
                <a:gd name="connsiteX4" fmla="*/ 2635872 w 4067107"/>
                <a:gd name="connsiteY4" fmla="*/ 1330846 h 1887438"/>
                <a:gd name="connsiteX5" fmla="*/ 3327635 w 4067107"/>
                <a:gd name="connsiteY5" fmla="*/ 1887438 h 1887438"/>
                <a:gd name="connsiteX6" fmla="*/ 4067107 w 4067107"/>
                <a:gd name="connsiteY6" fmla="*/ 1036649 h 1887438"/>
                <a:gd name="connsiteX7" fmla="*/ 2842606 w 4067107"/>
                <a:gd name="connsiteY7" fmla="*/ 18881 h 1887438"/>
                <a:gd name="connsiteX8" fmla="*/ 2166745 w 4067107"/>
                <a:gd name="connsiteY8" fmla="*/ 130200 h 1887438"/>
                <a:gd name="connsiteX9" fmla="*/ 1435225 w 4067107"/>
                <a:gd name="connsiteY9" fmla="*/ 376690 h 1887438"/>
                <a:gd name="connsiteX0" fmla="*/ 1435225 w 4067107"/>
                <a:gd name="connsiteY0" fmla="*/ 376690 h 1887438"/>
                <a:gd name="connsiteX1" fmla="*/ 59649 w 4067107"/>
                <a:gd name="connsiteY1" fmla="*/ 527765 h 1887438"/>
                <a:gd name="connsiteX2" fmla="*/ 1634007 w 4067107"/>
                <a:gd name="connsiteY2" fmla="*/ 949184 h 1887438"/>
                <a:gd name="connsiteX3" fmla="*/ 2142892 w 4067107"/>
                <a:gd name="connsiteY3" fmla="*/ 1044600 h 1887438"/>
                <a:gd name="connsiteX4" fmla="*/ 2548408 w 4067107"/>
                <a:gd name="connsiteY4" fmla="*/ 1275187 h 1887438"/>
                <a:gd name="connsiteX5" fmla="*/ 3327635 w 4067107"/>
                <a:gd name="connsiteY5" fmla="*/ 1887438 h 1887438"/>
                <a:gd name="connsiteX6" fmla="*/ 4067107 w 4067107"/>
                <a:gd name="connsiteY6" fmla="*/ 1036649 h 1887438"/>
                <a:gd name="connsiteX7" fmla="*/ 2842606 w 4067107"/>
                <a:gd name="connsiteY7" fmla="*/ 18881 h 1887438"/>
                <a:gd name="connsiteX8" fmla="*/ 2166745 w 4067107"/>
                <a:gd name="connsiteY8" fmla="*/ 130200 h 1887438"/>
                <a:gd name="connsiteX9" fmla="*/ 1435225 w 4067107"/>
                <a:gd name="connsiteY9" fmla="*/ 376690 h 1887438"/>
                <a:gd name="connsiteX0" fmla="*/ 1435225 w 4067107"/>
                <a:gd name="connsiteY0" fmla="*/ 376690 h 1927194"/>
                <a:gd name="connsiteX1" fmla="*/ 59649 w 4067107"/>
                <a:gd name="connsiteY1" fmla="*/ 527765 h 1927194"/>
                <a:gd name="connsiteX2" fmla="*/ 1634007 w 4067107"/>
                <a:gd name="connsiteY2" fmla="*/ 949184 h 1927194"/>
                <a:gd name="connsiteX3" fmla="*/ 2142892 w 4067107"/>
                <a:gd name="connsiteY3" fmla="*/ 1044600 h 1927194"/>
                <a:gd name="connsiteX4" fmla="*/ 2548408 w 4067107"/>
                <a:gd name="connsiteY4" fmla="*/ 1275187 h 1927194"/>
                <a:gd name="connsiteX5" fmla="*/ 3089096 w 4067107"/>
                <a:gd name="connsiteY5" fmla="*/ 1927194 h 1927194"/>
                <a:gd name="connsiteX6" fmla="*/ 4067107 w 4067107"/>
                <a:gd name="connsiteY6" fmla="*/ 1036649 h 1927194"/>
                <a:gd name="connsiteX7" fmla="*/ 2842606 w 4067107"/>
                <a:gd name="connsiteY7" fmla="*/ 18881 h 1927194"/>
                <a:gd name="connsiteX8" fmla="*/ 2166745 w 4067107"/>
                <a:gd name="connsiteY8" fmla="*/ 130200 h 1927194"/>
                <a:gd name="connsiteX9" fmla="*/ 1435225 w 4067107"/>
                <a:gd name="connsiteY9" fmla="*/ 376690 h 1927194"/>
                <a:gd name="connsiteX0" fmla="*/ 1435225 w 4067107"/>
                <a:gd name="connsiteY0" fmla="*/ 376690 h 1927194"/>
                <a:gd name="connsiteX1" fmla="*/ 59649 w 4067107"/>
                <a:gd name="connsiteY1" fmla="*/ 527765 h 1927194"/>
                <a:gd name="connsiteX2" fmla="*/ 1634007 w 4067107"/>
                <a:gd name="connsiteY2" fmla="*/ 949184 h 1927194"/>
                <a:gd name="connsiteX3" fmla="*/ 2142892 w 4067107"/>
                <a:gd name="connsiteY3" fmla="*/ 1044600 h 1927194"/>
                <a:gd name="connsiteX4" fmla="*/ 2548408 w 4067107"/>
                <a:gd name="connsiteY4" fmla="*/ 1275187 h 1927194"/>
                <a:gd name="connsiteX5" fmla="*/ 3256074 w 4067107"/>
                <a:gd name="connsiteY5" fmla="*/ 1927194 h 1927194"/>
                <a:gd name="connsiteX6" fmla="*/ 4067107 w 4067107"/>
                <a:gd name="connsiteY6" fmla="*/ 1036649 h 1927194"/>
                <a:gd name="connsiteX7" fmla="*/ 2842606 w 4067107"/>
                <a:gd name="connsiteY7" fmla="*/ 18881 h 1927194"/>
                <a:gd name="connsiteX8" fmla="*/ 2166745 w 4067107"/>
                <a:gd name="connsiteY8" fmla="*/ 130200 h 1927194"/>
                <a:gd name="connsiteX9" fmla="*/ 1435225 w 4067107"/>
                <a:gd name="connsiteY9" fmla="*/ 376690 h 1927194"/>
                <a:gd name="connsiteX0" fmla="*/ 1435225 w 4067107"/>
                <a:gd name="connsiteY0" fmla="*/ 376690 h 1927194"/>
                <a:gd name="connsiteX1" fmla="*/ 59649 w 4067107"/>
                <a:gd name="connsiteY1" fmla="*/ 527765 h 1927194"/>
                <a:gd name="connsiteX2" fmla="*/ 1634007 w 4067107"/>
                <a:gd name="connsiteY2" fmla="*/ 949184 h 1927194"/>
                <a:gd name="connsiteX3" fmla="*/ 2142892 w 4067107"/>
                <a:gd name="connsiteY3" fmla="*/ 1044600 h 1927194"/>
                <a:gd name="connsiteX4" fmla="*/ 2476846 w 4067107"/>
                <a:gd name="connsiteY4" fmla="*/ 1378554 h 1927194"/>
                <a:gd name="connsiteX5" fmla="*/ 3256074 w 4067107"/>
                <a:gd name="connsiteY5" fmla="*/ 1927194 h 1927194"/>
                <a:gd name="connsiteX6" fmla="*/ 4067107 w 4067107"/>
                <a:gd name="connsiteY6" fmla="*/ 1036649 h 1927194"/>
                <a:gd name="connsiteX7" fmla="*/ 2842606 w 4067107"/>
                <a:gd name="connsiteY7" fmla="*/ 18881 h 1927194"/>
                <a:gd name="connsiteX8" fmla="*/ 2166745 w 4067107"/>
                <a:gd name="connsiteY8" fmla="*/ 130200 h 1927194"/>
                <a:gd name="connsiteX9" fmla="*/ 1435225 w 4067107"/>
                <a:gd name="connsiteY9" fmla="*/ 376690 h 1927194"/>
                <a:gd name="connsiteX0" fmla="*/ 1435225 w 4067107"/>
                <a:gd name="connsiteY0" fmla="*/ 376690 h 1927194"/>
                <a:gd name="connsiteX1" fmla="*/ 59649 w 4067107"/>
                <a:gd name="connsiteY1" fmla="*/ 527765 h 1927194"/>
                <a:gd name="connsiteX2" fmla="*/ 1634007 w 4067107"/>
                <a:gd name="connsiteY2" fmla="*/ 949184 h 1927194"/>
                <a:gd name="connsiteX3" fmla="*/ 2142892 w 4067107"/>
                <a:gd name="connsiteY3" fmla="*/ 1044600 h 1927194"/>
                <a:gd name="connsiteX4" fmla="*/ 2476846 w 4067107"/>
                <a:gd name="connsiteY4" fmla="*/ 1378554 h 1927194"/>
                <a:gd name="connsiteX5" fmla="*/ 3256074 w 4067107"/>
                <a:gd name="connsiteY5" fmla="*/ 1927194 h 1927194"/>
                <a:gd name="connsiteX6" fmla="*/ 4067107 w 4067107"/>
                <a:gd name="connsiteY6" fmla="*/ 1036649 h 1927194"/>
                <a:gd name="connsiteX7" fmla="*/ 2842606 w 4067107"/>
                <a:gd name="connsiteY7" fmla="*/ 18881 h 1927194"/>
                <a:gd name="connsiteX8" fmla="*/ 2166745 w 4067107"/>
                <a:gd name="connsiteY8" fmla="*/ 130200 h 1927194"/>
                <a:gd name="connsiteX9" fmla="*/ 1435225 w 4067107"/>
                <a:gd name="connsiteY9" fmla="*/ 376690 h 1927194"/>
                <a:gd name="connsiteX0" fmla="*/ 1435225 w 4067107"/>
                <a:gd name="connsiteY0" fmla="*/ 376690 h 1747240"/>
                <a:gd name="connsiteX1" fmla="*/ 59649 w 4067107"/>
                <a:gd name="connsiteY1" fmla="*/ 527765 h 1747240"/>
                <a:gd name="connsiteX2" fmla="*/ 1634007 w 4067107"/>
                <a:gd name="connsiteY2" fmla="*/ 949184 h 1747240"/>
                <a:gd name="connsiteX3" fmla="*/ 2142892 w 4067107"/>
                <a:gd name="connsiteY3" fmla="*/ 1044600 h 1747240"/>
                <a:gd name="connsiteX4" fmla="*/ 2476846 w 4067107"/>
                <a:gd name="connsiteY4" fmla="*/ 1378554 h 1747240"/>
                <a:gd name="connsiteX5" fmla="*/ 3004138 w 4067107"/>
                <a:gd name="connsiteY5" fmla="*/ 1747240 h 1747240"/>
                <a:gd name="connsiteX6" fmla="*/ 4067107 w 4067107"/>
                <a:gd name="connsiteY6" fmla="*/ 1036649 h 1747240"/>
                <a:gd name="connsiteX7" fmla="*/ 2842606 w 4067107"/>
                <a:gd name="connsiteY7" fmla="*/ 18881 h 1747240"/>
                <a:gd name="connsiteX8" fmla="*/ 2166745 w 4067107"/>
                <a:gd name="connsiteY8" fmla="*/ 130200 h 1747240"/>
                <a:gd name="connsiteX9" fmla="*/ 1435225 w 4067107"/>
                <a:gd name="connsiteY9" fmla="*/ 376690 h 1747240"/>
                <a:gd name="connsiteX0" fmla="*/ 1435225 w 3887153"/>
                <a:gd name="connsiteY0" fmla="*/ 376690 h 1747240"/>
                <a:gd name="connsiteX1" fmla="*/ 59649 w 3887153"/>
                <a:gd name="connsiteY1" fmla="*/ 527765 h 1747240"/>
                <a:gd name="connsiteX2" fmla="*/ 1634007 w 3887153"/>
                <a:gd name="connsiteY2" fmla="*/ 949184 h 1747240"/>
                <a:gd name="connsiteX3" fmla="*/ 2142892 w 3887153"/>
                <a:gd name="connsiteY3" fmla="*/ 1044600 h 1747240"/>
                <a:gd name="connsiteX4" fmla="*/ 2476846 w 3887153"/>
                <a:gd name="connsiteY4" fmla="*/ 1378554 h 1747240"/>
                <a:gd name="connsiteX5" fmla="*/ 3004138 w 3887153"/>
                <a:gd name="connsiteY5" fmla="*/ 1747240 h 1747240"/>
                <a:gd name="connsiteX6" fmla="*/ 3887153 w 3887153"/>
                <a:gd name="connsiteY6" fmla="*/ 784714 h 1747240"/>
                <a:gd name="connsiteX7" fmla="*/ 2842606 w 3887153"/>
                <a:gd name="connsiteY7" fmla="*/ 18881 h 1747240"/>
                <a:gd name="connsiteX8" fmla="*/ 2166745 w 3887153"/>
                <a:gd name="connsiteY8" fmla="*/ 130200 h 1747240"/>
                <a:gd name="connsiteX9" fmla="*/ 1435225 w 3887153"/>
                <a:gd name="connsiteY9" fmla="*/ 376690 h 1747240"/>
                <a:gd name="connsiteX0" fmla="*/ 1435225 w 3887153"/>
                <a:gd name="connsiteY0" fmla="*/ 376690 h 1747240"/>
                <a:gd name="connsiteX1" fmla="*/ 59649 w 3887153"/>
                <a:gd name="connsiteY1" fmla="*/ 527765 h 1747240"/>
                <a:gd name="connsiteX2" fmla="*/ 1634007 w 3887153"/>
                <a:gd name="connsiteY2" fmla="*/ 949184 h 1747240"/>
                <a:gd name="connsiteX3" fmla="*/ 2142892 w 3887153"/>
                <a:gd name="connsiteY3" fmla="*/ 1044600 h 1747240"/>
                <a:gd name="connsiteX4" fmla="*/ 2476846 w 3887153"/>
                <a:gd name="connsiteY4" fmla="*/ 1378554 h 1747240"/>
                <a:gd name="connsiteX5" fmla="*/ 2806187 w 3887153"/>
                <a:gd name="connsiteY5" fmla="*/ 1747240 h 1747240"/>
                <a:gd name="connsiteX6" fmla="*/ 3887153 w 3887153"/>
                <a:gd name="connsiteY6" fmla="*/ 784714 h 1747240"/>
                <a:gd name="connsiteX7" fmla="*/ 2842606 w 3887153"/>
                <a:gd name="connsiteY7" fmla="*/ 18881 h 1747240"/>
                <a:gd name="connsiteX8" fmla="*/ 2166745 w 3887153"/>
                <a:gd name="connsiteY8" fmla="*/ 130200 h 1747240"/>
                <a:gd name="connsiteX9" fmla="*/ 1435225 w 3887153"/>
                <a:gd name="connsiteY9" fmla="*/ 376690 h 1747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3887153" h="1747240">
                  <a:moveTo>
                    <a:pt x="1435225" y="376690"/>
                  </a:moveTo>
                  <a:cubicBezTo>
                    <a:pt x="921041" y="355486"/>
                    <a:pt x="168317" y="374040"/>
                    <a:pt x="59649" y="527765"/>
                  </a:cubicBezTo>
                  <a:cubicBezTo>
                    <a:pt x="-282257" y="890874"/>
                    <a:pt x="926341" y="920030"/>
                    <a:pt x="1634007" y="949184"/>
                  </a:cubicBezTo>
                  <a:cubicBezTo>
                    <a:pt x="1755927" y="988940"/>
                    <a:pt x="2020972" y="1004844"/>
                    <a:pt x="2142892" y="1044600"/>
                  </a:cubicBezTo>
                  <a:lnTo>
                    <a:pt x="2476846" y="1378554"/>
                  </a:lnTo>
                  <a:lnTo>
                    <a:pt x="2806187" y="1747240"/>
                  </a:lnTo>
                  <a:lnTo>
                    <a:pt x="3887153" y="784714"/>
                  </a:lnTo>
                  <a:cubicBezTo>
                    <a:pt x="3502840" y="495816"/>
                    <a:pt x="3512746" y="372650"/>
                    <a:pt x="2842606" y="18881"/>
                  </a:cubicBezTo>
                  <a:cubicBezTo>
                    <a:pt x="2541783" y="-38103"/>
                    <a:pt x="2417210" y="44060"/>
                    <a:pt x="2166745" y="130200"/>
                  </a:cubicBezTo>
                  <a:cubicBezTo>
                    <a:pt x="1932182" y="184534"/>
                    <a:pt x="1811587" y="315730"/>
                    <a:pt x="1435225" y="376690"/>
                  </a:cubicBezTo>
                  <a:close/>
                </a:path>
              </a:pathLst>
            </a:custGeom>
            <a:solidFill>
              <a:srgbClr val="FDCBA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74" name="Freeform 19">
              <a:extLst>
                <a:ext uri="{FF2B5EF4-FFF2-40B4-BE49-F238E27FC236}">
                  <a16:creationId xmlns:a16="http://schemas.microsoft.com/office/drawing/2014/main" id="{359EA16C-DC28-4351-842D-7496F23CE73A}"/>
                </a:ext>
              </a:extLst>
            </p:cNvPr>
            <p:cNvSpPr/>
            <p:nvPr/>
          </p:nvSpPr>
          <p:spPr>
            <a:xfrm>
              <a:off x="2194561" y="1435364"/>
              <a:ext cx="3753016" cy="1929647"/>
            </a:xfrm>
            <a:custGeom>
              <a:avLst/>
              <a:gdLst>
                <a:gd name="connsiteX0" fmla="*/ 1288111 w 3347499"/>
                <a:gd name="connsiteY0" fmla="*/ 620202 h 1995778"/>
                <a:gd name="connsiteX1" fmla="*/ 659958 w 3347499"/>
                <a:gd name="connsiteY1" fmla="*/ 95416 h 1995778"/>
                <a:gd name="connsiteX2" fmla="*/ 373711 w 3347499"/>
                <a:gd name="connsiteY2" fmla="*/ 39757 h 1995778"/>
                <a:gd name="connsiteX3" fmla="*/ 119270 w 3347499"/>
                <a:gd name="connsiteY3" fmla="*/ 0 h 1995778"/>
                <a:gd name="connsiteX4" fmla="*/ 111318 w 3347499"/>
                <a:gd name="connsiteY4" fmla="*/ 151075 h 1995778"/>
                <a:gd name="connsiteX5" fmla="*/ 0 w 3347499"/>
                <a:gd name="connsiteY5" fmla="*/ 214686 h 1995778"/>
                <a:gd name="connsiteX6" fmla="*/ 779228 w 3347499"/>
                <a:gd name="connsiteY6" fmla="*/ 1264258 h 1995778"/>
                <a:gd name="connsiteX7" fmla="*/ 1900362 w 3347499"/>
                <a:gd name="connsiteY7" fmla="*/ 1995778 h 1995778"/>
                <a:gd name="connsiteX8" fmla="*/ 3347499 w 3347499"/>
                <a:gd name="connsiteY8" fmla="*/ 1653872 h 1995778"/>
                <a:gd name="connsiteX9" fmla="*/ 1288111 w 3347499"/>
                <a:gd name="connsiteY9" fmla="*/ 620202 h 1995778"/>
                <a:gd name="connsiteX0" fmla="*/ 1288111 w 3347499"/>
                <a:gd name="connsiteY0" fmla="*/ 620202 h 1995778"/>
                <a:gd name="connsiteX1" fmla="*/ 659958 w 3347499"/>
                <a:gd name="connsiteY1" fmla="*/ 95416 h 1995778"/>
                <a:gd name="connsiteX2" fmla="*/ 373711 w 3347499"/>
                <a:gd name="connsiteY2" fmla="*/ 39757 h 1995778"/>
                <a:gd name="connsiteX3" fmla="*/ 119270 w 3347499"/>
                <a:gd name="connsiteY3" fmla="*/ 0 h 1995778"/>
                <a:gd name="connsiteX4" fmla="*/ 111318 w 3347499"/>
                <a:gd name="connsiteY4" fmla="*/ 151075 h 1995778"/>
                <a:gd name="connsiteX5" fmla="*/ 0 w 3347499"/>
                <a:gd name="connsiteY5" fmla="*/ 214686 h 1995778"/>
                <a:gd name="connsiteX6" fmla="*/ 779228 w 3347499"/>
                <a:gd name="connsiteY6" fmla="*/ 1264258 h 1995778"/>
                <a:gd name="connsiteX7" fmla="*/ 1900362 w 3347499"/>
                <a:gd name="connsiteY7" fmla="*/ 1995778 h 1995778"/>
                <a:gd name="connsiteX8" fmla="*/ 3347499 w 3347499"/>
                <a:gd name="connsiteY8" fmla="*/ 1653872 h 1995778"/>
                <a:gd name="connsiteX9" fmla="*/ 1288111 w 3347499"/>
                <a:gd name="connsiteY9" fmla="*/ 620202 h 1995778"/>
                <a:gd name="connsiteX0" fmla="*/ 1304013 w 3347499"/>
                <a:gd name="connsiteY0" fmla="*/ 652007 h 1995778"/>
                <a:gd name="connsiteX1" fmla="*/ 659958 w 3347499"/>
                <a:gd name="connsiteY1" fmla="*/ 95416 h 1995778"/>
                <a:gd name="connsiteX2" fmla="*/ 373711 w 3347499"/>
                <a:gd name="connsiteY2" fmla="*/ 39757 h 1995778"/>
                <a:gd name="connsiteX3" fmla="*/ 119270 w 3347499"/>
                <a:gd name="connsiteY3" fmla="*/ 0 h 1995778"/>
                <a:gd name="connsiteX4" fmla="*/ 111318 w 3347499"/>
                <a:gd name="connsiteY4" fmla="*/ 151075 h 1995778"/>
                <a:gd name="connsiteX5" fmla="*/ 0 w 3347499"/>
                <a:gd name="connsiteY5" fmla="*/ 214686 h 1995778"/>
                <a:gd name="connsiteX6" fmla="*/ 779228 w 3347499"/>
                <a:gd name="connsiteY6" fmla="*/ 1264258 h 1995778"/>
                <a:gd name="connsiteX7" fmla="*/ 1900362 w 3347499"/>
                <a:gd name="connsiteY7" fmla="*/ 1995778 h 1995778"/>
                <a:gd name="connsiteX8" fmla="*/ 3347499 w 3347499"/>
                <a:gd name="connsiteY8" fmla="*/ 1653872 h 1995778"/>
                <a:gd name="connsiteX9" fmla="*/ 1304013 w 3347499"/>
                <a:gd name="connsiteY9" fmla="*/ 652007 h 1995778"/>
                <a:gd name="connsiteX0" fmla="*/ 1304013 w 3347499"/>
                <a:gd name="connsiteY0" fmla="*/ 652007 h 1995778"/>
                <a:gd name="connsiteX1" fmla="*/ 659958 w 3347499"/>
                <a:gd name="connsiteY1" fmla="*/ 95416 h 1995778"/>
                <a:gd name="connsiteX2" fmla="*/ 373711 w 3347499"/>
                <a:gd name="connsiteY2" fmla="*/ 39757 h 1995778"/>
                <a:gd name="connsiteX3" fmla="*/ 119270 w 3347499"/>
                <a:gd name="connsiteY3" fmla="*/ 0 h 1995778"/>
                <a:gd name="connsiteX4" fmla="*/ 111318 w 3347499"/>
                <a:gd name="connsiteY4" fmla="*/ 151075 h 1995778"/>
                <a:gd name="connsiteX5" fmla="*/ 0 w 3347499"/>
                <a:gd name="connsiteY5" fmla="*/ 214686 h 1995778"/>
                <a:gd name="connsiteX6" fmla="*/ 779228 w 3347499"/>
                <a:gd name="connsiteY6" fmla="*/ 1264258 h 1995778"/>
                <a:gd name="connsiteX7" fmla="*/ 1900362 w 3347499"/>
                <a:gd name="connsiteY7" fmla="*/ 1995778 h 1995778"/>
                <a:gd name="connsiteX8" fmla="*/ 3347499 w 3347499"/>
                <a:gd name="connsiteY8" fmla="*/ 1653872 h 1995778"/>
                <a:gd name="connsiteX9" fmla="*/ 1304013 w 3347499"/>
                <a:gd name="connsiteY9" fmla="*/ 652007 h 1995778"/>
                <a:gd name="connsiteX0" fmla="*/ 1304013 w 3347499"/>
                <a:gd name="connsiteY0" fmla="*/ 635267 h 1979038"/>
                <a:gd name="connsiteX1" fmla="*/ 659958 w 3347499"/>
                <a:gd name="connsiteY1" fmla="*/ 78676 h 1979038"/>
                <a:gd name="connsiteX2" fmla="*/ 373711 w 3347499"/>
                <a:gd name="connsiteY2" fmla="*/ 23017 h 1979038"/>
                <a:gd name="connsiteX3" fmla="*/ 95416 w 3347499"/>
                <a:gd name="connsiteY3" fmla="*/ 38919 h 1979038"/>
                <a:gd name="connsiteX4" fmla="*/ 111318 w 3347499"/>
                <a:gd name="connsiteY4" fmla="*/ 134335 h 1979038"/>
                <a:gd name="connsiteX5" fmla="*/ 0 w 3347499"/>
                <a:gd name="connsiteY5" fmla="*/ 197946 h 1979038"/>
                <a:gd name="connsiteX6" fmla="*/ 779228 w 3347499"/>
                <a:gd name="connsiteY6" fmla="*/ 1247518 h 1979038"/>
                <a:gd name="connsiteX7" fmla="*/ 1900362 w 3347499"/>
                <a:gd name="connsiteY7" fmla="*/ 1979038 h 1979038"/>
                <a:gd name="connsiteX8" fmla="*/ 3347499 w 3347499"/>
                <a:gd name="connsiteY8" fmla="*/ 1637132 h 1979038"/>
                <a:gd name="connsiteX9" fmla="*/ 1304013 w 3347499"/>
                <a:gd name="connsiteY9" fmla="*/ 635267 h 1979038"/>
                <a:gd name="connsiteX0" fmla="*/ 1304013 w 3347499"/>
                <a:gd name="connsiteY0" fmla="*/ 654838 h 1998609"/>
                <a:gd name="connsiteX1" fmla="*/ 659958 w 3347499"/>
                <a:gd name="connsiteY1" fmla="*/ 98247 h 1998609"/>
                <a:gd name="connsiteX2" fmla="*/ 373711 w 3347499"/>
                <a:gd name="connsiteY2" fmla="*/ 42588 h 1998609"/>
                <a:gd name="connsiteX3" fmla="*/ 95416 w 3347499"/>
                <a:gd name="connsiteY3" fmla="*/ 58490 h 1998609"/>
                <a:gd name="connsiteX4" fmla="*/ 111318 w 3347499"/>
                <a:gd name="connsiteY4" fmla="*/ 153906 h 1998609"/>
                <a:gd name="connsiteX5" fmla="*/ 0 w 3347499"/>
                <a:gd name="connsiteY5" fmla="*/ 217517 h 1998609"/>
                <a:gd name="connsiteX6" fmla="*/ 779228 w 3347499"/>
                <a:gd name="connsiteY6" fmla="*/ 1267089 h 1998609"/>
                <a:gd name="connsiteX7" fmla="*/ 1900362 w 3347499"/>
                <a:gd name="connsiteY7" fmla="*/ 1998609 h 1998609"/>
                <a:gd name="connsiteX8" fmla="*/ 3347499 w 3347499"/>
                <a:gd name="connsiteY8" fmla="*/ 1656703 h 1998609"/>
                <a:gd name="connsiteX9" fmla="*/ 1304013 w 3347499"/>
                <a:gd name="connsiteY9" fmla="*/ 654838 h 1998609"/>
                <a:gd name="connsiteX0" fmla="*/ 1304013 w 3347499"/>
                <a:gd name="connsiteY0" fmla="*/ 654838 h 1998609"/>
                <a:gd name="connsiteX1" fmla="*/ 659958 w 3347499"/>
                <a:gd name="connsiteY1" fmla="*/ 98247 h 1998609"/>
                <a:gd name="connsiteX2" fmla="*/ 373711 w 3347499"/>
                <a:gd name="connsiteY2" fmla="*/ 42588 h 1998609"/>
                <a:gd name="connsiteX3" fmla="*/ 95416 w 3347499"/>
                <a:gd name="connsiteY3" fmla="*/ 58490 h 1998609"/>
                <a:gd name="connsiteX4" fmla="*/ 174928 w 3347499"/>
                <a:gd name="connsiteY4" fmla="*/ 177759 h 1998609"/>
                <a:gd name="connsiteX5" fmla="*/ 0 w 3347499"/>
                <a:gd name="connsiteY5" fmla="*/ 217517 h 1998609"/>
                <a:gd name="connsiteX6" fmla="*/ 779228 w 3347499"/>
                <a:gd name="connsiteY6" fmla="*/ 1267089 h 1998609"/>
                <a:gd name="connsiteX7" fmla="*/ 1900362 w 3347499"/>
                <a:gd name="connsiteY7" fmla="*/ 1998609 h 1998609"/>
                <a:gd name="connsiteX8" fmla="*/ 3347499 w 3347499"/>
                <a:gd name="connsiteY8" fmla="*/ 1656703 h 1998609"/>
                <a:gd name="connsiteX9" fmla="*/ 1304013 w 3347499"/>
                <a:gd name="connsiteY9" fmla="*/ 654838 h 1998609"/>
                <a:gd name="connsiteX0" fmla="*/ 1304013 w 3347499"/>
                <a:gd name="connsiteY0" fmla="*/ 654838 h 1998609"/>
                <a:gd name="connsiteX1" fmla="*/ 659958 w 3347499"/>
                <a:gd name="connsiteY1" fmla="*/ 98247 h 1998609"/>
                <a:gd name="connsiteX2" fmla="*/ 373711 w 3347499"/>
                <a:gd name="connsiteY2" fmla="*/ 42588 h 1998609"/>
                <a:gd name="connsiteX3" fmla="*/ 95416 w 3347499"/>
                <a:gd name="connsiteY3" fmla="*/ 58490 h 1998609"/>
                <a:gd name="connsiteX4" fmla="*/ 174928 w 3347499"/>
                <a:gd name="connsiteY4" fmla="*/ 177759 h 1998609"/>
                <a:gd name="connsiteX5" fmla="*/ 0 w 3347499"/>
                <a:gd name="connsiteY5" fmla="*/ 217517 h 1998609"/>
                <a:gd name="connsiteX6" fmla="*/ 811033 w 3347499"/>
                <a:gd name="connsiteY6" fmla="*/ 1243235 h 1998609"/>
                <a:gd name="connsiteX7" fmla="*/ 1900362 w 3347499"/>
                <a:gd name="connsiteY7" fmla="*/ 1998609 h 1998609"/>
                <a:gd name="connsiteX8" fmla="*/ 3347499 w 3347499"/>
                <a:gd name="connsiteY8" fmla="*/ 1656703 h 1998609"/>
                <a:gd name="connsiteX9" fmla="*/ 1304013 w 3347499"/>
                <a:gd name="connsiteY9" fmla="*/ 654838 h 1998609"/>
                <a:gd name="connsiteX0" fmla="*/ 1304013 w 3347499"/>
                <a:gd name="connsiteY0" fmla="*/ 654838 h 1863437"/>
                <a:gd name="connsiteX1" fmla="*/ 659958 w 3347499"/>
                <a:gd name="connsiteY1" fmla="*/ 98247 h 1863437"/>
                <a:gd name="connsiteX2" fmla="*/ 373711 w 3347499"/>
                <a:gd name="connsiteY2" fmla="*/ 42588 h 1863437"/>
                <a:gd name="connsiteX3" fmla="*/ 95416 w 3347499"/>
                <a:gd name="connsiteY3" fmla="*/ 58490 h 1863437"/>
                <a:gd name="connsiteX4" fmla="*/ 174928 w 3347499"/>
                <a:gd name="connsiteY4" fmla="*/ 177759 h 1863437"/>
                <a:gd name="connsiteX5" fmla="*/ 0 w 3347499"/>
                <a:gd name="connsiteY5" fmla="*/ 217517 h 1863437"/>
                <a:gd name="connsiteX6" fmla="*/ 811033 w 3347499"/>
                <a:gd name="connsiteY6" fmla="*/ 1243235 h 1863437"/>
                <a:gd name="connsiteX7" fmla="*/ 1924216 w 3347499"/>
                <a:gd name="connsiteY7" fmla="*/ 1863437 h 1863437"/>
                <a:gd name="connsiteX8" fmla="*/ 3347499 w 3347499"/>
                <a:gd name="connsiteY8" fmla="*/ 1656703 h 1863437"/>
                <a:gd name="connsiteX9" fmla="*/ 1304013 w 3347499"/>
                <a:gd name="connsiteY9" fmla="*/ 654838 h 1863437"/>
                <a:gd name="connsiteX0" fmla="*/ 1304013 w 3347499"/>
                <a:gd name="connsiteY0" fmla="*/ 654838 h 1982707"/>
                <a:gd name="connsiteX1" fmla="*/ 659958 w 3347499"/>
                <a:gd name="connsiteY1" fmla="*/ 98247 h 1982707"/>
                <a:gd name="connsiteX2" fmla="*/ 373711 w 3347499"/>
                <a:gd name="connsiteY2" fmla="*/ 42588 h 1982707"/>
                <a:gd name="connsiteX3" fmla="*/ 95416 w 3347499"/>
                <a:gd name="connsiteY3" fmla="*/ 58490 h 1982707"/>
                <a:gd name="connsiteX4" fmla="*/ 174928 w 3347499"/>
                <a:gd name="connsiteY4" fmla="*/ 177759 h 1982707"/>
                <a:gd name="connsiteX5" fmla="*/ 0 w 3347499"/>
                <a:gd name="connsiteY5" fmla="*/ 217517 h 1982707"/>
                <a:gd name="connsiteX6" fmla="*/ 811033 w 3347499"/>
                <a:gd name="connsiteY6" fmla="*/ 1243235 h 1982707"/>
                <a:gd name="connsiteX7" fmla="*/ 2146852 w 3347499"/>
                <a:gd name="connsiteY7" fmla="*/ 1982707 h 1982707"/>
                <a:gd name="connsiteX8" fmla="*/ 3347499 w 3347499"/>
                <a:gd name="connsiteY8" fmla="*/ 1656703 h 1982707"/>
                <a:gd name="connsiteX9" fmla="*/ 1304013 w 3347499"/>
                <a:gd name="connsiteY9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1304013 w 3387256"/>
                <a:gd name="connsiteY9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15616 w 3387256"/>
                <a:gd name="connsiteY9" fmla="*/ 726401 h 1982707"/>
                <a:gd name="connsiteX10" fmla="*/ 1304013 w 3387256"/>
                <a:gd name="connsiteY10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15616 w 3387256"/>
                <a:gd name="connsiteY9" fmla="*/ 726401 h 1982707"/>
                <a:gd name="connsiteX10" fmla="*/ 1304013 w 3387256"/>
                <a:gd name="connsiteY10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15616 w 3387256"/>
                <a:gd name="connsiteY9" fmla="*/ 782060 h 1982707"/>
                <a:gd name="connsiteX10" fmla="*/ 1304013 w 3387256"/>
                <a:gd name="connsiteY10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15616 w 3387256"/>
                <a:gd name="connsiteY9" fmla="*/ 782060 h 1982707"/>
                <a:gd name="connsiteX10" fmla="*/ 1304013 w 3387256"/>
                <a:gd name="connsiteY10" fmla="*/ 654838 h 1982707"/>
                <a:gd name="connsiteX0" fmla="*/ 1304013 w 3387256"/>
                <a:gd name="connsiteY0" fmla="*/ 654838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39470 w 3387256"/>
                <a:gd name="connsiteY9" fmla="*/ 813865 h 1982707"/>
                <a:gd name="connsiteX10" fmla="*/ 1304013 w 3387256"/>
                <a:gd name="connsiteY10" fmla="*/ 654838 h 1982707"/>
                <a:gd name="connsiteX0" fmla="*/ 1272207 w 3387256"/>
                <a:gd name="connsiteY0" fmla="*/ 630984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39470 w 3387256"/>
                <a:gd name="connsiteY9" fmla="*/ 813865 h 1982707"/>
                <a:gd name="connsiteX10" fmla="*/ 1272207 w 3387256"/>
                <a:gd name="connsiteY10" fmla="*/ 630984 h 1982707"/>
                <a:gd name="connsiteX0" fmla="*/ 1272207 w 3387256"/>
                <a:gd name="connsiteY0" fmla="*/ 630984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739470 w 3387256"/>
                <a:gd name="connsiteY9" fmla="*/ 813865 h 1982707"/>
                <a:gd name="connsiteX10" fmla="*/ 1272207 w 3387256"/>
                <a:gd name="connsiteY10" fmla="*/ 630984 h 1982707"/>
                <a:gd name="connsiteX0" fmla="*/ 1272207 w 3387256"/>
                <a:gd name="connsiteY0" fmla="*/ 630984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2353585 w 3387256"/>
                <a:gd name="connsiteY9" fmla="*/ 1267090 h 1982707"/>
                <a:gd name="connsiteX10" fmla="*/ 739470 w 3387256"/>
                <a:gd name="connsiteY10" fmla="*/ 813865 h 1982707"/>
                <a:gd name="connsiteX11" fmla="*/ 1272207 w 3387256"/>
                <a:gd name="connsiteY11" fmla="*/ 630984 h 1982707"/>
                <a:gd name="connsiteX0" fmla="*/ 1272207 w 3387256"/>
                <a:gd name="connsiteY0" fmla="*/ 630984 h 1982707"/>
                <a:gd name="connsiteX1" fmla="*/ 659958 w 3387256"/>
                <a:gd name="connsiteY1" fmla="*/ 98247 h 1982707"/>
                <a:gd name="connsiteX2" fmla="*/ 373711 w 3387256"/>
                <a:gd name="connsiteY2" fmla="*/ 42588 h 1982707"/>
                <a:gd name="connsiteX3" fmla="*/ 95416 w 3387256"/>
                <a:gd name="connsiteY3" fmla="*/ 58490 h 1982707"/>
                <a:gd name="connsiteX4" fmla="*/ 174928 w 3387256"/>
                <a:gd name="connsiteY4" fmla="*/ 177759 h 1982707"/>
                <a:gd name="connsiteX5" fmla="*/ 0 w 3387256"/>
                <a:gd name="connsiteY5" fmla="*/ 217517 h 1982707"/>
                <a:gd name="connsiteX6" fmla="*/ 811033 w 3387256"/>
                <a:gd name="connsiteY6" fmla="*/ 1243235 h 1982707"/>
                <a:gd name="connsiteX7" fmla="*/ 2146852 w 3387256"/>
                <a:gd name="connsiteY7" fmla="*/ 1982707 h 1982707"/>
                <a:gd name="connsiteX8" fmla="*/ 3387256 w 3387256"/>
                <a:gd name="connsiteY8" fmla="*/ 1648752 h 1982707"/>
                <a:gd name="connsiteX9" fmla="*/ 2353585 w 3387256"/>
                <a:gd name="connsiteY9" fmla="*/ 1267090 h 1982707"/>
                <a:gd name="connsiteX10" fmla="*/ 739470 w 3387256"/>
                <a:gd name="connsiteY10" fmla="*/ 813865 h 1982707"/>
                <a:gd name="connsiteX11" fmla="*/ 1272207 w 338725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39470 w 3753016"/>
                <a:gd name="connsiteY10" fmla="*/ 813865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39470 w 3753016"/>
                <a:gd name="connsiteY10" fmla="*/ 813865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53585 w 3753016"/>
                <a:gd name="connsiteY9" fmla="*/ 1267090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85390 w 3753016"/>
                <a:gd name="connsiteY9" fmla="*/ 1314798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385390 w 3753016"/>
                <a:gd name="connsiteY9" fmla="*/ 1314798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71276 w 3753016"/>
                <a:gd name="connsiteY10" fmla="*/ 861572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79227 w 3753016"/>
                <a:gd name="connsiteY10" fmla="*/ 893377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79227 w 3753016"/>
                <a:gd name="connsiteY10" fmla="*/ 893377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79227 w 3753016"/>
                <a:gd name="connsiteY10" fmla="*/ 893377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79227 w 3753016"/>
                <a:gd name="connsiteY10" fmla="*/ 893377 h 1982707"/>
                <a:gd name="connsiteX11" fmla="*/ 1272207 w 3753016"/>
                <a:gd name="connsiteY11" fmla="*/ 630984 h 1982707"/>
                <a:gd name="connsiteX0" fmla="*/ 1272207 w 3753016"/>
                <a:gd name="connsiteY0" fmla="*/ 630984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272207 w 3753016"/>
                <a:gd name="connsiteY11" fmla="*/ 630984 h 1982707"/>
                <a:gd name="connsiteX0" fmla="*/ 1280159 w 3753016"/>
                <a:gd name="connsiteY0" fmla="*/ 662789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74928 w 3753016"/>
                <a:gd name="connsiteY4" fmla="*/ 177759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280159 w 3753016"/>
                <a:gd name="connsiteY11" fmla="*/ 662789 h 1982707"/>
                <a:gd name="connsiteX0" fmla="*/ 1280159 w 3753016"/>
                <a:gd name="connsiteY0" fmla="*/ 662789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280159 w 3753016"/>
                <a:gd name="connsiteY11" fmla="*/ 662789 h 1982707"/>
                <a:gd name="connsiteX0" fmla="*/ 1280159 w 3753016"/>
                <a:gd name="connsiteY0" fmla="*/ 662789 h 1982707"/>
                <a:gd name="connsiteX1" fmla="*/ 659958 w 3753016"/>
                <a:gd name="connsiteY1" fmla="*/ 98247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280159 w 3753016"/>
                <a:gd name="connsiteY11" fmla="*/ 662789 h 1982707"/>
                <a:gd name="connsiteX0" fmla="*/ 1280159 w 3753016"/>
                <a:gd name="connsiteY0" fmla="*/ 662789 h 1982707"/>
                <a:gd name="connsiteX1" fmla="*/ 731519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280159 w 3753016"/>
                <a:gd name="connsiteY11" fmla="*/ 662789 h 1982707"/>
                <a:gd name="connsiteX0" fmla="*/ 1311965 w 3753016"/>
                <a:gd name="connsiteY0" fmla="*/ 662789 h 1982707"/>
                <a:gd name="connsiteX1" fmla="*/ 731519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311965 w 3753016"/>
                <a:gd name="connsiteY11" fmla="*/ 662789 h 1982707"/>
                <a:gd name="connsiteX0" fmla="*/ 1311965 w 3753016"/>
                <a:gd name="connsiteY0" fmla="*/ 662789 h 1982707"/>
                <a:gd name="connsiteX1" fmla="*/ 731519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311965 w 3753016"/>
                <a:gd name="connsiteY11" fmla="*/ 662789 h 1982707"/>
                <a:gd name="connsiteX0" fmla="*/ 1311965 w 3753016"/>
                <a:gd name="connsiteY0" fmla="*/ 662789 h 1982707"/>
                <a:gd name="connsiteX1" fmla="*/ 699714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311965 w 3753016"/>
                <a:gd name="connsiteY11" fmla="*/ 662789 h 1982707"/>
                <a:gd name="connsiteX0" fmla="*/ 1311965 w 3753016"/>
                <a:gd name="connsiteY0" fmla="*/ 662789 h 1982707"/>
                <a:gd name="connsiteX1" fmla="*/ 699714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311965 w 3753016"/>
                <a:gd name="connsiteY11" fmla="*/ 662789 h 1982707"/>
                <a:gd name="connsiteX0" fmla="*/ 1311965 w 3753016"/>
                <a:gd name="connsiteY0" fmla="*/ 662789 h 1982707"/>
                <a:gd name="connsiteX1" fmla="*/ 699714 w 3753016"/>
                <a:gd name="connsiteY1" fmla="*/ 90295 h 1982707"/>
                <a:gd name="connsiteX2" fmla="*/ 373711 w 3753016"/>
                <a:gd name="connsiteY2" fmla="*/ 42588 h 1982707"/>
                <a:gd name="connsiteX3" fmla="*/ 95416 w 3753016"/>
                <a:gd name="connsiteY3" fmla="*/ 58490 h 1982707"/>
                <a:gd name="connsiteX4" fmla="*/ 119269 w 3753016"/>
                <a:gd name="connsiteY4" fmla="*/ 169808 h 1982707"/>
                <a:gd name="connsiteX5" fmla="*/ 0 w 3753016"/>
                <a:gd name="connsiteY5" fmla="*/ 217517 h 1982707"/>
                <a:gd name="connsiteX6" fmla="*/ 811033 w 3753016"/>
                <a:gd name="connsiteY6" fmla="*/ 1243235 h 1982707"/>
                <a:gd name="connsiteX7" fmla="*/ 2146852 w 3753016"/>
                <a:gd name="connsiteY7" fmla="*/ 1982707 h 1982707"/>
                <a:gd name="connsiteX8" fmla="*/ 3753016 w 3753016"/>
                <a:gd name="connsiteY8" fmla="*/ 1497677 h 1982707"/>
                <a:gd name="connsiteX9" fmla="*/ 2409244 w 3753016"/>
                <a:gd name="connsiteY9" fmla="*/ 1290944 h 1982707"/>
                <a:gd name="connsiteX10" fmla="*/ 755373 w 3753016"/>
                <a:gd name="connsiteY10" fmla="*/ 869524 h 1982707"/>
                <a:gd name="connsiteX11" fmla="*/ 1311965 w 3753016"/>
                <a:gd name="connsiteY11" fmla="*/ 662789 h 1982707"/>
                <a:gd name="connsiteX0" fmla="*/ 1311965 w 3753016"/>
                <a:gd name="connsiteY0" fmla="*/ 665192 h 1985110"/>
                <a:gd name="connsiteX1" fmla="*/ 699714 w 3753016"/>
                <a:gd name="connsiteY1" fmla="*/ 92698 h 1985110"/>
                <a:gd name="connsiteX2" fmla="*/ 397565 w 3753016"/>
                <a:gd name="connsiteY2" fmla="*/ 37040 h 1985110"/>
                <a:gd name="connsiteX3" fmla="*/ 95416 w 3753016"/>
                <a:gd name="connsiteY3" fmla="*/ 60893 h 1985110"/>
                <a:gd name="connsiteX4" fmla="*/ 119269 w 3753016"/>
                <a:gd name="connsiteY4" fmla="*/ 172211 h 1985110"/>
                <a:gd name="connsiteX5" fmla="*/ 0 w 3753016"/>
                <a:gd name="connsiteY5" fmla="*/ 219920 h 1985110"/>
                <a:gd name="connsiteX6" fmla="*/ 811033 w 3753016"/>
                <a:gd name="connsiteY6" fmla="*/ 1245638 h 1985110"/>
                <a:gd name="connsiteX7" fmla="*/ 2146852 w 3753016"/>
                <a:gd name="connsiteY7" fmla="*/ 1985110 h 1985110"/>
                <a:gd name="connsiteX8" fmla="*/ 3753016 w 3753016"/>
                <a:gd name="connsiteY8" fmla="*/ 1500080 h 1985110"/>
                <a:gd name="connsiteX9" fmla="*/ 2409244 w 3753016"/>
                <a:gd name="connsiteY9" fmla="*/ 1293347 h 1985110"/>
                <a:gd name="connsiteX10" fmla="*/ 755373 w 3753016"/>
                <a:gd name="connsiteY10" fmla="*/ 871927 h 1985110"/>
                <a:gd name="connsiteX11" fmla="*/ 1311965 w 3753016"/>
                <a:gd name="connsiteY11" fmla="*/ 665192 h 1985110"/>
                <a:gd name="connsiteX0" fmla="*/ 1311965 w 3753016"/>
                <a:gd name="connsiteY0" fmla="*/ 670630 h 1990548"/>
                <a:gd name="connsiteX1" fmla="*/ 699714 w 3753016"/>
                <a:gd name="connsiteY1" fmla="*/ 98136 h 1990548"/>
                <a:gd name="connsiteX2" fmla="*/ 453224 w 3753016"/>
                <a:gd name="connsiteY2" fmla="*/ 26576 h 1990548"/>
                <a:gd name="connsiteX3" fmla="*/ 95416 w 3753016"/>
                <a:gd name="connsiteY3" fmla="*/ 66331 h 1990548"/>
                <a:gd name="connsiteX4" fmla="*/ 119269 w 3753016"/>
                <a:gd name="connsiteY4" fmla="*/ 177649 h 1990548"/>
                <a:gd name="connsiteX5" fmla="*/ 0 w 3753016"/>
                <a:gd name="connsiteY5" fmla="*/ 225358 h 1990548"/>
                <a:gd name="connsiteX6" fmla="*/ 811033 w 3753016"/>
                <a:gd name="connsiteY6" fmla="*/ 1251076 h 1990548"/>
                <a:gd name="connsiteX7" fmla="*/ 2146852 w 3753016"/>
                <a:gd name="connsiteY7" fmla="*/ 1990548 h 1990548"/>
                <a:gd name="connsiteX8" fmla="*/ 3753016 w 3753016"/>
                <a:gd name="connsiteY8" fmla="*/ 1505518 h 1990548"/>
                <a:gd name="connsiteX9" fmla="*/ 2409244 w 3753016"/>
                <a:gd name="connsiteY9" fmla="*/ 1298785 h 1990548"/>
                <a:gd name="connsiteX10" fmla="*/ 755373 w 3753016"/>
                <a:gd name="connsiteY10" fmla="*/ 877365 h 1990548"/>
                <a:gd name="connsiteX11" fmla="*/ 1311965 w 3753016"/>
                <a:gd name="connsiteY11" fmla="*/ 670630 h 1990548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95416 w 3753016"/>
                <a:gd name="connsiteY3" fmla="*/ 67430 h 1991647"/>
                <a:gd name="connsiteX4" fmla="*/ 119269 w 3753016"/>
                <a:gd name="connsiteY4" fmla="*/ 178748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19269 w 3753016"/>
                <a:gd name="connsiteY4" fmla="*/ 178748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19269 w 3753016"/>
                <a:gd name="connsiteY4" fmla="*/ 178748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66977 w 3753016"/>
                <a:gd name="connsiteY4" fmla="*/ 178748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0 w 3753016"/>
                <a:gd name="connsiteY4" fmla="*/ 226457 h 1991647"/>
                <a:gd name="connsiteX5" fmla="*/ 811033 w 3753016"/>
                <a:gd name="connsiteY5" fmla="*/ 1252175 h 1991647"/>
                <a:gd name="connsiteX6" fmla="*/ 2146852 w 3753016"/>
                <a:gd name="connsiteY6" fmla="*/ 1991647 h 1991647"/>
                <a:gd name="connsiteX7" fmla="*/ 3753016 w 3753016"/>
                <a:gd name="connsiteY7" fmla="*/ 1506617 h 1991647"/>
                <a:gd name="connsiteX8" fmla="*/ 2409244 w 3753016"/>
                <a:gd name="connsiteY8" fmla="*/ 1299884 h 1991647"/>
                <a:gd name="connsiteX9" fmla="*/ 755373 w 3753016"/>
                <a:gd name="connsiteY9" fmla="*/ 878464 h 1991647"/>
                <a:gd name="connsiteX10" fmla="*/ 1311965 w 3753016"/>
                <a:gd name="connsiteY10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0 w 3753016"/>
                <a:gd name="connsiteY4" fmla="*/ 226457 h 1991647"/>
                <a:gd name="connsiteX5" fmla="*/ 811033 w 3753016"/>
                <a:gd name="connsiteY5" fmla="*/ 1252175 h 1991647"/>
                <a:gd name="connsiteX6" fmla="*/ 2146852 w 3753016"/>
                <a:gd name="connsiteY6" fmla="*/ 1991647 h 1991647"/>
                <a:gd name="connsiteX7" fmla="*/ 3753016 w 3753016"/>
                <a:gd name="connsiteY7" fmla="*/ 1506617 h 1991647"/>
                <a:gd name="connsiteX8" fmla="*/ 2409244 w 3753016"/>
                <a:gd name="connsiteY8" fmla="*/ 1299884 h 1991647"/>
                <a:gd name="connsiteX9" fmla="*/ 755373 w 3753016"/>
                <a:gd name="connsiteY9" fmla="*/ 878464 h 1991647"/>
                <a:gd name="connsiteX10" fmla="*/ 1311965 w 3753016"/>
                <a:gd name="connsiteY10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0 w 3753016"/>
                <a:gd name="connsiteY4" fmla="*/ 226457 h 1991647"/>
                <a:gd name="connsiteX5" fmla="*/ 811033 w 3753016"/>
                <a:gd name="connsiteY5" fmla="*/ 1252175 h 1991647"/>
                <a:gd name="connsiteX6" fmla="*/ 2146852 w 3753016"/>
                <a:gd name="connsiteY6" fmla="*/ 1991647 h 1991647"/>
                <a:gd name="connsiteX7" fmla="*/ 3753016 w 3753016"/>
                <a:gd name="connsiteY7" fmla="*/ 1506617 h 1991647"/>
                <a:gd name="connsiteX8" fmla="*/ 2409244 w 3753016"/>
                <a:gd name="connsiteY8" fmla="*/ 1299884 h 1991647"/>
                <a:gd name="connsiteX9" fmla="*/ 755373 w 3753016"/>
                <a:gd name="connsiteY9" fmla="*/ 878464 h 1991647"/>
                <a:gd name="connsiteX10" fmla="*/ 1311965 w 3753016"/>
                <a:gd name="connsiteY10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0 w 3753016"/>
                <a:gd name="connsiteY4" fmla="*/ 226457 h 1991647"/>
                <a:gd name="connsiteX5" fmla="*/ 811033 w 3753016"/>
                <a:gd name="connsiteY5" fmla="*/ 1252175 h 1991647"/>
                <a:gd name="connsiteX6" fmla="*/ 2146852 w 3753016"/>
                <a:gd name="connsiteY6" fmla="*/ 1991647 h 1991647"/>
                <a:gd name="connsiteX7" fmla="*/ 3753016 w 3753016"/>
                <a:gd name="connsiteY7" fmla="*/ 1506617 h 1991647"/>
                <a:gd name="connsiteX8" fmla="*/ 2409244 w 3753016"/>
                <a:gd name="connsiteY8" fmla="*/ 1299884 h 1991647"/>
                <a:gd name="connsiteX9" fmla="*/ 755373 w 3753016"/>
                <a:gd name="connsiteY9" fmla="*/ 878464 h 1991647"/>
                <a:gd name="connsiteX10" fmla="*/ 1311965 w 3753016"/>
                <a:gd name="connsiteY10" fmla="*/ 671729 h 1991647"/>
                <a:gd name="connsiteX0" fmla="*/ 1337304 w 3778355"/>
                <a:gd name="connsiteY0" fmla="*/ 671729 h 1991647"/>
                <a:gd name="connsiteX1" fmla="*/ 725053 w 3778355"/>
                <a:gd name="connsiteY1" fmla="*/ 99235 h 1991647"/>
                <a:gd name="connsiteX2" fmla="*/ 478563 w 3778355"/>
                <a:gd name="connsiteY2" fmla="*/ 27675 h 1991647"/>
                <a:gd name="connsiteX3" fmla="*/ 152560 w 3778355"/>
                <a:gd name="connsiteY3" fmla="*/ 67430 h 1991647"/>
                <a:gd name="connsiteX4" fmla="*/ 232072 w 3778355"/>
                <a:gd name="connsiteY4" fmla="*/ 186702 h 1991647"/>
                <a:gd name="connsiteX5" fmla="*/ 25339 w 3778355"/>
                <a:gd name="connsiteY5" fmla="*/ 226457 h 1991647"/>
                <a:gd name="connsiteX6" fmla="*/ 836372 w 3778355"/>
                <a:gd name="connsiteY6" fmla="*/ 1252175 h 1991647"/>
                <a:gd name="connsiteX7" fmla="*/ 2172191 w 3778355"/>
                <a:gd name="connsiteY7" fmla="*/ 1991647 h 1991647"/>
                <a:gd name="connsiteX8" fmla="*/ 3778355 w 3778355"/>
                <a:gd name="connsiteY8" fmla="*/ 1506617 h 1991647"/>
                <a:gd name="connsiteX9" fmla="*/ 2434583 w 3778355"/>
                <a:gd name="connsiteY9" fmla="*/ 1299884 h 1991647"/>
                <a:gd name="connsiteX10" fmla="*/ 780712 w 3778355"/>
                <a:gd name="connsiteY10" fmla="*/ 878464 h 1991647"/>
                <a:gd name="connsiteX11" fmla="*/ 1337304 w 3778355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206733 w 3753016"/>
                <a:gd name="connsiteY4" fmla="*/ 186702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66977 w 3753016"/>
                <a:gd name="connsiteY4" fmla="*/ 154897 h 1991647"/>
                <a:gd name="connsiteX5" fmla="*/ 0 w 3753016"/>
                <a:gd name="connsiteY5" fmla="*/ 226457 h 1991647"/>
                <a:gd name="connsiteX6" fmla="*/ 811033 w 3753016"/>
                <a:gd name="connsiteY6" fmla="*/ 1252175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66977 w 3753016"/>
                <a:gd name="connsiteY4" fmla="*/ 154897 h 1991647"/>
                <a:gd name="connsiteX5" fmla="*/ 0 w 3753016"/>
                <a:gd name="connsiteY5" fmla="*/ 226457 h 1991647"/>
                <a:gd name="connsiteX6" fmla="*/ 818984 w 3753016"/>
                <a:gd name="connsiteY6" fmla="*/ 1347591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91647"/>
                <a:gd name="connsiteX1" fmla="*/ 699714 w 3753016"/>
                <a:gd name="connsiteY1" fmla="*/ 99235 h 1991647"/>
                <a:gd name="connsiteX2" fmla="*/ 453224 w 3753016"/>
                <a:gd name="connsiteY2" fmla="*/ 27675 h 1991647"/>
                <a:gd name="connsiteX3" fmla="*/ 127221 w 3753016"/>
                <a:gd name="connsiteY3" fmla="*/ 67430 h 1991647"/>
                <a:gd name="connsiteX4" fmla="*/ 166977 w 3753016"/>
                <a:gd name="connsiteY4" fmla="*/ 154897 h 1991647"/>
                <a:gd name="connsiteX5" fmla="*/ 0 w 3753016"/>
                <a:gd name="connsiteY5" fmla="*/ 226457 h 1991647"/>
                <a:gd name="connsiteX6" fmla="*/ 818984 w 3753016"/>
                <a:gd name="connsiteY6" fmla="*/ 1347591 h 1991647"/>
                <a:gd name="connsiteX7" fmla="*/ 2146852 w 3753016"/>
                <a:gd name="connsiteY7" fmla="*/ 1991647 h 1991647"/>
                <a:gd name="connsiteX8" fmla="*/ 3753016 w 3753016"/>
                <a:gd name="connsiteY8" fmla="*/ 1506617 h 1991647"/>
                <a:gd name="connsiteX9" fmla="*/ 2409244 w 3753016"/>
                <a:gd name="connsiteY9" fmla="*/ 1299884 h 1991647"/>
                <a:gd name="connsiteX10" fmla="*/ 755373 w 3753016"/>
                <a:gd name="connsiteY10" fmla="*/ 878464 h 1991647"/>
                <a:gd name="connsiteX11" fmla="*/ 1311965 w 3753016"/>
                <a:gd name="connsiteY11" fmla="*/ 671729 h 1991647"/>
                <a:gd name="connsiteX0" fmla="*/ 1311965 w 3753016"/>
                <a:gd name="connsiteY0" fmla="*/ 671729 h 1928037"/>
                <a:gd name="connsiteX1" fmla="*/ 699714 w 3753016"/>
                <a:gd name="connsiteY1" fmla="*/ 99235 h 1928037"/>
                <a:gd name="connsiteX2" fmla="*/ 453224 w 3753016"/>
                <a:gd name="connsiteY2" fmla="*/ 27675 h 1928037"/>
                <a:gd name="connsiteX3" fmla="*/ 127221 w 3753016"/>
                <a:gd name="connsiteY3" fmla="*/ 67430 h 1928037"/>
                <a:gd name="connsiteX4" fmla="*/ 166977 w 3753016"/>
                <a:gd name="connsiteY4" fmla="*/ 154897 h 1928037"/>
                <a:gd name="connsiteX5" fmla="*/ 0 w 3753016"/>
                <a:gd name="connsiteY5" fmla="*/ 226457 h 1928037"/>
                <a:gd name="connsiteX6" fmla="*/ 818984 w 3753016"/>
                <a:gd name="connsiteY6" fmla="*/ 1347591 h 1928037"/>
                <a:gd name="connsiteX7" fmla="*/ 2011680 w 3753016"/>
                <a:gd name="connsiteY7" fmla="*/ 1928037 h 1928037"/>
                <a:gd name="connsiteX8" fmla="*/ 3753016 w 3753016"/>
                <a:gd name="connsiteY8" fmla="*/ 1506617 h 1928037"/>
                <a:gd name="connsiteX9" fmla="*/ 2409244 w 3753016"/>
                <a:gd name="connsiteY9" fmla="*/ 1299884 h 1928037"/>
                <a:gd name="connsiteX10" fmla="*/ 755373 w 3753016"/>
                <a:gd name="connsiteY10" fmla="*/ 878464 h 1928037"/>
                <a:gd name="connsiteX11" fmla="*/ 1311965 w 3753016"/>
                <a:gd name="connsiteY11" fmla="*/ 671729 h 1928037"/>
                <a:gd name="connsiteX0" fmla="*/ 1311965 w 3753016"/>
                <a:gd name="connsiteY0" fmla="*/ 671729 h 1928037"/>
                <a:gd name="connsiteX1" fmla="*/ 699714 w 3753016"/>
                <a:gd name="connsiteY1" fmla="*/ 99235 h 1928037"/>
                <a:gd name="connsiteX2" fmla="*/ 453224 w 3753016"/>
                <a:gd name="connsiteY2" fmla="*/ 27675 h 1928037"/>
                <a:gd name="connsiteX3" fmla="*/ 127221 w 3753016"/>
                <a:gd name="connsiteY3" fmla="*/ 67430 h 1928037"/>
                <a:gd name="connsiteX4" fmla="*/ 166977 w 3753016"/>
                <a:gd name="connsiteY4" fmla="*/ 154897 h 1928037"/>
                <a:gd name="connsiteX5" fmla="*/ 0 w 3753016"/>
                <a:gd name="connsiteY5" fmla="*/ 226457 h 1928037"/>
                <a:gd name="connsiteX6" fmla="*/ 818984 w 3753016"/>
                <a:gd name="connsiteY6" fmla="*/ 1347591 h 1928037"/>
                <a:gd name="connsiteX7" fmla="*/ 2011680 w 3753016"/>
                <a:gd name="connsiteY7" fmla="*/ 1928037 h 1928037"/>
                <a:gd name="connsiteX8" fmla="*/ 3753016 w 3753016"/>
                <a:gd name="connsiteY8" fmla="*/ 1506617 h 1928037"/>
                <a:gd name="connsiteX9" fmla="*/ 2409244 w 3753016"/>
                <a:gd name="connsiteY9" fmla="*/ 1299884 h 1928037"/>
                <a:gd name="connsiteX10" fmla="*/ 755373 w 3753016"/>
                <a:gd name="connsiteY10" fmla="*/ 878464 h 1928037"/>
                <a:gd name="connsiteX11" fmla="*/ 1311965 w 3753016"/>
                <a:gd name="connsiteY11" fmla="*/ 671729 h 1928037"/>
                <a:gd name="connsiteX0" fmla="*/ 1311965 w 3753016"/>
                <a:gd name="connsiteY0" fmla="*/ 671729 h 1929647"/>
                <a:gd name="connsiteX1" fmla="*/ 699714 w 3753016"/>
                <a:gd name="connsiteY1" fmla="*/ 99235 h 1929647"/>
                <a:gd name="connsiteX2" fmla="*/ 453224 w 3753016"/>
                <a:gd name="connsiteY2" fmla="*/ 27675 h 1929647"/>
                <a:gd name="connsiteX3" fmla="*/ 127221 w 3753016"/>
                <a:gd name="connsiteY3" fmla="*/ 67430 h 1929647"/>
                <a:gd name="connsiteX4" fmla="*/ 166977 w 3753016"/>
                <a:gd name="connsiteY4" fmla="*/ 154897 h 1929647"/>
                <a:gd name="connsiteX5" fmla="*/ 0 w 3753016"/>
                <a:gd name="connsiteY5" fmla="*/ 226457 h 1929647"/>
                <a:gd name="connsiteX6" fmla="*/ 818984 w 3753016"/>
                <a:gd name="connsiteY6" fmla="*/ 1347591 h 1929647"/>
                <a:gd name="connsiteX7" fmla="*/ 2011680 w 3753016"/>
                <a:gd name="connsiteY7" fmla="*/ 1928037 h 1929647"/>
                <a:gd name="connsiteX8" fmla="*/ 3753016 w 3753016"/>
                <a:gd name="connsiteY8" fmla="*/ 1506617 h 1929647"/>
                <a:gd name="connsiteX9" fmla="*/ 2409244 w 3753016"/>
                <a:gd name="connsiteY9" fmla="*/ 1299884 h 1929647"/>
                <a:gd name="connsiteX10" fmla="*/ 755373 w 3753016"/>
                <a:gd name="connsiteY10" fmla="*/ 878464 h 1929647"/>
                <a:gd name="connsiteX11" fmla="*/ 1311965 w 3753016"/>
                <a:gd name="connsiteY11" fmla="*/ 671729 h 19296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753016" h="1929647">
                  <a:moveTo>
                    <a:pt x="1311965" y="671729"/>
                  </a:moveTo>
                  <a:cubicBezTo>
                    <a:pt x="1166191" y="480897"/>
                    <a:pt x="893195" y="-35936"/>
                    <a:pt x="699714" y="99235"/>
                  </a:cubicBezTo>
                  <a:cubicBezTo>
                    <a:pt x="667909" y="136342"/>
                    <a:pt x="636104" y="-73042"/>
                    <a:pt x="453224" y="27675"/>
                  </a:cubicBezTo>
                  <a:cubicBezTo>
                    <a:pt x="360459" y="32976"/>
                    <a:pt x="331304" y="-57141"/>
                    <a:pt x="127221" y="67430"/>
                  </a:cubicBezTo>
                  <a:cubicBezTo>
                    <a:pt x="74212" y="88634"/>
                    <a:pt x="188181" y="128392"/>
                    <a:pt x="166977" y="154897"/>
                  </a:cubicBezTo>
                  <a:cubicBezTo>
                    <a:pt x="145773" y="181402"/>
                    <a:pt x="70236" y="131041"/>
                    <a:pt x="0" y="226457"/>
                  </a:cubicBezTo>
                  <a:cubicBezTo>
                    <a:pt x="272995" y="600168"/>
                    <a:pt x="673210" y="1283981"/>
                    <a:pt x="818984" y="1347591"/>
                  </a:cubicBezTo>
                  <a:cubicBezTo>
                    <a:pt x="1216549" y="1541073"/>
                    <a:pt x="1741336" y="1885630"/>
                    <a:pt x="2011680" y="1928037"/>
                  </a:cubicBezTo>
                  <a:cubicBezTo>
                    <a:pt x="2266121" y="1954542"/>
                    <a:pt x="3172571" y="1647090"/>
                    <a:pt x="3753016" y="1506617"/>
                  </a:cubicBezTo>
                  <a:cubicBezTo>
                    <a:pt x="3697357" y="1407226"/>
                    <a:pt x="3208351" y="1168688"/>
                    <a:pt x="2409244" y="1299884"/>
                  </a:cubicBezTo>
                  <a:cubicBezTo>
                    <a:pt x="489003" y="1295909"/>
                    <a:pt x="734169" y="972555"/>
                    <a:pt x="755373" y="878464"/>
                  </a:cubicBezTo>
                  <a:cubicBezTo>
                    <a:pt x="816333" y="727390"/>
                    <a:pt x="1115833" y="695583"/>
                    <a:pt x="1311965" y="671729"/>
                  </a:cubicBezTo>
                  <a:close/>
                </a:path>
              </a:pathLst>
            </a:custGeom>
            <a:solidFill>
              <a:srgbClr val="FDCBA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975" name="Rectangle 8">
            <a:extLst>
              <a:ext uri="{FF2B5EF4-FFF2-40B4-BE49-F238E27FC236}">
                <a16:creationId xmlns:a16="http://schemas.microsoft.com/office/drawing/2014/main" id="{BF44184A-FB25-411D-A858-A9F62F92C508}"/>
              </a:ext>
            </a:extLst>
          </p:cNvPr>
          <p:cNvSpPr/>
          <p:nvPr/>
        </p:nvSpPr>
        <p:spPr>
          <a:xfrm rot="2072551">
            <a:off x="7910751" y="5604368"/>
            <a:ext cx="858268" cy="39337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  <p:sp>
        <p:nvSpPr>
          <p:cNvPr id="1976" name="Freeform: Shape 10">
            <a:extLst>
              <a:ext uri="{FF2B5EF4-FFF2-40B4-BE49-F238E27FC236}">
                <a16:creationId xmlns:a16="http://schemas.microsoft.com/office/drawing/2014/main" id="{D7F6BF3D-5904-440A-8FA8-01BA517ECFEA}"/>
              </a:ext>
            </a:extLst>
          </p:cNvPr>
          <p:cNvSpPr/>
          <p:nvPr/>
        </p:nvSpPr>
        <p:spPr>
          <a:xfrm>
            <a:off x="8901542" y="3449707"/>
            <a:ext cx="1115695" cy="1764664"/>
          </a:xfrm>
          <a:custGeom>
            <a:avLst/>
            <a:gdLst>
              <a:gd name="connsiteX0" fmla="*/ 502892 w 1115695"/>
              <a:gd name="connsiteY0" fmla="*/ 913254 h 1764664"/>
              <a:gd name="connsiteX1" fmla="*/ 479251 w 1115695"/>
              <a:gd name="connsiteY1" fmla="*/ 947385 h 1764664"/>
              <a:gd name="connsiteX2" fmla="*/ 524186 w 1115695"/>
              <a:gd name="connsiteY2" fmla="*/ 944411 h 1764664"/>
              <a:gd name="connsiteX3" fmla="*/ 502892 w 1115695"/>
              <a:gd name="connsiteY3" fmla="*/ 913254 h 1764664"/>
              <a:gd name="connsiteX4" fmla="*/ 296068 w 1115695"/>
              <a:gd name="connsiteY4" fmla="*/ 857673 h 1764664"/>
              <a:gd name="connsiteX5" fmla="*/ 345386 w 1115695"/>
              <a:gd name="connsiteY5" fmla="*/ 908713 h 1764664"/>
              <a:gd name="connsiteX6" fmla="*/ 296068 w 1115695"/>
              <a:gd name="connsiteY6" fmla="*/ 857673 h 1764664"/>
              <a:gd name="connsiteX7" fmla="*/ 701732 w 1115695"/>
              <a:gd name="connsiteY7" fmla="*/ 834970 h 1764664"/>
              <a:gd name="connsiteX8" fmla="*/ 652883 w 1115695"/>
              <a:gd name="connsiteY8" fmla="*/ 859551 h 1764664"/>
              <a:gd name="connsiteX9" fmla="*/ 650535 w 1115695"/>
              <a:gd name="connsiteY9" fmla="*/ 901981 h 1764664"/>
              <a:gd name="connsiteX10" fmla="*/ 701732 w 1115695"/>
              <a:gd name="connsiteY10" fmla="*/ 834970 h 1764664"/>
              <a:gd name="connsiteX11" fmla="*/ 424139 w 1115695"/>
              <a:gd name="connsiteY11" fmla="*/ 0 h 1764664"/>
              <a:gd name="connsiteX12" fmla="*/ 531388 w 1115695"/>
              <a:gd name="connsiteY12" fmla="*/ 0 h 1764664"/>
              <a:gd name="connsiteX13" fmla="*/ 707838 w 1115695"/>
              <a:gd name="connsiteY13" fmla="*/ 62157 h 1764664"/>
              <a:gd name="connsiteX14" fmla="*/ 923431 w 1115695"/>
              <a:gd name="connsiteY14" fmla="*/ 496473 h 1764664"/>
              <a:gd name="connsiteX15" fmla="*/ 795046 w 1115695"/>
              <a:gd name="connsiteY15" fmla="*/ 761854 h 1764664"/>
              <a:gd name="connsiteX16" fmla="*/ 785026 w 1115695"/>
              <a:gd name="connsiteY16" fmla="*/ 797238 h 1764664"/>
              <a:gd name="connsiteX17" fmla="*/ 726157 w 1115695"/>
              <a:gd name="connsiteY17" fmla="*/ 962103 h 1764664"/>
              <a:gd name="connsiteX18" fmla="*/ 884133 w 1115695"/>
              <a:gd name="connsiteY18" fmla="*/ 1412702 h 1764664"/>
              <a:gd name="connsiteX19" fmla="*/ 1036315 w 1115695"/>
              <a:gd name="connsiteY19" fmla="*/ 1359312 h 1764664"/>
              <a:gd name="connsiteX20" fmla="*/ 1049154 w 1115695"/>
              <a:gd name="connsiteY20" fmla="*/ 1392974 h 1764664"/>
              <a:gd name="connsiteX21" fmla="*/ 958971 w 1115695"/>
              <a:gd name="connsiteY21" fmla="*/ 1425697 h 1764664"/>
              <a:gd name="connsiteX22" fmla="*/ 967583 w 1115695"/>
              <a:gd name="connsiteY22" fmla="*/ 1453565 h 1764664"/>
              <a:gd name="connsiteX23" fmla="*/ 1043831 w 1115695"/>
              <a:gd name="connsiteY23" fmla="*/ 1427889 h 1764664"/>
              <a:gd name="connsiteX24" fmla="*/ 1055886 w 1115695"/>
              <a:gd name="connsiteY24" fmla="*/ 1462960 h 1764664"/>
              <a:gd name="connsiteX25" fmla="*/ 980891 w 1115695"/>
              <a:gd name="connsiteY25" fmla="*/ 1490515 h 1764664"/>
              <a:gd name="connsiteX26" fmla="*/ 990128 w 1115695"/>
              <a:gd name="connsiteY26" fmla="*/ 1516349 h 1764664"/>
              <a:gd name="connsiteX27" fmla="*/ 1080937 w 1115695"/>
              <a:gd name="connsiteY27" fmla="*/ 1485662 h 1764664"/>
              <a:gd name="connsiteX28" fmla="*/ 1093775 w 1115695"/>
              <a:gd name="connsiteY28" fmla="*/ 1520576 h 1764664"/>
              <a:gd name="connsiteX29" fmla="*/ 1002967 w 1115695"/>
              <a:gd name="connsiteY29" fmla="*/ 1553768 h 1764664"/>
              <a:gd name="connsiteX30" fmla="*/ 1013144 w 1115695"/>
              <a:gd name="connsiteY30" fmla="*/ 1582733 h 1764664"/>
              <a:gd name="connsiteX31" fmla="*/ 1102700 w 1115695"/>
              <a:gd name="connsiteY31" fmla="*/ 1552359 h 1764664"/>
              <a:gd name="connsiteX32" fmla="*/ 1115695 w 1115695"/>
              <a:gd name="connsiteY32" fmla="*/ 1582890 h 1764664"/>
              <a:gd name="connsiteX33" fmla="*/ 881627 w 1115695"/>
              <a:gd name="connsiteY33" fmla="*/ 1665087 h 1764664"/>
              <a:gd name="connsiteX34" fmla="*/ 802092 w 1115695"/>
              <a:gd name="connsiteY34" fmla="*/ 1438065 h 1764664"/>
              <a:gd name="connsiteX35" fmla="*/ 654136 w 1115695"/>
              <a:gd name="connsiteY35" fmla="*/ 1015648 h 1764664"/>
              <a:gd name="connsiteX36" fmla="*/ 625328 w 1115695"/>
              <a:gd name="connsiteY36" fmla="*/ 986684 h 1764664"/>
              <a:gd name="connsiteX37" fmla="*/ 579454 w 1115695"/>
              <a:gd name="connsiteY37" fmla="*/ 1009386 h 1764664"/>
              <a:gd name="connsiteX38" fmla="*/ 581019 w 1115695"/>
              <a:gd name="connsiteY38" fmla="*/ 1028174 h 1764664"/>
              <a:gd name="connsiteX39" fmla="*/ 750268 w 1115695"/>
              <a:gd name="connsiteY39" fmla="*/ 1695931 h 1764664"/>
              <a:gd name="connsiteX40" fmla="*/ 749485 w 1115695"/>
              <a:gd name="connsiteY40" fmla="*/ 1704855 h 1764664"/>
              <a:gd name="connsiteX41" fmla="*/ 516044 w 1115695"/>
              <a:gd name="connsiteY41" fmla="*/ 1764664 h 1764664"/>
              <a:gd name="connsiteX42" fmla="*/ 529509 w 1115695"/>
              <a:gd name="connsiteY42" fmla="*/ 1727244 h 1764664"/>
              <a:gd name="connsiteX43" fmla="*/ 596676 w 1115695"/>
              <a:gd name="connsiteY43" fmla="*/ 1708456 h 1764664"/>
              <a:gd name="connsiteX44" fmla="*/ 590100 w 1115695"/>
              <a:gd name="connsiteY44" fmla="*/ 1678865 h 1764664"/>
              <a:gd name="connsiteX45" fmla="*/ 496317 w 1115695"/>
              <a:gd name="connsiteY45" fmla="*/ 1701724 h 1764664"/>
              <a:gd name="connsiteX46" fmla="*/ 486766 w 1115695"/>
              <a:gd name="connsiteY46" fmla="*/ 1665713 h 1764664"/>
              <a:gd name="connsiteX47" fmla="*/ 578201 w 1115695"/>
              <a:gd name="connsiteY47" fmla="*/ 1641289 h 1764664"/>
              <a:gd name="connsiteX48" fmla="*/ 574443 w 1115695"/>
              <a:gd name="connsiteY48" fmla="*/ 1614360 h 1764664"/>
              <a:gd name="connsiteX49" fmla="*/ 495377 w 1115695"/>
              <a:gd name="connsiteY49" fmla="*/ 1632678 h 1764664"/>
              <a:gd name="connsiteX50" fmla="*/ 485357 w 1115695"/>
              <a:gd name="connsiteY50" fmla="*/ 1597450 h 1764664"/>
              <a:gd name="connsiteX51" fmla="*/ 541564 w 1115695"/>
              <a:gd name="connsiteY51" fmla="*/ 1582107 h 1764664"/>
              <a:gd name="connsiteX52" fmla="*/ 553620 w 1115695"/>
              <a:gd name="connsiteY52" fmla="*/ 1548288 h 1764664"/>
              <a:gd name="connsiteX53" fmla="*/ 464064 w 1115695"/>
              <a:gd name="connsiteY53" fmla="*/ 1570521 h 1764664"/>
              <a:gd name="connsiteX54" fmla="*/ 453730 w 1115695"/>
              <a:gd name="connsiteY54" fmla="*/ 1535920 h 1764664"/>
              <a:gd name="connsiteX55" fmla="*/ 581959 w 1115695"/>
              <a:gd name="connsiteY55" fmla="*/ 1503510 h 1764664"/>
              <a:gd name="connsiteX56" fmla="*/ 604191 w 1115695"/>
              <a:gd name="connsiteY56" fmla="*/ 1466091 h 1764664"/>
              <a:gd name="connsiteX57" fmla="*/ 499605 w 1115695"/>
              <a:gd name="connsiteY57" fmla="*/ 1054634 h 1764664"/>
              <a:gd name="connsiteX58" fmla="*/ 471892 w 1115695"/>
              <a:gd name="connsiteY58" fmla="*/ 1027547 h 1764664"/>
              <a:gd name="connsiteX59" fmla="*/ 408796 w 1115695"/>
              <a:gd name="connsiteY59" fmla="*/ 1002027 h 1764664"/>
              <a:gd name="connsiteX60" fmla="*/ 374038 w 1115695"/>
              <a:gd name="connsiteY60" fmla="*/ 1016431 h 1764664"/>
              <a:gd name="connsiteX61" fmla="*/ 312194 w 1115695"/>
              <a:gd name="connsiteY61" fmla="*/ 1338802 h 1764664"/>
              <a:gd name="connsiteX62" fmla="*/ 242522 w 1115695"/>
              <a:gd name="connsiteY62" fmla="*/ 1701567 h 1764664"/>
              <a:gd name="connsiteX63" fmla="*/ 102708 w 1115695"/>
              <a:gd name="connsiteY63" fmla="*/ 1675107 h 1764664"/>
              <a:gd name="connsiteX64" fmla="*/ 0 w 1115695"/>
              <a:gd name="connsiteY64" fmla="*/ 1657259 h 1764664"/>
              <a:gd name="connsiteX65" fmla="*/ 0 w 1115695"/>
              <a:gd name="connsiteY65" fmla="*/ 1636749 h 1764664"/>
              <a:gd name="connsiteX66" fmla="*/ 22232 w 1115695"/>
              <a:gd name="connsiteY66" fmla="*/ 1625163 h 1764664"/>
              <a:gd name="connsiteX67" fmla="*/ 100203 w 1115695"/>
              <a:gd name="connsiteY67" fmla="*/ 1639254 h 1764664"/>
              <a:gd name="connsiteX68" fmla="*/ 105996 w 1115695"/>
              <a:gd name="connsiteY68" fmla="*/ 1609349 h 1764664"/>
              <a:gd name="connsiteX69" fmla="*/ 12369 w 1115695"/>
              <a:gd name="connsiteY69" fmla="*/ 1590561 h 1764664"/>
              <a:gd name="connsiteX70" fmla="*/ 18631 w 1115695"/>
              <a:gd name="connsiteY70" fmla="*/ 1553925 h 1764664"/>
              <a:gd name="connsiteX71" fmla="*/ 113354 w 1115695"/>
              <a:gd name="connsiteY71" fmla="*/ 1570677 h 1764664"/>
              <a:gd name="connsiteX72" fmla="*/ 118834 w 1115695"/>
              <a:gd name="connsiteY72" fmla="*/ 1544218 h 1764664"/>
              <a:gd name="connsiteX73" fmla="*/ 40081 w 1115695"/>
              <a:gd name="connsiteY73" fmla="*/ 1526995 h 1764664"/>
              <a:gd name="connsiteX74" fmla="*/ 47753 w 1115695"/>
              <a:gd name="connsiteY74" fmla="*/ 1491298 h 1764664"/>
              <a:gd name="connsiteX75" fmla="*/ 126193 w 1115695"/>
              <a:gd name="connsiteY75" fmla="*/ 1504919 h 1764664"/>
              <a:gd name="connsiteX76" fmla="*/ 131203 w 1115695"/>
              <a:gd name="connsiteY76" fmla="*/ 1477364 h 1764664"/>
              <a:gd name="connsiteX77" fmla="*/ 36793 w 1115695"/>
              <a:gd name="connsiteY77" fmla="*/ 1457010 h 1764664"/>
              <a:gd name="connsiteX78" fmla="*/ 44465 w 1115695"/>
              <a:gd name="connsiteY78" fmla="*/ 1422409 h 1764664"/>
              <a:gd name="connsiteX79" fmla="*/ 201971 w 1115695"/>
              <a:gd name="connsiteY79" fmla="*/ 1452313 h 1764664"/>
              <a:gd name="connsiteX80" fmla="*/ 214496 w 1115695"/>
              <a:gd name="connsiteY80" fmla="*/ 1393601 h 1764664"/>
              <a:gd name="connsiteX81" fmla="*/ 288709 w 1115695"/>
              <a:gd name="connsiteY81" fmla="*/ 1006568 h 1764664"/>
              <a:gd name="connsiteX82" fmla="*/ 273835 w 1115695"/>
              <a:gd name="connsiteY82" fmla="*/ 969305 h 1764664"/>
              <a:gd name="connsiteX83" fmla="*/ 210895 w 1115695"/>
              <a:gd name="connsiteY83" fmla="*/ 825107 h 1764664"/>
              <a:gd name="connsiteX84" fmla="*/ 197118 w 1115695"/>
              <a:gd name="connsiteY84" fmla="*/ 792071 h 1764664"/>
              <a:gd name="connsiteX85" fmla="*/ 36502 w 1115695"/>
              <a:gd name="connsiteY85" fmla="*/ 495654 h 1764664"/>
              <a:gd name="connsiteX86" fmla="*/ 35597 w 1115695"/>
              <a:gd name="connsiteY86" fmla="*/ 462054 h 1764664"/>
              <a:gd name="connsiteX87" fmla="*/ 52806 w 1115695"/>
              <a:gd name="connsiteY87" fmla="*/ 491006 h 1764664"/>
              <a:gd name="connsiteX88" fmla="*/ 84826 w 1115695"/>
              <a:gd name="connsiteY88" fmla="*/ 478027 h 1764664"/>
              <a:gd name="connsiteX89" fmla="*/ 120200 w 1115695"/>
              <a:gd name="connsiteY89" fmla="*/ 437136 h 1764664"/>
              <a:gd name="connsiteX90" fmla="*/ 119367 w 1115695"/>
              <a:gd name="connsiteY90" fmla="*/ 470583 h 1764664"/>
              <a:gd name="connsiteX91" fmla="*/ 257239 w 1115695"/>
              <a:gd name="connsiteY91" fmla="*/ 730540 h 1764664"/>
              <a:gd name="connsiteX92" fmla="*/ 424139 w 1115695"/>
              <a:gd name="connsiteY92" fmla="*/ 702985 h 1764664"/>
              <a:gd name="connsiteX93" fmla="*/ 509312 w 1115695"/>
              <a:gd name="connsiteY93" fmla="*/ 721146 h 1764664"/>
              <a:gd name="connsiteX94" fmla="*/ 543287 w 1115695"/>
              <a:gd name="connsiteY94" fmla="*/ 710187 h 1764664"/>
              <a:gd name="connsiteX95" fmla="*/ 709091 w 1115695"/>
              <a:gd name="connsiteY95" fmla="*/ 698601 h 1764664"/>
              <a:gd name="connsiteX96" fmla="*/ 741030 w 1115695"/>
              <a:gd name="connsiteY96" fmla="*/ 693747 h 1764664"/>
              <a:gd name="connsiteX97" fmla="*/ 831996 w 1115695"/>
              <a:gd name="connsiteY97" fmla="*/ 373255 h 1764664"/>
              <a:gd name="connsiteX98" fmla="*/ 407230 w 1115695"/>
              <a:gd name="connsiteY98" fmla="*/ 93314 h 1764664"/>
              <a:gd name="connsiteX99" fmla="*/ 406507 w 1115695"/>
              <a:gd name="connsiteY99" fmla="*/ 93565 h 1764664"/>
              <a:gd name="connsiteX100" fmla="*/ 378205 w 1115695"/>
              <a:gd name="connsiteY100" fmla="*/ 12289 h 1764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1115695" h="1764664">
                <a:moveTo>
                  <a:pt x="502892" y="913254"/>
                </a:moveTo>
                <a:cubicBezTo>
                  <a:pt x="495690" y="923900"/>
                  <a:pt x="489115" y="933294"/>
                  <a:pt x="479251" y="947385"/>
                </a:cubicBezTo>
                <a:cubicBezTo>
                  <a:pt x="495847" y="946289"/>
                  <a:pt x="507903" y="945506"/>
                  <a:pt x="524186" y="944411"/>
                </a:cubicBezTo>
                <a:cubicBezTo>
                  <a:pt x="515574" y="931729"/>
                  <a:pt x="509625" y="923117"/>
                  <a:pt x="502892" y="913254"/>
                </a:cubicBezTo>
                <a:close/>
                <a:moveTo>
                  <a:pt x="296068" y="857673"/>
                </a:moveTo>
                <a:cubicBezTo>
                  <a:pt x="300608" y="888986"/>
                  <a:pt x="315952" y="904956"/>
                  <a:pt x="345386" y="908713"/>
                </a:cubicBezTo>
                <a:cubicBezTo>
                  <a:pt x="340689" y="867380"/>
                  <a:pt x="340689" y="867380"/>
                  <a:pt x="296068" y="857673"/>
                </a:cubicBezTo>
                <a:close/>
                <a:moveTo>
                  <a:pt x="701732" y="834970"/>
                </a:moveTo>
                <a:cubicBezTo>
                  <a:pt x="685293" y="843268"/>
                  <a:pt x="668853" y="851566"/>
                  <a:pt x="652883" y="859551"/>
                </a:cubicBezTo>
                <a:cubicBezTo>
                  <a:pt x="652257" y="873486"/>
                  <a:pt x="651474" y="886637"/>
                  <a:pt x="650535" y="901981"/>
                </a:cubicBezTo>
                <a:cubicBezTo>
                  <a:pt x="689050" y="892900"/>
                  <a:pt x="708778" y="866440"/>
                  <a:pt x="701732" y="834970"/>
                </a:cubicBezTo>
                <a:close/>
                <a:moveTo>
                  <a:pt x="424139" y="0"/>
                </a:moveTo>
                <a:cubicBezTo>
                  <a:pt x="459837" y="0"/>
                  <a:pt x="495690" y="0"/>
                  <a:pt x="531388" y="0"/>
                </a:cubicBezTo>
                <a:cubicBezTo>
                  <a:pt x="593231" y="12212"/>
                  <a:pt x="653979" y="27869"/>
                  <a:pt x="707838" y="62157"/>
                </a:cubicBezTo>
                <a:cubicBezTo>
                  <a:pt x="866910" y="163612"/>
                  <a:pt x="939401" y="309846"/>
                  <a:pt x="923431" y="496473"/>
                </a:cubicBezTo>
                <a:cubicBezTo>
                  <a:pt x="914506" y="599337"/>
                  <a:pt x="868632" y="688424"/>
                  <a:pt x="795046" y="761854"/>
                </a:cubicBezTo>
                <a:cubicBezTo>
                  <a:pt x="784243" y="772657"/>
                  <a:pt x="780798" y="781425"/>
                  <a:pt x="785026" y="797238"/>
                </a:cubicBezTo>
                <a:cubicBezTo>
                  <a:pt x="801152" y="856733"/>
                  <a:pt x="782364" y="907461"/>
                  <a:pt x="726157" y="962103"/>
                </a:cubicBezTo>
                <a:cubicBezTo>
                  <a:pt x="778450" y="1111467"/>
                  <a:pt x="831056" y="1261302"/>
                  <a:pt x="884133" y="1412702"/>
                </a:cubicBezTo>
                <a:cubicBezTo>
                  <a:pt x="935956" y="1394540"/>
                  <a:pt x="985118" y="1377318"/>
                  <a:pt x="1036315" y="1359312"/>
                </a:cubicBezTo>
                <a:cubicBezTo>
                  <a:pt x="1040699" y="1370742"/>
                  <a:pt x="1044457" y="1380762"/>
                  <a:pt x="1049154" y="1392974"/>
                </a:cubicBezTo>
                <a:cubicBezTo>
                  <a:pt x="1018623" y="1404090"/>
                  <a:pt x="989502" y="1414580"/>
                  <a:pt x="958971" y="1425697"/>
                </a:cubicBezTo>
                <a:cubicBezTo>
                  <a:pt x="961946" y="1435560"/>
                  <a:pt x="964451" y="1443389"/>
                  <a:pt x="967583" y="1453565"/>
                </a:cubicBezTo>
                <a:cubicBezTo>
                  <a:pt x="993260" y="1444954"/>
                  <a:pt x="1017684" y="1436813"/>
                  <a:pt x="1043831" y="1427889"/>
                </a:cubicBezTo>
                <a:cubicBezTo>
                  <a:pt x="1047901" y="1439631"/>
                  <a:pt x="1051659" y="1450434"/>
                  <a:pt x="1055886" y="1462960"/>
                </a:cubicBezTo>
                <a:cubicBezTo>
                  <a:pt x="1030366" y="1472354"/>
                  <a:pt x="1006724" y="1481121"/>
                  <a:pt x="980891" y="1490515"/>
                </a:cubicBezTo>
                <a:cubicBezTo>
                  <a:pt x="984022" y="1499126"/>
                  <a:pt x="986684" y="1506642"/>
                  <a:pt x="990128" y="1516349"/>
                </a:cubicBezTo>
                <a:cubicBezTo>
                  <a:pt x="1020502" y="1506015"/>
                  <a:pt x="1049154" y="1496308"/>
                  <a:pt x="1080937" y="1485662"/>
                </a:cubicBezTo>
                <a:cubicBezTo>
                  <a:pt x="1085321" y="1497717"/>
                  <a:pt x="1089235" y="1508364"/>
                  <a:pt x="1093775" y="1520576"/>
                </a:cubicBezTo>
                <a:cubicBezTo>
                  <a:pt x="1062932" y="1531849"/>
                  <a:pt x="1033810" y="1542495"/>
                  <a:pt x="1002967" y="1553768"/>
                </a:cubicBezTo>
                <a:cubicBezTo>
                  <a:pt x="1006255" y="1563006"/>
                  <a:pt x="1009229" y="1571460"/>
                  <a:pt x="1013144" y="1582733"/>
                </a:cubicBezTo>
                <a:cubicBezTo>
                  <a:pt x="1043048" y="1572556"/>
                  <a:pt x="1071543" y="1562849"/>
                  <a:pt x="1102700" y="1552359"/>
                </a:cubicBezTo>
                <a:cubicBezTo>
                  <a:pt x="1106927" y="1562379"/>
                  <a:pt x="1110998" y="1571930"/>
                  <a:pt x="1115695" y="1582890"/>
                </a:cubicBezTo>
                <a:cubicBezTo>
                  <a:pt x="1036785" y="1610602"/>
                  <a:pt x="960224" y="1637531"/>
                  <a:pt x="881627" y="1665087"/>
                </a:cubicBezTo>
                <a:cubicBezTo>
                  <a:pt x="854698" y="1588056"/>
                  <a:pt x="828395" y="1513061"/>
                  <a:pt x="802092" y="1438065"/>
                </a:cubicBezTo>
                <a:cubicBezTo>
                  <a:pt x="752773" y="1297312"/>
                  <a:pt x="703298" y="1156559"/>
                  <a:pt x="654136" y="1015648"/>
                </a:cubicBezTo>
                <a:cubicBezTo>
                  <a:pt x="649126" y="1001244"/>
                  <a:pt x="646151" y="988406"/>
                  <a:pt x="625328" y="986684"/>
                </a:cubicBezTo>
                <a:cubicBezTo>
                  <a:pt x="603721" y="984961"/>
                  <a:pt x="592762" y="998739"/>
                  <a:pt x="579454" y="1009386"/>
                </a:cubicBezTo>
                <a:cubicBezTo>
                  <a:pt x="576635" y="1011578"/>
                  <a:pt x="579454" y="1021911"/>
                  <a:pt x="581019" y="1028174"/>
                </a:cubicBezTo>
                <a:cubicBezTo>
                  <a:pt x="637383" y="1250812"/>
                  <a:pt x="693904" y="1473293"/>
                  <a:pt x="750268" y="1695931"/>
                </a:cubicBezTo>
                <a:cubicBezTo>
                  <a:pt x="750581" y="1697496"/>
                  <a:pt x="749955" y="1699219"/>
                  <a:pt x="749485" y="1704855"/>
                </a:cubicBezTo>
                <a:cubicBezTo>
                  <a:pt x="672454" y="1724583"/>
                  <a:pt x="594014" y="1744623"/>
                  <a:pt x="516044" y="1764664"/>
                </a:cubicBezTo>
                <a:cubicBezTo>
                  <a:pt x="500231" y="1735542"/>
                  <a:pt x="500387" y="1735229"/>
                  <a:pt x="529509" y="1727244"/>
                </a:cubicBezTo>
                <a:cubicBezTo>
                  <a:pt x="551428" y="1721138"/>
                  <a:pt x="573347" y="1715032"/>
                  <a:pt x="596676" y="1708456"/>
                </a:cubicBezTo>
                <a:cubicBezTo>
                  <a:pt x="594327" y="1697966"/>
                  <a:pt x="592292" y="1689198"/>
                  <a:pt x="590100" y="1678865"/>
                </a:cubicBezTo>
                <a:cubicBezTo>
                  <a:pt x="558161" y="1686693"/>
                  <a:pt x="528100" y="1694052"/>
                  <a:pt x="496317" y="1701724"/>
                </a:cubicBezTo>
                <a:cubicBezTo>
                  <a:pt x="493029" y="1689512"/>
                  <a:pt x="490211" y="1678395"/>
                  <a:pt x="486766" y="1665713"/>
                </a:cubicBezTo>
                <a:cubicBezTo>
                  <a:pt x="517297" y="1657572"/>
                  <a:pt x="546575" y="1649744"/>
                  <a:pt x="578201" y="1641289"/>
                </a:cubicBezTo>
                <a:cubicBezTo>
                  <a:pt x="577105" y="1632991"/>
                  <a:pt x="576009" y="1625163"/>
                  <a:pt x="574443" y="1614360"/>
                </a:cubicBezTo>
                <a:cubicBezTo>
                  <a:pt x="547201" y="1620622"/>
                  <a:pt x="521994" y="1626415"/>
                  <a:pt x="495377" y="1632678"/>
                </a:cubicBezTo>
                <a:cubicBezTo>
                  <a:pt x="491933" y="1620622"/>
                  <a:pt x="488958" y="1610445"/>
                  <a:pt x="485357" y="1597450"/>
                </a:cubicBezTo>
                <a:cubicBezTo>
                  <a:pt x="504458" y="1592127"/>
                  <a:pt x="522620" y="1584768"/>
                  <a:pt x="541564" y="1582107"/>
                </a:cubicBezTo>
                <a:cubicBezTo>
                  <a:pt x="567711" y="1578662"/>
                  <a:pt x="565519" y="1567076"/>
                  <a:pt x="553620" y="1548288"/>
                </a:cubicBezTo>
                <a:cubicBezTo>
                  <a:pt x="524499" y="1555490"/>
                  <a:pt x="495064" y="1562849"/>
                  <a:pt x="464064" y="1570521"/>
                </a:cubicBezTo>
                <a:cubicBezTo>
                  <a:pt x="460776" y="1559405"/>
                  <a:pt x="457801" y="1549384"/>
                  <a:pt x="453730" y="1535920"/>
                </a:cubicBezTo>
                <a:cubicBezTo>
                  <a:pt x="497256" y="1524803"/>
                  <a:pt x="539216" y="1512748"/>
                  <a:pt x="581959" y="1503510"/>
                </a:cubicBezTo>
                <a:cubicBezTo>
                  <a:pt x="605287" y="1498500"/>
                  <a:pt x="610767" y="1490828"/>
                  <a:pt x="604191" y="1466091"/>
                </a:cubicBezTo>
                <a:cubicBezTo>
                  <a:pt x="567868" y="1329252"/>
                  <a:pt x="533580" y="1191943"/>
                  <a:pt x="499605" y="1054634"/>
                </a:cubicBezTo>
                <a:cubicBezTo>
                  <a:pt x="495534" y="1038351"/>
                  <a:pt x="488332" y="1031775"/>
                  <a:pt x="471892" y="1027547"/>
                </a:cubicBezTo>
                <a:cubicBezTo>
                  <a:pt x="450129" y="1022068"/>
                  <a:pt x="429150" y="1011891"/>
                  <a:pt x="408796" y="1002027"/>
                </a:cubicBezTo>
                <a:cubicBezTo>
                  <a:pt x="388599" y="992163"/>
                  <a:pt x="378265" y="994982"/>
                  <a:pt x="374038" y="1016431"/>
                </a:cubicBezTo>
                <a:cubicBezTo>
                  <a:pt x="353215" y="1123836"/>
                  <a:pt x="332861" y="1231397"/>
                  <a:pt x="312194" y="1338802"/>
                </a:cubicBezTo>
                <a:cubicBezTo>
                  <a:pt x="289179" y="1458576"/>
                  <a:pt x="266164" y="1578349"/>
                  <a:pt x="242522" y="1701567"/>
                </a:cubicBezTo>
                <a:cubicBezTo>
                  <a:pt x="195082" y="1692486"/>
                  <a:pt x="148895" y="1683562"/>
                  <a:pt x="102708" y="1675107"/>
                </a:cubicBezTo>
                <a:cubicBezTo>
                  <a:pt x="68576" y="1668845"/>
                  <a:pt x="34288" y="1663208"/>
                  <a:pt x="0" y="1657259"/>
                </a:cubicBezTo>
                <a:cubicBezTo>
                  <a:pt x="0" y="1650370"/>
                  <a:pt x="0" y="1643638"/>
                  <a:pt x="0" y="1636749"/>
                </a:cubicBezTo>
                <a:cubicBezTo>
                  <a:pt x="3914" y="1626102"/>
                  <a:pt x="9081" y="1621718"/>
                  <a:pt x="22232" y="1625163"/>
                </a:cubicBezTo>
                <a:cubicBezTo>
                  <a:pt x="47283" y="1631582"/>
                  <a:pt x="73273" y="1634557"/>
                  <a:pt x="100203" y="1639254"/>
                </a:cubicBezTo>
                <a:cubicBezTo>
                  <a:pt x="102395" y="1627668"/>
                  <a:pt x="104117" y="1619057"/>
                  <a:pt x="105996" y="1609349"/>
                </a:cubicBezTo>
                <a:cubicBezTo>
                  <a:pt x="73117" y="1602774"/>
                  <a:pt x="42743" y="1596668"/>
                  <a:pt x="12369" y="1590561"/>
                </a:cubicBezTo>
                <a:cubicBezTo>
                  <a:pt x="14561" y="1577410"/>
                  <a:pt x="16440" y="1566763"/>
                  <a:pt x="18631" y="1553925"/>
                </a:cubicBezTo>
                <a:cubicBezTo>
                  <a:pt x="50414" y="1559561"/>
                  <a:pt x="80945" y="1565041"/>
                  <a:pt x="113354" y="1570677"/>
                </a:cubicBezTo>
                <a:cubicBezTo>
                  <a:pt x="115390" y="1561127"/>
                  <a:pt x="116955" y="1553299"/>
                  <a:pt x="118834" y="1544218"/>
                </a:cubicBezTo>
                <a:cubicBezTo>
                  <a:pt x="91748" y="1538268"/>
                  <a:pt x="67167" y="1532945"/>
                  <a:pt x="40081" y="1526995"/>
                </a:cubicBezTo>
                <a:cubicBezTo>
                  <a:pt x="42743" y="1514627"/>
                  <a:pt x="45091" y="1503510"/>
                  <a:pt x="47753" y="1491298"/>
                </a:cubicBezTo>
                <a:cubicBezTo>
                  <a:pt x="74682" y="1495995"/>
                  <a:pt x="99576" y="1500222"/>
                  <a:pt x="126193" y="1504919"/>
                </a:cubicBezTo>
                <a:cubicBezTo>
                  <a:pt x="127758" y="1495212"/>
                  <a:pt x="129324" y="1487384"/>
                  <a:pt x="131203" y="1477364"/>
                </a:cubicBezTo>
                <a:cubicBezTo>
                  <a:pt x="98794" y="1470318"/>
                  <a:pt x="67793" y="1463586"/>
                  <a:pt x="36793" y="1457010"/>
                </a:cubicBezTo>
                <a:cubicBezTo>
                  <a:pt x="39611" y="1444015"/>
                  <a:pt x="41960" y="1433682"/>
                  <a:pt x="44465" y="1422409"/>
                </a:cubicBezTo>
                <a:cubicBezTo>
                  <a:pt x="97854" y="1432586"/>
                  <a:pt x="149208" y="1442293"/>
                  <a:pt x="201971" y="1452313"/>
                </a:cubicBezTo>
                <a:cubicBezTo>
                  <a:pt x="206512" y="1431490"/>
                  <a:pt x="210895" y="1412545"/>
                  <a:pt x="214496" y="1393601"/>
                </a:cubicBezTo>
                <a:cubicBezTo>
                  <a:pt x="239077" y="1264589"/>
                  <a:pt x="263032" y="1135422"/>
                  <a:pt x="288709" y="1006568"/>
                </a:cubicBezTo>
                <a:cubicBezTo>
                  <a:pt x="292467" y="988093"/>
                  <a:pt x="288239" y="979795"/>
                  <a:pt x="273835" y="969305"/>
                </a:cubicBezTo>
                <a:cubicBezTo>
                  <a:pt x="224986" y="933921"/>
                  <a:pt x="203850" y="884445"/>
                  <a:pt x="210895" y="825107"/>
                </a:cubicBezTo>
                <a:cubicBezTo>
                  <a:pt x="212931" y="808354"/>
                  <a:pt x="208234" y="801622"/>
                  <a:pt x="197118" y="792071"/>
                </a:cubicBezTo>
                <a:cubicBezTo>
                  <a:pt x="102121" y="709051"/>
                  <a:pt x="47107" y="610356"/>
                  <a:pt x="36502" y="495654"/>
                </a:cubicBezTo>
                <a:lnTo>
                  <a:pt x="35597" y="462054"/>
                </a:lnTo>
                <a:lnTo>
                  <a:pt x="52806" y="491006"/>
                </a:lnTo>
                <a:cubicBezTo>
                  <a:pt x="59717" y="495967"/>
                  <a:pt x="70993" y="490478"/>
                  <a:pt x="84826" y="478027"/>
                </a:cubicBezTo>
                <a:lnTo>
                  <a:pt x="120200" y="437136"/>
                </a:lnTo>
                <a:lnTo>
                  <a:pt x="119367" y="470583"/>
                </a:lnTo>
                <a:cubicBezTo>
                  <a:pt x="124109" y="570754"/>
                  <a:pt x="172224" y="657737"/>
                  <a:pt x="257239" y="730540"/>
                </a:cubicBezTo>
                <a:cubicBezTo>
                  <a:pt x="308437" y="687954"/>
                  <a:pt x="365114" y="674490"/>
                  <a:pt x="424139" y="702985"/>
                </a:cubicBezTo>
                <a:cubicBezTo>
                  <a:pt x="452478" y="716606"/>
                  <a:pt x="478625" y="726157"/>
                  <a:pt x="509312" y="721146"/>
                </a:cubicBezTo>
                <a:cubicBezTo>
                  <a:pt x="521054" y="719268"/>
                  <a:pt x="533893" y="716606"/>
                  <a:pt x="543287" y="710187"/>
                </a:cubicBezTo>
                <a:cubicBezTo>
                  <a:pt x="596676" y="673863"/>
                  <a:pt x="651944" y="668540"/>
                  <a:pt x="709091" y="698601"/>
                </a:cubicBezTo>
                <a:cubicBezTo>
                  <a:pt x="723182" y="705959"/>
                  <a:pt x="730541" y="705333"/>
                  <a:pt x="741030" y="693747"/>
                </a:cubicBezTo>
                <a:cubicBezTo>
                  <a:pt x="824637" y="601843"/>
                  <a:pt x="855794" y="493811"/>
                  <a:pt x="831996" y="373255"/>
                </a:cubicBezTo>
                <a:cubicBezTo>
                  <a:pt x="793324" y="177703"/>
                  <a:pt x="603095" y="51824"/>
                  <a:pt x="407230" y="93314"/>
                </a:cubicBezTo>
                <a:lnTo>
                  <a:pt x="406507" y="93565"/>
                </a:lnTo>
                <a:lnTo>
                  <a:pt x="378205" y="12289"/>
                </a:lnTo>
                <a:close/>
              </a:path>
            </a:pathLst>
          </a:custGeom>
          <a:solidFill>
            <a:schemeClr val="accent3"/>
          </a:solidFill>
          <a:ln w="15562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1977" name="Rectangle 11">
            <a:extLst>
              <a:ext uri="{FF2B5EF4-FFF2-40B4-BE49-F238E27FC236}">
                <a16:creationId xmlns:a16="http://schemas.microsoft.com/office/drawing/2014/main" id="{EB878902-62B2-4DB3-B493-F4671F80B07E}"/>
              </a:ext>
            </a:extLst>
          </p:cNvPr>
          <p:cNvSpPr/>
          <p:nvPr/>
        </p:nvSpPr>
        <p:spPr>
          <a:xfrm>
            <a:off x="970555" y="1755778"/>
            <a:ext cx="45784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>
                <a:solidFill>
                  <a:schemeClr val="accent4"/>
                </a:solidFill>
                <a:latin typeface="+mj-lt"/>
                <a:cs typeface="Arial" pitchFamily="34" charset="0"/>
              </a:rPr>
              <a:t>Real Estate Rise</a:t>
            </a:r>
            <a:endParaRPr lang="ko-KR" altLang="en-US" sz="4400" b="1" dirty="0">
              <a:solidFill>
                <a:schemeClr val="accent4"/>
              </a:solidFill>
              <a:latin typeface="+mj-lt"/>
              <a:cs typeface="Arial" pitchFamily="34" charset="0"/>
            </a:endParaRPr>
          </a:p>
        </p:txBody>
      </p:sp>
      <p:sp>
        <p:nvSpPr>
          <p:cNvPr id="1978" name="TextBox 1977">
            <a:extLst>
              <a:ext uri="{FF2B5EF4-FFF2-40B4-BE49-F238E27FC236}">
                <a16:creationId xmlns:a16="http://schemas.microsoft.com/office/drawing/2014/main" id="{1D3E6C5F-DD12-4E90-A12E-B42E896B6293}"/>
              </a:ext>
            </a:extLst>
          </p:cNvPr>
          <p:cNvSpPr txBox="1"/>
          <p:nvPr/>
        </p:nvSpPr>
        <p:spPr>
          <a:xfrm>
            <a:off x="970555" y="2682136"/>
            <a:ext cx="352839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PowerPoint Presentation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979" name="TextBox 1978">
            <a:extLst>
              <a:ext uri="{FF2B5EF4-FFF2-40B4-BE49-F238E27FC236}">
                <a16:creationId xmlns:a16="http://schemas.microsoft.com/office/drawing/2014/main" id="{9BE764FC-B6E6-43BA-BE0A-B94B57A96767}"/>
              </a:ext>
            </a:extLst>
          </p:cNvPr>
          <p:cNvSpPr txBox="1"/>
          <p:nvPr/>
        </p:nvSpPr>
        <p:spPr>
          <a:xfrm>
            <a:off x="1781258" y="3746237"/>
            <a:ext cx="5144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</a:t>
            </a:r>
          </a:p>
        </p:txBody>
      </p:sp>
      <p:sp>
        <p:nvSpPr>
          <p:cNvPr id="1980" name="TextBox 1979">
            <a:extLst>
              <a:ext uri="{FF2B5EF4-FFF2-40B4-BE49-F238E27FC236}">
                <a16:creationId xmlns:a16="http://schemas.microsoft.com/office/drawing/2014/main" id="{17A2714E-CF6B-45C5-8F08-660C2E142B8C}"/>
              </a:ext>
            </a:extLst>
          </p:cNvPr>
          <p:cNvSpPr txBox="1"/>
          <p:nvPr/>
        </p:nvSpPr>
        <p:spPr>
          <a:xfrm>
            <a:off x="1781258" y="4860108"/>
            <a:ext cx="514434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cs typeface="Arial" pitchFamily="34" charset="0"/>
              </a:rPr>
              <a:t>You can simply impress your audience and add a unique zing and appeal to your Presentations. Get a modern PowerPoint  Presentation that is beautifully designed. You can simply impress your audience and add a unique zing and appeal to your Presentations. Easy to change colors, photos and Text. </a:t>
            </a:r>
          </a:p>
          <a:p>
            <a:endParaRPr lang="en-US" altLang="ko-KR" sz="1200" dirty="0">
              <a:cs typeface="Arial" pitchFamily="34" charset="0"/>
            </a:endParaRPr>
          </a:p>
          <a:p>
            <a:r>
              <a:rPr lang="en-US" altLang="ko-KR" sz="1200" dirty="0">
                <a:cs typeface="Arial" pitchFamily="34" charset="0"/>
              </a:rPr>
              <a:t>Easy to change colors, photos and Text. </a:t>
            </a:r>
          </a:p>
        </p:txBody>
      </p:sp>
      <p:sp>
        <p:nvSpPr>
          <p:cNvPr id="1981" name="TextBox 1980">
            <a:extLst>
              <a:ext uri="{FF2B5EF4-FFF2-40B4-BE49-F238E27FC236}">
                <a16:creationId xmlns:a16="http://schemas.microsoft.com/office/drawing/2014/main" id="{A42F3339-F21D-486D-8F36-D41C04A66EF2}"/>
              </a:ext>
            </a:extLst>
          </p:cNvPr>
          <p:cNvSpPr txBox="1"/>
          <p:nvPr/>
        </p:nvSpPr>
        <p:spPr>
          <a:xfrm>
            <a:off x="590365" y="3699879"/>
            <a:ext cx="119089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800" dirty="0">
                <a:solidFill>
                  <a:schemeClr val="accent1"/>
                </a:solidFill>
                <a:cs typeface="Arial" pitchFamily="34" charset="0"/>
              </a:rPr>
              <a:t>Rent</a:t>
            </a:r>
            <a:endParaRPr lang="ko-KR" altLang="en-US" sz="2800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1982" name="TextBox 1981">
            <a:extLst>
              <a:ext uri="{FF2B5EF4-FFF2-40B4-BE49-F238E27FC236}">
                <a16:creationId xmlns:a16="http://schemas.microsoft.com/office/drawing/2014/main" id="{87460B1F-B5E5-4C64-AE5A-5616A5D9C8EF}"/>
              </a:ext>
            </a:extLst>
          </p:cNvPr>
          <p:cNvSpPr txBox="1"/>
          <p:nvPr/>
        </p:nvSpPr>
        <p:spPr>
          <a:xfrm>
            <a:off x="590365" y="4837049"/>
            <a:ext cx="1190893" cy="52322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r"/>
            <a:r>
              <a:rPr lang="en-GB" altLang="ko-KR" sz="2800" dirty="0">
                <a:solidFill>
                  <a:schemeClr val="accent2"/>
                </a:solidFill>
                <a:cs typeface="Arial" pitchFamily="34" charset="0"/>
              </a:rPr>
              <a:t>Sale</a:t>
            </a:r>
            <a:endParaRPr lang="ko-KR" altLang="en-US" sz="2800" dirty="0">
              <a:solidFill>
                <a:schemeClr val="accent2"/>
              </a:solidFill>
              <a:cs typeface="Arial" pitchFamily="34" charset="0"/>
            </a:endParaRPr>
          </a:p>
        </p:txBody>
      </p:sp>
      <p:sp>
        <p:nvSpPr>
          <p:cNvPr id="1983" name="자유형: 도형 1982">
            <a:extLst>
              <a:ext uri="{FF2B5EF4-FFF2-40B4-BE49-F238E27FC236}">
                <a16:creationId xmlns:a16="http://schemas.microsoft.com/office/drawing/2014/main" id="{58EF46B6-7D4D-4E02-9623-67AFB37BDC18}"/>
              </a:ext>
            </a:extLst>
          </p:cNvPr>
          <p:cNvSpPr/>
          <p:nvPr/>
        </p:nvSpPr>
        <p:spPr>
          <a:xfrm rot="12914339">
            <a:off x="7482839" y="5646946"/>
            <a:ext cx="1075238" cy="1387355"/>
          </a:xfrm>
          <a:custGeom>
            <a:avLst/>
            <a:gdLst>
              <a:gd name="connsiteX0" fmla="*/ 1064251 w 1075238"/>
              <a:gd name="connsiteY0" fmla="*/ 1364536 h 1387355"/>
              <a:gd name="connsiteX1" fmla="*/ 69166 w 1075238"/>
              <a:gd name="connsiteY1" fmla="*/ 1387355 h 1387355"/>
              <a:gd name="connsiteX2" fmla="*/ 0 w 1075238"/>
              <a:gd name="connsiteY2" fmla="*/ 733764 h 1387355"/>
              <a:gd name="connsiteX3" fmla="*/ 885774 w 1075238"/>
              <a:gd name="connsiteY3" fmla="*/ 108016 h 1387355"/>
              <a:gd name="connsiteX4" fmla="*/ 1075238 w 1075238"/>
              <a:gd name="connsiteY4" fmla="*/ 0 h 1387355"/>
              <a:gd name="connsiteX5" fmla="*/ 1064251 w 1075238"/>
              <a:gd name="connsiteY5" fmla="*/ 1364536 h 13873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75238" h="1387355">
                <a:moveTo>
                  <a:pt x="1064251" y="1364536"/>
                </a:moveTo>
                <a:lnTo>
                  <a:pt x="69166" y="1387355"/>
                </a:lnTo>
                <a:lnTo>
                  <a:pt x="0" y="733764"/>
                </a:lnTo>
                <a:lnTo>
                  <a:pt x="885774" y="108016"/>
                </a:lnTo>
                <a:lnTo>
                  <a:pt x="1075238" y="0"/>
                </a:lnTo>
                <a:cubicBezTo>
                  <a:pt x="1071953" y="280937"/>
                  <a:pt x="1067536" y="1083598"/>
                  <a:pt x="1064251" y="1364536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2701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9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E62601"/>
      </a:accent1>
      <a:accent2>
        <a:srgbClr val="FBA200"/>
      </a:accent2>
      <a:accent3>
        <a:srgbClr val="07A398"/>
      </a:accent3>
      <a:accent4>
        <a:srgbClr val="0680C3"/>
      </a:accent4>
      <a:accent5>
        <a:srgbClr val="2C2F45"/>
      </a:accent5>
      <a:accent6>
        <a:srgbClr val="2C2F45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11322</TotalTime>
  <Words>136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67</cp:revision>
  <dcterms:created xsi:type="dcterms:W3CDTF">2018-02-18T19:39:47Z</dcterms:created>
  <dcterms:modified xsi:type="dcterms:W3CDTF">2022-10-24T04:52:59Z</dcterms:modified>
</cp:coreProperties>
</file>