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499" name="Rounded Rectangle 8">
            <a:extLst>
              <a:ext uri="{FF2B5EF4-FFF2-40B4-BE49-F238E27FC236}">
                <a16:creationId xmlns:a16="http://schemas.microsoft.com/office/drawing/2014/main" id="{DCA2254B-98FF-4A7C-9379-AD3A7C4CAC2B}"/>
              </a:ext>
            </a:extLst>
          </p:cNvPr>
          <p:cNvSpPr/>
          <p:nvPr/>
        </p:nvSpPr>
        <p:spPr>
          <a:xfrm rot="16200000">
            <a:off x="5426298" y="-2747183"/>
            <a:ext cx="1367655" cy="10984711"/>
          </a:xfrm>
          <a:prstGeom prst="roundRect">
            <a:avLst>
              <a:gd name="adj" fmla="val 50000"/>
            </a:avLst>
          </a:prstGeom>
          <a:solidFill>
            <a:schemeClr val="tx1">
              <a:lumMod val="50000"/>
              <a:lumOff val="50000"/>
              <a:alpha val="3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0" name="Rounded Rectangle 8">
            <a:extLst>
              <a:ext uri="{FF2B5EF4-FFF2-40B4-BE49-F238E27FC236}">
                <a16:creationId xmlns:a16="http://schemas.microsoft.com/office/drawing/2014/main" id="{89617794-3D5E-4E53-B4C5-023AEFA2D937}"/>
              </a:ext>
            </a:extLst>
          </p:cNvPr>
          <p:cNvSpPr/>
          <p:nvPr/>
        </p:nvSpPr>
        <p:spPr>
          <a:xfrm rot="16200000">
            <a:off x="5488373" y="-2632194"/>
            <a:ext cx="1215254" cy="10754736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3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1" name="Freeform: Shape 35">
            <a:extLst>
              <a:ext uri="{FF2B5EF4-FFF2-40B4-BE49-F238E27FC236}">
                <a16:creationId xmlns:a16="http://schemas.microsoft.com/office/drawing/2014/main" id="{A57831BE-B42F-4AC2-BD79-A743B7C82685}"/>
              </a:ext>
            </a:extLst>
          </p:cNvPr>
          <p:cNvSpPr/>
          <p:nvPr/>
        </p:nvSpPr>
        <p:spPr>
          <a:xfrm>
            <a:off x="4121358" y="2137547"/>
            <a:ext cx="1222046" cy="1215254"/>
          </a:xfrm>
          <a:custGeom>
            <a:avLst/>
            <a:gdLst>
              <a:gd name="connsiteX0" fmla="*/ 959201 w 1857518"/>
              <a:gd name="connsiteY0" fmla="*/ 1852264 h 1847198"/>
              <a:gd name="connsiteX1" fmla="*/ 910700 w 1857518"/>
              <a:gd name="connsiteY1" fmla="*/ 1852264 h 1847198"/>
              <a:gd name="connsiteX2" fmla="*/ 891608 w 1857518"/>
              <a:gd name="connsiteY2" fmla="*/ 1830593 h 1847198"/>
              <a:gd name="connsiteX3" fmla="*/ 838463 w 1857518"/>
              <a:gd name="connsiteY3" fmla="*/ 1669608 h 1847198"/>
              <a:gd name="connsiteX4" fmla="*/ 813180 w 1857518"/>
              <a:gd name="connsiteY4" fmla="*/ 1646905 h 1847198"/>
              <a:gd name="connsiteX5" fmla="*/ 730624 w 1857518"/>
              <a:gd name="connsiteY5" fmla="*/ 1628330 h 1847198"/>
              <a:gd name="connsiteX6" fmla="*/ 693990 w 1857518"/>
              <a:gd name="connsiteY6" fmla="*/ 1639165 h 1847198"/>
              <a:gd name="connsiteX7" fmla="*/ 573251 w 1857518"/>
              <a:gd name="connsiteY7" fmla="*/ 1761452 h 1847198"/>
              <a:gd name="connsiteX8" fmla="*/ 542292 w 1857518"/>
              <a:gd name="connsiteY8" fmla="*/ 1766612 h 1847198"/>
              <a:gd name="connsiteX9" fmla="*/ 412782 w 1857518"/>
              <a:gd name="connsiteY9" fmla="*/ 1693859 h 1847198"/>
              <a:gd name="connsiteX10" fmla="*/ 398334 w 1857518"/>
              <a:gd name="connsiteY10" fmla="*/ 1660836 h 1847198"/>
              <a:gd name="connsiteX11" fmla="*/ 440644 w 1857518"/>
              <a:gd name="connsiteY11" fmla="*/ 1494176 h 1847198"/>
              <a:gd name="connsiteX12" fmla="*/ 432904 w 1857518"/>
              <a:gd name="connsiteY12" fmla="*/ 1462185 h 1847198"/>
              <a:gd name="connsiteX13" fmla="*/ 370471 w 1857518"/>
              <a:gd name="connsiteY13" fmla="*/ 1397172 h 1847198"/>
              <a:gd name="connsiteX14" fmla="*/ 340545 w 1857518"/>
              <a:gd name="connsiteY14" fmla="*/ 1388400 h 1847198"/>
              <a:gd name="connsiteX15" fmla="*/ 310618 w 1857518"/>
              <a:gd name="connsiteY15" fmla="*/ 1395108 h 1847198"/>
              <a:gd name="connsiteX16" fmla="*/ 170273 w 1857518"/>
              <a:gd name="connsiteY16" fmla="*/ 1426583 h 1847198"/>
              <a:gd name="connsiteX17" fmla="*/ 141377 w 1857518"/>
              <a:gd name="connsiteY17" fmla="*/ 1413683 h 1847198"/>
              <a:gd name="connsiteX18" fmla="*/ 70689 w 1857518"/>
              <a:gd name="connsiteY18" fmla="*/ 1276949 h 1847198"/>
              <a:gd name="connsiteX19" fmla="*/ 75848 w 1857518"/>
              <a:gd name="connsiteY19" fmla="*/ 1247539 h 1847198"/>
              <a:gd name="connsiteX20" fmla="*/ 206391 w 1857518"/>
              <a:gd name="connsiteY20" fmla="*/ 1126284 h 1847198"/>
              <a:gd name="connsiteX21" fmla="*/ 216710 w 1857518"/>
              <a:gd name="connsiteY21" fmla="*/ 1096873 h 1847198"/>
              <a:gd name="connsiteX22" fmla="*/ 201231 w 1857518"/>
              <a:gd name="connsiteY22" fmla="*/ 1012769 h 1847198"/>
              <a:gd name="connsiteX23" fmla="*/ 181108 w 1857518"/>
              <a:gd name="connsiteY23" fmla="*/ 989034 h 1847198"/>
              <a:gd name="connsiteX24" fmla="*/ 67077 w 1857518"/>
              <a:gd name="connsiteY24" fmla="*/ 947240 h 1847198"/>
              <a:gd name="connsiteX25" fmla="*/ 0 w 1857518"/>
              <a:gd name="connsiteY25" fmla="*/ 921957 h 1847198"/>
              <a:gd name="connsiteX26" fmla="*/ 0 w 1857518"/>
              <a:gd name="connsiteY26" fmla="*/ 893062 h 1847198"/>
              <a:gd name="connsiteX27" fmla="*/ 4643 w 1857518"/>
              <a:gd name="connsiteY27" fmla="*/ 842496 h 1847198"/>
              <a:gd name="connsiteX28" fmla="*/ 17543 w 1857518"/>
              <a:gd name="connsiteY28" fmla="*/ 743945 h 1847198"/>
              <a:gd name="connsiteX29" fmla="*/ 38182 w 1857518"/>
              <a:gd name="connsiteY29" fmla="*/ 723305 h 1847198"/>
              <a:gd name="connsiteX30" fmla="*/ 214131 w 1857518"/>
              <a:gd name="connsiteY30" fmla="*/ 691315 h 1847198"/>
              <a:gd name="connsiteX31" fmla="*/ 239929 w 1857518"/>
              <a:gd name="connsiteY31" fmla="*/ 671192 h 1847198"/>
              <a:gd name="connsiteX32" fmla="*/ 266760 w 1857518"/>
              <a:gd name="connsiteY32" fmla="*/ 606695 h 1847198"/>
              <a:gd name="connsiteX33" fmla="*/ 262116 w 1857518"/>
              <a:gd name="connsiteY33" fmla="*/ 570060 h 1847198"/>
              <a:gd name="connsiteX34" fmla="*/ 159437 w 1857518"/>
              <a:gd name="connsiteY34" fmla="*/ 434874 h 1847198"/>
              <a:gd name="connsiteX35" fmla="*/ 159953 w 1857518"/>
              <a:gd name="connsiteY35" fmla="*/ 401336 h 1847198"/>
              <a:gd name="connsiteX36" fmla="*/ 259536 w 1857518"/>
              <a:gd name="connsiteY36" fmla="*/ 278017 h 1847198"/>
              <a:gd name="connsiteX37" fmla="*/ 294623 w 1857518"/>
              <a:gd name="connsiteY37" fmla="*/ 268729 h 1847198"/>
              <a:gd name="connsiteX38" fmla="*/ 457672 w 1857518"/>
              <a:gd name="connsiteY38" fmla="*/ 336322 h 1847198"/>
              <a:gd name="connsiteX39" fmla="*/ 489146 w 1857518"/>
              <a:gd name="connsiteY39" fmla="*/ 333743 h 1847198"/>
              <a:gd name="connsiteX40" fmla="*/ 540744 w 1857518"/>
              <a:gd name="connsiteY40" fmla="*/ 298140 h 1847198"/>
              <a:gd name="connsiteX41" fmla="*/ 553127 w 1857518"/>
              <a:gd name="connsiteY41" fmla="*/ 273889 h 1847198"/>
              <a:gd name="connsiteX42" fmla="*/ 552096 w 1857518"/>
              <a:gd name="connsiteY42" fmla="*/ 255830 h 1847198"/>
              <a:gd name="connsiteX43" fmla="*/ 545904 w 1857518"/>
              <a:gd name="connsiteY43" fmla="*/ 175854 h 1847198"/>
              <a:gd name="connsiteX44" fmla="*/ 539712 w 1857518"/>
              <a:gd name="connsiteY44" fmla="*/ 95877 h 1847198"/>
              <a:gd name="connsiteX45" fmla="*/ 556739 w 1857518"/>
              <a:gd name="connsiteY45" fmla="*/ 69562 h 1847198"/>
              <a:gd name="connsiteX46" fmla="*/ 716176 w 1857518"/>
              <a:gd name="connsiteY46" fmla="*/ 15901 h 1847198"/>
              <a:gd name="connsiteX47" fmla="*/ 726496 w 1857518"/>
              <a:gd name="connsiteY47" fmla="*/ 14353 h 1847198"/>
              <a:gd name="connsiteX48" fmla="*/ 748167 w 1857518"/>
              <a:gd name="connsiteY48" fmla="*/ 28800 h 1847198"/>
              <a:gd name="connsiteX49" fmla="*/ 847750 w 1857518"/>
              <a:gd name="connsiteY49" fmla="*/ 172758 h 1847198"/>
              <a:gd name="connsiteX50" fmla="*/ 878709 w 1857518"/>
              <a:gd name="connsiteY50" fmla="*/ 187721 h 1847198"/>
              <a:gd name="connsiteX51" fmla="*/ 931855 w 1857518"/>
              <a:gd name="connsiteY51" fmla="*/ 185657 h 1847198"/>
              <a:gd name="connsiteX52" fmla="*/ 948366 w 1857518"/>
              <a:gd name="connsiteY52" fmla="*/ 177401 h 1847198"/>
              <a:gd name="connsiteX53" fmla="*/ 954042 w 1857518"/>
              <a:gd name="connsiteY53" fmla="*/ 169146 h 1847198"/>
              <a:gd name="connsiteX54" fmla="*/ 979840 w 1857518"/>
              <a:gd name="connsiteY54" fmla="*/ 121676 h 1847198"/>
              <a:gd name="connsiteX55" fmla="*/ 1037630 w 1857518"/>
              <a:gd name="connsiteY55" fmla="*/ 13837 h 1847198"/>
              <a:gd name="connsiteX56" fmla="*/ 1066525 w 1857518"/>
              <a:gd name="connsiteY56" fmla="*/ 937 h 1847198"/>
              <a:gd name="connsiteX57" fmla="*/ 1233702 w 1857518"/>
              <a:gd name="connsiteY57" fmla="*/ 40667 h 1847198"/>
              <a:gd name="connsiteX58" fmla="*/ 1253309 w 1857518"/>
              <a:gd name="connsiteY58" fmla="*/ 64918 h 1847198"/>
              <a:gd name="connsiteX59" fmla="*/ 1254341 w 1857518"/>
              <a:gd name="connsiteY59" fmla="*/ 85042 h 1847198"/>
              <a:gd name="connsiteX60" fmla="*/ 1258468 w 1857518"/>
              <a:gd name="connsiteY60" fmla="*/ 209908 h 1847198"/>
              <a:gd name="connsiteX61" fmla="*/ 1260016 w 1857518"/>
              <a:gd name="connsiteY61" fmla="*/ 244478 h 1847198"/>
              <a:gd name="connsiteX62" fmla="*/ 1276012 w 1857518"/>
              <a:gd name="connsiteY62" fmla="*/ 270277 h 1847198"/>
              <a:gd name="connsiteX63" fmla="*/ 1313678 w 1857518"/>
              <a:gd name="connsiteY63" fmla="*/ 291948 h 1847198"/>
              <a:gd name="connsiteX64" fmla="*/ 1349797 w 1857518"/>
              <a:gd name="connsiteY64" fmla="*/ 291948 h 1847198"/>
              <a:gd name="connsiteX65" fmla="*/ 1502526 w 1857518"/>
              <a:gd name="connsiteY65" fmla="*/ 206812 h 1847198"/>
              <a:gd name="connsiteX66" fmla="*/ 1535033 w 1857518"/>
              <a:gd name="connsiteY66" fmla="*/ 211456 h 1847198"/>
              <a:gd name="connsiteX67" fmla="*/ 1653707 w 1857518"/>
              <a:gd name="connsiteY67" fmla="*/ 332711 h 1847198"/>
              <a:gd name="connsiteX68" fmla="*/ 1657835 w 1857518"/>
              <a:gd name="connsiteY68" fmla="*/ 366249 h 1847198"/>
              <a:gd name="connsiteX69" fmla="*/ 1569087 w 1857518"/>
              <a:gd name="connsiteY69" fmla="*/ 515883 h 1847198"/>
              <a:gd name="connsiteX70" fmla="*/ 1568571 w 1857518"/>
              <a:gd name="connsiteY70" fmla="*/ 550453 h 1847198"/>
              <a:gd name="connsiteX71" fmla="*/ 1591274 w 1857518"/>
              <a:gd name="connsiteY71" fmla="*/ 592247 h 1847198"/>
              <a:gd name="connsiteX72" fmla="*/ 1617589 w 1857518"/>
              <a:gd name="connsiteY72" fmla="*/ 608759 h 1847198"/>
              <a:gd name="connsiteX73" fmla="*/ 1676926 w 1857518"/>
              <a:gd name="connsiteY73" fmla="*/ 612886 h 1847198"/>
              <a:gd name="connsiteX74" fmla="*/ 1797665 w 1857518"/>
              <a:gd name="connsiteY74" fmla="*/ 620626 h 1847198"/>
              <a:gd name="connsiteX75" fmla="*/ 1820884 w 1857518"/>
              <a:gd name="connsiteY75" fmla="*/ 640233 h 1847198"/>
              <a:gd name="connsiteX76" fmla="*/ 1857518 w 1857518"/>
              <a:gd name="connsiteY76" fmla="*/ 808442 h 1847198"/>
              <a:gd name="connsiteX77" fmla="*/ 1851842 w 1857518"/>
              <a:gd name="connsiteY77" fmla="*/ 829081 h 1847198"/>
              <a:gd name="connsiteX78" fmla="*/ 1841523 w 1857518"/>
              <a:gd name="connsiteY78" fmla="*/ 836305 h 1847198"/>
              <a:gd name="connsiteX79" fmla="*/ 1686214 w 1857518"/>
              <a:gd name="connsiteY79" fmla="*/ 913701 h 1847198"/>
              <a:gd name="connsiteX80" fmla="*/ 1668670 w 1857518"/>
              <a:gd name="connsiteY80" fmla="*/ 940016 h 1847198"/>
              <a:gd name="connsiteX81" fmla="*/ 1665059 w 1857518"/>
              <a:gd name="connsiteY81" fmla="*/ 998322 h 1847198"/>
              <a:gd name="connsiteX82" fmla="*/ 1678474 w 1857518"/>
              <a:gd name="connsiteY82" fmla="*/ 1026184 h 1847198"/>
              <a:gd name="connsiteX83" fmla="*/ 1821916 w 1857518"/>
              <a:gd name="connsiteY83" fmla="*/ 1131960 h 1847198"/>
              <a:gd name="connsiteX84" fmla="*/ 1831720 w 1857518"/>
              <a:gd name="connsiteY84" fmla="*/ 1163950 h 1847198"/>
              <a:gd name="connsiteX85" fmla="*/ 1805404 w 1857518"/>
              <a:gd name="connsiteY85" fmla="*/ 1236703 h 1847198"/>
              <a:gd name="connsiteX86" fmla="*/ 1775478 w 1857518"/>
              <a:gd name="connsiteY86" fmla="*/ 1317711 h 1847198"/>
              <a:gd name="connsiteX87" fmla="*/ 1750195 w 1857518"/>
              <a:gd name="connsiteY87" fmla="*/ 1334223 h 1847198"/>
              <a:gd name="connsiteX88" fmla="*/ 1685698 w 1857518"/>
              <a:gd name="connsiteY88" fmla="*/ 1327515 h 1847198"/>
              <a:gd name="connsiteX89" fmla="*/ 1574247 w 1857518"/>
              <a:gd name="connsiteY89" fmla="*/ 1315648 h 1847198"/>
              <a:gd name="connsiteX90" fmla="*/ 1545868 w 1857518"/>
              <a:gd name="connsiteY90" fmla="*/ 1328547 h 1847198"/>
              <a:gd name="connsiteX91" fmla="*/ 1505622 w 1857518"/>
              <a:gd name="connsiteY91" fmla="*/ 1383241 h 1847198"/>
              <a:gd name="connsiteX92" fmla="*/ 1500978 w 1857518"/>
              <a:gd name="connsiteY92" fmla="*/ 1417811 h 1847198"/>
              <a:gd name="connsiteX93" fmla="*/ 1563411 w 1857518"/>
              <a:gd name="connsiteY93" fmla="*/ 1581892 h 1847198"/>
              <a:gd name="connsiteX94" fmla="*/ 1554124 w 1857518"/>
              <a:gd name="connsiteY94" fmla="*/ 1615430 h 1847198"/>
              <a:gd name="connsiteX95" fmla="*/ 1430805 w 1857518"/>
              <a:gd name="connsiteY95" fmla="*/ 1708822 h 1847198"/>
              <a:gd name="connsiteX96" fmla="*/ 1397266 w 1857518"/>
              <a:gd name="connsiteY96" fmla="*/ 1708306 h 1847198"/>
              <a:gd name="connsiteX97" fmla="*/ 1263628 w 1857518"/>
              <a:gd name="connsiteY97" fmla="*/ 1600467 h 1847198"/>
              <a:gd name="connsiteX98" fmla="*/ 1232154 w 1857518"/>
              <a:gd name="connsiteY98" fmla="*/ 1594275 h 1847198"/>
              <a:gd name="connsiteX99" fmla="*/ 1153725 w 1857518"/>
              <a:gd name="connsiteY99" fmla="*/ 1624202 h 1847198"/>
              <a:gd name="connsiteX100" fmla="*/ 1134634 w 1857518"/>
              <a:gd name="connsiteY100" fmla="*/ 1646905 h 1847198"/>
              <a:gd name="connsiteX101" fmla="*/ 1123798 w 1857518"/>
              <a:gd name="connsiteY101" fmla="*/ 1698503 h 1847198"/>
              <a:gd name="connsiteX102" fmla="*/ 1097999 w 1857518"/>
              <a:gd name="connsiteY102" fmla="*/ 1821821 h 1847198"/>
              <a:gd name="connsiteX103" fmla="*/ 1076329 w 1857518"/>
              <a:gd name="connsiteY103" fmla="*/ 1842460 h 1847198"/>
              <a:gd name="connsiteX104" fmla="*/ 994288 w 1857518"/>
              <a:gd name="connsiteY104" fmla="*/ 1851232 h 1847198"/>
              <a:gd name="connsiteX105" fmla="*/ 959201 w 1857518"/>
              <a:gd name="connsiteY105" fmla="*/ 1852264 h 1847198"/>
              <a:gd name="connsiteX106" fmla="*/ 928759 w 1857518"/>
              <a:gd name="connsiteY106" fmla="*/ 382245 h 1847198"/>
              <a:gd name="connsiteX107" fmla="*/ 386983 w 1857518"/>
              <a:gd name="connsiteY107" fmla="*/ 921957 h 1847198"/>
              <a:gd name="connsiteX108" fmla="*/ 926695 w 1857518"/>
              <a:gd name="connsiteY108" fmla="*/ 1465797 h 1847198"/>
              <a:gd name="connsiteX109" fmla="*/ 1470535 w 1857518"/>
              <a:gd name="connsiteY109" fmla="*/ 924537 h 1847198"/>
              <a:gd name="connsiteX110" fmla="*/ 928759 w 1857518"/>
              <a:gd name="connsiteY110" fmla="*/ 382245 h 1847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857518" h="1847198">
                <a:moveTo>
                  <a:pt x="959201" y="1852264"/>
                </a:moveTo>
                <a:cubicBezTo>
                  <a:pt x="943206" y="1852264"/>
                  <a:pt x="927211" y="1852264"/>
                  <a:pt x="910700" y="1852264"/>
                </a:cubicBezTo>
                <a:cubicBezTo>
                  <a:pt x="900380" y="1848652"/>
                  <a:pt x="894704" y="1840913"/>
                  <a:pt x="891608" y="1830593"/>
                </a:cubicBezTo>
                <a:cubicBezTo>
                  <a:pt x="874065" y="1776931"/>
                  <a:pt x="856006" y="1723270"/>
                  <a:pt x="838463" y="1669608"/>
                </a:cubicBezTo>
                <a:cubicBezTo>
                  <a:pt x="834335" y="1657224"/>
                  <a:pt x="826080" y="1649485"/>
                  <a:pt x="813180" y="1646905"/>
                </a:cubicBezTo>
                <a:cubicBezTo>
                  <a:pt x="785833" y="1640713"/>
                  <a:pt x="757970" y="1635037"/>
                  <a:pt x="730624" y="1628330"/>
                </a:cubicBezTo>
                <a:cubicBezTo>
                  <a:pt x="716176" y="1624718"/>
                  <a:pt x="704309" y="1628330"/>
                  <a:pt x="693990" y="1639165"/>
                </a:cubicBezTo>
                <a:cubicBezTo>
                  <a:pt x="654259" y="1680443"/>
                  <a:pt x="613497" y="1720690"/>
                  <a:pt x="573251" y="1761452"/>
                </a:cubicBezTo>
                <a:cubicBezTo>
                  <a:pt x="563963" y="1770739"/>
                  <a:pt x="553127" y="1772804"/>
                  <a:pt x="542292" y="1766612"/>
                </a:cubicBezTo>
                <a:cubicBezTo>
                  <a:pt x="498950" y="1742361"/>
                  <a:pt x="456123" y="1718110"/>
                  <a:pt x="412782" y="1693859"/>
                </a:cubicBezTo>
                <a:cubicBezTo>
                  <a:pt x="397818" y="1685603"/>
                  <a:pt x="394206" y="1676832"/>
                  <a:pt x="398334" y="1660836"/>
                </a:cubicBezTo>
                <a:cubicBezTo>
                  <a:pt x="412265" y="1605111"/>
                  <a:pt x="426713" y="1549901"/>
                  <a:pt x="440644" y="1494176"/>
                </a:cubicBezTo>
                <a:cubicBezTo>
                  <a:pt x="443741" y="1482308"/>
                  <a:pt x="441676" y="1471473"/>
                  <a:pt x="432904" y="1462185"/>
                </a:cubicBezTo>
                <a:cubicBezTo>
                  <a:pt x="412265" y="1440514"/>
                  <a:pt x="391110" y="1418843"/>
                  <a:pt x="370471" y="1397172"/>
                </a:cubicBezTo>
                <a:cubicBezTo>
                  <a:pt x="362216" y="1388400"/>
                  <a:pt x="351896" y="1385820"/>
                  <a:pt x="340545" y="1388400"/>
                </a:cubicBezTo>
                <a:cubicBezTo>
                  <a:pt x="330226" y="1390464"/>
                  <a:pt x="320422" y="1393044"/>
                  <a:pt x="310618" y="1395108"/>
                </a:cubicBezTo>
                <a:cubicBezTo>
                  <a:pt x="263664" y="1405428"/>
                  <a:pt x="217226" y="1416263"/>
                  <a:pt x="170273" y="1426583"/>
                </a:cubicBezTo>
                <a:cubicBezTo>
                  <a:pt x="157373" y="1429679"/>
                  <a:pt x="147054" y="1425035"/>
                  <a:pt x="141377" y="1413683"/>
                </a:cubicBezTo>
                <a:cubicBezTo>
                  <a:pt x="117642" y="1368277"/>
                  <a:pt x="94423" y="1322355"/>
                  <a:pt x="70689" y="1276949"/>
                </a:cubicBezTo>
                <a:cubicBezTo>
                  <a:pt x="65529" y="1266630"/>
                  <a:pt x="67593" y="1255278"/>
                  <a:pt x="75848" y="1247539"/>
                </a:cubicBezTo>
                <a:cubicBezTo>
                  <a:pt x="119191" y="1207292"/>
                  <a:pt x="163049" y="1166530"/>
                  <a:pt x="206391" y="1126284"/>
                </a:cubicBezTo>
                <a:cubicBezTo>
                  <a:pt x="215162" y="1118544"/>
                  <a:pt x="218258" y="1108225"/>
                  <a:pt x="216710" y="1096873"/>
                </a:cubicBezTo>
                <a:cubicBezTo>
                  <a:pt x="211551" y="1069010"/>
                  <a:pt x="206391" y="1040631"/>
                  <a:pt x="201231" y="1012769"/>
                </a:cubicBezTo>
                <a:cubicBezTo>
                  <a:pt x="199167" y="1000901"/>
                  <a:pt x="192459" y="993162"/>
                  <a:pt x="181108" y="989034"/>
                </a:cubicBezTo>
                <a:cubicBezTo>
                  <a:pt x="142925" y="975103"/>
                  <a:pt x="104743" y="961171"/>
                  <a:pt x="67077" y="947240"/>
                </a:cubicBezTo>
                <a:cubicBezTo>
                  <a:pt x="44890" y="938984"/>
                  <a:pt x="22187" y="931760"/>
                  <a:pt x="0" y="921957"/>
                </a:cubicBezTo>
                <a:cubicBezTo>
                  <a:pt x="0" y="912153"/>
                  <a:pt x="0" y="902866"/>
                  <a:pt x="0" y="893062"/>
                </a:cubicBezTo>
                <a:cubicBezTo>
                  <a:pt x="1548" y="876035"/>
                  <a:pt x="3096" y="859524"/>
                  <a:pt x="4643" y="842496"/>
                </a:cubicBezTo>
                <a:cubicBezTo>
                  <a:pt x="7740" y="809474"/>
                  <a:pt x="12383" y="776451"/>
                  <a:pt x="17543" y="743945"/>
                </a:cubicBezTo>
                <a:cubicBezTo>
                  <a:pt x="19091" y="733109"/>
                  <a:pt x="26831" y="725369"/>
                  <a:pt x="38182" y="723305"/>
                </a:cubicBezTo>
                <a:cubicBezTo>
                  <a:pt x="97003" y="712470"/>
                  <a:pt x="155309" y="702150"/>
                  <a:pt x="214131" y="691315"/>
                </a:cubicBezTo>
                <a:cubicBezTo>
                  <a:pt x="226514" y="689251"/>
                  <a:pt x="234770" y="682543"/>
                  <a:pt x="239929" y="671192"/>
                </a:cubicBezTo>
                <a:cubicBezTo>
                  <a:pt x="248701" y="649521"/>
                  <a:pt x="257989" y="627850"/>
                  <a:pt x="266760" y="606695"/>
                </a:cubicBezTo>
                <a:cubicBezTo>
                  <a:pt x="272436" y="593279"/>
                  <a:pt x="270888" y="581928"/>
                  <a:pt x="262116" y="570060"/>
                </a:cubicBezTo>
                <a:cubicBezTo>
                  <a:pt x="227546" y="525170"/>
                  <a:pt x="193492" y="479764"/>
                  <a:pt x="159437" y="434874"/>
                </a:cubicBezTo>
                <a:cubicBezTo>
                  <a:pt x="150665" y="423007"/>
                  <a:pt x="150665" y="412687"/>
                  <a:pt x="159953" y="401336"/>
                </a:cubicBezTo>
                <a:cubicBezTo>
                  <a:pt x="192975" y="360058"/>
                  <a:pt x="225998" y="319295"/>
                  <a:pt x="259536" y="278017"/>
                </a:cubicBezTo>
                <a:cubicBezTo>
                  <a:pt x="270372" y="265118"/>
                  <a:pt x="279144" y="262538"/>
                  <a:pt x="294623" y="268729"/>
                </a:cubicBezTo>
                <a:cubicBezTo>
                  <a:pt x="348801" y="291433"/>
                  <a:pt x="402978" y="313620"/>
                  <a:pt x="457672" y="336322"/>
                </a:cubicBezTo>
                <a:cubicBezTo>
                  <a:pt x="468507" y="340966"/>
                  <a:pt x="479342" y="340450"/>
                  <a:pt x="489146" y="333743"/>
                </a:cubicBezTo>
                <a:cubicBezTo>
                  <a:pt x="506690" y="321875"/>
                  <a:pt x="523717" y="310008"/>
                  <a:pt x="540744" y="298140"/>
                </a:cubicBezTo>
                <a:cubicBezTo>
                  <a:pt x="548999" y="292464"/>
                  <a:pt x="553127" y="284209"/>
                  <a:pt x="553127" y="273889"/>
                </a:cubicBezTo>
                <a:cubicBezTo>
                  <a:pt x="553127" y="267697"/>
                  <a:pt x="552612" y="261506"/>
                  <a:pt x="552096" y="255830"/>
                </a:cubicBezTo>
                <a:cubicBezTo>
                  <a:pt x="550032" y="228999"/>
                  <a:pt x="547968" y="202684"/>
                  <a:pt x="545904" y="175854"/>
                </a:cubicBezTo>
                <a:cubicBezTo>
                  <a:pt x="543840" y="149023"/>
                  <a:pt x="541776" y="122708"/>
                  <a:pt x="539712" y="95877"/>
                </a:cubicBezTo>
                <a:cubicBezTo>
                  <a:pt x="538680" y="83493"/>
                  <a:pt x="544872" y="73690"/>
                  <a:pt x="556739" y="69562"/>
                </a:cubicBezTo>
                <a:cubicBezTo>
                  <a:pt x="609885" y="51503"/>
                  <a:pt x="663031" y="33444"/>
                  <a:pt x="716176" y="15901"/>
                </a:cubicBezTo>
                <a:cubicBezTo>
                  <a:pt x="719788" y="14869"/>
                  <a:pt x="722884" y="14353"/>
                  <a:pt x="726496" y="14353"/>
                </a:cubicBezTo>
                <a:cubicBezTo>
                  <a:pt x="736299" y="14869"/>
                  <a:pt x="742491" y="21060"/>
                  <a:pt x="748167" y="28800"/>
                </a:cubicBezTo>
                <a:cubicBezTo>
                  <a:pt x="781189" y="76786"/>
                  <a:pt x="814728" y="124772"/>
                  <a:pt x="847750" y="172758"/>
                </a:cubicBezTo>
                <a:cubicBezTo>
                  <a:pt x="855490" y="183593"/>
                  <a:pt x="865810" y="188753"/>
                  <a:pt x="878709" y="187721"/>
                </a:cubicBezTo>
                <a:cubicBezTo>
                  <a:pt x="896252" y="186173"/>
                  <a:pt x="914312" y="185657"/>
                  <a:pt x="931855" y="185657"/>
                </a:cubicBezTo>
                <a:cubicBezTo>
                  <a:pt x="939079" y="185657"/>
                  <a:pt x="944239" y="183077"/>
                  <a:pt x="948366" y="177401"/>
                </a:cubicBezTo>
                <a:cubicBezTo>
                  <a:pt x="950430" y="174822"/>
                  <a:pt x="952494" y="171726"/>
                  <a:pt x="954042" y="169146"/>
                </a:cubicBezTo>
                <a:cubicBezTo>
                  <a:pt x="962814" y="153150"/>
                  <a:pt x="971069" y="137155"/>
                  <a:pt x="979840" y="121676"/>
                </a:cubicBezTo>
                <a:cubicBezTo>
                  <a:pt x="998932" y="85558"/>
                  <a:pt x="1018539" y="49955"/>
                  <a:pt x="1037630" y="13837"/>
                </a:cubicBezTo>
                <a:cubicBezTo>
                  <a:pt x="1043822" y="2485"/>
                  <a:pt x="1053626" y="-2159"/>
                  <a:pt x="1066525" y="937"/>
                </a:cubicBezTo>
                <a:cubicBezTo>
                  <a:pt x="1122251" y="14353"/>
                  <a:pt x="1177976" y="27252"/>
                  <a:pt x="1233702" y="40667"/>
                </a:cubicBezTo>
                <a:cubicBezTo>
                  <a:pt x="1245569" y="43763"/>
                  <a:pt x="1252793" y="52535"/>
                  <a:pt x="1253309" y="64918"/>
                </a:cubicBezTo>
                <a:cubicBezTo>
                  <a:pt x="1253825" y="71626"/>
                  <a:pt x="1253825" y="78334"/>
                  <a:pt x="1254341" y="85042"/>
                </a:cubicBezTo>
                <a:cubicBezTo>
                  <a:pt x="1255888" y="126836"/>
                  <a:pt x="1256921" y="168630"/>
                  <a:pt x="1258468" y="209908"/>
                </a:cubicBezTo>
                <a:cubicBezTo>
                  <a:pt x="1258985" y="221260"/>
                  <a:pt x="1259501" y="233127"/>
                  <a:pt x="1260016" y="244478"/>
                </a:cubicBezTo>
                <a:cubicBezTo>
                  <a:pt x="1260532" y="255830"/>
                  <a:pt x="1266208" y="264602"/>
                  <a:pt x="1276012" y="270277"/>
                </a:cubicBezTo>
                <a:cubicBezTo>
                  <a:pt x="1288395" y="277501"/>
                  <a:pt x="1301295" y="284209"/>
                  <a:pt x="1313678" y="291948"/>
                </a:cubicBezTo>
                <a:cubicBezTo>
                  <a:pt x="1326062" y="299172"/>
                  <a:pt x="1337413" y="298656"/>
                  <a:pt x="1349797" y="291948"/>
                </a:cubicBezTo>
                <a:cubicBezTo>
                  <a:pt x="1400879" y="263570"/>
                  <a:pt x="1451444" y="235191"/>
                  <a:pt x="1502526" y="206812"/>
                </a:cubicBezTo>
                <a:cubicBezTo>
                  <a:pt x="1514394" y="200105"/>
                  <a:pt x="1525745" y="202168"/>
                  <a:pt x="1535033" y="211456"/>
                </a:cubicBezTo>
                <a:cubicBezTo>
                  <a:pt x="1574763" y="251702"/>
                  <a:pt x="1613977" y="292464"/>
                  <a:pt x="1653707" y="332711"/>
                </a:cubicBezTo>
                <a:cubicBezTo>
                  <a:pt x="1664027" y="343546"/>
                  <a:pt x="1665575" y="353350"/>
                  <a:pt x="1657835" y="366249"/>
                </a:cubicBezTo>
                <a:cubicBezTo>
                  <a:pt x="1628424" y="416299"/>
                  <a:pt x="1598497" y="465833"/>
                  <a:pt x="1569087" y="515883"/>
                </a:cubicBezTo>
                <a:cubicBezTo>
                  <a:pt x="1562379" y="527234"/>
                  <a:pt x="1561863" y="539102"/>
                  <a:pt x="1568571" y="550453"/>
                </a:cubicBezTo>
                <a:cubicBezTo>
                  <a:pt x="1576311" y="564384"/>
                  <a:pt x="1583534" y="578316"/>
                  <a:pt x="1591274" y="592247"/>
                </a:cubicBezTo>
                <a:cubicBezTo>
                  <a:pt x="1596950" y="602567"/>
                  <a:pt x="1605721" y="608243"/>
                  <a:pt x="1617589" y="608759"/>
                </a:cubicBezTo>
                <a:cubicBezTo>
                  <a:pt x="1637196" y="610307"/>
                  <a:pt x="1657319" y="611339"/>
                  <a:pt x="1676926" y="612886"/>
                </a:cubicBezTo>
                <a:cubicBezTo>
                  <a:pt x="1717172" y="615466"/>
                  <a:pt x="1757419" y="618046"/>
                  <a:pt x="1797665" y="620626"/>
                </a:cubicBezTo>
                <a:cubicBezTo>
                  <a:pt x="1809016" y="621142"/>
                  <a:pt x="1818304" y="628882"/>
                  <a:pt x="1820884" y="640233"/>
                </a:cubicBezTo>
                <a:cubicBezTo>
                  <a:pt x="1833267" y="695959"/>
                  <a:pt x="1845135" y="752200"/>
                  <a:pt x="1857518" y="808442"/>
                </a:cubicBezTo>
                <a:cubicBezTo>
                  <a:pt x="1859066" y="816181"/>
                  <a:pt x="1857002" y="822889"/>
                  <a:pt x="1851842" y="829081"/>
                </a:cubicBezTo>
                <a:cubicBezTo>
                  <a:pt x="1849262" y="832177"/>
                  <a:pt x="1845135" y="834241"/>
                  <a:pt x="1841523" y="836305"/>
                </a:cubicBezTo>
                <a:cubicBezTo>
                  <a:pt x="1789925" y="862103"/>
                  <a:pt x="1738327" y="887902"/>
                  <a:pt x="1686214" y="913701"/>
                </a:cubicBezTo>
                <a:cubicBezTo>
                  <a:pt x="1675378" y="919377"/>
                  <a:pt x="1669187" y="927633"/>
                  <a:pt x="1668670" y="940016"/>
                </a:cubicBezTo>
                <a:cubicBezTo>
                  <a:pt x="1667639" y="959623"/>
                  <a:pt x="1666090" y="978714"/>
                  <a:pt x="1665059" y="998322"/>
                </a:cubicBezTo>
                <a:cubicBezTo>
                  <a:pt x="1664543" y="1009673"/>
                  <a:pt x="1668670" y="1019477"/>
                  <a:pt x="1678474" y="1026184"/>
                </a:cubicBezTo>
                <a:cubicBezTo>
                  <a:pt x="1726460" y="1061271"/>
                  <a:pt x="1773930" y="1096873"/>
                  <a:pt x="1821916" y="1131960"/>
                </a:cubicBezTo>
                <a:cubicBezTo>
                  <a:pt x="1833267" y="1140215"/>
                  <a:pt x="1836879" y="1150535"/>
                  <a:pt x="1831720" y="1163950"/>
                </a:cubicBezTo>
                <a:cubicBezTo>
                  <a:pt x="1822948" y="1188201"/>
                  <a:pt x="1814176" y="1212452"/>
                  <a:pt x="1805404" y="1236703"/>
                </a:cubicBezTo>
                <a:cubicBezTo>
                  <a:pt x="1795601" y="1263534"/>
                  <a:pt x="1785798" y="1290881"/>
                  <a:pt x="1775478" y="1317711"/>
                </a:cubicBezTo>
                <a:cubicBezTo>
                  <a:pt x="1771350" y="1329063"/>
                  <a:pt x="1761546" y="1335255"/>
                  <a:pt x="1750195" y="1334223"/>
                </a:cubicBezTo>
                <a:cubicBezTo>
                  <a:pt x="1728524" y="1332159"/>
                  <a:pt x="1707369" y="1329579"/>
                  <a:pt x="1685698" y="1327515"/>
                </a:cubicBezTo>
                <a:cubicBezTo>
                  <a:pt x="1648548" y="1323387"/>
                  <a:pt x="1611397" y="1319259"/>
                  <a:pt x="1574247" y="1315648"/>
                </a:cubicBezTo>
                <a:cubicBezTo>
                  <a:pt x="1562379" y="1314616"/>
                  <a:pt x="1553092" y="1318743"/>
                  <a:pt x="1545868" y="1328547"/>
                </a:cubicBezTo>
                <a:cubicBezTo>
                  <a:pt x="1532453" y="1346606"/>
                  <a:pt x="1519553" y="1365181"/>
                  <a:pt x="1505622" y="1383241"/>
                </a:cubicBezTo>
                <a:cubicBezTo>
                  <a:pt x="1497366" y="1394076"/>
                  <a:pt x="1496334" y="1405428"/>
                  <a:pt x="1500978" y="1417811"/>
                </a:cubicBezTo>
                <a:cubicBezTo>
                  <a:pt x="1521617" y="1472505"/>
                  <a:pt x="1542772" y="1527198"/>
                  <a:pt x="1563411" y="1581892"/>
                </a:cubicBezTo>
                <a:cubicBezTo>
                  <a:pt x="1569087" y="1596339"/>
                  <a:pt x="1565991" y="1606143"/>
                  <a:pt x="1554124" y="1615430"/>
                </a:cubicBezTo>
                <a:cubicBezTo>
                  <a:pt x="1512845" y="1646389"/>
                  <a:pt x="1472083" y="1677864"/>
                  <a:pt x="1430805" y="1708822"/>
                </a:cubicBezTo>
                <a:cubicBezTo>
                  <a:pt x="1418938" y="1717594"/>
                  <a:pt x="1408618" y="1717594"/>
                  <a:pt x="1397266" y="1708306"/>
                </a:cubicBezTo>
                <a:cubicBezTo>
                  <a:pt x="1352892" y="1672704"/>
                  <a:pt x="1308003" y="1636585"/>
                  <a:pt x="1263628" y="1600467"/>
                </a:cubicBezTo>
                <a:cubicBezTo>
                  <a:pt x="1253825" y="1592727"/>
                  <a:pt x="1243505" y="1590147"/>
                  <a:pt x="1232154" y="1594275"/>
                </a:cubicBezTo>
                <a:cubicBezTo>
                  <a:pt x="1205839" y="1604079"/>
                  <a:pt x="1179524" y="1613883"/>
                  <a:pt x="1153725" y="1624202"/>
                </a:cubicBezTo>
                <a:cubicBezTo>
                  <a:pt x="1143406" y="1628330"/>
                  <a:pt x="1137214" y="1636070"/>
                  <a:pt x="1134634" y="1646905"/>
                </a:cubicBezTo>
                <a:cubicBezTo>
                  <a:pt x="1131022" y="1663932"/>
                  <a:pt x="1127411" y="1681475"/>
                  <a:pt x="1123798" y="1698503"/>
                </a:cubicBezTo>
                <a:cubicBezTo>
                  <a:pt x="1115027" y="1739781"/>
                  <a:pt x="1106771" y="1780543"/>
                  <a:pt x="1097999" y="1821821"/>
                </a:cubicBezTo>
                <a:cubicBezTo>
                  <a:pt x="1095420" y="1833689"/>
                  <a:pt x="1088196" y="1840913"/>
                  <a:pt x="1076329" y="1842460"/>
                </a:cubicBezTo>
                <a:cubicBezTo>
                  <a:pt x="1048982" y="1846072"/>
                  <a:pt x="1021635" y="1848652"/>
                  <a:pt x="994288" y="1851232"/>
                </a:cubicBezTo>
                <a:cubicBezTo>
                  <a:pt x="980873" y="1850200"/>
                  <a:pt x="970037" y="1851232"/>
                  <a:pt x="959201" y="1852264"/>
                </a:cubicBezTo>
                <a:close/>
                <a:moveTo>
                  <a:pt x="928759" y="382245"/>
                </a:moveTo>
                <a:cubicBezTo>
                  <a:pt x="633620" y="381729"/>
                  <a:pt x="388015" y="619594"/>
                  <a:pt x="386983" y="921957"/>
                </a:cubicBezTo>
                <a:cubicBezTo>
                  <a:pt x="385951" y="1222772"/>
                  <a:pt x="627428" y="1464765"/>
                  <a:pt x="926695" y="1465797"/>
                </a:cubicBezTo>
                <a:cubicBezTo>
                  <a:pt x="1229058" y="1466829"/>
                  <a:pt x="1470019" y="1222772"/>
                  <a:pt x="1470535" y="924537"/>
                </a:cubicBezTo>
                <a:cubicBezTo>
                  <a:pt x="1470535" y="625270"/>
                  <a:pt x="1228026" y="381729"/>
                  <a:pt x="928759" y="382245"/>
                </a:cubicBezTo>
                <a:close/>
              </a:path>
            </a:pathLst>
          </a:custGeom>
          <a:solidFill>
            <a:schemeClr val="accent3"/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02" name="Freeform: Shape 35">
            <a:extLst>
              <a:ext uri="{FF2B5EF4-FFF2-40B4-BE49-F238E27FC236}">
                <a16:creationId xmlns:a16="http://schemas.microsoft.com/office/drawing/2014/main" id="{808C7461-80DB-4816-8F45-C349976BF8FA}"/>
              </a:ext>
            </a:extLst>
          </p:cNvPr>
          <p:cNvSpPr/>
          <p:nvPr/>
        </p:nvSpPr>
        <p:spPr>
          <a:xfrm>
            <a:off x="1394119" y="2137547"/>
            <a:ext cx="1222046" cy="1215254"/>
          </a:xfrm>
          <a:custGeom>
            <a:avLst/>
            <a:gdLst>
              <a:gd name="connsiteX0" fmla="*/ 959201 w 1857518"/>
              <a:gd name="connsiteY0" fmla="*/ 1852264 h 1847198"/>
              <a:gd name="connsiteX1" fmla="*/ 910700 w 1857518"/>
              <a:gd name="connsiteY1" fmla="*/ 1852264 h 1847198"/>
              <a:gd name="connsiteX2" fmla="*/ 891608 w 1857518"/>
              <a:gd name="connsiteY2" fmla="*/ 1830593 h 1847198"/>
              <a:gd name="connsiteX3" fmla="*/ 838463 w 1857518"/>
              <a:gd name="connsiteY3" fmla="*/ 1669608 h 1847198"/>
              <a:gd name="connsiteX4" fmla="*/ 813180 w 1857518"/>
              <a:gd name="connsiteY4" fmla="*/ 1646905 h 1847198"/>
              <a:gd name="connsiteX5" fmla="*/ 730624 w 1857518"/>
              <a:gd name="connsiteY5" fmla="*/ 1628330 h 1847198"/>
              <a:gd name="connsiteX6" fmla="*/ 693990 w 1857518"/>
              <a:gd name="connsiteY6" fmla="*/ 1639165 h 1847198"/>
              <a:gd name="connsiteX7" fmla="*/ 573251 w 1857518"/>
              <a:gd name="connsiteY7" fmla="*/ 1761452 h 1847198"/>
              <a:gd name="connsiteX8" fmla="*/ 542292 w 1857518"/>
              <a:gd name="connsiteY8" fmla="*/ 1766612 h 1847198"/>
              <a:gd name="connsiteX9" fmla="*/ 412782 w 1857518"/>
              <a:gd name="connsiteY9" fmla="*/ 1693859 h 1847198"/>
              <a:gd name="connsiteX10" fmla="*/ 398334 w 1857518"/>
              <a:gd name="connsiteY10" fmla="*/ 1660836 h 1847198"/>
              <a:gd name="connsiteX11" fmla="*/ 440644 w 1857518"/>
              <a:gd name="connsiteY11" fmla="*/ 1494176 h 1847198"/>
              <a:gd name="connsiteX12" fmla="*/ 432904 w 1857518"/>
              <a:gd name="connsiteY12" fmla="*/ 1462185 h 1847198"/>
              <a:gd name="connsiteX13" fmla="*/ 370471 w 1857518"/>
              <a:gd name="connsiteY13" fmla="*/ 1397172 h 1847198"/>
              <a:gd name="connsiteX14" fmla="*/ 340545 w 1857518"/>
              <a:gd name="connsiteY14" fmla="*/ 1388400 h 1847198"/>
              <a:gd name="connsiteX15" fmla="*/ 310618 w 1857518"/>
              <a:gd name="connsiteY15" fmla="*/ 1395108 h 1847198"/>
              <a:gd name="connsiteX16" fmla="*/ 170273 w 1857518"/>
              <a:gd name="connsiteY16" fmla="*/ 1426583 h 1847198"/>
              <a:gd name="connsiteX17" fmla="*/ 141377 w 1857518"/>
              <a:gd name="connsiteY17" fmla="*/ 1413683 h 1847198"/>
              <a:gd name="connsiteX18" fmla="*/ 70689 w 1857518"/>
              <a:gd name="connsiteY18" fmla="*/ 1276949 h 1847198"/>
              <a:gd name="connsiteX19" fmla="*/ 75848 w 1857518"/>
              <a:gd name="connsiteY19" fmla="*/ 1247539 h 1847198"/>
              <a:gd name="connsiteX20" fmla="*/ 206391 w 1857518"/>
              <a:gd name="connsiteY20" fmla="*/ 1126284 h 1847198"/>
              <a:gd name="connsiteX21" fmla="*/ 216710 w 1857518"/>
              <a:gd name="connsiteY21" fmla="*/ 1096873 h 1847198"/>
              <a:gd name="connsiteX22" fmla="*/ 201231 w 1857518"/>
              <a:gd name="connsiteY22" fmla="*/ 1012769 h 1847198"/>
              <a:gd name="connsiteX23" fmla="*/ 181108 w 1857518"/>
              <a:gd name="connsiteY23" fmla="*/ 989034 h 1847198"/>
              <a:gd name="connsiteX24" fmla="*/ 67077 w 1857518"/>
              <a:gd name="connsiteY24" fmla="*/ 947240 h 1847198"/>
              <a:gd name="connsiteX25" fmla="*/ 0 w 1857518"/>
              <a:gd name="connsiteY25" fmla="*/ 921957 h 1847198"/>
              <a:gd name="connsiteX26" fmla="*/ 0 w 1857518"/>
              <a:gd name="connsiteY26" fmla="*/ 893062 h 1847198"/>
              <a:gd name="connsiteX27" fmla="*/ 4643 w 1857518"/>
              <a:gd name="connsiteY27" fmla="*/ 842496 h 1847198"/>
              <a:gd name="connsiteX28" fmla="*/ 17543 w 1857518"/>
              <a:gd name="connsiteY28" fmla="*/ 743945 h 1847198"/>
              <a:gd name="connsiteX29" fmla="*/ 38182 w 1857518"/>
              <a:gd name="connsiteY29" fmla="*/ 723305 h 1847198"/>
              <a:gd name="connsiteX30" fmla="*/ 214131 w 1857518"/>
              <a:gd name="connsiteY30" fmla="*/ 691315 h 1847198"/>
              <a:gd name="connsiteX31" fmla="*/ 239929 w 1857518"/>
              <a:gd name="connsiteY31" fmla="*/ 671192 h 1847198"/>
              <a:gd name="connsiteX32" fmla="*/ 266760 w 1857518"/>
              <a:gd name="connsiteY32" fmla="*/ 606695 h 1847198"/>
              <a:gd name="connsiteX33" fmla="*/ 262116 w 1857518"/>
              <a:gd name="connsiteY33" fmla="*/ 570060 h 1847198"/>
              <a:gd name="connsiteX34" fmla="*/ 159437 w 1857518"/>
              <a:gd name="connsiteY34" fmla="*/ 434874 h 1847198"/>
              <a:gd name="connsiteX35" fmla="*/ 159953 w 1857518"/>
              <a:gd name="connsiteY35" fmla="*/ 401336 h 1847198"/>
              <a:gd name="connsiteX36" fmla="*/ 259536 w 1857518"/>
              <a:gd name="connsiteY36" fmla="*/ 278017 h 1847198"/>
              <a:gd name="connsiteX37" fmla="*/ 294623 w 1857518"/>
              <a:gd name="connsiteY37" fmla="*/ 268729 h 1847198"/>
              <a:gd name="connsiteX38" fmla="*/ 457672 w 1857518"/>
              <a:gd name="connsiteY38" fmla="*/ 336322 h 1847198"/>
              <a:gd name="connsiteX39" fmla="*/ 489146 w 1857518"/>
              <a:gd name="connsiteY39" fmla="*/ 333743 h 1847198"/>
              <a:gd name="connsiteX40" fmla="*/ 540744 w 1857518"/>
              <a:gd name="connsiteY40" fmla="*/ 298140 h 1847198"/>
              <a:gd name="connsiteX41" fmla="*/ 553127 w 1857518"/>
              <a:gd name="connsiteY41" fmla="*/ 273889 h 1847198"/>
              <a:gd name="connsiteX42" fmla="*/ 552096 w 1857518"/>
              <a:gd name="connsiteY42" fmla="*/ 255830 h 1847198"/>
              <a:gd name="connsiteX43" fmla="*/ 545904 w 1857518"/>
              <a:gd name="connsiteY43" fmla="*/ 175854 h 1847198"/>
              <a:gd name="connsiteX44" fmla="*/ 539712 w 1857518"/>
              <a:gd name="connsiteY44" fmla="*/ 95877 h 1847198"/>
              <a:gd name="connsiteX45" fmla="*/ 556739 w 1857518"/>
              <a:gd name="connsiteY45" fmla="*/ 69562 h 1847198"/>
              <a:gd name="connsiteX46" fmla="*/ 716176 w 1857518"/>
              <a:gd name="connsiteY46" fmla="*/ 15901 h 1847198"/>
              <a:gd name="connsiteX47" fmla="*/ 726496 w 1857518"/>
              <a:gd name="connsiteY47" fmla="*/ 14353 h 1847198"/>
              <a:gd name="connsiteX48" fmla="*/ 748167 w 1857518"/>
              <a:gd name="connsiteY48" fmla="*/ 28800 h 1847198"/>
              <a:gd name="connsiteX49" fmla="*/ 847750 w 1857518"/>
              <a:gd name="connsiteY49" fmla="*/ 172758 h 1847198"/>
              <a:gd name="connsiteX50" fmla="*/ 878709 w 1857518"/>
              <a:gd name="connsiteY50" fmla="*/ 187721 h 1847198"/>
              <a:gd name="connsiteX51" fmla="*/ 931855 w 1857518"/>
              <a:gd name="connsiteY51" fmla="*/ 185657 h 1847198"/>
              <a:gd name="connsiteX52" fmla="*/ 948366 w 1857518"/>
              <a:gd name="connsiteY52" fmla="*/ 177401 h 1847198"/>
              <a:gd name="connsiteX53" fmla="*/ 954042 w 1857518"/>
              <a:gd name="connsiteY53" fmla="*/ 169146 h 1847198"/>
              <a:gd name="connsiteX54" fmla="*/ 979840 w 1857518"/>
              <a:gd name="connsiteY54" fmla="*/ 121676 h 1847198"/>
              <a:gd name="connsiteX55" fmla="*/ 1037630 w 1857518"/>
              <a:gd name="connsiteY55" fmla="*/ 13837 h 1847198"/>
              <a:gd name="connsiteX56" fmla="*/ 1066525 w 1857518"/>
              <a:gd name="connsiteY56" fmla="*/ 937 h 1847198"/>
              <a:gd name="connsiteX57" fmla="*/ 1233702 w 1857518"/>
              <a:gd name="connsiteY57" fmla="*/ 40667 h 1847198"/>
              <a:gd name="connsiteX58" fmla="*/ 1253309 w 1857518"/>
              <a:gd name="connsiteY58" fmla="*/ 64918 h 1847198"/>
              <a:gd name="connsiteX59" fmla="*/ 1254341 w 1857518"/>
              <a:gd name="connsiteY59" fmla="*/ 85042 h 1847198"/>
              <a:gd name="connsiteX60" fmla="*/ 1258468 w 1857518"/>
              <a:gd name="connsiteY60" fmla="*/ 209908 h 1847198"/>
              <a:gd name="connsiteX61" fmla="*/ 1260016 w 1857518"/>
              <a:gd name="connsiteY61" fmla="*/ 244478 h 1847198"/>
              <a:gd name="connsiteX62" fmla="*/ 1276012 w 1857518"/>
              <a:gd name="connsiteY62" fmla="*/ 270277 h 1847198"/>
              <a:gd name="connsiteX63" fmla="*/ 1313678 w 1857518"/>
              <a:gd name="connsiteY63" fmla="*/ 291948 h 1847198"/>
              <a:gd name="connsiteX64" fmla="*/ 1349797 w 1857518"/>
              <a:gd name="connsiteY64" fmla="*/ 291948 h 1847198"/>
              <a:gd name="connsiteX65" fmla="*/ 1502526 w 1857518"/>
              <a:gd name="connsiteY65" fmla="*/ 206812 h 1847198"/>
              <a:gd name="connsiteX66" fmla="*/ 1535033 w 1857518"/>
              <a:gd name="connsiteY66" fmla="*/ 211456 h 1847198"/>
              <a:gd name="connsiteX67" fmla="*/ 1653707 w 1857518"/>
              <a:gd name="connsiteY67" fmla="*/ 332711 h 1847198"/>
              <a:gd name="connsiteX68" fmla="*/ 1657835 w 1857518"/>
              <a:gd name="connsiteY68" fmla="*/ 366249 h 1847198"/>
              <a:gd name="connsiteX69" fmla="*/ 1569087 w 1857518"/>
              <a:gd name="connsiteY69" fmla="*/ 515883 h 1847198"/>
              <a:gd name="connsiteX70" fmla="*/ 1568571 w 1857518"/>
              <a:gd name="connsiteY70" fmla="*/ 550453 h 1847198"/>
              <a:gd name="connsiteX71" fmla="*/ 1591274 w 1857518"/>
              <a:gd name="connsiteY71" fmla="*/ 592247 h 1847198"/>
              <a:gd name="connsiteX72" fmla="*/ 1617589 w 1857518"/>
              <a:gd name="connsiteY72" fmla="*/ 608759 h 1847198"/>
              <a:gd name="connsiteX73" fmla="*/ 1676926 w 1857518"/>
              <a:gd name="connsiteY73" fmla="*/ 612886 h 1847198"/>
              <a:gd name="connsiteX74" fmla="*/ 1797665 w 1857518"/>
              <a:gd name="connsiteY74" fmla="*/ 620626 h 1847198"/>
              <a:gd name="connsiteX75" fmla="*/ 1820884 w 1857518"/>
              <a:gd name="connsiteY75" fmla="*/ 640233 h 1847198"/>
              <a:gd name="connsiteX76" fmla="*/ 1857518 w 1857518"/>
              <a:gd name="connsiteY76" fmla="*/ 808442 h 1847198"/>
              <a:gd name="connsiteX77" fmla="*/ 1851842 w 1857518"/>
              <a:gd name="connsiteY77" fmla="*/ 829081 h 1847198"/>
              <a:gd name="connsiteX78" fmla="*/ 1841523 w 1857518"/>
              <a:gd name="connsiteY78" fmla="*/ 836305 h 1847198"/>
              <a:gd name="connsiteX79" fmla="*/ 1686214 w 1857518"/>
              <a:gd name="connsiteY79" fmla="*/ 913701 h 1847198"/>
              <a:gd name="connsiteX80" fmla="*/ 1668670 w 1857518"/>
              <a:gd name="connsiteY80" fmla="*/ 940016 h 1847198"/>
              <a:gd name="connsiteX81" fmla="*/ 1665059 w 1857518"/>
              <a:gd name="connsiteY81" fmla="*/ 998322 h 1847198"/>
              <a:gd name="connsiteX82" fmla="*/ 1678474 w 1857518"/>
              <a:gd name="connsiteY82" fmla="*/ 1026184 h 1847198"/>
              <a:gd name="connsiteX83" fmla="*/ 1821916 w 1857518"/>
              <a:gd name="connsiteY83" fmla="*/ 1131960 h 1847198"/>
              <a:gd name="connsiteX84" fmla="*/ 1831720 w 1857518"/>
              <a:gd name="connsiteY84" fmla="*/ 1163950 h 1847198"/>
              <a:gd name="connsiteX85" fmla="*/ 1805404 w 1857518"/>
              <a:gd name="connsiteY85" fmla="*/ 1236703 h 1847198"/>
              <a:gd name="connsiteX86" fmla="*/ 1775478 w 1857518"/>
              <a:gd name="connsiteY86" fmla="*/ 1317711 h 1847198"/>
              <a:gd name="connsiteX87" fmla="*/ 1750195 w 1857518"/>
              <a:gd name="connsiteY87" fmla="*/ 1334223 h 1847198"/>
              <a:gd name="connsiteX88" fmla="*/ 1685698 w 1857518"/>
              <a:gd name="connsiteY88" fmla="*/ 1327515 h 1847198"/>
              <a:gd name="connsiteX89" fmla="*/ 1574247 w 1857518"/>
              <a:gd name="connsiteY89" fmla="*/ 1315648 h 1847198"/>
              <a:gd name="connsiteX90" fmla="*/ 1545868 w 1857518"/>
              <a:gd name="connsiteY90" fmla="*/ 1328547 h 1847198"/>
              <a:gd name="connsiteX91" fmla="*/ 1505622 w 1857518"/>
              <a:gd name="connsiteY91" fmla="*/ 1383241 h 1847198"/>
              <a:gd name="connsiteX92" fmla="*/ 1500978 w 1857518"/>
              <a:gd name="connsiteY92" fmla="*/ 1417811 h 1847198"/>
              <a:gd name="connsiteX93" fmla="*/ 1563411 w 1857518"/>
              <a:gd name="connsiteY93" fmla="*/ 1581892 h 1847198"/>
              <a:gd name="connsiteX94" fmla="*/ 1554124 w 1857518"/>
              <a:gd name="connsiteY94" fmla="*/ 1615430 h 1847198"/>
              <a:gd name="connsiteX95" fmla="*/ 1430805 w 1857518"/>
              <a:gd name="connsiteY95" fmla="*/ 1708822 h 1847198"/>
              <a:gd name="connsiteX96" fmla="*/ 1397266 w 1857518"/>
              <a:gd name="connsiteY96" fmla="*/ 1708306 h 1847198"/>
              <a:gd name="connsiteX97" fmla="*/ 1263628 w 1857518"/>
              <a:gd name="connsiteY97" fmla="*/ 1600467 h 1847198"/>
              <a:gd name="connsiteX98" fmla="*/ 1232154 w 1857518"/>
              <a:gd name="connsiteY98" fmla="*/ 1594275 h 1847198"/>
              <a:gd name="connsiteX99" fmla="*/ 1153725 w 1857518"/>
              <a:gd name="connsiteY99" fmla="*/ 1624202 h 1847198"/>
              <a:gd name="connsiteX100" fmla="*/ 1134634 w 1857518"/>
              <a:gd name="connsiteY100" fmla="*/ 1646905 h 1847198"/>
              <a:gd name="connsiteX101" fmla="*/ 1123798 w 1857518"/>
              <a:gd name="connsiteY101" fmla="*/ 1698503 h 1847198"/>
              <a:gd name="connsiteX102" fmla="*/ 1097999 w 1857518"/>
              <a:gd name="connsiteY102" fmla="*/ 1821821 h 1847198"/>
              <a:gd name="connsiteX103" fmla="*/ 1076329 w 1857518"/>
              <a:gd name="connsiteY103" fmla="*/ 1842460 h 1847198"/>
              <a:gd name="connsiteX104" fmla="*/ 994288 w 1857518"/>
              <a:gd name="connsiteY104" fmla="*/ 1851232 h 1847198"/>
              <a:gd name="connsiteX105" fmla="*/ 959201 w 1857518"/>
              <a:gd name="connsiteY105" fmla="*/ 1852264 h 1847198"/>
              <a:gd name="connsiteX106" fmla="*/ 928759 w 1857518"/>
              <a:gd name="connsiteY106" fmla="*/ 382245 h 1847198"/>
              <a:gd name="connsiteX107" fmla="*/ 386983 w 1857518"/>
              <a:gd name="connsiteY107" fmla="*/ 921957 h 1847198"/>
              <a:gd name="connsiteX108" fmla="*/ 926695 w 1857518"/>
              <a:gd name="connsiteY108" fmla="*/ 1465797 h 1847198"/>
              <a:gd name="connsiteX109" fmla="*/ 1470535 w 1857518"/>
              <a:gd name="connsiteY109" fmla="*/ 924537 h 1847198"/>
              <a:gd name="connsiteX110" fmla="*/ 928759 w 1857518"/>
              <a:gd name="connsiteY110" fmla="*/ 382245 h 1847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857518" h="1847198">
                <a:moveTo>
                  <a:pt x="959201" y="1852264"/>
                </a:moveTo>
                <a:cubicBezTo>
                  <a:pt x="943206" y="1852264"/>
                  <a:pt x="927211" y="1852264"/>
                  <a:pt x="910700" y="1852264"/>
                </a:cubicBezTo>
                <a:cubicBezTo>
                  <a:pt x="900380" y="1848652"/>
                  <a:pt x="894704" y="1840913"/>
                  <a:pt x="891608" y="1830593"/>
                </a:cubicBezTo>
                <a:cubicBezTo>
                  <a:pt x="874065" y="1776931"/>
                  <a:pt x="856006" y="1723270"/>
                  <a:pt x="838463" y="1669608"/>
                </a:cubicBezTo>
                <a:cubicBezTo>
                  <a:pt x="834335" y="1657224"/>
                  <a:pt x="826080" y="1649485"/>
                  <a:pt x="813180" y="1646905"/>
                </a:cubicBezTo>
                <a:cubicBezTo>
                  <a:pt x="785833" y="1640713"/>
                  <a:pt x="757970" y="1635037"/>
                  <a:pt x="730624" y="1628330"/>
                </a:cubicBezTo>
                <a:cubicBezTo>
                  <a:pt x="716176" y="1624718"/>
                  <a:pt x="704309" y="1628330"/>
                  <a:pt x="693990" y="1639165"/>
                </a:cubicBezTo>
                <a:cubicBezTo>
                  <a:pt x="654259" y="1680443"/>
                  <a:pt x="613497" y="1720690"/>
                  <a:pt x="573251" y="1761452"/>
                </a:cubicBezTo>
                <a:cubicBezTo>
                  <a:pt x="563963" y="1770739"/>
                  <a:pt x="553127" y="1772804"/>
                  <a:pt x="542292" y="1766612"/>
                </a:cubicBezTo>
                <a:cubicBezTo>
                  <a:pt x="498950" y="1742361"/>
                  <a:pt x="456123" y="1718110"/>
                  <a:pt x="412782" y="1693859"/>
                </a:cubicBezTo>
                <a:cubicBezTo>
                  <a:pt x="397818" y="1685603"/>
                  <a:pt x="394206" y="1676832"/>
                  <a:pt x="398334" y="1660836"/>
                </a:cubicBezTo>
                <a:cubicBezTo>
                  <a:pt x="412265" y="1605111"/>
                  <a:pt x="426713" y="1549901"/>
                  <a:pt x="440644" y="1494176"/>
                </a:cubicBezTo>
                <a:cubicBezTo>
                  <a:pt x="443741" y="1482308"/>
                  <a:pt x="441676" y="1471473"/>
                  <a:pt x="432904" y="1462185"/>
                </a:cubicBezTo>
                <a:cubicBezTo>
                  <a:pt x="412265" y="1440514"/>
                  <a:pt x="391110" y="1418843"/>
                  <a:pt x="370471" y="1397172"/>
                </a:cubicBezTo>
                <a:cubicBezTo>
                  <a:pt x="362216" y="1388400"/>
                  <a:pt x="351896" y="1385820"/>
                  <a:pt x="340545" y="1388400"/>
                </a:cubicBezTo>
                <a:cubicBezTo>
                  <a:pt x="330226" y="1390464"/>
                  <a:pt x="320422" y="1393044"/>
                  <a:pt x="310618" y="1395108"/>
                </a:cubicBezTo>
                <a:cubicBezTo>
                  <a:pt x="263664" y="1405428"/>
                  <a:pt x="217226" y="1416263"/>
                  <a:pt x="170273" y="1426583"/>
                </a:cubicBezTo>
                <a:cubicBezTo>
                  <a:pt x="157373" y="1429679"/>
                  <a:pt x="147054" y="1425035"/>
                  <a:pt x="141377" y="1413683"/>
                </a:cubicBezTo>
                <a:cubicBezTo>
                  <a:pt x="117642" y="1368277"/>
                  <a:pt x="94423" y="1322355"/>
                  <a:pt x="70689" y="1276949"/>
                </a:cubicBezTo>
                <a:cubicBezTo>
                  <a:pt x="65529" y="1266630"/>
                  <a:pt x="67593" y="1255278"/>
                  <a:pt x="75848" y="1247539"/>
                </a:cubicBezTo>
                <a:cubicBezTo>
                  <a:pt x="119191" y="1207292"/>
                  <a:pt x="163049" y="1166530"/>
                  <a:pt x="206391" y="1126284"/>
                </a:cubicBezTo>
                <a:cubicBezTo>
                  <a:pt x="215162" y="1118544"/>
                  <a:pt x="218258" y="1108225"/>
                  <a:pt x="216710" y="1096873"/>
                </a:cubicBezTo>
                <a:cubicBezTo>
                  <a:pt x="211551" y="1069010"/>
                  <a:pt x="206391" y="1040631"/>
                  <a:pt x="201231" y="1012769"/>
                </a:cubicBezTo>
                <a:cubicBezTo>
                  <a:pt x="199167" y="1000901"/>
                  <a:pt x="192459" y="993162"/>
                  <a:pt x="181108" y="989034"/>
                </a:cubicBezTo>
                <a:cubicBezTo>
                  <a:pt x="142925" y="975103"/>
                  <a:pt x="104743" y="961171"/>
                  <a:pt x="67077" y="947240"/>
                </a:cubicBezTo>
                <a:cubicBezTo>
                  <a:pt x="44890" y="938984"/>
                  <a:pt x="22187" y="931760"/>
                  <a:pt x="0" y="921957"/>
                </a:cubicBezTo>
                <a:cubicBezTo>
                  <a:pt x="0" y="912153"/>
                  <a:pt x="0" y="902866"/>
                  <a:pt x="0" y="893062"/>
                </a:cubicBezTo>
                <a:cubicBezTo>
                  <a:pt x="1548" y="876035"/>
                  <a:pt x="3096" y="859524"/>
                  <a:pt x="4643" y="842496"/>
                </a:cubicBezTo>
                <a:cubicBezTo>
                  <a:pt x="7740" y="809474"/>
                  <a:pt x="12383" y="776451"/>
                  <a:pt x="17543" y="743945"/>
                </a:cubicBezTo>
                <a:cubicBezTo>
                  <a:pt x="19091" y="733109"/>
                  <a:pt x="26831" y="725369"/>
                  <a:pt x="38182" y="723305"/>
                </a:cubicBezTo>
                <a:cubicBezTo>
                  <a:pt x="97003" y="712470"/>
                  <a:pt x="155309" y="702150"/>
                  <a:pt x="214131" y="691315"/>
                </a:cubicBezTo>
                <a:cubicBezTo>
                  <a:pt x="226514" y="689251"/>
                  <a:pt x="234770" y="682543"/>
                  <a:pt x="239929" y="671192"/>
                </a:cubicBezTo>
                <a:cubicBezTo>
                  <a:pt x="248701" y="649521"/>
                  <a:pt x="257989" y="627850"/>
                  <a:pt x="266760" y="606695"/>
                </a:cubicBezTo>
                <a:cubicBezTo>
                  <a:pt x="272436" y="593279"/>
                  <a:pt x="270888" y="581928"/>
                  <a:pt x="262116" y="570060"/>
                </a:cubicBezTo>
                <a:cubicBezTo>
                  <a:pt x="227546" y="525170"/>
                  <a:pt x="193492" y="479764"/>
                  <a:pt x="159437" y="434874"/>
                </a:cubicBezTo>
                <a:cubicBezTo>
                  <a:pt x="150665" y="423007"/>
                  <a:pt x="150665" y="412687"/>
                  <a:pt x="159953" y="401336"/>
                </a:cubicBezTo>
                <a:cubicBezTo>
                  <a:pt x="192975" y="360058"/>
                  <a:pt x="225998" y="319295"/>
                  <a:pt x="259536" y="278017"/>
                </a:cubicBezTo>
                <a:cubicBezTo>
                  <a:pt x="270372" y="265118"/>
                  <a:pt x="279144" y="262538"/>
                  <a:pt x="294623" y="268729"/>
                </a:cubicBezTo>
                <a:cubicBezTo>
                  <a:pt x="348801" y="291433"/>
                  <a:pt x="402978" y="313620"/>
                  <a:pt x="457672" y="336322"/>
                </a:cubicBezTo>
                <a:cubicBezTo>
                  <a:pt x="468507" y="340966"/>
                  <a:pt x="479342" y="340450"/>
                  <a:pt x="489146" y="333743"/>
                </a:cubicBezTo>
                <a:cubicBezTo>
                  <a:pt x="506690" y="321875"/>
                  <a:pt x="523717" y="310008"/>
                  <a:pt x="540744" y="298140"/>
                </a:cubicBezTo>
                <a:cubicBezTo>
                  <a:pt x="548999" y="292464"/>
                  <a:pt x="553127" y="284209"/>
                  <a:pt x="553127" y="273889"/>
                </a:cubicBezTo>
                <a:cubicBezTo>
                  <a:pt x="553127" y="267697"/>
                  <a:pt x="552612" y="261506"/>
                  <a:pt x="552096" y="255830"/>
                </a:cubicBezTo>
                <a:cubicBezTo>
                  <a:pt x="550032" y="228999"/>
                  <a:pt x="547968" y="202684"/>
                  <a:pt x="545904" y="175854"/>
                </a:cubicBezTo>
                <a:cubicBezTo>
                  <a:pt x="543840" y="149023"/>
                  <a:pt x="541776" y="122708"/>
                  <a:pt x="539712" y="95877"/>
                </a:cubicBezTo>
                <a:cubicBezTo>
                  <a:pt x="538680" y="83493"/>
                  <a:pt x="544872" y="73690"/>
                  <a:pt x="556739" y="69562"/>
                </a:cubicBezTo>
                <a:cubicBezTo>
                  <a:pt x="609885" y="51503"/>
                  <a:pt x="663031" y="33444"/>
                  <a:pt x="716176" y="15901"/>
                </a:cubicBezTo>
                <a:cubicBezTo>
                  <a:pt x="719788" y="14869"/>
                  <a:pt x="722884" y="14353"/>
                  <a:pt x="726496" y="14353"/>
                </a:cubicBezTo>
                <a:cubicBezTo>
                  <a:pt x="736299" y="14869"/>
                  <a:pt x="742491" y="21060"/>
                  <a:pt x="748167" y="28800"/>
                </a:cubicBezTo>
                <a:cubicBezTo>
                  <a:pt x="781189" y="76786"/>
                  <a:pt x="814728" y="124772"/>
                  <a:pt x="847750" y="172758"/>
                </a:cubicBezTo>
                <a:cubicBezTo>
                  <a:pt x="855490" y="183593"/>
                  <a:pt x="865810" y="188753"/>
                  <a:pt x="878709" y="187721"/>
                </a:cubicBezTo>
                <a:cubicBezTo>
                  <a:pt x="896252" y="186173"/>
                  <a:pt x="914312" y="185657"/>
                  <a:pt x="931855" y="185657"/>
                </a:cubicBezTo>
                <a:cubicBezTo>
                  <a:pt x="939079" y="185657"/>
                  <a:pt x="944239" y="183077"/>
                  <a:pt x="948366" y="177401"/>
                </a:cubicBezTo>
                <a:cubicBezTo>
                  <a:pt x="950430" y="174822"/>
                  <a:pt x="952494" y="171726"/>
                  <a:pt x="954042" y="169146"/>
                </a:cubicBezTo>
                <a:cubicBezTo>
                  <a:pt x="962814" y="153150"/>
                  <a:pt x="971069" y="137155"/>
                  <a:pt x="979840" y="121676"/>
                </a:cubicBezTo>
                <a:cubicBezTo>
                  <a:pt x="998932" y="85558"/>
                  <a:pt x="1018539" y="49955"/>
                  <a:pt x="1037630" y="13837"/>
                </a:cubicBezTo>
                <a:cubicBezTo>
                  <a:pt x="1043822" y="2485"/>
                  <a:pt x="1053626" y="-2159"/>
                  <a:pt x="1066525" y="937"/>
                </a:cubicBezTo>
                <a:cubicBezTo>
                  <a:pt x="1122251" y="14353"/>
                  <a:pt x="1177976" y="27252"/>
                  <a:pt x="1233702" y="40667"/>
                </a:cubicBezTo>
                <a:cubicBezTo>
                  <a:pt x="1245569" y="43763"/>
                  <a:pt x="1252793" y="52535"/>
                  <a:pt x="1253309" y="64918"/>
                </a:cubicBezTo>
                <a:cubicBezTo>
                  <a:pt x="1253825" y="71626"/>
                  <a:pt x="1253825" y="78334"/>
                  <a:pt x="1254341" y="85042"/>
                </a:cubicBezTo>
                <a:cubicBezTo>
                  <a:pt x="1255888" y="126836"/>
                  <a:pt x="1256921" y="168630"/>
                  <a:pt x="1258468" y="209908"/>
                </a:cubicBezTo>
                <a:cubicBezTo>
                  <a:pt x="1258985" y="221260"/>
                  <a:pt x="1259501" y="233127"/>
                  <a:pt x="1260016" y="244478"/>
                </a:cubicBezTo>
                <a:cubicBezTo>
                  <a:pt x="1260532" y="255830"/>
                  <a:pt x="1266208" y="264602"/>
                  <a:pt x="1276012" y="270277"/>
                </a:cubicBezTo>
                <a:cubicBezTo>
                  <a:pt x="1288395" y="277501"/>
                  <a:pt x="1301295" y="284209"/>
                  <a:pt x="1313678" y="291948"/>
                </a:cubicBezTo>
                <a:cubicBezTo>
                  <a:pt x="1326062" y="299172"/>
                  <a:pt x="1337413" y="298656"/>
                  <a:pt x="1349797" y="291948"/>
                </a:cubicBezTo>
                <a:cubicBezTo>
                  <a:pt x="1400879" y="263570"/>
                  <a:pt x="1451444" y="235191"/>
                  <a:pt x="1502526" y="206812"/>
                </a:cubicBezTo>
                <a:cubicBezTo>
                  <a:pt x="1514394" y="200105"/>
                  <a:pt x="1525745" y="202168"/>
                  <a:pt x="1535033" y="211456"/>
                </a:cubicBezTo>
                <a:cubicBezTo>
                  <a:pt x="1574763" y="251702"/>
                  <a:pt x="1613977" y="292464"/>
                  <a:pt x="1653707" y="332711"/>
                </a:cubicBezTo>
                <a:cubicBezTo>
                  <a:pt x="1664027" y="343546"/>
                  <a:pt x="1665575" y="353350"/>
                  <a:pt x="1657835" y="366249"/>
                </a:cubicBezTo>
                <a:cubicBezTo>
                  <a:pt x="1628424" y="416299"/>
                  <a:pt x="1598497" y="465833"/>
                  <a:pt x="1569087" y="515883"/>
                </a:cubicBezTo>
                <a:cubicBezTo>
                  <a:pt x="1562379" y="527234"/>
                  <a:pt x="1561863" y="539102"/>
                  <a:pt x="1568571" y="550453"/>
                </a:cubicBezTo>
                <a:cubicBezTo>
                  <a:pt x="1576311" y="564384"/>
                  <a:pt x="1583534" y="578316"/>
                  <a:pt x="1591274" y="592247"/>
                </a:cubicBezTo>
                <a:cubicBezTo>
                  <a:pt x="1596950" y="602567"/>
                  <a:pt x="1605721" y="608243"/>
                  <a:pt x="1617589" y="608759"/>
                </a:cubicBezTo>
                <a:cubicBezTo>
                  <a:pt x="1637196" y="610307"/>
                  <a:pt x="1657319" y="611339"/>
                  <a:pt x="1676926" y="612886"/>
                </a:cubicBezTo>
                <a:cubicBezTo>
                  <a:pt x="1717172" y="615466"/>
                  <a:pt x="1757419" y="618046"/>
                  <a:pt x="1797665" y="620626"/>
                </a:cubicBezTo>
                <a:cubicBezTo>
                  <a:pt x="1809016" y="621142"/>
                  <a:pt x="1818304" y="628882"/>
                  <a:pt x="1820884" y="640233"/>
                </a:cubicBezTo>
                <a:cubicBezTo>
                  <a:pt x="1833267" y="695959"/>
                  <a:pt x="1845135" y="752200"/>
                  <a:pt x="1857518" y="808442"/>
                </a:cubicBezTo>
                <a:cubicBezTo>
                  <a:pt x="1859066" y="816181"/>
                  <a:pt x="1857002" y="822889"/>
                  <a:pt x="1851842" y="829081"/>
                </a:cubicBezTo>
                <a:cubicBezTo>
                  <a:pt x="1849262" y="832177"/>
                  <a:pt x="1845135" y="834241"/>
                  <a:pt x="1841523" y="836305"/>
                </a:cubicBezTo>
                <a:cubicBezTo>
                  <a:pt x="1789925" y="862103"/>
                  <a:pt x="1738327" y="887902"/>
                  <a:pt x="1686214" y="913701"/>
                </a:cubicBezTo>
                <a:cubicBezTo>
                  <a:pt x="1675378" y="919377"/>
                  <a:pt x="1669187" y="927633"/>
                  <a:pt x="1668670" y="940016"/>
                </a:cubicBezTo>
                <a:cubicBezTo>
                  <a:pt x="1667639" y="959623"/>
                  <a:pt x="1666090" y="978714"/>
                  <a:pt x="1665059" y="998322"/>
                </a:cubicBezTo>
                <a:cubicBezTo>
                  <a:pt x="1664543" y="1009673"/>
                  <a:pt x="1668670" y="1019477"/>
                  <a:pt x="1678474" y="1026184"/>
                </a:cubicBezTo>
                <a:cubicBezTo>
                  <a:pt x="1726460" y="1061271"/>
                  <a:pt x="1773930" y="1096873"/>
                  <a:pt x="1821916" y="1131960"/>
                </a:cubicBezTo>
                <a:cubicBezTo>
                  <a:pt x="1833267" y="1140215"/>
                  <a:pt x="1836879" y="1150535"/>
                  <a:pt x="1831720" y="1163950"/>
                </a:cubicBezTo>
                <a:cubicBezTo>
                  <a:pt x="1822948" y="1188201"/>
                  <a:pt x="1814176" y="1212452"/>
                  <a:pt x="1805404" y="1236703"/>
                </a:cubicBezTo>
                <a:cubicBezTo>
                  <a:pt x="1795601" y="1263534"/>
                  <a:pt x="1785798" y="1290881"/>
                  <a:pt x="1775478" y="1317711"/>
                </a:cubicBezTo>
                <a:cubicBezTo>
                  <a:pt x="1771350" y="1329063"/>
                  <a:pt x="1761546" y="1335255"/>
                  <a:pt x="1750195" y="1334223"/>
                </a:cubicBezTo>
                <a:cubicBezTo>
                  <a:pt x="1728524" y="1332159"/>
                  <a:pt x="1707369" y="1329579"/>
                  <a:pt x="1685698" y="1327515"/>
                </a:cubicBezTo>
                <a:cubicBezTo>
                  <a:pt x="1648548" y="1323387"/>
                  <a:pt x="1611397" y="1319259"/>
                  <a:pt x="1574247" y="1315648"/>
                </a:cubicBezTo>
                <a:cubicBezTo>
                  <a:pt x="1562379" y="1314616"/>
                  <a:pt x="1553092" y="1318743"/>
                  <a:pt x="1545868" y="1328547"/>
                </a:cubicBezTo>
                <a:cubicBezTo>
                  <a:pt x="1532453" y="1346606"/>
                  <a:pt x="1519553" y="1365181"/>
                  <a:pt x="1505622" y="1383241"/>
                </a:cubicBezTo>
                <a:cubicBezTo>
                  <a:pt x="1497366" y="1394076"/>
                  <a:pt x="1496334" y="1405428"/>
                  <a:pt x="1500978" y="1417811"/>
                </a:cubicBezTo>
                <a:cubicBezTo>
                  <a:pt x="1521617" y="1472505"/>
                  <a:pt x="1542772" y="1527198"/>
                  <a:pt x="1563411" y="1581892"/>
                </a:cubicBezTo>
                <a:cubicBezTo>
                  <a:pt x="1569087" y="1596339"/>
                  <a:pt x="1565991" y="1606143"/>
                  <a:pt x="1554124" y="1615430"/>
                </a:cubicBezTo>
                <a:cubicBezTo>
                  <a:pt x="1512845" y="1646389"/>
                  <a:pt x="1472083" y="1677864"/>
                  <a:pt x="1430805" y="1708822"/>
                </a:cubicBezTo>
                <a:cubicBezTo>
                  <a:pt x="1418938" y="1717594"/>
                  <a:pt x="1408618" y="1717594"/>
                  <a:pt x="1397266" y="1708306"/>
                </a:cubicBezTo>
                <a:cubicBezTo>
                  <a:pt x="1352892" y="1672704"/>
                  <a:pt x="1308003" y="1636585"/>
                  <a:pt x="1263628" y="1600467"/>
                </a:cubicBezTo>
                <a:cubicBezTo>
                  <a:pt x="1253825" y="1592727"/>
                  <a:pt x="1243505" y="1590147"/>
                  <a:pt x="1232154" y="1594275"/>
                </a:cubicBezTo>
                <a:cubicBezTo>
                  <a:pt x="1205839" y="1604079"/>
                  <a:pt x="1179524" y="1613883"/>
                  <a:pt x="1153725" y="1624202"/>
                </a:cubicBezTo>
                <a:cubicBezTo>
                  <a:pt x="1143406" y="1628330"/>
                  <a:pt x="1137214" y="1636070"/>
                  <a:pt x="1134634" y="1646905"/>
                </a:cubicBezTo>
                <a:cubicBezTo>
                  <a:pt x="1131022" y="1663932"/>
                  <a:pt x="1127411" y="1681475"/>
                  <a:pt x="1123798" y="1698503"/>
                </a:cubicBezTo>
                <a:cubicBezTo>
                  <a:pt x="1115027" y="1739781"/>
                  <a:pt x="1106771" y="1780543"/>
                  <a:pt x="1097999" y="1821821"/>
                </a:cubicBezTo>
                <a:cubicBezTo>
                  <a:pt x="1095420" y="1833689"/>
                  <a:pt x="1088196" y="1840913"/>
                  <a:pt x="1076329" y="1842460"/>
                </a:cubicBezTo>
                <a:cubicBezTo>
                  <a:pt x="1048982" y="1846072"/>
                  <a:pt x="1021635" y="1848652"/>
                  <a:pt x="994288" y="1851232"/>
                </a:cubicBezTo>
                <a:cubicBezTo>
                  <a:pt x="980873" y="1850200"/>
                  <a:pt x="970037" y="1851232"/>
                  <a:pt x="959201" y="1852264"/>
                </a:cubicBezTo>
                <a:close/>
                <a:moveTo>
                  <a:pt x="928759" y="382245"/>
                </a:moveTo>
                <a:cubicBezTo>
                  <a:pt x="633620" y="381729"/>
                  <a:pt x="388015" y="619594"/>
                  <a:pt x="386983" y="921957"/>
                </a:cubicBezTo>
                <a:cubicBezTo>
                  <a:pt x="385951" y="1222772"/>
                  <a:pt x="627428" y="1464765"/>
                  <a:pt x="926695" y="1465797"/>
                </a:cubicBezTo>
                <a:cubicBezTo>
                  <a:pt x="1229058" y="1466829"/>
                  <a:pt x="1470019" y="1222772"/>
                  <a:pt x="1470535" y="924537"/>
                </a:cubicBezTo>
                <a:cubicBezTo>
                  <a:pt x="1470535" y="625270"/>
                  <a:pt x="1228026" y="381729"/>
                  <a:pt x="928759" y="382245"/>
                </a:cubicBezTo>
                <a:close/>
              </a:path>
            </a:pathLst>
          </a:custGeom>
          <a:solidFill>
            <a:schemeClr val="accent4"/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03" name="Freeform: Shape 35">
            <a:extLst>
              <a:ext uri="{FF2B5EF4-FFF2-40B4-BE49-F238E27FC236}">
                <a16:creationId xmlns:a16="http://schemas.microsoft.com/office/drawing/2014/main" id="{A9F4D7C2-168F-4E5F-B2E3-DCC6886E134F}"/>
              </a:ext>
            </a:extLst>
          </p:cNvPr>
          <p:cNvSpPr/>
          <p:nvPr/>
        </p:nvSpPr>
        <p:spPr>
          <a:xfrm>
            <a:off x="6848596" y="2137547"/>
            <a:ext cx="1222046" cy="1215254"/>
          </a:xfrm>
          <a:custGeom>
            <a:avLst/>
            <a:gdLst>
              <a:gd name="connsiteX0" fmla="*/ 959201 w 1857518"/>
              <a:gd name="connsiteY0" fmla="*/ 1852264 h 1847198"/>
              <a:gd name="connsiteX1" fmla="*/ 910700 w 1857518"/>
              <a:gd name="connsiteY1" fmla="*/ 1852264 h 1847198"/>
              <a:gd name="connsiteX2" fmla="*/ 891608 w 1857518"/>
              <a:gd name="connsiteY2" fmla="*/ 1830593 h 1847198"/>
              <a:gd name="connsiteX3" fmla="*/ 838463 w 1857518"/>
              <a:gd name="connsiteY3" fmla="*/ 1669608 h 1847198"/>
              <a:gd name="connsiteX4" fmla="*/ 813180 w 1857518"/>
              <a:gd name="connsiteY4" fmla="*/ 1646905 h 1847198"/>
              <a:gd name="connsiteX5" fmla="*/ 730624 w 1857518"/>
              <a:gd name="connsiteY5" fmla="*/ 1628330 h 1847198"/>
              <a:gd name="connsiteX6" fmla="*/ 693990 w 1857518"/>
              <a:gd name="connsiteY6" fmla="*/ 1639165 h 1847198"/>
              <a:gd name="connsiteX7" fmla="*/ 573251 w 1857518"/>
              <a:gd name="connsiteY7" fmla="*/ 1761452 h 1847198"/>
              <a:gd name="connsiteX8" fmla="*/ 542292 w 1857518"/>
              <a:gd name="connsiteY8" fmla="*/ 1766612 h 1847198"/>
              <a:gd name="connsiteX9" fmla="*/ 412782 w 1857518"/>
              <a:gd name="connsiteY9" fmla="*/ 1693859 h 1847198"/>
              <a:gd name="connsiteX10" fmla="*/ 398334 w 1857518"/>
              <a:gd name="connsiteY10" fmla="*/ 1660836 h 1847198"/>
              <a:gd name="connsiteX11" fmla="*/ 440644 w 1857518"/>
              <a:gd name="connsiteY11" fmla="*/ 1494176 h 1847198"/>
              <a:gd name="connsiteX12" fmla="*/ 432904 w 1857518"/>
              <a:gd name="connsiteY12" fmla="*/ 1462185 h 1847198"/>
              <a:gd name="connsiteX13" fmla="*/ 370471 w 1857518"/>
              <a:gd name="connsiteY13" fmla="*/ 1397172 h 1847198"/>
              <a:gd name="connsiteX14" fmla="*/ 340545 w 1857518"/>
              <a:gd name="connsiteY14" fmla="*/ 1388400 h 1847198"/>
              <a:gd name="connsiteX15" fmla="*/ 310618 w 1857518"/>
              <a:gd name="connsiteY15" fmla="*/ 1395108 h 1847198"/>
              <a:gd name="connsiteX16" fmla="*/ 170273 w 1857518"/>
              <a:gd name="connsiteY16" fmla="*/ 1426583 h 1847198"/>
              <a:gd name="connsiteX17" fmla="*/ 141377 w 1857518"/>
              <a:gd name="connsiteY17" fmla="*/ 1413683 h 1847198"/>
              <a:gd name="connsiteX18" fmla="*/ 70689 w 1857518"/>
              <a:gd name="connsiteY18" fmla="*/ 1276949 h 1847198"/>
              <a:gd name="connsiteX19" fmla="*/ 75848 w 1857518"/>
              <a:gd name="connsiteY19" fmla="*/ 1247539 h 1847198"/>
              <a:gd name="connsiteX20" fmla="*/ 206391 w 1857518"/>
              <a:gd name="connsiteY20" fmla="*/ 1126284 h 1847198"/>
              <a:gd name="connsiteX21" fmla="*/ 216710 w 1857518"/>
              <a:gd name="connsiteY21" fmla="*/ 1096873 h 1847198"/>
              <a:gd name="connsiteX22" fmla="*/ 201231 w 1857518"/>
              <a:gd name="connsiteY22" fmla="*/ 1012769 h 1847198"/>
              <a:gd name="connsiteX23" fmla="*/ 181108 w 1857518"/>
              <a:gd name="connsiteY23" fmla="*/ 989034 h 1847198"/>
              <a:gd name="connsiteX24" fmla="*/ 67077 w 1857518"/>
              <a:gd name="connsiteY24" fmla="*/ 947240 h 1847198"/>
              <a:gd name="connsiteX25" fmla="*/ 0 w 1857518"/>
              <a:gd name="connsiteY25" fmla="*/ 921957 h 1847198"/>
              <a:gd name="connsiteX26" fmla="*/ 0 w 1857518"/>
              <a:gd name="connsiteY26" fmla="*/ 893062 h 1847198"/>
              <a:gd name="connsiteX27" fmla="*/ 4643 w 1857518"/>
              <a:gd name="connsiteY27" fmla="*/ 842496 h 1847198"/>
              <a:gd name="connsiteX28" fmla="*/ 17543 w 1857518"/>
              <a:gd name="connsiteY28" fmla="*/ 743945 h 1847198"/>
              <a:gd name="connsiteX29" fmla="*/ 38182 w 1857518"/>
              <a:gd name="connsiteY29" fmla="*/ 723305 h 1847198"/>
              <a:gd name="connsiteX30" fmla="*/ 214131 w 1857518"/>
              <a:gd name="connsiteY30" fmla="*/ 691315 h 1847198"/>
              <a:gd name="connsiteX31" fmla="*/ 239929 w 1857518"/>
              <a:gd name="connsiteY31" fmla="*/ 671192 h 1847198"/>
              <a:gd name="connsiteX32" fmla="*/ 266760 w 1857518"/>
              <a:gd name="connsiteY32" fmla="*/ 606695 h 1847198"/>
              <a:gd name="connsiteX33" fmla="*/ 262116 w 1857518"/>
              <a:gd name="connsiteY33" fmla="*/ 570060 h 1847198"/>
              <a:gd name="connsiteX34" fmla="*/ 159437 w 1857518"/>
              <a:gd name="connsiteY34" fmla="*/ 434874 h 1847198"/>
              <a:gd name="connsiteX35" fmla="*/ 159953 w 1857518"/>
              <a:gd name="connsiteY35" fmla="*/ 401336 h 1847198"/>
              <a:gd name="connsiteX36" fmla="*/ 259536 w 1857518"/>
              <a:gd name="connsiteY36" fmla="*/ 278017 h 1847198"/>
              <a:gd name="connsiteX37" fmla="*/ 294623 w 1857518"/>
              <a:gd name="connsiteY37" fmla="*/ 268729 h 1847198"/>
              <a:gd name="connsiteX38" fmla="*/ 457672 w 1857518"/>
              <a:gd name="connsiteY38" fmla="*/ 336322 h 1847198"/>
              <a:gd name="connsiteX39" fmla="*/ 489146 w 1857518"/>
              <a:gd name="connsiteY39" fmla="*/ 333743 h 1847198"/>
              <a:gd name="connsiteX40" fmla="*/ 540744 w 1857518"/>
              <a:gd name="connsiteY40" fmla="*/ 298140 h 1847198"/>
              <a:gd name="connsiteX41" fmla="*/ 553127 w 1857518"/>
              <a:gd name="connsiteY41" fmla="*/ 273889 h 1847198"/>
              <a:gd name="connsiteX42" fmla="*/ 552096 w 1857518"/>
              <a:gd name="connsiteY42" fmla="*/ 255830 h 1847198"/>
              <a:gd name="connsiteX43" fmla="*/ 545904 w 1857518"/>
              <a:gd name="connsiteY43" fmla="*/ 175854 h 1847198"/>
              <a:gd name="connsiteX44" fmla="*/ 539712 w 1857518"/>
              <a:gd name="connsiteY44" fmla="*/ 95877 h 1847198"/>
              <a:gd name="connsiteX45" fmla="*/ 556739 w 1857518"/>
              <a:gd name="connsiteY45" fmla="*/ 69562 h 1847198"/>
              <a:gd name="connsiteX46" fmla="*/ 716176 w 1857518"/>
              <a:gd name="connsiteY46" fmla="*/ 15901 h 1847198"/>
              <a:gd name="connsiteX47" fmla="*/ 726496 w 1857518"/>
              <a:gd name="connsiteY47" fmla="*/ 14353 h 1847198"/>
              <a:gd name="connsiteX48" fmla="*/ 748167 w 1857518"/>
              <a:gd name="connsiteY48" fmla="*/ 28800 h 1847198"/>
              <a:gd name="connsiteX49" fmla="*/ 847750 w 1857518"/>
              <a:gd name="connsiteY49" fmla="*/ 172758 h 1847198"/>
              <a:gd name="connsiteX50" fmla="*/ 878709 w 1857518"/>
              <a:gd name="connsiteY50" fmla="*/ 187721 h 1847198"/>
              <a:gd name="connsiteX51" fmla="*/ 931855 w 1857518"/>
              <a:gd name="connsiteY51" fmla="*/ 185657 h 1847198"/>
              <a:gd name="connsiteX52" fmla="*/ 948366 w 1857518"/>
              <a:gd name="connsiteY52" fmla="*/ 177401 h 1847198"/>
              <a:gd name="connsiteX53" fmla="*/ 954042 w 1857518"/>
              <a:gd name="connsiteY53" fmla="*/ 169146 h 1847198"/>
              <a:gd name="connsiteX54" fmla="*/ 979840 w 1857518"/>
              <a:gd name="connsiteY54" fmla="*/ 121676 h 1847198"/>
              <a:gd name="connsiteX55" fmla="*/ 1037630 w 1857518"/>
              <a:gd name="connsiteY55" fmla="*/ 13837 h 1847198"/>
              <a:gd name="connsiteX56" fmla="*/ 1066525 w 1857518"/>
              <a:gd name="connsiteY56" fmla="*/ 937 h 1847198"/>
              <a:gd name="connsiteX57" fmla="*/ 1233702 w 1857518"/>
              <a:gd name="connsiteY57" fmla="*/ 40667 h 1847198"/>
              <a:gd name="connsiteX58" fmla="*/ 1253309 w 1857518"/>
              <a:gd name="connsiteY58" fmla="*/ 64918 h 1847198"/>
              <a:gd name="connsiteX59" fmla="*/ 1254341 w 1857518"/>
              <a:gd name="connsiteY59" fmla="*/ 85042 h 1847198"/>
              <a:gd name="connsiteX60" fmla="*/ 1258468 w 1857518"/>
              <a:gd name="connsiteY60" fmla="*/ 209908 h 1847198"/>
              <a:gd name="connsiteX61" fmla="*/ 1260016 w 1857518"/>
              <a:gd name="connsiteY61" fmla="*/ 244478 h 1847198"/>
              <a:gd name="connsiteX62" fmla="*/ 1276012 w 1857518"/>
              <a:gd name="connsiteY62" fmla="*/ 270277 h 1847198"/>
              <a:gd name="connsiteX63" fmla="*/ 1313678 w 1857518"/>
              <a:gd name="connsiteY63" fmla="*/ 291948 h 1847198"/>
              <a:gd name="connsiteX64" fmla="*/ 1349797 w 1857518"/>
              <a:gd name="connsiteY64" fmla="*/ 291948 h 1847198"/>
              <a:gd name="connsiteX65" fmla="*/ 1502526 w 1857518"/>
              <a:gd name="connsiteY65" fmla="*/ 206812 h 1847198"/>
              <a:gd name="connsiteX66" fmla="*/ 1535033 w 1857518"/>
              <a:gd name="connsiteY66" fmla="*/ 211456 h 1847198"/>
              <a:gd name="connsiteX67" fmla="*/ 1653707 w 1857518"/>
              <a:gd name="connsiteY67" fmla="*/ 332711 h 1847198"/>
              <a:gd name="connsiteX68" fmla="*/ 1657835 w 1857518"/>
              <a:gd name="connsiteY68" fmla="*/ 366249 h 1847198"/>
              <a:gd name="connsiteX69" fmla="*/ 1569087 w 1857518"/>
              <a:gd name="connsiteY69" fmla="*/ 515883 h 1847198"/>
              <a:gd name="connsiteX70" fmla="*/ 1568571 w 1857518"/>
              <a:gd name="connsiteY70" fmla="*/ 550453 h 1847198"/>
              <a:gd name="connsiteX71" fmla="*/ 1591274 w 1857518"/>
              <a:gd name="connsiteY71" fmla="*/ 592247 h 1847198"/>
              <a:gd name="connsiteX72" fmla="*/ 1617589 w 1857518"/>
              <a:gd name="connsiteY72" fmla="*/ 608759 h 1847198"/>
              <a:gd name="connsiteX73" fmla="*/ 1676926 w 1857518"/>
              <a:gd name="connsiteY73" fmla="*/ 612886 h 1847198"/>
              <a:gd name="connsiteX74" fmla="*/ 1797665 w 1857518"/>
              <a:gd name="connsiteY74" fmla="*/ 620626 h 1847198"/>
              <a:gd name="connsiteX75" fmla="*/ 1820884 w 1857518"/>
              <a:gd name="connsiteY75" fmla="*/ 640233 h 1847198"/>
              <a:gd name="connsiteX76" fmla="*/ 1857518 w 1857518"/>
              <a:gd name="connsiteY76" fmla="*/ 808442 h 1847198"/>
              <a:gd name="connsiteX77" fmla="*/ 1851842 w 1857518"/>
              <a:gd name="connsiteY77" fmla="*/ 829081 h 1847198"/>
              <a:gd name="connsiteX78" fmla="*/ 1841523 w 1857518"/>
              <a:gd name="connsiteY78" fmla="*/ 836305 h 1847198"/>
              <a:gd name="connsiteX79" fmla="*/ 1686214 w 1857518"/>
              <a:gd name="connsiteY79" fmla="*/ 913701 h 1847198"/>
              <a:gd name="connsiteX80" fmla="*/ 1668670 w 1857518"/>
              <a:gd name="connsiteY80" fmla="*/ 940016 h 1847198"/>
              <a:gd name="connsiteX81" fmla="*/ 1665059 w 1857518"/>
              <a:gd name="connsiteY81" fmla="*/ 998322 h 1847198"/>
              <a:gd name="connsiteX82" fmla="*/ 1678474 w 1857518"/>
              <a:gd name="connsiteY82" fmla="*/ 1026184 h 1847198"/>
              <a:gd name="connsiteX83" fmla="*/ 1821916 w 1857518"/>
              <a:gd name="connsiteY83" fmla="*/ 1131960 h 1847198"/>
              <a:gd name="connsiteX84" fmla="*/ 1831720 w 1857518"/>
              <a:gd name="connsiteY84" fmla="*/ 1163950 h 1847198"/>
              <a:gd name="connsiteX85" fmla="*/ 1805404 w 1857518"/>
              <a:gd name="connsiteY85" fmla="*/ 1236703 h 1847198"/>
              <a:gd name="connsiteX86" fmla="*/ 1775478 w 1857518"/>
              <a:gd name="connsiteY86" fmla="*/ 1317711 h 1847198"/>
              <a:gd name="connsiteX87" fmla="*/ 1750195 w 1857518"/>
              <a:gd name="connsiteY87" fmla="*/ 1334223 h 1847198"/>
              <a:gd name="connsiteX88" fmla="*/ 1685698 w 1857518"/>
              <a:gd name="connsiteY88" fmla="*/ 1327515 h 1847198"/>
              <a:gd name="connsiteX89" fmla="*/ 1574247 w 1857518"/>
              <a:gd name="connsiteY89" fmla="*/ 1315648 h 1847198"/>
              <a:gd name="connsiteX90" fmla="*/ 1545868 w 1857518"/>
              <a:gd name="connsiteY90" fmla="*/ 1328547 h 1847198"/>
              <a:gd name="connsiteX91" fmla="*/ 1505622 w 1857518"/>
              <a:gd name="connsiteY91" fmla="*/ 1383241 h 1847198"/>
              <a:gd name="connsiteX92" fmla="*/ 1500978 w 1857518"/>
              <a:gd name="connsiteY92" fmla="*/ 1417811 h 1847198"/>
              <a:gd name="connsiteX93" fmla="*/ 1563411 w 1857518"/>
              <a:gd name="connsiteY93" fmla="*/ 1581892 h 1847198"/>
              <a:gd name="connsiteX94" fmla="*/ 1554124 w 1857518"/>
              <a:gd name="connsiteY94" fmla="*/ 1615430 h 1847198"/>
              <a:gd name="connsiteX95" fmla="*/ 1430805 w 1857518"/>
              <a:gd name="connsiteY95" fmla="*/ 1708822 h 1847198"/>
              <a:gd name="connsiteX96" fmla="*/ 1397266 w 1857518"/>
              <a:gd name="connsiteY96" fmla="*/ 1708306 h 1847198"/>
              <a:gd name="connsiteX97" fmla="*/ 1263628 w 1857518"/>
              <a:gd name="connsiteY97" fmla="*/ 1600467 h 1847198"/>
              <a:gd name="connsiteX98" fmla="*/ 1232154 w 1857518"/>
              <a:gd name="connsiteY98" fmla="*/ 1594275 h 1847198"/>
              <a:gd name="connsiteX99" fmla="*/ 1153725 w 1857518"/>
              <a:gd name="connsiteY99" fmla="*/ 1624202 h 1847198"/>
              <a:gd name="connsiteX100" fmla="*/ 1134634 w 1857518"/>
              <a:gd name="connsiteY100" fmla="*/ 1646905 h 1847198"/>
              <a:gd name="connsiteX101" fmla="*/ 1123798 w 1857518"/>
              <a:gd name="connsiteY101" fmla="*/ 1698503 h 1847198"/>
              <a:gd name="connsiteX102" fmla="*/ 1097999 w 1857518"/>
              <a:gd name="connsiteY102" fmla="*/ 1821821 h 1847198"/>
              <a:gd name="connsiteX103" fmla="*/ 1076329 w 1857518"/>
              <a:gd name="connsiteY103" fmla="*/ 1842460 h 1847198"/>
              <a:gd name="connsiteX104" fmla="*/ 994288 w 1857518"/>
              <a:gd name="connsiteY104" fmla="*/ 1851232 h 1847198"/>
              <a:gd name="connsiteX105" fmla="*/ 959201 w 1857518"/>
              <a:gd name="connsiteY105" fmla="*/ 1852264 h 1847198"/>
              <a:gd name="connsiteX106" fmla="*/ 928759 w 1857518"/>
              <a:gd name="connsiteY106" fmla="*/ 382245 h 1847198"/>
              <a:gd name="connsiteX107" fmla="*/ 386983 w 1857518"/>
              <a:gd name="connsiteY107" fmla="*/ 921957 h 1847198"/>
              <a:gd name="connsiteX108" fmla="*/ 926695 w 1857518"/>
              <a:gd name="connsiteY108" fmla="*/ 1465797 h 1847198"/>
              <a:gd name="connsiteX109" fmla="*/ 1470535 w 1857518"/>
              <a:gd name="connsiteY109" fmla="*/ 924537 h 1847198"/>
              <a:gd name="connsiteX110" fmla="*/ 928759 w 1857518"/>
              <a:gd name="connsiteY110" fmla="*/ 382245 h 1847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857518" h="1847198">
                <a:moveTo>
                  <a:pt x="959201" y="1852264"/>
                </a:moveTo>
                <a:cubicBezTo>
                  <a:pt x="943206" y="1852264"/>
                  <a:pt x="927211" y="1852264"/>
                  <a:pt x="910700" y="1852264"/>
                </a:cubicBezTo>
                <a:cubicBezTo>
                  <a:pt x="900380" y="1848652"/>
                  <a:pt x="894704" y="1840913"/>
                  <a:pt x="891608" y="1830593"/>
                </a:cubicBezTo>
                <a:cubicBezTo>
                  <a:pt x="874065" y="1776931"/>
                  <a:pt x="856006" y="1723270"/>
                  <a:pt x="838463" y="1669608"/>
                </a:cubicBezTo>
                <a:cubicBezTo>
                  <a:pt x="834335" y="1657224"/>
                  <a:pt x="826080" y="1649485"/>
                  <a:pt x="813180" y="1646905"/>
                </a:cubicBezTo>
                <a:cubicBezTo>
                  <a:pt x="785833" y="1640713"/>
                  <a:pt x="757970" y="1635037"/>
                  <a:pt x="730624" y="1628330"/>
                </a:cubicBezTo>
                <a:cubicBezTo>
                  <a:pt x="716176" y="1624718"/>
                  <a:pt x="704309" y="1628330"/>
                  <a:pt x="693990" y="1639165"/>
                </a:cubicBezTo>
                <a:cubicBezTo>
                  <a:pt x="654259" y="1680443"/>
                  <a:pt x="613497" y="1720690"/>
                  <a:pt x="573251" y="1761452"/>
                </a:cubicBezTo>
                <a:cubicBezTo>
                  <a:pt x="563963" y="1770739"/>
                  <a:pt x="553127" y="1772804"/>
                  <a:pt x="542292" y="1766612"/>
                </a:cubicBezTo>
                <a:cubicBezTo>
                  <a:pt x="498950" y="1742361"/>
                  <a:pt x="456123" y="1718110"/>
                  <a:pt x="412782" y="1693859"/>
                </a:cubicBezTo>
                <a:cubicBezTo>
                  <a:pt x="397818" y="1685603"/>
                  <a:pt x="394206" y="1676832"/>
                  <a:pt x="398334" y="1660836"/>
                </a:cubicBezTo>
                <a:cubicBezTo>
                  <a:pt x="412265" y="1605111"/>
                  <a:pt x="426713" y="1549901"/>
                  <a:pt x="440644" y="1494176"/>
                </a:cubicBezTo>
                <a:cubicBezTo>
                  <a:pt x="443741" y="1482308"/>
                  <a:pt x="441676" y="1471473"/>
                  <a:pt x="432904" y="1462185"/>
                </a:cubicBezTo>
                <a:cubicBezTo>
                  <a:pt x="412265" y="1440514"/>
                  <a:pt x="391110" y="1418843"/>
                  <a:pt x="370471" y="1397172"/>
                </a:cubicBezTo>
                <a:cubicBezTo>
                  <a:pt x="362216" y="1388400"/>
                  <a:pt x="351896" y="1385820"/>
                  <a:pt x="340545" y="1388400"/>
                </a:cubicBezTo>
                <a:cubicBezTo>
                  <a:pt x="330226" y="1390464"/>
                  <a:pt x="320422" y="1393044"/>
                  <a:pt x="310618" y="1395108"/>
                </a:cubicBezTo>
                <a:cubicBezTo>
                  <a:pt x="263664" y="1405428"/>
                  <a:pt x="217226" y="1416263"/>
                  <a:pt x="170273" y="1426583"/>
                </a:cubicBezTo>
                <a:cubicBezTo>
                  <a:pt x="157373" y="1429679"/>
                  <a:pt x="147054" y="1425035"/>
                  <a:pt x="141377" y="1413683"/>
                </a:cubicBezTo>
                <a:cubicBezTo>
                  <a:pt x="117642" y="1368277"/>
                  <a:pt x="94423" y="1322355"/>
                  <a:pt x="70689" y="1276949"/>
                </a:cubicBezTo>
                <a:cubicBezTo>
                  <a:pt x="65529" y="1266630"/>
                  <a:pt x="67593" y="1255278"/>
                  <a:pt x="75848" y="1247539"/>
                </a:cubicBezTo>
                <a:cubicBezTo>
                  <a:pt x="119191" y="1207292"/>
                  <a:pt x="163049" y="1166530"/>
                  <a:pt x="206391" y="1126284"/>
                </a:cubicBezTo>
                <a:cubicBezTo>
                  <a:pt x="215162" y="1118544"/>
                  <a:pt x="218258" y="1108225"/>
                  <a:pt x="216710" y="1096873"/>
                </a:cubicBezTo>
                <a:cubicBezTo>
                  <a:pt x="211551" y="1069010"/>
                  <a:pt x="206391" y="1040631"/>
                  <a:pt x="201231" y="1012769"/>
                </a:cubicBezTo>
                <a:cubicBezTo>
                  <a:pt x="199167" y="1000901"/>
                  <a:pt x="192459" y="993162"/>
                  <a:pt x="181108" y="989034"/>
                </a:cubicBezTo>
                <a:cubicBezTo>
                  <a:pt x="142925" y="975103"/>
                  <a:pt x="104743" y="961171"/>
                  <a:pt x="67077" y="947240"/>
                </a:cubicBezTo>
                <a:cubicBezTo>
                  <a:pt x="44890" y="938984"/>
                  <a:pt x="22187" y="931760"/>
                  <a:pt x="0" y="921957"/>
                </a:cubicBezTo>
                <a:cubicBezTo>
                  <a:pt x="0" y="912153"/>
                  <a:pt x="0" y="902866"/>
                  <a:pt x="0" y="893062"/>
                </a:cubicBezTo>
                <a:cubicBezTo>
                  <a:pt x="1548" y="876035"/>
                  <a:pt x="3096" y="859524"/>
                  <a:pt x="4643" y="842496"/>
                </a:cubicBezTo>
                <a:cubicBezTo>
                  <a:pt x="7740" y="809474"/>
                  <a:pt x="12383" y="776451"/>
                  <a:pt x="17543" y="743945"/>
                </a:cubicBezTo>
                <a:cubicBezTo>
                  <a:pt x="19091" y="733109"/>
                  <a:pt x="26831" y="725369"/>
                  <a:pt x="38182" y="723305"/>
                </a:cubicBezTo>
                <a:cubicBezTo>
                  <a:pt x="97003" y="712470"/>
                  <a:pt x="155309" y="702150"/>
                  <a:pt x="214131" y="691315"/>
                </a:cubicBezTo>
                <a:cubicBezTo>
                  <a:pt x="226514" y="689251"/>
                  <a:pt x="234770" y="682543"/>
                  <a:pt x="239929" y="671192"/>
                </a:cubicBezTo>
                <a:cubicBezTo>
                  <a:pt x="248701" y="649521"/>
                  <a:pt x="257989" y="627850"/>
                  <a:pt x="266760" y="606695"/>
                </a:cubicBezTo>
                <a:cubicBezTo>
                  <a:pt x="272436" y="593279"/>
                  <a:pt x="270888" y="581928"/>
                  <a:pt x="262116" y="570060"/>
                </a:cubicBezTo>
                <a:cubicBezTo>
                  <a:pt x="227546" y="525170"/>
                  <a:pt x="193492" y="479764"/>
                  <a:pt x="159437" y="434874"/>
                </a:cubicBezTo>
                <a:cubicBezTo>
                  <a:pt x="150665" y="423007"/>
                  <a:pt x="150665" y="412687"/>
                  <a:pt x="159953" y="401336"/>
                </a:cubicBezTo>
                <a:cubicBezTo>
                  <a:pt x="192975" y="360058"/>
                  <a:pt x="225998" y="319295"/>
                  <a:pt x="259536" y="278017"/>
                </a:cubicBezTo>
                <a:cubicBezTo>
                  <a:pt x="270372" y="265118"/>
                  <a:pt x="279144" y="262538"/>
                  <a:pt x="294623" y="268729"/>
                </a:cubicBezTo>
                <a:cubicBezTo>
                  <a:pt x="348801" y="291433"/>
                  <a:pt x="402978" y="313620"/>
                  <a:pt x="457672" y="336322"/>
                </a:cubicBezTo>
                <a:cubicBezTo>
                  <a:pt x="468507" y="340966"/>
                  <a:pt x="479342" y="340450"/>
                  <a:pt x="489146" y="333743"/>
                </a:cubicBezTo>
                <a:cubicBezTo>
                  <a:pt x="506690" y="321875"/>
                  <a:pt x="523717" y="310008"/>
                  <a:pt x="540744" y="298140"/>
                </a:cubicBezTo>
                <a:cubicBezTo>
                  <a:pt x="548999" y="292464"/>
                  <a:pt x="553127" y="284209"/>
                  <a:pt x="553127" y="273889"/>
                </a:cubicBezTo>
                <a:cubicBezTo>
                  <a:pt x="553127" y="267697"/>
                  <a:pt x="552612" y="261506"/>
                  <a:pt x="552096" y="255830"/>
                </a:cubicBezTo>
                <a:cubicBezTo>
                  <a:pt x="550032" y="228999"/>
                  <a:pt x="547968" y="202684"/>
                  <a:pt x="545904" y="175854"/>
                </a:cubicBezTo>
                <a:cubicBezTo>
                  <a:pt x="543840" y="149023"/>
                  <a:pt x="541776" y="122708"/>
                  <a:pt x="539712" y="95877"/>
                </a:cubicBezTo>
                <a:cubicBezTo>
                  <a:pt x="538680" y="83493"/>
                  <a:pt x="544872" y="73690"/>
                  <a:pt x="556739" y="69562"/>
                </a:cubicBezTo>
                <a:cubicBezTo>
                  <a:pt x="609885" y="51503"/>
                  <a:pt x="663031" y="33444"/>
                  <a:pt x="716176" y="15901"/>
                </a:cubicBezTo>
                <a:cubicBezTo>
                  <a:pt x="719788" y="14869"/>
                  <a:pt x="722884" y="14353"/>
                  <a:pt x="726496" y="14353"/>
                </a:cubicBezTo>
                <a:cubicBezTo>
                  <a:pt x="736299" y="14869"/>
                  <a:pt x="742491" y="21060"/>
                  <a:pt x="748167" y="28800"/>
                </a:cubicBezTo>
                <a:cubicBezTo>
                  <a:pt x="781189" y="76786"/>
                  <a:pt x="814728" y="124772"/>
                  <a:pt x="847750" y="172758"/>
                </a:cubicBezTo>
                <a:cubicBezTo>
                  <a:pt x="855490" y="183593"/>
                  <a:pt x="865810" y="188753"/>
                  <a:pt x="878709" y="187721"/>
                </a:cubicBezTo>
                <a:cubicBezTo>
                  <a:pt x="896252" y="186173"/>
                  <a:pt x="914312" y="185657"/>
                  <a:pt x="931855" y="185657"/>
                </a:cubicBezTo>
                <a:cubicBezTo>
                  <a:pt x="939079" y="185657"/>
                  <a:pt x="944239" y="183077"/>
                  <a:pt x="948366" y="177401"/>
                </a:cubicBezTo>
                <a:cubicBezTo>
                  <a:pt x="950430" y="174822"/>
                  <a:pt x="952494" y="171726"/>
                  <a:pt x="954042" y="169146"/>
                </a:cubicBezTo>
                <a:cubicBezTo>
                  <a:pt x="962814" y="153150"/>
                  <a:pt x="971069" y="137155"/>
                  <a:pt x="979840" y="121676"/>
                </a:cubicBezTo>
                <a:cubicBezTo>
                  <a:pt x="998932" y="85558"/>
                  <a:pt x="1018539" y="49955"/>
                  <a:pt x="1037630" y="13837"/>
                </a:cubicBezTo>
                <a:cubicBezTo>
                  <a:pt x="1043822" y="2485"/>
                  <a:pt x="1053626" y="-2159"/>
                  <a:pt x="1066525" y="937"/>
                </a:cubicBezTo>
                <a:cubicBezTo>
                  <a:pt x="1122251" y="14353"/>
                  <a:pt x="1177976" y="27252"/>
                  <a:pt x="1233702" y="40667"/>
                </a:cubicBezTo>
                <a:cubicBezTo>
                  <a:pt x="1245569" y="43763"/>
                  <a:pt x="1252793" y="52535"/>
                  <a:pt x="1253309" y="64918"/>
                </a:cubicBezTo>
                <a:cubicBezTo>
                  <a:pt x="1253825" y="71626"/>
                  <a:pt x="1253825" y="78334"/>
                  <a:pt x="1254341" y="85042"/>
                </a:cubicBezTo>
                <a:cubicBezTo>
                  <a:pt x="1255888" y="126836"/>
                  <a:pt x="1256921" y="168630"/>
                  <a:pt x="1258468" y="209908"/>
                </a:cubicBezTo>
                <a:cubicBezTo>
                  <a:pt x="1258985" y="221260"/>
                  <a:pt x="1259501" y="233127"/>
                  <a:pt x="1260016" y="244478"/>
                </a:cubicBezTo>
                <a:cubicBezTo>
                  <a:pt x="1260532" y="255830"/>
                  <a:pt x="1266208" y="264602"/>
                  <a:pt x="1276012" y="270277"/>
                </a:cubicBezTo>
                <a:cubicBezTo>
                  <a:pt x="1288395" y="277501"/>
                  <a:pt x="1301295" y="284209"/>
                  <a:pt x="1313678" y="291948"/>
                </a:cubicBezTo>
                <a:cubicBezTo>
                  <a:pt x="1326062" y="299172"/>
                  <a:pt x="1337413" y="298656"/>
                  <a:pt x="1349797" y="291948"/>
                </a:cubicBezTo>
                <a:cubicBezTo>
                  <a:pt x="1400879" y="263570"/>
                  <a:pt x="1451444" y="235191"/>
                  <a:pt x="1502526" y="206812"/>
                </a:cubicBezTo>
                <a:cubicBezTo>
                  <a:pt x="1514394" y="200105"/>
                  <a:pt x="1525745" y="202168"/>
                  <a:pt x="1535033" y="211456"/>
                </a:cubicBezTo>
                <a:cubicBezTo>
                  <a:pt x="1574763" y="251702"/>
                  <a:pt x="1613977" y="292464"/>
                  <a:pt x="1653707" y="332711"/>
                </a:cubicBezTo>
                <a:cubicBezTo>
                  <a:pt x="1664027" y="343546"/>
                  <a:pt x="1665575" y="353350"/>
                  <a:pt x="1657835" y="366249"/>
                </a:cubicBezTo>
                <a:cubicBezTo>
                  <a:pt x="1628424" y="416299"/>
                  <a:pt x="1598497" y="465833"/>
                  <a:pt x="1569087" y="515883"/>
                </a:cubicBezTo>
                <a:cubicBezTo>
                  <a:pt x="1562379" y="527234"/>
                  <a:pt x="1561863" y="539102"/>
                  <a:pt x="1568571" y="550453"/>
                </a:cubicBezTo>
                <a:cubicBezTo>
                  <a:pt x="1576311" y="564384"/>
                  <a:pt x="1583534" y="578316"/>
                  <a:pt x="1591274" y="592247"/>
                </a:cubicBezTo>
                <a:cubicBezTo>
                  <a:pt x="1596950" y="602567"/>
                  <a:pt x="1605721" y="608243"/>
                  <a:pt x="1617589" y="608759"/>
                </a:cubicBezTo>
                <a:cubicBezTo>
                  <a:pt x="1637196" y="610307"/>
                  <a:pt x="1657319" y="611339"/>
                  <a:pt x="1676926" y="612886"/>
                </a:cubicBezTo>
                <a:cubicBezTo>
                  <a:pt x="1717172" y="615466"/>
                  <a:pt x="1757419" y="618046"/>
                  <a:pt x="1797665" y="620626"/>
                </a:cubicBezTo>
                <a:cubicBezTo>
                  <a:pt x="1809016" y="621142"/>
                  <a:pt x="1818304" y="628882"/>
                  <a:pt x="1820884" y="640233"/>
                </a:cubicBezTo>
                <a:cubicBezTo>
                  <a:pt x="1833267" y="695959"/>
                  <a:pt x="1845135" y="752200"/>
                  <a:pt x="1857518" y="808442"/>
                </a:cubicBezTo>
                <a:cubicBezTo>
                  <a:pt x="1859066" y="816181"/>
                  <a:pt x="1857002" y="822889"/>
                  <a:pt x="1851842" y="829081"/>
                </a:cubicBezTo>
                <a:cubicBezTo>
                  <a:pt x="1849262" y="832177"/>
                  <a:pt x="1845135" y="834241"/>
                  <a:pt x="1841523" y="836305"/>
                </a:cubicBezTo>
                <a:cubicBezTo>
                  <a:pt x="1789925" y="862103"/>
                  <a:pt x="1738327" y="887902"/>
                  <a:pt x="1686214" y="913701"/>
                </a:cubicBezTo>
                <a:cubicBezTo>
                  <a:pt x="1675378" y="919377"/>
                  <a:pt x="1669187" y="927633"/>
                  <a:pt x="1668670" y="940016"/>
                </a:cubicBezTo>
                <a:cubicBezTo>
                  <a:pt x="1667639" y="959623"/>
                  <a:pt x="1666090" y="978714"/>
                  <a:pt x="1665059" y="998322"/>
                </a:cubicBezTo>
                <a:cubicBezTo>
                  <a:pt x="1664543" y="1009673"/>
                  <a:pt x="1668670" y="1019477"/>
                  <a:pt x="1678474" y="1026184"/>
                </a:cubicBezTo>
                <a:cubicBezTo>
                  <a:pt x="1726460" y="1061271"/>
                  <a:pt x="1773930" y="1096873"/>
                  <a:pt x="1821916" y="1131960"/>
                </a:cubicBezTo>
                <a:cubicBezTo>
                  <a:pt x="1833267" y="1140215"/>
                  <a:pt x="1836879" y="1150535"/>
                  <a:pt x="1831720" y="1163950"/>
                </a:cubicBezTo>
                <a:cubicBezTo>
                  <a:pt x="1822948" y="1188201"/>
                  <a:pt x="1814176" y="1212452"/>
                  <a:pt x="1805404" y="1236703"/>
                </a:cubicBezTo>
                <a:cubicBezTo>
                  <a:pt x="1795601" y="1263534"/>
                  <a:pt x="1785798" y="1290881"/>
                  <a:pt x="1775478" y="1317711"/>
                </a:cubicBezTo>
                <a:cubicBezTo>
                  <a:pt x="1771350" y="1329063"/>
                  <a:pt x="1761546" y="1335255"/>
                  <a:pt x="1750195" y="1334223"/>
                </a:cubicBezTo>
                <a:cubicBezTo>
                  <a:pt x="1728524" y="1332159"/>
                  <a:pt x="1707369" y="1329579"/>
                  <a:pt x="1685698" y="1327515"/>
                </a:cubicBezTo>
                <a:cubicBezTo>
                  <a:pt x="1648548" y="1323387"/>
                  <a:pt x="1611397" y="1319259"/>
                  <a:pt x="1574247" y="1315648"/>
                </a:cubicBezTo>
                <a:cubicBezTo>
                  <a:pt x="1562379" y="1314616"/>
                  <a:pt x="1553092" y="1318743"/>
                  <a:pt x="1545868" y="1328547"/>
                </a:cubicBezTo>
                <a:cubicBezTo>
                  <a:pt x="1532453" y="1346606"/>
                  <a:pt x="1519553" y="1365181"/>
                  <a:pt x="1505622" y="1383241"/>
                </a:cubicBezTo>
                <a:cubicBezTo>
                  <a:pt x="1497366" y="1394076"/>
                  <a:pt x="1496334" y="1405428"/>
                  <a:pt x="1500978" y="1417811"/>
                </a:cubicBezTo>
                <a:cubicBezTo>
                  <a:pt x="1521617" y="1472505"/>
                  <a:pt x="1542772" y="1527198"/>
                  <a:pt x="1563411" y="1581892"/>
                </a:cubicBezTo>
                <a:cubicBezTo>
                  <a:pt x="1569087" y="1596339"/>
                  <a:pt x="1565991" y="1606143"/>
                  <a:pt x="1554124" y="1615430"/>
                </a:cubicBezTo>
                <a:cubicBezTo>
                  <a:pt x="1512845" y="1646389"/>
                  <a:pt x="1472083" y="1677864"/>
                  <a:pt x="1430805" y="1708822"/>
                </a:cubicBezTo>
                <a:cubicBezTo>
                  <a:pt x="1418938" y="1717594"/>
                  <a:pt x="1408618" y="1717594"/>
                  <a:pt x="1397266" y="1708306"/>
                </a:cubicBezTo>
                <a:cubicBezTo>
                  <a:pt x="1352892" y="1672704"/>
                  <a:pt x="1308003" y="1636585"/>
                  <a:pt x="1263628" y="1600467"/>
                </a:cubicBezTo>
                <a:cubicBezTo>
                  <a:pt x="1253825" y="1592727"/>
                  <a:pt x="1243505" y="1590147"/>
                  <a:pt x="1232154" y="1594275"/>
                </a:cubicBezTo>
                <a:cubicBezTo>
                  <a:pt x="1205839" y="1604079"/>
                  <a:pt x="1179524" y="1613883"/>
                  <a:pt x="1153725" y="1624202"/>
                </a:cubicBezTo>
                <a:cubicBezTo>
                  <a:pt x="1143406" y="1628330"/>
                  <a:pt x="1137214" y="1636070"/>
                  <a:pt x="1134634" y="1646905"/>
                </a:cubicBezTo>
                <a:cubicBezTo>
                  <a:pt x="1131022" y="1663932"/>
                  <a:pt x="1127411" y="1681475"/>
                  <a:pt x="1123798" y="1698503"/>
                </a:cubicBezTo>
                <a:cubicBezTo>
                  <a:pt x="1115027" y="1739781"/>
                  <a:pt x="1106771" y="1780543"/>
                  <a:pt x="1097999" y="1821821"/>
                </a:cubicBezTo>
                <a:cubicBezTo>
                  <a:pt x="1095420" y="1833689"/>
                  <a:pt x="1088196" y="1840913"/>
                  <a:pt x="1076329" y="1842460"/>
                </a:cubicBezTo>
                <a:cubicBezTo>
                  <a:pt x="1048982" y="1846072"/>
                  <a:pt x="1021635" y="1848652"/>
                  <a:pt x="994288" y="1851232"/>
                </a:cubicBezTo>
                <a:cubicBezTo>
                  <a:pt x="980873" y="1850200"/>
                  <a:pt x="970037" y="1851232"/>
                  <a:pt x="959201" y="1852264"/>
                </a:cubicBezTo>
                <a:close/>
                <a:moveTo>
                  <a:pt x="928759" y="382245"/>
                </a:moveTo>
                <a:cubicBezTo>
                  <a:pt x="633620" y="381729"/>
                  <a:pt x="388015" y="619594"/>
                  <a:pt x="386983" y="921957"/>
                </a:cubicBezTo>
                <a:cubicBezTo>
                  <a:pt x="385951" y="1222772"/>
                  <a:pt x="627428" y="1464765"/>
                  <a:pt x="926695" y="1465797"/>
                </a:cubicBezTo>
                <a:cubicBezTo>
                  <a:pt x="1229058" y="1466829"/>
                  <a:pt x="1470019" y="1222772"/>
                  <a:pt x="1470535" y="924537"/>
                </a:cubicBezTo>
                <a:cubicBezTo>
                  <a:pt x="1470535" y="625270"/>
                  <a:pt x="1228026" y="381729"/>
                  <a:pt x="928759" y="382245"/>
                </a:cubicBezTo>
                <a:close/>
              </a:path>
            </a:pathLst>
          </a:custGeom>
          <a:solidFill>
            <a:schemeClr val="accent2"/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04" name="Freeform: Shape 35">
            <a:extLst>
              <a:ext uri="{FF2B5EF4-FFF2-40B4-BE49-F238E27FC236}">
                <a16:creationId xmlns:a16="http://schemas.microsoft.com/office/drawing/2014/main" id="{82216CAB-3F1D-436E-8483-AEF52480810E}"/>
              </a:ext>
            </a:extLst>
          </p:cNvPr>
          <p:cNvSpPr/>
          <p:nvPr/>
        </p:nvSpPr>
        <p:spPr>
          <a:xfrm>
            <a:off x="9575833" y="2137547"/>
            <a:ext cx="1222046" cy="1215254"/>
          </a:xfrm>
          <a:custGeom>
            <a:avLst/>
            <a:gdLst>
              <a:gd name="connsiteX0" fmla="*/ 959201 w 1857518"/>
              <a:gd name="connsiteY0" fmla="*/ 1852264 h 1847198"/>
              <a:gd name="connsiteX1" fmla="*/ 910700 w 1857518"/>
              <a:gd name="connsiteY1" fmla="*/ 1852264 h 1847198"/>
              <a:gd name="connsiteX2" fmla="*/ 891608 w 1857518"/>
              <a:gd name="connsiteY2" fmla="*/ 1830593 h 1847198"/>
              <a:gd name="connsiteX3" fmla="*/ 838463 w 1857518"/>
              <a:gd name="connsiteY3" fmla="*/ 1669608 h 1847198"/>
              <a:gd name="connsiteX4" fmla="*/ 813180 w 1857518"/>
              <a:gd name="connsiteY4" fmla="*/ 1646905 h 1847198"/>
              <a:gd name="connsiteX5" fmla="*/ 730624 w 1857518"/>
              <a:gd name="connsiteY5" fmla="*/ 1628330 h 1847198"/>
              <a:gd name="connsiteX6" fmla="*/ 693990 w 1857518"/>
              <a:gd name="connsiteY6" fmla="*/ 1639165 h 1847198"/>
              <a:gd name="connsiteX7" fmla="*/ 573251 w 1857518"/>
              <a:gd name="connsiteY7" fmla="*/ 1761452 h 1847198"/>
              <a:gd name="connsiteX8" fmla="*/ 542292 w 1857518"/>
              <a:gd name="connsiteY8" fmla="*/ 1766612 h 1847198"/>
              <a:gd name="connsiteX9" fmla="*/ 412782 w 1857518"/>
              <a:gd name="connsiteY9" fmla="*/ 1693859 h 1847198"/>
              <a:gd name="connsiteX10" fmla="*/ 398334 w 1857518"/>
              <a:gd name="connsiteY10" fmla="*/ 1660836 h 1847198"/>
              <a:gd name="connsiteX11" fmla="*/ 440644 w 1857518"/>
              <a:gd name="connsiteY11" fmla="*/ 1494176 h 1847198"/>
              <a:gd name="connsiteX12" fmla="*/ 432904 w 1857518"/>
              <a:gd name="connsiteY12" fmla="*/ 1462185 h 1847198"/>
              <a:gd name="connsiteX13" fmla="*/ 370471 w 1857518"/>
              <a:gd name="connsiteY13" fmla="*/ 1397172 h 1847198"/>
              <a:gd name="connsiteX14" fmla="*/ 340545 w 1857518"/>
              <a:gd name="connsiteY14" fmla="*/ 1388400 h 1847198"/>
              <a:gd name="connsiteX15" fmla="*/ 310618 w 1857518"/>
              <a:gd name="connsiteY15" fmla="*/ 1395108 h 1847198"/>
              <a:gd name="connsiteX16" fmla="*/ 170273 w 1857518"/>
              <a:gd name="connsiteY16" fmla="*/ 1426583 h 1847198"/>
              <a:gd name="connsiteX17" fmla="*/ 141377 w 1857518"/>
              <a:gd name="connsiteY17" fmla="*/ 1413683 h 1847198"/>
              <a:gd name="connsiteX18" fmla="*/ 70689 w 1857518"/>
              <a:gd name="connsiteY18" fmla="*/ 1276949 h 1847198"/>
              <a:gd name="connsiteX19" fmla="*/ 75848 w 1857518"/>
              <a:gd name="connsiteY19" fmla="*/ 1247539 h 1847198"/>
              <a:gd name="connsiteX20" fmla="*/ 206391 w 1857518"/>
              <a:gd name="connsiteY20" fmla="*/ 1126284 h 1847198"/>
              <a:gd name="connsiteX21" fmla="*/ 216710 w 1857518"/>
              <a:gd name="connsiteY21" fmla="*/ 1096873 h 1847198"/>
              <a:gd name="connsiteX22" fmla="*/ 201231 w 1857518"/>
              <a:gd name="connsiteY22" fmla="*/ 1012769 h 1847198"/>
              <a:gd name="connsiteX23" fmla="*/ 181108 w 1857518"/>
              <a:gd name="connsiteY23" fmla="*/ 989034 h 1847198"/>
              <a:gd name="connsiteX24" fmla="*/ 67077 w 1857518"/>
              <a:gd name="connsiteY24" fmla="*/ 947240 h 1847198"/>
              <a:gd name="connsiteX25" fmla="*/ 0 w 1857518"/>
              <a:gd name="connsiteY25" fmla="*/ 921957 h 1847198"/>
              <a:gd name="connsiteX26" fmla="*/ 0 w 1857518"/>
              <a:gd name="connsiteY26" fmla="*/ 893062 h 1847198"/>
              <a:gd name="connsiteX27" fmla="*/ 4643 w 1857518"/>
              <a:gd name="connsiteY27" fmla="*/ 842496 h 1847198"/>
              <a:gd name="connsiteX28" fmla="*/ 17543 w 1857518"/>
              <a:gd name="connsiteY28" fmla="*/ 743945 h 1847198"/>
              <a:gd name="connsiteX29" fmla="*/ 38182 w 1857518"/>
              <a:gd name="connsiteY29" fmla="*/ 723305 h 1847198"/>
              <a:gd name="connsiteX30" fmla="*/ 214131 w 1857518"/>
              <a:gd name="connsiteY30" fmla="*/ 691315 h 1847198"/>
              <a:gd name="connsiteX31" fmla="*/ 239929 w 1857518"/>
              <a:gd name="connsiteY31" fmla="*/ 671192 h 1847198"/>
              <a:gd name="connsiteX32" fmla="*/ 266760 w 1857518"/>
              <a:gd name="connsiteY32" fmla="*/ 606695 h 1847198"/>
              <a:gd name="connsiteX33" fmla="*/ 262116 w 1857518"/>
              <a:gd name="connsiteY33" fmla="*/ 570060 h 1847198"/>
              <a:gd name="connsiteX34" fmla="*/ 159437 w 1857518"/>
              <a:gd name="connsiteY34" fmla="*/ 434874 h 1847198"/>
              <a:gd name="connsiteX35" fmla="*/ 159953 w 1857518"/>
              <a:gd name="connsiteY35" fmla="*/ 401336 h 1847198"/>
              <a:gd name="connsiteX36" fmla="*/ 259536 w 1857518"/>
              <a:gd name="connsiteY36" fmla="*/ 278017 h 1847198"/>
              <a:gd name="connsiteX37" fmla="*/ 294623 w 1857518"/>
              <a:gd name="connsiteY37" fmla="*/ 268729 h 1847198"/>
              <a:gd name="connsiteX38" fmla="*/ 457672 w 1857518"/>
              <a:gd name="connsiteY38" fmla="*/ 336322 h 1847198"/>
              <a:gd name="connsiteX39" fmla="*/ 489146 w 1857518"/>
              <a:gd name="connsiteY39" fmla="*/ 333743 h 1847198"/>
              <a:gd name="connsiteX40" fmla="*/ 540744 w 1857518"/>
              <a:gd name="connsiteY40" fmla="*/ 298140 h 1847198"/>
              <a:gd name="connsiteX41" fmla="*/ 553127 w 1857518"/>
              <a:gd name="connsiteY41" fmla="*/ 273889 h 1847198"/>
              <a:gd name="connsiteX42" fmla="*/ 552096 w 1857518"/>
              <a:gd name="connsiteY42" fmla="*/ 255830 h 1847198"/>
              <a:gd name="connsiteX43" fmla="*/ 545904 w 1857518"/>
              <a:gd name="connsiteY43" fmla="*/ 175854 h 1847198"/>
              <a:gd name="connsiteX44" fmla="*/ 539712 w 1857518"/>
              <a:gd name="connsiteY44" fmla="*/ 95877 h 1847198"/>
              <a:gd name="connsiteX45" fmla="*/ 556739 w 1857518"/>
              <a:gd name="connsiteY45" fmla="*/ 69562 h 1847198"/>
              <a:gd name="connsiteX46" fmla="*/ 716176 w 1857518"/>
              <a:gd name="connsiteY46" fmla="*/ 15901 h 1847198"/>
              <a:gd name="connsiteX47" fmla="*/ 726496 w 1857518"/>
              <a:gd name="connsiteY47" fmla="*/ 14353 h 1847198"/>
              <a:gd name="connsiteX48" fmla="*/ 748167 w 1857518"/>
              <a:gd name="connsiteY48" fmla="*/ 28800 h 1847198"/>
              <a:gd name="connsiteX49" fmla="*/ 847750 w 1857518"/>
              <a:gd name="connsiteY49" fmla="*/ 172758 h 1847198"/>
              <a:gd name="connsiteX50" fmla="*/ 878709 w 1857518"/>
              <a:gd name="connsiteY50" fmla="*/ 187721 h 1847198"/>
              <a:gd name="connsiteX51" fmla="*/ 931855 w 1857518"/>
              <a:gd name="connsiteY51" fmla="*/ 185657 h 1847198"/>
              <a:gd name="connsiteX52" fmla="*/ 948366 w 1857518"/>
              <a:gd name="connsiteY52" fmla="*/ 177401 h 1847198"/>
              <a:gd name="connsiteX53" fmla="*/ 954042 w 1857518"/>
              <a:gd name="connsiteY53" fmla="*/ 169146 h 1847198"/>
              <a:gd name="connsiteX54" fmla="*/ 979840 w 1857518"/>
              <a:gd name="connsiteY54" fmla="*/ 121676 h 1847198"/>
              <a:gd name="connsiteX55" fmla="*/ 1037630 w 1857518"/>
              <a:gd name="connsiteY55" fmla="*/ 13837 h 1847198"/>
              <a:gd name="connsiteX56" fmla="*/ 1066525 w 1857518"/>
              <a:gd name="connsiteY56" fmla="*/ 937 h 1847198"/>
              <a:gd name="connsiteX57" fmla="*/ 1233702 w 1857518"/>
              <a:gd name="connsiteY57" fmla="*/ 40667 h 1847198"/>
              <a:gd name="connsiteX58" fmla="*/ 1253309 w 1857518"/>
              <a:gd name="connsiteY58" fmla="*/ 64918 h 1847198"/>
              <a:gd name="connsiteX59" fmla="*/ 1254341 w 1857518"/>
              <a:gd name="connsiteY59" fmla="*/ 85042 h 1847198"/>
              <a:gd name="connsiteX60" fmla="*/ 1258468 w 1857518"/>
              <a:gd name="connsiteY60" fmla="*/ 209908 h 1847198"/>
              <a:gd name="connsiteX61" fmla="*/ 1260016 w 1857518"/>
              <a:gd name="connsiteY61" fmla="*/ 244478 h 1847198"/>
              <a:gd name="connsiteX62" fmla="*/ 1276012 w 1857518"/>
              <a:gd name="connsiteY62" fmla="*/ 270277 h 1847198"/>
              <a:gd name="connsiteX63" fmla="*/ 1313678 w 1857518"/>
              <a:gd name="connsiteY63" fmla="*/ 291948 h 1847198"/>
              <a:gd name="connsiteX64" fmla="*/ 1349797 w 1857518"/>
              <a:gd name="connsiteY64" fmla="*/ 291948 h 1847198"/>
              <a:gd name="connsiteX65" fmla="*/ 1502526 w 1857518"/>
              <a:gd name="connsiteY65" fmla="*/ 206812 h 1847198"/>
              <a:gd name="connsiteX66" fmla="*/ 1535033 w 1857518"/>
              <a:gd name="connsiteY66" fmla="*/ 211456 h 1847198"/>
              <a:gd name="connsiteX67" fmla="*/ 1653707 w 1857518"/>
              <a:gd name="connsiteY67" fmla="*/ 332711 h 1847198"/>
              <a:gd name="connsiteX68" fmla="*/ 1657835 w 1857518"/>
              <a:gd name="connsiteY68" fmla="*/ 366249 h 1847198"/>
              <a:gd name="connsiteX69" fmla="*/ 1569087 w 1857518"/>
              <a:gd name="connsiteY69" fmla="*/ 515883 h 1847198"/>
              <a:gd name="connsiteX70" fmla="*/ 1568571 w 1857518"/>
              <a:gd name="connsiteY70" fmla="*/ 550453 h 1847198"/>
              <a:gd name="connsiteX71" fmla="*/ 1591274 w 1857518"/>
              <a:gd name="connsiteY71" fmla="*/ 592247 h 1847198"/>
              <a:gd name="connsiteX72" fmla="*/ 1617589 w 1857518"/>
              <a:gd name="connsiteY72" fmla="*/ 608759 h 1847198"/>
              <a:gd name="connsiteX73" fmla="*/ 1676926 w 1857518"/>
              <a:gd name="connsiteY73" fmla="*/ 612886 h 1847198"/>
              <a:gd name="connsiteX74" fmla="*/ 1797665 w 1857518"/>
              <a:gd name="connsiteY74" fmla="*/ 620626 h 1847198"/>
              <a:gd name="connsiteX75" fmla="*/ 1820884 w 1857518"/>
              <a:gd name="connsiteY75" fmla="*/ 640233 h 1847198"/>
              <a:gd name="connsiteX76" fmla="*/ 1857518 w 1857518"/>
              <a:gd name="connsiteY76" fmla="*/ 808442 h 1847198"/>
              <a:gd name="connsiteX77" fmla="*/ 1851842 w 1857518"/>
              <a:gd name="connsiteY77" fmla="*/ 829081 h 1847198"/>
              <a:gd name="connsiteX78" fmla="*/ 1841523 w 1857518"/>
              <a:gd name="connsiteY78" fmla="*/ 836305 h 1847198"/>
              <a:gd name="connsiteX79" fmla="*/ 1686214 w 1857518"/>
              <a:gd name="connsiteY79" fmla="*/ 913701 h 1847198"/>
              <a:gd name="connsiteX80" fmla="*/ 1668670 w 1857518"/>
              <a:gd name="connsiteY80" fmla="*/ 940016 h 1847198"/>
              <a:gd name="connsiteX81" fmla="*/ 1665059 w 1857518"/>
              <a:gd name="connsiteY81" fmla="*/ 998322 h 1847198"/>
              <a:gd name="connsiteX82" fmla="*/ 1678474 w 1857518"/>
              <a:gd name="connsiteY82" fmla="*/ 1026184 h 1847198"/>
              <a:gd name="connsiteX83" fmla="*/ 1821916 w 1857518"/>
              <a:gd name="connsiteY83" fmla="*/ 1131960 h 1847198"/>
              <a:gd name="connsiteX84" fmla="*/ 1831720 w 1857518"/>
              <a:gd name="connsiteY84" fmla="*/ 1163950 h 1847198"/>
              <a:gd name="connsiteX85" fmla="*/ 1805404 w 1857518"/>
              <a:gd name="connsiteY85" fmla="*/ 1236703 h 1847198"/>
              <a:gd name="connsiteX86" fmla="*/ 1775478 w 1857518"/>
              <a:gd name="connsiteY86" fmla="*/ 1317711 h 1847198"/>
              <a:gd name="connsiteX87" fmla="*/ 1750195 w 1857518"/>
              <a:gd name="connsiteY87" fmla="*/ 1334223 h 1847198"/>
              <a:gd name="connsiteX88" fmla="*/ 1685698 w 1857518"/>
              <a:gd name="connsiteY88" fmla="*/ 1327515 h 1847198"/>
              <a:gd name="connsiteX89" fmla="*/ 1574247 w 1857518"/>
              <a:gd name="connsiteY89" fmla="*/ 1315648 h 1847198"/>
              <a:gd name="connsiteX90" fmla="*/ 1545868 w 1857518"/>
              <a:gd name="connsiteY90" fmla="*/ 1328547 h 1847198"/>
              <a:gd name="connsiteX91" fmla="*/ 1505622 w 1857518"/>
              <a:gd name="connsiteY91" fmla="*/ 1383241 h 1847198"/>
              <a:gd name="connsiteX92" fmla="*/ 1500978 w 1857518"/>
              <a:gd name="connsiteY92" fmla="*/ 1417811 h 1847198"/>
              <a:gd name="connsiteX93" fmla="*/ 1563411 w 1857518"/>
              <a:gd name="connsiteY93" fmla="*/ 1581892 h 1847198"/>
              <a:gd name="connsiteX94" fmla="*/ 1554124 w 1857518"/>
              <a:gd name="connsiteY94" fmla="*/ 1615430 h 1847198"/>
              <a:gd name="connsiteX95" fmla="*/ 1430805 w 1857518"/>
              <a:gd name="connsiteY95" fmla="*/ 1708822 h 1847198"/>
              <a:gd name="connsiteX96" fmla="*/ 1397266 w 1857518"/>
              <a:gd name="connsiteY96" fmla="*/ 1708306 h 1847198"/>
              <a:gd name="connsiteX97" fmla="*/ 1263628 w 1857518"/>
              <a:gd name="connsiteY97" fmla="*/ 1600467 h 1847198"/>
              <a:gd name="connsiteX98" fmla="*/ 1232154 w 1857518"/>
              <a:gd name="connsiteY98" fmla="*/ 1594275 h 1847198"/>
              <a:gd name="connsiteX99" fmla="*/ 1153725 w 1857518"/>
              <a:gd name="connsiteY99" fmla="*/ 1624202 h 1847198"/>
              <a:gd name="connsiteX100" fmla="*/ 1134634 w 1857518"/>
              <a:gd name="connsiteY100" fmla="*/ 1646905 h 1847198"/>
              <a:gd name="connsiteX101" fmla="*/ 1123798 w 1857518"/>
              <a:gd name="connsiteY101" fmla="*/ 1698503 h 1847198"/>
              <a:gd name="connsiteX102" fmla="*/ 1097999 w 1857518"/>
              <a:gd name="connsiteY102" fmla="*/ 1821821 h 1847198"/>
              <a:gd name="connsiteX103" fmla="*/ 1076329 w 1857518"/>
              <a:gd name="connsiteY103" fmla="*/ 1842460 h 1847198"/>
              <a:gd name="connsiteX104" fmla="*/ 994288 w 1857518"/>
              <a:gd name="connsiteY104" fmla="*/ 1851232 h 1847198"/>
              <a:gd name="connsiteX105" fmla="*/ 959201 w 1857518"/>
              <a:gd name="connsiteY105" fmla="*/ 1852264 h 1847198"/>
              <a:gd name="connsiteX106" fmla="*/ 928759 w 1857518"/>
              <a:gd name="connsiteY106" fmla="*/ 382245 h 1847198"/>
              <a:gd name="connsiteX107" fmla="*/ 386983 w 1857518"/>
              <a:gd name="connsiteY107" fmla="*/ 921957 h 1847198"/>
              <a:gd name="connsiteX108" fmla="*/ 926695 w 1857518"/>
              <a:gd name="connsiteY108" fmla="*/ 1465797 h 1847198"/>
              <a:gd name="connsiteX109" fmla="*/ 1470535 w 1857518"/>
              <a:gd name="connsiteY109" fmla="*/ 924537 h 1847198"/>
              <a:gd name="connsiteX110" fmla="*/ 928759 w 1857518"/>
              <a:gd name="connsiteY110" fmla="*/ 382245 h 1847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1857518" h="1847198">
                <a:moveTo>
                  <a:pt x="959201" y="1852264"/>
                </a:moveTo>
                <a:cubicBezTo>
                  <a:pt x="943206" y="1852264"/>
                  <a:pt x="927211" y="1852264"/>
                  <a:pt x="910700" y="1852264"/>
                </a:cubicBezTo>
                <a:cubicBezTo>
                  <a:pt x="900380" y="1848652"/>
                  <a:pt x="894704" y="1840913"/>
                  <a:pt x="891608" y="1830593"/>
                </a:cubicBezTo>
                <a:cubicBezTo>
                  <a:pt x="874065" y="1776931"/>
                  <a:pt x="856006" y="1723270"/>
                  <a:pt x="838463" y="1669608"/>
                </a:cubicBezTo>
                <a:cubicBezTo>
                  <a:pt x="834335" y="1657224"/>
                  <a:pt x="826080" y="1649485"/>
                  <a:pt x="813180" y="1646905"/>
                </a:cubicBezTo>
                <a:cubicBezTo>
                  <a:pt x="785833" y="1640713"/>
                  <a:pt x="757970" y="1635037"/>
                  <a:pt x="730624" y="1628330"/>
                </a:cubicBezTo>
                <a:cubicBezTo>
                  <a:pt x="716176" y="1624718"/>
                  <a:pt x="704309" y="1628330"/>
                  <a:pt x="693990" y="1639165"/>
                </a:cubicBezTo>
                <a:cubicBezTo>
                  <a:pt x="654259" y="1680443"/>
                  <a:pt x="613497" y="1720690"/>
                  <a:pt x="573251" y="1761452"/>
                </a:cubicBezTo>
                <a:cubicBezTo>
                  <a:pt x="563963" y="1770739"/>
                  <a:pt x="553127" y="1772804"/>
                  <a:pt x="542292" y="1766612"/>
                </a:cubicBezTo>
                <a:cubicBezTo>
                  <a:pt x="498950" y="1742361"/>
                  <a:pt x="456123" y="1718110"/>
                  <a:pt x="412782" y="1693859"/>
                </a:cubicBezTo>
                <a:cubicBezTo>
                  <a:pt x="397818" y="1685603"/>
                  <a:pt x="394206" y="1676832"/>
                  <a:pt x="398334" y="1660836"/>
                </a:cubicBezTo>
                <a:cubicBezTo>
                  <a:pt x="412265" y="1605111"/>
                  <a:pt x="426713" y="1549901"/>
                  <a:pt x="440644" y="1494176"/>
                </a:cubicBezTo>
                <a:cubicBezTo>
                  <a:pt x="443741" y="1482308"/>
                  <a:pt x="441676" y="1471473"/>
                  <a:pt x="432904" y="1462185"/>
                </a:cubicBezTo>
                <a:cubicBezTo>
                  <a:pt x="412265" y="1440514"/>
                  <a:pt x="391110" y="1418843"/>
                  <a:pt x="370471" y="1397172"/>
                </a:cubicBezTo>
                <a:cubicBezTo>
                  <a:pt x="362216" y="1388400"/>
                  <a:pt x="351896" y="1385820"/>
                  <a:pt x="340545" y="1388400"/>
                </a:cubicBezTo>
                <a:cubicBezTo>
                  <a:pt x="330226" y="1390464"/>
                  <a:pt x="320422" y="1393044"/>
                  <a:pt x="310618" y="1395108"/>
                </a:cubicBezTo>
                <a:cubicBezTo>
                  <a:pt x="263664" y="1405428"/>
                  <a:pt x="217226" y="1416263"/>
                  <a:pt x="170273" y="1426583"/>
                </a:cubicBezTo>
                <a:cubicBezTo>
                  <a:pt x="157373" y="1429679"/>
                  <a:pt x="147054" y="1425035"/>
                  <a:pt x="141377" y="1413683"/>
                </a:cubicBezTo>
                <a:cubicBezTo>
                  <a:pt x="117642" y="1368277"/>
                  <a:pt x="94423" y="1322355"/>
                  <a:pt x="70689" y="1276949"/>
                </a:cubicBezTo>
                <a:cubicBezTo>
                  <a:pt x="65529" y="1266630"/>
                  <a:pt x="67593" y="1255278"/>
                  <a:pt x="75848" y="1247539"/>
                </a:cubicBezTo>
                <a:cubicBezTo>
                  <a:pt x="119191" y="1207292"/>
                  <a:pt x="163049" y="1166530"/>
                  <a:pt x="206391" y="1126284"/>
                </a:cubicBezTo>
                <a:cubicBezTo>
                  <a:pt x="215162" y="1118544"/>
                  <a:pt x="218258" y="1108225"/>
                  <a:pt x="216710" y="1096873"/>
                </a:cubicBezTo>
                <a:cubicBezTo>
                  <a:pt x="211551" y="1069010"/>
                  <a:pt x="206391" y="1040631"/>
                  <a:pt x="201231" y="1012769"/>
                </a:cubicBezTo>
                <a:cubicBezTo>
                  <a:pt x="199167" y="1000901"/>
                  <a:pt x="192459" y="993162"/>
                  <a:pt x="181108" y="989034"/>
                </a:cubicBezTo>
                <a:cubicBezTo>
                  <a:pt x="142925" y="975103"/>
                  <a:pt x="104743" y="961171"/>
                  <a:pt x="67077" y="947240"/>
                </a:cubicBezTo>
                <a:cubicBezTo>
                  <a:pt x="44890" y="938984"/>
                  <a:pt x="22187" y="931760"/>
                  <a:pt x="0" y="921957"/>
                </a:cubicBezTo>
                <a:cubicBezTo>
                  <a:pt x="0" y="912153"/>
                  <a:pt x="0" y="902866"/>
                  <a:pt x="0" y="893062"/>
                </a:cubicBezTo>
                <a:cubicBezTo>
                  <a:pt x="1548" y="876035"/>
                  <a:pt x="3096" y="859524"/>
                  <a:pt x="4643" y="842496"/>
                </a:cubicBezTo>
                <a:cubicBezTo>
                  <a:pt x="7740" y="809474"/>
                  <a:pt x="12383" y="776451"/>
                  <a:pt x="17543" y="743945"/>
                </a:cubicBezTo>
                <a:cubicBezTo>
                  <a:pt x="19091" y="733109"/>
                  <a:pt x="26831" y="725369"/>
                  <a:pt x="38182" y="723305"/>
                </a:cubicBezTo>
                <a:cubicBezTo>
                  <a:pt x="97003" y="712470"/>
                  <a:pt x="155309" y="702150"/>
                  <a:pt x="214131" y="691315"/>
                </a:cubicBezTo>
                <a:cubicBezTo>
                  <a:pt x="226514" y="689251"/>
                  <a:pt x="234770" y="682543"/>
                  <a:pt x="239929" y="671192"/>
                </a:cubicBezTo>
                <a:cubicBezTo>
                  <a:pt x="248701" y="649521"/>
                  <a:pt x="257989" y="627850"/>
                  <a:pt x="266760" y="606695"/>
                </a:cubicBezTo>
                <a:cubicBezTo>
                  <a:pt x="272436" y="593279"/>
                  <a:pt x="270888" y="581928"/>
                  <a:pt x="262116" y="570060"/>
                </a:cubicBezTo>
                <a:cubicBezTo>
                  <a:pt x="227546" y="525170"/>
                  <a:pt x="193492" y="479764"/>
                  <a:pt x="159437" y="434874"/>
                </a:cubicBezTo>
                <a:cubicBezTo>
                  <a:pt x="150665" y="423007"/>
                  <a:pt x="150665" y="412687"/>
                  <a:pt x="159953" y="401336"/>
                </a:cubicBezTo>
                <a:cubicBezTo>
                  <a:pt x="192975" y="360058"/>
                  <a:pt x="225998" y="319295"/>
                  <a:pt x="259536" y="278017"/>
                </a:cubicBezTo>
                <a:cubicBezTo>
                  <a:pt x="270372" y="265118"/>
                  <a:pt x="279144" y="262538"/>
                  <a:pt x="294623" y="268729"/>
                </a:cubicBezTo>
                <a:cubicBezTo>
                  <a:pt x="348801" y="291433"/>
                  <a:pt x="402978" y="313620"/>
                  <a:pt x="457672" y="336322"/>
                </a:cubicBezTo>
                <a:cubicBezTo>
                  <a:pt x="468507" y="340966"/>
                  <a:pt x="479342" y="340450"/>
                  <a:pt x="489146" y="333743"/>
                </a:cubicBezTo>
                <a:cubicBezTo>
                  <a:pt x="506690" y="321875"/>
                  <a:pt x="523717" y="310008"/>
                  <a:pt x="540744" y="298140"/>
                </a:cubicBezTo>
                <a:cubicBezTo>
                  <a:pt x="548999" y="292464"/>
                  <a:pt x="553127" y="284209"/>
                  <a:pt x="553127" y="273889"/>
                </a:cubicBezTo>
                <a:cubicBezTo>
                  <a:pt x="553127" y="267697"/>
                  <a:pt x="552612" y="261506"/>
                  <a:pt x="552096" y="255830"/>
                </a:cubicBezTo>
                <a:cubicBezTo>
                  <a:pt x="550032" y="228999"/>
                  <a:pt x="547968" y="202684"/>
                  <a:pt x="545904" y="175854"/>
                </a:cubicBezTo>
                <a:cubicBezTo>
                  <a:pt x="543840" y="149023"/>
                  <a:pt x="541776" y="122708"/>
                  <a:pt x="539712" y="95877"/>
                </a:cubicBezTo>
                <a:cubicBezTo>
                  <a:pt x="538680" y="83493"/>
                  <a:pt x="544872" y="73690"/>
                  <a:pt x="556739" y="69562"/>
                </a:cubicBezTo>
                <a:cubicBezTo>
                  <a:pt x="609885" y="51503"/>
                  <a:pt x="663031" y="33444"/>
                  <a:pt x="716176" y="15901"/>
                </a:cubicBezTo>
                <a:cubicBezTo>
                  <a:pt x="719788" y="14869"/>
                  <a:pt x="722884" y="14353"/>
                  <a:pt x="726496" y="14353"/>
                </a:cubicBezTo>
                <a:cubicBezTo>
                  <a:pt x="736299" y="14869"/>
                  <a:pt x="742491" y="21060"/>
                  <a:pt x="748167" y="28800"/>
                </a:cubicBezTo>
                <a:cubicBezTo>
                  <a:pt x="781189" y="76786"/>
                  <a:pt x="814728" y="124772"/>
                  <a:pt x="847750" y="172758"/>
                </a:cubicBezTo>
                <a:cubicBezTo>
                  <a:pt x="855490" y="183593"/>
                  <a:pt x="865810" y="188753"/>
                  <a:pt x="878709" y="187721"/>
                </a:cubicBezTo>
                <a:cubicBezTo>
                  <a:pt x="896252" y="186173"/>
                  <a:pt x="914312" y="185657"/>
                  <a:pt x="931855" y="185657"/>
                </a:cubicBezTo>
                <a:cubicBezTo>
                  <a:pt x="939079" y="185657"/>
                  <a:pt x="944239" y="183077"/>
                  <a:pt x="948366" y="177401"/>
                </a:cubicBezTo>
                <a:cubicBezTo>
                  <a:pt x="950430" y="174822"/>
                  <a:pt x="952494" y="171726"/>
                  <a:pt x="954042" y="169146"/>
                </a:cubicBezTo>
                <a:cubicBezTo>
                  <a:pt x="962814" y="153150"/>
                  <a:pt x="971069" y="137155"/>
                  <a:pt x="979840" y="121676"/>
                </a:cubicBezTo>
                <a:cubicBezTo>
                  <a:pt x="998932" y="85558"/>
                  <a:pt x="1018539" y="49955"/>
                  <a:pt x="1037630" y="13837"/>
                </a:cubicBezTo>
                <a:cubicBezTo>
                  <a:pt x="1043822" y="2485"/>
                  <a:pt x="1053626" y="-2159"/>
                  <a:pt x="1066525" y="937"/>
                </a:cubicBezTo>
                <a:cubicBezTo>
                  <a:pt x="1122251" y="14353"/>
                  <a:pt x="1177976" y="27252"/>
                  <a:pt x="1233702" y="40667"/>
                </a:cubicBezTo>
                <a:cubicBezTo>
                  <a:pt x="1245569" y="43763"/>
                  <a:pt x="1252793" y="52535"/>
                  <a:pt x="1253309" y="64918"/>
                </a:cubicBezTo>
                <a:cubicBezTo>
                  <a:pt x="1253825" y="71626"/>
                  <a:pt x="1253825" y="78334"/>
                  <a:pt x="1254341" y="85042"/>
                </a:cubicBezTo>
                <a:cubicBezTo>
                  <a:pt x="1255888" y="126836"/>
                  <a:pt x="1256921" y="168630"/>
                  <a:pt x="1258468" y="209908"/>
                </a:cubicBezTo>
                <a:cubicBezTo>
                  <a:pt x="1258985" y="221260"/>
                  <a:pt x="1259501" y="233127"/>
                  <a:pt x="1260016" y="244478"/>
                </a:cubicBezTo>
                <a:cubicBezTo>
                  <a:pt x="1260532" y="255830"/>
                  <a:pt x="1266208" y="264602"/>
                  <a:pt x="1276012" y="270277"/>
                </a:cubicBezTo>
                <a:cubicBezTo>
                  <a:pt x="1288395" y="277501"/>
                  <a:pt x="1301295" y="284209"/>
                  <a:pt x="1313678" y="291948"/>
                </a:cubicBezTo>
                <a:cubicBezTo>
                  <a:pt x="1326062" y="299172"/>
                  <a:pt x="1337413" y="298656"/>
                  <a:pt x="1349797" y="291948"/>
                </a:cubicBezTo>
                <a:cubicBezTo>
                  <a:pt x="1400879" y="263570"/>
                  <a:pt x="1451444" y="235191"/>
                  <a:pt x="1502526" y="206812"/>
                </a:cubicBezTo>
                <a:cubicBezTo>
                  <a:pt x="1514394" y="200105"/>
                  <a:pt x="1525745" y="202168"/>
                  <a:pt x="1535033" y="211456"/>
                </a:cubicBezTo>
                <a:cubicBezTo>
                  <a:pt x="1574763" y="251702"/>
                  <a:pt x="1613977" y="292464"/>
                  <a:pt x="1653707" y="332711"/>
                </a:cubicBezTo>
                <a:cubicBezTo>
                  <a:pt x="1664027" y="343546"/>
                  <a:pt x="1665575" y="353350"/>
                  <a:pt x="1657835" y="366249"/>
                </a:cubicBezTo>
                <a:cubicBezTo>
                  <a:pt x="1628424" y="416299"/>
                  <a:pt x="1598497" y="465833"/>
                  <a:pt x="1569087" y="515883"/>
                </a:cubicBezTo>
                <a:cubicBezTo>
                  <a:pt x="1562379" y="527234"/>
                  <a:pt x="1561863" y="539102"/>
                  <a:pt x="1568571" y="550453"/>
                </a:cubicBezTo>
                <a:cubicBezTo>
                  <a:pt x="1576311" y="564384"/>
                  <a:pt x="1583534" y="578316"/>
                  <a:pt x="1591274" y="592247"/>
                </a:cubicBezTo>
                <a:cubicBezTo>
                  <a:pt x="1596950" y="602567"/>
                  <a:pt x="1605721" y="608243"/>
                  <a:pt x="1617589" y="608759"/>
                </a:cubicBezTo>
                <a:cubicBezTo>
                  <a:pt x="1637196" y="610307"/>
                  <a:pt x="1657319" y="611339"/>
                  <a:pt x="1676926" y="612886"/>
                </a:cubicBezTo>
                <a:cubicBezTo>
                  <a:pt x="1717172" y="615466"/>
                  <a:pt x="1757419" y="618046"/>
                  <a:pt x="1797665" y="620626"/>
                </a:cubicBezTo>
                <a:cubicBezTo>
                  <a:pt x="1809016" y="621142"/>
                  <a:pt x="1818304" y="628882"/>
                  <a:pt x="1820884" y="640233"/>
                </a:cubicBezTo>
                <a:cubicBezTo>
                  <a:pt x="1833267" y="695959"/>
                  <a:pt x="1845135" y="752200"/>
                  <a:pt x="1857518" y="808442"/>
                </a:cubicBezTo>
                <a:cubicBezTo>
                  <a:pt x="1859066" y="816181"/>
                  <a:pt x="1857002" y="822889"/>
                  <a:pt x="1851842" y="829081"/>
                </a:cubicBezTo>
                <a:cubicBezTo>
                  <a:pt x="1849262" y="832177"/>
                  <a:pt x="1845135" y="834241"/>
                  <a:pt x="1841523" y="836305"/>
                </a:cubicBezTo>
                <a:cubicBezTo>
                  <a:pt x="1789925" y="862103"/>
                  <a:pt x="1738327" y="887902"/>
                  <a:pt x="1686214" y="913701"/>
                </a:cubicBezTo>
                <a:cubicBezTo>
                  <a:pt x="1675378" y="919377"/>
                  <a:pt x="1669187" y="927633"/>
                  <a:pt x="1668670" y="940016"/>
                </a:cubicBezTo>
                <a:cubicBezTo>
                  <a:pt x="1667639" y="959623"/>
                  <a:pt x="1666090" y="978714"/>
                  <a:pt x="1665059" y="998322"/>
                </a:cubicBezTo>
                <a:cubicBezTo>
                  <a:pt x="1664543" y="1009673"/>
                  <a:pt x="1668670" y="1019477"/>
                  <a:pt x="1678474" y="1026184"/>
                </a:cubicBezTo>
                <a:cubicBezTo>
                  <a:pt x="1726460" y="1061271"/>
                  <a:pt x="1773930" y="1096873"/>
                  <a:pt x="1821916" y="1131960"/>
                </a:cubicBezTo>
                <a:cubicBezTo>
                  <a:pt x="1833267" y="1140215"/>
                  <a:pt x="1836879" y="1150535"/>
                  <a:pt x="1831720" y="1163950"/>
                </a:cubicBezTo>
                <a:cubicBezTo>
                  <a:pt x="1822948" y="1188201"/>
                  <a:pt x="1814176" y="1212452"/>
                  <a:pt x="1805404" y="1236703"/>
                </a:cubicBezTo>
                <a:cubicBezTo>
                  <a:pt x="1795601" y="1263534"/>
                  <a:pt x="1785798" y="1290881"/>
                  <a:pt x="1775478" y="1317711"/>
                </a:cubicBezTo>
                <a:cubicBezTo>
                  <a:pt x="1771350" y="1329063"/>
                  <a:pt x="1761546" y="1335255"/>
                  <a:pt x="1750195" y="1334223"/>
                </a:cubicBezTo>
                <a:cubicBezTo>
                  <a:pt x="1728524" y="1332159"/>
                  <a:pt x="1707369" y="1329579"/>
                  <a:pt x="1685698" y="1327515"/>
                </a:cubicBezTo>
                <a:cubicBezTo>
                  <a:pt x="1648548" y="1323387"/>
                  <a:pt x="1611397" y="1319259"/>
                  <a:pt x="1574247" y="1315648"/>
                </a:cubicBezTo>
                <a:cubicBezTo>
                  <a:pt x="1562379" y="1314616"/>
                  <a:pt x="1553092" y="1318743"/>
                  <a:pt x="1545868" y="1328547"/>
                </a:cubicBezTo>
                <a:cubicBezTo>
                  <a:pt x="1532453" y="1346606"/>
                  <a:pt x="1519553" y="1365181"/>
                  <a:pt x="1505622" y="1383241"/>
                </a:cubicBezTo>
                <a:cubicBezTo>
                  <a:pt x="1497366" y="1394076"/>
                  <a:pt x="1496334" y="1405428"/>
                  <a:pt x="1500978" y="1417811"/>
                </a:cubicBezTo>
                <a:cubicBezTo>
                  <a:pt x="1521617" y="1472505"/>
                  <a:pt x="1542772" y="1527198"/>
                  <a:pt x="1563411" y="1581892"/>
                </a:cubicBezTo>
                <a:cubicBezTo>
                  <a:pt x="1569087" y="1596339"/>
                  <a:pt x="1565991" y="1606143"/>
                  <a:pt x="1554124" y="1615430"/>
                </a:cubicBezTo>
                <a:cubicBezTo>
                  <a:pt x="1512845" y="1646389"/>
                  <a:pt x="1472083" y="1677864"/>
                  <a:pt x="1430805" y="1708822"/>
                </a:cubicBezTo>
                <a:cubicBezTo>
                  <a:pt x="1418938" y="1717594"/>
                  <a:pt x="1408618" y="1717594"/>
                  <a:pt x="1397266" y="1708306"/>
                </a:cubicBezTo>
                <a:cubicBezTo>
                  <a:pt x="1352892" y="1672704"/>
                  <a:pt x="1308003" y="1636585"/>
                  <a:pt x="1263628" y="1600467"/>
                </a:cubicBezTo>
                <a:cubicBezTo>
                  <a:pt x="1253825" y="1592727"/>
                  <a:pt x="1243505" y="1590147"/>
                  <a:pt x="1232154" y="1594275"/>
                </a:cubicBezTo>
                <a:cubicBezTo>
                  <a:pt x="1205839" y="1604079"/>
                  <a:pt x="1179524" y="1613883"/>
                  <a:pt x="1153725" y="1624202"/>
                </a:cubicBezTo>
                <a:cubicBezTo>
                  <a:pt x="1143406" y="1628330"/>
                  <a:pt x="1137214" y="1636070"/>
                  <a:pt x="1134634" y="1646905"/>
                </a:cubicBezTo>
                <a:cubicBezTo>
                  <a:pt x="1131022" y="1663932"/>
                  <a:pt x="1127411" y="1681475"/>
                  <a:pt x="1123798" y="1698503"/>
                </a:cubicBezTo>
                <a:cubicBezTo>
                  <a:pt x="1115027" y="1739781"/>
                  <a:pt x="1106771" y="1780543"/>
                  <a:pt x="1097999" y="1821821"/>
                </a:cubicBezTo>
                <a:cubicBezTo>
                  <a:pt x="1095420" y="1833689"/>
                  <a:pt x="1088196" y="1840913"/>
                  <a:pt x="1076329" y="1842460"/>
                </a:cubicBezTo>
                <a:cubicBezTo>
                  <a:pt x="1048982" y="1846072"/>
                  <a:pt x="1021635" y="1848652"/>
                  <a:pt x="994288" y="1851232"/>
                </a:cubicBezTo>
                <a:cubicBezTo>
                  <a:pt x="980873" y="1850200"/>
                  <a:pt x="970037" y="1851232"/>
                  <a:pt x="959201" y="1852264"/>
                </a:cubicBezTo>
                <a:close/>
                <a:moveTo>
                  <a:pt x="928759" y="382245"/>
                </a:moveTo>
                <a:cubicBezTo>
                  <a:pt x="633620" y="381729"/>
                  <a:pt x="388015" y="619594"/>
                  <a:pt x="386983" y="921957"/>
                </a:cubicBezTo>
                <a:cubicBezTo>
                  <a:pt x="385951" y="1222772"/>
                  <a:pt x="627428" y="1464765"/>
                  <a:pt x="926695" y="1465797"/>
                </a:cubicBezTo>
                <a:cubicBezTo>
                  <a:pt x="1229058" y="1466829"/>
                  <a:pt x="1470019" y="1222772"/>
                  <a:pt x="1470535" y="924537"/>
                </a:cubicBezTo>
                <a:cubicBezTo>
                  <a:pt x="1470535" y="625270"/>
                  <a:pt x="1228026" y="381729"/>
                  <a:pt x="928759" y="382245"/>
                </a:cubicBezTo>
                <a:close/>
              </a:path>
            </a:pathLst>
          </a:custGeom>
          <a:solidFill>
            <a:schemeClr val="accent1"/>
          </a:solidFill>
          <a:ln w="515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05" name="Rectangle 9">
            <a:extLst>
              <a:ext uri="{FF2B5EF4-FFF2-40B4-BE49-F238E27FC236}">
                <a16:creationId xmlns:a16="http://schemas.microsoft.com/office/drawing/2014/main" id="{CB3DCC0E-D359-428B-8B27-3FA37B1798B9}"/>
              </a:ext>
            </a:extLst>
          </p:cNvPr>
          <p:cNvSpPr/>
          <p:nvPr/>
        </p:nvSpPr>
        <p:spPr>
          <a:xfrm>
            <a:off x="1631122" y="2353736"/>
            <a:ext cx="748040" cy="74804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0800000" scaled="0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6" name="Rectangle 9">
            <a:extLst>
              <a:ext uri="{FF2B5EF4-FFF2-40B4-BE49-F238E27FC236}">
                <a16:creationId xmlns:a16="http://schemas.microsoft.com/office/drawing/2014/main" id="{4C4963B1-2F77-472B-898E-2C7882496E91}"/>
              </a:ext>
            </a:extLst>
          </p:cNvPr>
          <p:cNvSpPr/>
          <p:nvPr/>
        </p:nvSpPr>
        <p:spPr>
          <a:xfrm>
            <a:off x="4358360" y="2371154"/>
            <a:ext cx="748040" cy="74804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0800000" scaled="0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7" name="Rectangle 9">
            <a:extLst>
              <a:ext uri="{FF2B5EF4-FFF2-40B4-BE49-F238E27FC236}">
                <a16:creationId xmlns:a16="http://schemas.microsoft.com/office/drawing/2014/main" id="{280FDC8A-323F-4D40-A211-F85278FE304B}"/>
              </a:ext>
            </a:extLst>
          </p:cNvPr>
          <p:cNvSpPr/>
          <p:nvPr/>
        </p:nvSpPr>
        <p:spPr>
          <a:xfrm>
            <a:off x="7085598" y="2371154"/>
            <a:ext cx="748040" cy="74804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0800000" scaled="0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8" name="Rectangle 9">
            <a:extLst>
              <a:ext uri="{FF2B5EF4-FFF2-40B4-BE49-F238E27FC236}">
                <a16:creationId xmlns:a16="http://schemas.microsoft.com/office/drawing/2014/main" id="{29098D53-D5D4-43FB-A829-4FA20CACF5CC}"/>
              </a:ext>
            </a:extLst>
          </p:cNvPr>
          <p:cNvSpPr/>
          <p:nvPr/>
        </p:nvSpPr>
        <p:spPr>
          <a:xfrm>
            <a:off x="9812836" y="2353736"/>
            <a:ext cx="748040" cy="74804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95000"/>
                </a:schemeClr>
              </a:gs>
            </a:gsLst>
            <a:lin ang="10800000" scaled="0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509" name="Straight Arrow Connector 26">
            <a:extLst>
              <a:ext uri="{FF2B5EF4-FFF2-40B4-BE49-F238E27FC236}">
                <a16:creationId xmlns:a16="http://schemas.microsoft.com/office/drawing/2014/main" id="{AF9BB8B1-64CB-4BC7-B04F-DF6C2407877D}"/>
              </a:ext>
            </a:extLst>
          </p:cNvPr>
          <p:cNvCxnSpPr>
            <a:cxnSpLocks/>
          </p:cNvCxnSpPr>
          <p:nvPr/>
        </p:nvCxnSpPr>
        <p:spPr>
          <a:xfrm>
            <a:off x="2817929" y="2745174"/>
            <a:ext cx="1101665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0" name="Straight Arrow Connector 26">
            <a:extLst>
              <a:ext uri="{FF2B5EF4-FFF2-40B4-BE49-F238E27FC236}">
                <a16:creationId xmlns:a16="http://schemas.microsoft.com/office/drawing/2014/main" id="{6666C722-264F-4F55-BC1F-9A1CD430B3B9}"/>
              </a:ext>
            </a:extLst>
          </p:cNvPr>
          <p:cNvCxnSpPr>
            <a:cxnSpLocks/>
          </p:cNvCxnSpPr>
          <p:nvPr/>
        </p:nvCxnSpPr>
        <p:spPr>
          <a:xfrm>
            <a:off x="5545167" y="2745174"/>
            <a:ext cx="1101665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1" name="Straight Arrow Connector 26">
            <a:extLst>
              <a:ext uri="{FF2B5EF4-FFF2-40B4-BE49-F238E27FC236}">
                <a16:creationId xmlns:a16="http://schemas.microsoft.com/office/drawing/2014/main" id="{0BBC86BF-76B3-44D7-9AAC-EC918611DAF6}"/>
              </a:ext>
            </a:extLst>
          </p:cNvPr>
          <p:cNvCxnSpPr>
            <a:cxnSpLocks/>
          </p:cNvCxnSpPr>
          <p:nvPr/>
        </p:nvCxnSpPr>
        <p:spPr>
          <a:xfrm>
            <a:off x="8272405" y="2745174"/>
            <a:ext cx="1101665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prstDash val="sysDot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Rectangle 130">
            <a:extLst>
              <a:ext uri="{FF2B5EF4-FFF2-40B4-BE49-F238E27FC236}">
                <a16:creationId xmlns:a16="http://schemas.microsoft.com/office/drawing/2014/main" id="{45053EBF-6C85-44B0-AB74-C88AF6357981}"/>
              </a:ext>
            </a:extLst>
          </p:cNvPr>
          <p:cNvSpPr/>
          <p:nvPr/>
        </p:nvSpPr>
        <p:spPr>
          <a:xfrm>
            <a:off x="10017657" y="2532833"/>
            <a:ext cx="338397" cy="339933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513" name="Rectangle 36">
            <a:extLst>
              <a:ext uri="{FF2B5EF4-FFF2-40B4-BE49-F238E27FC236}">
                <a16:creationId xmlns:a16="http://schemas.microsoft.com/office/drawing/2014/main" id="{26FB58C4-7D2A-4D71-9AFC-C47A18773344}"/>
              </a:ext>
            </a:extLst>
          </p:cNvPr>
          <p:cNvSpPr/>
          <p:nvPr/>
        </p:nvSpPr>
        <p:spPr>
          <a:xfrm>
            <a:off x="4558065" y="2556317"/>
            <a:ext cx="389370" cy="325482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14" name="Rounded Rectangle 7">
            <a:extLst>
              <a:ext uri="{FF2B5EF4-FFF2-40B4-BE49-F238E27FC236}">
                <a16:creationId xmlns:a16="http://schemas.microsoft.com/office/drawing/2014/main" id="{8DBA10C4-43FB-497C-84BE-299A377D131F}"/>
              </a:ext>
            </a:extLst>
          </p:cNvPr>
          <p:cNvSpPr/>
          <p:nvPr/>
        </p:nvSpPr>
        <p:spPr>
          <a:xfrm>
            <a:off x="1861702" y="2577875"/>
            <a:ext cx="352176" cy="303924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515" name="Round Same Side Corner Rectangle 36">
            <a:extLst>
              <a:ext uri="{FF2B5EF4-FFF2-40B4-BE49-F238E27FC236}">
                <a16:creationId xmlns:a16="http://schemas.microsoft.com/office/drawing/2014/main" id="{76B81B11-3F59-4C8E-95EE-9FB418B1B132}"/>
              </a:ext>
            </a:extLst>
          </p:cNvPr>
          <p:cNvSpPr>
            <a:spLocks noChangeAspect="1"/>
          </p:cNvSpPr>
          <p:nvPr/>
        </p:nvSpPr>
        <p:spPr>
          <a:xfrm>
            <a:off x="7261618" y="2568715"/>
            <a:ext cx="396000" cy="31308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516" name="그룹 515">
            <a:extLst>
              <a:ext uri="{FF2B5EF4-FFF2-40B4-BE49-F238E27FC236}">
                <a16:creationId xmlns:a16="http://schemas.microsoft.com/office/drawing/2014/main" id="{5F02F7E7-1020-4352-BAA6-0FEE0E4CD813}"/>
              </a:ext>
            </a:extLst>
          </p:cNvPr>
          <p:cNvGrpSpPr/>
          <p:nvPr/>
        </p:nvGrpSpPr>
        <p:grpSpPr>
          <a:xfrm>
            <a:off x="3873139" y="3849189"/>
            <a:ext cx="1717264" cy="2074536"/>
            <a:chOff x="3814007" y="3849189"/>
            <a:chExt cx="1717264" cy="2074536"/>
          </a:xfrm>
        </p:grpSpPr>
        <p:sp>
          <p:nvSpPr>
            <p:cNvPr id="517" name="TextBox 516">
              <a:extLst>
                <a:ext uri="{FF2B5EF4-FFF2-40B4-BE49-F238E27FC236}">
                  <a16:creationId xmlns:a16="http://schemas.microsoft.com/office/drawing/2014/main" id="{88D5DF33-FC03-4778-BFBE-7E22169BF68B}"/>
                </a:ext>
              </a:extLst>
            </p:cNvPr>
            <p:cNvSpPr txBox="1"/>
            <p:nvPr/>
          </p:nvSpPr>
          <p:spPr>
            <a:xfrm>
              <a:off x="3909720" y="3849189"/>
              <a:ext cx="1525838" cy="432792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PowerPoint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grpSp>
          <p:nvGrpSpPr>
            <p:cNvPr id="518" name="그룹 23">
              <a:extLst>
                <a:ext uri="{FF2B5EF4-FFF2-40B4-BE49-F238E27FC236}">
                  <a16:creationId xmlns:a16="http://schemas.microsoft.com/office/drawing/2014/main" id="{E76DD6F0-A887-40C9-9FF6-F0F9A4716C92}"/>
                </a:ext>
              </a:extLst>
            </p:cNvPr>
            <p:cNvGrpSpPr/>
            <p:nvPr/>
          </p:nvGrpSpPr>
          <p:grpSpPr>
            <a:xfrm>
              <a:off x="3814007" y="4606313"/>
              <a:ext cx="1717264" cy="1317412"/>
              <a:chOff x="4986771" y="4655450"/>
              <a:chExt cx="1996552" cy="1317412"/>
            </a:xfrm>
          </p:grpSpPr>
          <p:sp>
            <p:nvSpPr>
              <p:cNvPr id="519" name="TextBox 518">
                <a:extLst>
                  <a:ext uri="{FF2B5EF4-FFF2-40B4-BE49-F238E27FC236}">
                    <a16:creationId xmlns:a16="http://schemas.microsoft.com/office/drawing/2014/main" id="{6CACD1B1-2730-4B76-868A-C344F1C5DFC2}"/>
                  </a:ext>
                </a:extLst>
              </p:cNvPr>
              <p:cNvSpPr txBox="1"/>
              <p:nvPr/>
            </p:nvSpPr>
            <p:spPr>
              <a:xfrm>
                <a:off x="4986771" y="4655450"/>
                <a:ext cx="1996552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Text Here</a:t>
                </a:r>
                <a:endParaRPr lang="ko-KR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520" name="TextBox 519">
                <a:extLst>
                  <a:ext uri="{FF2B5EF4-FFF2-40B4-BE49-F238E27FC236}">
                    <a16:creationId xmlns:a16="http://schemas.microsoft.com/office/drawing/2014/main" id="{699FA7DF-D663-4A0A-98F9-ADA6A7743924}"/>
                  </a:ext>
                </a:extLst>
              </p:cNvPr>
              <p:cNvSpPr txBox="1"/>
              <p:nvPr/>
            </p:nvSpPr>
            <p:spPr>
              <a:xfrm>
                <a:off x="4986771" y="4957199"/>
                <a:ext cx="198929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 can simply impress your audience and add a unique zing and appeal to your Presentations.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521" name="그룹 520">
            <a:extLst>
              <a:ext uri="{FF2B5EF4-FFF2-40B4-BE49-F238E27FC236}">
                <a16:creationId xmlns:a16="http://schemas.microsoft.com/office/drawing/2014/main" id="{FC347B00-427E-4CAD-BA09-F7533E2A1301}"/>
              </a:ext>
            </a:extLst>
          </p:cNvPr>
          <p:cNvGrpSpPr/>
          <p:nvPr/>
        </p:nvGrpSpPr>
        <p:grpSpPr>
          <a:xfrm>
            <a:off x="1146510" y="3849189"/>
            <a:ext cx="1717264" cy="2123462"/>
            <a:chOff x="1146510" y="3849189"/>
            <a:chExt cx="1717264" cy="2123462"/>
          </a:xfrm>
        </p:grpSpPr>
        <p:sp>
          <p:nvSpPr>
            <p:cNvPr id="522" name="TextBox 521">
              <a:extLst>
                <a:ext uri="{FF2B5EF4-FFF2-40B4-BE49-F238E27FC236}">
                  <a16:creationId xmlns:a16="http://schemas.microsoft.com/office/drawing/2014/main" id="{BFE36824-02E2-421F-80BE-351295EE80E2}"/>
                </a:ext>
              </a:extLst>
            </p:cNvPr>
            <p:cNvSpPr txBox="1"/>
            <p:nvPr/>
          </p:nvSpPr>
          <p:spPr>
            <a:xfrm>
              <a:off x="1242223" y="3849189"/>
              <a:ext cx="1525838" cy="432792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Modern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grpSp>
          <p:nvGrpSpPr>
            <p:cNvPr id="523" name="그룹 27">
              <a:extLst>
                <a:ext uri="{FF2B5EF4-FFF2-40B4-BE49-F238E27FC236}">
                  <a16:creationId xmlns:a16="http://schemas.microsoft.com/office/drawing/2014/main" id="{39355D44-DE09-4557-9545-000AC8EAC5B7}"/>
                </a:ext>
              </a:extLst>
            </p:cNvPr>
            <p:cNvGrpSpPr/>
            <p:nvPr/>
          </p:nvGrpSpPr>
          <p:grpSpPr>
            <a:xfrm>
              <a:off x="1146510" y="4655239"/>
              <a:ext cx="1717264" cy="1317412"/>
              <a:chOff x="3059832" y="4655450"/>
              <a:chExt cx="1996552" cy="1317412"/>
            </a:xfrm>
          </p:grpSpPr>
          <p:sp>
            <p:nvSpPr>
              <p:cNvPr id="524" name="TextBox 523">
                <a:extLst>
                  <a:ext uri="{FF2B5EF4-FFF2-40B4-BE49-F238E27FC236}">
                    <a16:creationId xmlns:a16="http://schemas.microsoft.com/office/drawing/2014/main" id="{C28944C2-4723-4C22-8B4B-F1D6C11B6ABF}"/>
                  </a:ext>
                </a:extLst>
              </p:cNvPr>
              <p:cNvSpPr txBox="1"/>
              <p:nvPr/>
            </p:nvSpPr>
            <p:spPr>
              <a:xfrm>
                <a:off x="3059832" y="4655450"/>
                <a:ext cx="1996552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Text Here</a:t>
                </a:r>
                <a:endParaRPr lang="ko-KR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525" name="TextBox 524">
                <a:extLst>
                  <a:ext uri="{FF2B5EF4-FFF2-40B4-BE49-F238E27FC236}">
                    <a16:creationId xmlns:a16="http://schemas.microsoft.com/office/drawing/2014/main" id="{56A68231-D5A8-4822-8FA9-61546AD10E6B}"/>
                  </a:ext>
                </a:extLst>
              </p:cNvPr>
              <p:cNvSpPr txBox="1"/>
              <p:nvPr/>
            </p:nvSpPr>
            <p:spPr>
              <a:xfrm>
                <a:off x="3059832" y="4957199"/>
                <a:ext cx="198929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 can simply impress your audience and add a unique zing and appeal to your Presentations.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526" name="그룹 525">
            <a:extLst>
              <a:ext uri="{FF2B5EF4-FFF2-40B4-BE49-F238E27FC236}">
                <a16:creationId xmlns:a16="http://schemas.microsoft.com/office/drawing/2014/main" id="{FE05929B-EDCF-41F8-A754-5733C4DA3BAB}"/>
              </a:ext>
            </a:extLst>
          </p:cNvPr>
          <p:cNvGrpSpPr/>
          <p:nvPr/>
        </p:nvGrpSpPr>
        <p:grpSpPr>
          <a:xfrm>
            <a:off x="6599768" y="3849189"/>
            <a:ext cx="1717264" cy="2074536"/>
            <a:chOff x="5940354" y="3849189"/>
            <a:chExt cx="1717264" cy="2074536"/>
          </a:xfrm>
        </p:grpSpPr>
        <p:sp>
          <p:nvSpPr>
            <p:cNvPr id="527" name="TextBox 526">
              <a:extLst>
                <a:ext uri="{FF2B5EF4-FFF2-40B4-BE49-F238E27FC236}">
                  <a16:creationId xmlns:a16="http://schemas.microsoft.com/office/drawing/2014/main" id="{371F589B-C9D8-4560-B891-C4EFFC67DEA4}"/>
                </a:ext>
              </a:extLst>
            </p:cNvPr>
            <p:cNvSpPr txBox="1"/>
            <p:nvPr/>
          </p:nvSpPr>
          <p:spPr>
            <a:xfrm>
              <a:off x="6036067" y="3849189"/>
              <a:ext cx="1525838" cy="43279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Presentation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grpSp>
          <p:nvGrpSpPr>
            <p:cNvPr id="528" name="그룹 31">
              <a:extLst>
                <a:ext uri="{FF2B5EF4-FFF2-40B4-BE49-F238E27FC236}">
                  <a16:creationId xmlns:a16="http://schemas.microsoft.com/office/drawing/2014/main" id="{1D18BC37-C1D6-46AD-AC67-3E126C9B65BF}"/>
                </a:ext>
              </a:extLst>
            </p:cNvPr>
            <p:cNvGrpSpPr/>
            <p:nvPr/>
          </p:nvGrpSpPr>
          <p:grpSpPr>
            <a:xfrm>
              <a:off x="5940354" y="4606313"/>
              <a:ext cx="1717264" cy="1317412"/>
              <a:chOff x="6913710" y="4655450"/>
              <a:chExt cx="1996552" cy="1317412"/>
            </a:xfrm>
          </p:grpSpPr>
          <p:sp>
            <p:nvSpPr>
              <p:cNvPr id="529" name="TextBox 528">
                <a:extLst>
                  <a:ext uri="{FF2B5EF4-FFF2-40B4-BE49-F238E27FC236}">
                    <a16:creationId xmlns:a16="http://schemas.microsoft.com/office/drawing/2014/main" id="{6C037C36-B08B-4920-AEA7-87944AF99BD2}"/>
                  </a:ext>
                </a:extLst>
              </p:cNvPr>
              <p:cNvSpPr txBox="1"/>
              <p:nvPr/>
            </p:nvSpPr>
            <p:spPr>
              <a:xfrm>
                <a:off x="6913710" y="4655450"/>
                <a:ext cx="1996552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Text Here</a:t>
                </a:r>
                <a:endParaRPr lang="ko-KR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530" name="TextBox 529">
                <a:extLst>
                  <a:ext uri="{FF2B5EF4-FFF2-40B4-BE49-F238E27FC236}">
                    <a16:creationId xmlns:a16="http://schemas.microsoft.com/office/drawing/2014/main" id="{CF5FDA4F-318A-4C6C-9E5A-9C99B29BF672}"/>
                  </a:ext>
                </a:extLst>
              </p:cNvPr>
              <p:cNvSpPr txBox="1"/>
              <p:nvPr/>
            </p:nvSpPr>
            <p:spPr>
              <a:xfrm>
                <a:off x="6913710" y="4957199"/>
                <a:ext cx="198929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 can simply impress your audience and add a unique zing and appeal to your Presentations.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  <p:grpSp>
        <p:nvGrpSpPr>
          <p:cNvPr id="531" name="그룹 530">
            <a:extLst>
              <a:ext uri="{FF2B5EF4-FFF2-40B4-BE49-F238E27FC236}">
                <a16:creationId xmlns:a16="http://schemas.microsoft.com/office/drawing/2014/main" id="{B6DD9108-1FED-420E-937C-85FB388788A4}"/>
              </a:ext>
            </a:extLst>
          </p:cNvPr>
          <p:cNvGrpSpPr/>
          <p:nvPr/>
        </p:nvGrpSpPr>
        <p:grpSpPr>
          <a:xfrm>
            <a:off x="9326396" y="3849189"/>
            <a:ext cx="1717264" cy="2074536"/>
            <a:chOff x="5940354" y="3849189"/>
            <a:chExt cx="1717264" cy="2074536"/>
          </a:xfrm>
        </p:grpSpPr>
        <p:sp>
          <p:nvSpPr>
            <p:cNvPr id="532" name="TextBox 531">
              <a:extLst>
                <a:ext uri="{FF2B5EF4-FFF2-40B4-BE49-F238E27FC236}">
                  <a16:creationId xmlns:a16="http://schemas.microsoft.com/office/drawing/2014/main" id="{34B889F0-A60F-4A7B-9B17-207D6EB303B9}"/>
                </a:ext>
              </a:extLst>
            </p:cNvPr>
            <p:cNvSpPr txBox="1"/>
            <p:nvPr/>
          </p:nvSpPr>
          <p:spPr>
            <a:xfrm>
              <a:off x="6036067" y="3849189"/>
              <a:ext cx="1525838" cy="432792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bg1"/>
                  </a:solidFill>
                  <a:cs typeface="Arial" pitchFamily="34" charset="0"/>
                </a:rPr>
                <a:t>PowerPoint</a:t>
              </a:r>
              <a:endParaRPr lang="ko-KR" alt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grpSp>
          <p:nvGrpSpPr>
            <p:cNvPr id="533" name="그룹 31">
              <a:extLst>
                <a:ext uri="{FF2B5EF4-FFF2-40B4-BE49-F238E27FC236}">
                  <a16:creationId xmlns:a16="http://schemas.microsoft.com/office/drawing/2014/main" id="{1925B00A-7483-4EDB-9259-38F326165CA1}"/>
                </a:ext>
              </a:extLst>
            </p:cNvPr>
            <p:cNvGrpSpPr/>
            <p:nvPr/>
          </p:nvGrpSpPr>
          <p:grpSpPr>
            <a:xfrm>
              <a:off x="5940354" y="4606313"/>
              <a:ext cx="1717264" cy="1317412"/>
              <a:chOff x="6913710" y="4655450"/>
              <a:chExt cx="1996552" cy="1317412"/>
            </a:xfrm>
          </p:grpSpPr>
          <p:sp>
            <p:nvSpPr>
              <p:cNvPr id="534" name="TextBox 533">
                <a:extLst>
                  <a:ext uri="{FF2B5EF4-FFF2-40B4-BE49-F238E27FC236}">
                    <a16:creationId xmlns:a16="http://schemas.microsoft.com/office/drawing/2014/main" id="{B834590E-0233-480B-8F36-97C84D05C556}"/>
                  </a:ext>
                </a:extLst>
              </p:cNvPr>
              <p:cNvSpPr txBox="1"/>
              <p:nvPr/>
            </p:nvSpPr>
            <p:spPr>
              <a:xfrm>
                <a:off x="6913710" y="4655450"/>
                <a:ext cx="1996552" cy="307777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ko-KR" sz="14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Text Here</a:t>
                </a:r>
                <a:endParaRPr lang="ko-KR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535" name="TextBox 534">
                <a:extLst>
                  <a:ext uri="{FF2B5EF4-FFF2-40B4-BE49-F238E27FC236}">
                    <a16:creationId xmlns:a16="http://schemas.microsoft.com/office/drawing/2014/main" id="{6300E776-7553-4A24-BC7D-0E089B103D50}"/>
                  </a:ext>
                </a:extLst>
              </p:cNvPr>
              <p:cNvSpPr txBox="1"/>
              <p:nvPr/>
            </p:nvSpPr>
            <p:spPr>
              <a:xfrm>
                <a:off x="6913710" y="4957199"/>
                <a:ext cx="198929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Arial" pitchFamily="34" charset="0"/>
                  </a:rPr>
                  <a:t>You can simply impress your audience and add a unique zing and appeal to your Presentations. 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1358"/>
      </a:accent1>
      <a:accent2>
        <a:srgbClr val="ED7D1F"/>
      </a:accent2>
      <a:accent3>
        <a:srgbClr val="A0C82F"/>
      </a:accent3>
      <a:accent4>
        <a:srgbClr val="32B5D3"/>
      </a:accent4>
      <a:accent5>
        <a:srgbClr val="B44B97"/>
      </a:accent5>
      <a:accent6>
        <a:srgbClr val="435E71"/>
      </a:accent6>
      <a:hlink>
        <a:srgbClr val="FFFFFF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11163</TotalTime>
  <Words>100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19</cp:revision>
  <dcterms:created xsi:type="dcterms:W3CDTF">2018-02-18T19:39:47Z</dcterms:created>
  <dcterms:modified xsi:type="dcterms:W3CDTF">2024-01-10T17:28:57Z</dcterms:modified>
</cp:coreProperties>
</file>