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205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965" name="평행 사변형 964">
            <a:extLst>
              <a:ext uri="{FF2B5EF4-FFF2-40B4-BE49-F238E27FC236}">
                <a16:creationId xmlns:a16="http://schemas.microsoft.com/office/drawing/2014/main" id="{B45B2A6A-BE97-418C-A63B-6D162396873D}"/>
              </a:ext>
            </a:extLst>
          </p:cNvPr>
          <p:cNvSpPr/>
          <p:nvPr/>
        </p:nvSpPr>
        <p:spPr>
          <a:xfrm rot="5400000">
            <a:off x="9895020" y="4181778"/>
            <a:ext cx="2938388" cy="529907"/>
          </a:xfrm>
          <a:prstGeom prst="parallelogram">
            <a:avLst>
              <a:gd name="adj" fmla="val 43357"/>
            </a:avLst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6" name="평행 사변형 965">
            <a:extLst>
              <a:ext uri="{FF2B5EF4-FFF2-40B4-BE49-F238E27FC236}">
                <a16:creationId xmlns:a16="http://schemas.microsoft.com/office/drawing/2014/main" id="{8F59606B-9025-4AE5-813D-E352E2421823}"/>
              </a:ext>
            </a:extLst>
          </p:cNvPr>
          <p:cNvSpPr/>
          <p:nvPr/>
        </p:nvSpPr>
        <p:spPr>
          <a:xfrm rot="21399698" flipH="1">
            <a:off x="8325718" y="5783716"/>
            <a:ext cx="1917157" cy="279471"/>
          </a:xfrm>
          <a:prstGeom prst="parallelogram">
            <a:avLst>
              <a:gd name="adj" fmla="val 181144"/>
            </a:avLst>
          </a:prstGeom>
          <a:solidFill>
            <a:schemeClr val="accent2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7" name="평행 사변형 966">
            <a:extLst>
              <a:ext uri="{FF2B5EF4-FFF2-40B4-BE49-F238E27FC236}">
                <a16:creationId xmlns:a16="http://schemas.microsoft.com/office/drawing/2014/main" id="{C8EC57B1-C64F-47E8-BE74-A35DB795083B}"/>
              </a:ext>
            </a:extLst>
          </p:cNvPr>
          <p:cNvSpPr/>
          <p:nvPr/>
        </p:nvSpPr>
        <p:spPr>
          <a:xfrm rot="21399698" flipH="1">
            <a:off x="6919770" y="5861773"/>
            <a:ext cx="1917157" cy="285479"/>
          </a:xfrm>
          <a:prstGeom prst="parallelogram">
            <a:avLst>
              <a:gd name="adj" fmla="val 181069"/>
            </a:avLst>
          </a:prstGeom>
          <a:solidFill>
            <a:schemeClr val="accent3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8" name="평행 사변형 967">
            <a:extLst>
              <a:ext uri="{FF2B5EF4-FFF2-40B4-BE49-F238E27FC236}">
                <a16:creationId xmlns:a16="http://schemas.microsoft.com/office/drawing/2014/main" id="{3684817F-44BD-45DB-B3D0-493AC5BD5719}"/>
              </a:ext>
            </a:extLst>
          </p:cNvPr>
          <p:cNvSpPr/>
          <p:nvPr/>
        </p:nvSpPr>
        <p:spPr>
          <a:xfrm rot="21399698" flipH="1">
            <a:off x="5519596" y="5942523"/>
            <a:ext cx="1914949" cy="290684"/>
          </a:xfrm>
          <a:prstGeom prst="parallelogram">
            <a:avLst>
              <a:gd name="adj" fmla="val 175882"/>
            </a:avLst>
          </a:pr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9" name="평행 사변형 968">
            <a:extLst>
              <a:ext uri="{FF2B5EF4-FFF2-40B4-BE49-F238E27FC236}">
                <a16:creationId xmlns:a16="http://schemas.microsoft.com/office/drawing/2014/main" id="{970FC5BE-B577-460F-9427-9BD2A9D52579}"/>
              </a:ext>
            </a:extLst>
          </p:cNvPr>
          <p:cNvSpPr/>
          <p:nvPr/>
        </p:nvSpPr>
        <p:spPr>
          <a:xfrm rot="21399698" flipH="1">
            <a:off x="9728817" y="5711511"/>
            <a:ext cx="1917157" cy="278560"/>
          </a:xfrm>
          <a:prstGeom prst="parallelogram">
            <a:avLst>
              <a:gd name="adj" fmla="val 190206"/>
            </a:avLst>
          </a:prstGeom>
          <a:solidFill>
            <a:schemeClr val="accent1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0" name="그룹 969">
            <a:extLst>
              <a:ext uri="{FF2B5EF4-FFF2-40B4-BE49-F238E27FC236}">
                <a16:creationId xmlns:a16="http://schemas.microsoft.com/office/drawing/2014/main" id="{1659A42E-C3FB-4A18-8D62-3C99F360D3D5}"/>
              </a:ext>
            </a:extLst>
          </p:cNvPr>
          <p:cNvGrpSpPr/>
          <p:nvPr/>
        </p:nvGrpSpPr>
        <p:grpSpPr>
          <a:xfrm>
            <a:off x="9725028" y="3104338"/>
            <a:ext cx="1904996" cy="2914650"/>
            <a:chOff x="9725028" y="3143250"/>
            <a:chExt cx="1904996" cy="2914650"/>
          </a:xfrm>
        </p:grpSpPr>
        <p:sp>
          <p:nvSpPr>
            <p:cNvPr id="971" name="평행 사변형 970">
              <a:extLst>
                <a:ext uri="{FF2B5EF4-FFF2-40B4-BE49-F238E27FC236}">
                  <a16:creationId xmlns:a16="http://schemas.microsoft.com/office/drawing/2014/main" id="{22B424F4-17A1-4248-93AD-991A1013C274}"/>
                </a:ext>
              </a:extLst>
            </p:cNvPr>
            <p:cNvSpPr/>
            <p:nvPr/>
          </p:nvSpPr>
          <p:spPr>
            <a:xfrm rot="5400000" flipH="1">
              <a:off x="9558336" y="3986212"/>
              <a:ext cx="2752725" cy="1390651"/>
            </a:xfrm>
            <a:prstGeom prst="parallelogram">
              <a:avLst>
                <a:gd name="adj" fmla="val 5690"/>
              </a:avLst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72" name="평행 사변형 971">
              <a:extLst>
                <a:ext uri="{FF2B5EF4-FFF2-40B4-BE49-F238E27FC236}">
                  <a16:creationId xmlns:a16="http://schemas.microsoft.com/office/drawing/2014/main" id="{600F0DEF-7A52-4E53-BA12-11B7A55EF49C}"/>
                </a:ext>
              </a:extLst>
            </p:cNvPr>
            <p:cNvSpPr/>
            <p:nvPr/>
          </p:nvSpPr>
          <p:spPr>
            <a:xfrm rot="16200000">
              <a:off x="8524877" y="4343401"/>
              <a:ext cx="2914649" cy="514348"/>
            </a:xfrm>
            <a:prstGeom prst="parallelogram">
              <a:avLst>
                <a:gd name="adj" fmla="val 48283"/>
              </a:avLst>
            </a:prstGeom>
            <a:solidFill>
              <a:schemeClr val="accent1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73" name="Frame 7">
            <a:extLst>
              <a:ext uri="{FF2B5EF4-FFF2-40B4-BE49-F238E27FC236}">
                <a16:creationId xmlns:a16="http://schemas.microsoft.com/office/drawing/2014/main" id="{13C7D8D6-C8FA-4222-98C2-6AA67651CB7E}"/>
              </a:ext>
            </a:extLst>
          </p:cNvPr>
          <p:cNvSpPr>
            <a:spLocks noChangeAspect="1"/>
          </p:cNvSpPr>
          <p:nvPr/>
        </p:nvSpPr>
        <p:spPr>
          <a:xfrm>
            <a:off x="8541383" y="2523589"/>
            <a:ext cx="1485345" cy="148534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2Top">
              <a:rot lat="20400000" lon="4800000" rev="16380000"/>
            </a:camera>
            <a:lightRig rig="balanced" dir="t"/>
          </a:scene3d>
          <a:sp3d extrusionH="387350">
            <a:extrusionClr>
              <a:schemeClr val="accent2"/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974" name="Frame 7">
            <a:extLst>
              <a:ext uri="{FF2B5EF4-FFF2-40B4-BE49-F238E27FC236}">
                <a16:creationId xmlns:a16="http://schemas.microsoft.com/office/drawing/2014/main" id="{82CE49FE-7119-457E-894C-C8F85D7155B3}"/>
              </a:ext>
            </a:extLst>
          </p:cNvPr>
          <p:cNvSpPr>
            <a:spLocks noChangeAspect="1"/>
          </p:cNvSpPr>
          <p:nvPr/>
        </p:nvSpPr>
        <p:spPr>
          <a:xfrm>
            <a:off x="9937676" y="2069642"/>
            <a:ext cx="1485345" cy="148534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2Top">
              <a:rot lat="20400000" lon="4800000" rev="16380000"/>
            </a:camera>
            <a:lightRig rig="balanced" dir="t"/>
          </a:scene3d>
          <a:sp3d extrusionH="387350" prstMaterial="plastic">
            <a:extrusionClr>
              <a:schemeClr val="accent1">
                <a:lumMod val="75000"/>
              </a:schemeClr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grpSp>
        <p:nvGrpSpPr>
          <p:cNvPr id="975" name="그룹 974">
            <a:extLst>
              <a:ext uri="{FF2B5EF4-FFF2-40B4-BE49-F238E27FC236}">
                <a16:creationId xmlns:a16="http://schemas.microsoft.com/office/drawing/2014/main" id="{2B601986-00D8-473B-9F9C-FDF93BD5B755}"/>
              </a:ext>
            </a:extLst>
          </p:cNvPr>
          <p:cNvGrpSpPr/>
          <p:nvPr/>
        </p:nvGrpSpPr>
        <p:grpSpPr>
          <a:xfrm>
            <a:off x="8325132" y="3554986"/>
            <a:ext cx="1904995" cy="2530676"/>
            <a:chOff x="9725028" y="3186479"/>
            <a:chExt cx="1904995" cy="2871420"/>
          </a:xfrm>
        </p:grpSpPr>
        <p:sp>
          <p:nvSpPr>
            <p:cNvPr id="976" name="평행 사변형 975">
              <a:extLst>
                <a:ext uri="{FF2B5EF4-FFF2-40B4-BE49-F238E27FC236}">
                  <a16:creationId xmlns:a16="http://schemas.microsoft.com/office/drawing/2014/main" id="{249466E5-1DB9-4359-AD8E-519629C00A5F}"/>
                </a:ext>
              </a:extLst>
            </p:cNvPr>
            <p:cNvSpPr/>
            <p:nvPr/>
          </p:nvSpPr>
          <p:spPr>
            <a:xfrm rot="5400000" flipH="1">
              <a:off x="9594568" y="4022444"/>
              <a:ext cx="2680259" cy="1390651"/>
            </a:xfrm>
            <a:prstGeom prst="parallelogram">
              <a:avLst>
                <a:gd name="adj" fmla="val 5690"/>
              </a:avLst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7" name="평행 사변형 976">
              <a:extLst>
                <a:ext uri="{FF2B5EF4-FFF2-40B4-BE49-F238E27FC236}">
                  <a16:creationId xmlns:a16="http://schemas.microsoft.com/office/drawing/2014/main" id="{6F8B2DAD-AD42-4E76-B6E4-BA68563C567A}"/>
                </a:ext>
              </a:extLst>
            </p:cNvPr>
            <p:cNvSpPr/>
            <p:nvPr/>
          </p:nvSpPr>
          <p:spPr>
            <a:xfrm rot="16200000">
              <a:off x="8546492" y="4365015"/>
              <a:ext cx="2871420" cy="514348"/>
            </a:xfrm>
            <a:prstGeom prst="parallelogram">
              <a:avLst>
                <a:gd name="adj" fmla="val 48283"/>
              </a:avLst>
            </a:prstGeom>
            <a:solidFill>
              <a:schemeClr val="accent2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78" name="그룹 977">
            <a:extLst>
              <a:ext uri="{FF2B5EF4-FFF2-40B4-BE49-F238E27FC236}">
                <a16:creationId xmlns:a16="http://schemas.microsoft.com/office/drawing/2014/main" id="{EA554C21-266C-4F28-B522-171453A7698E}"/>
              </a:ext>
            </a:extLst>
          </p:cNvPr>
          <p:cNvGrpSpPr/>
          <p:nvPr/>
        </p:nvGrpSpPr>
        <p:grpSpPr>
          <a:xfrm>
            <a:off x="6923140" y="4002862"/>
            <a:ext cx="1904993" cy="2171948"/>
            <a:chOff x="9725029" y="3240383"/>
            <a:chExt cx="1904993" cy="2817516"/>
          </a:xfrm>
        </p:grpSpPr>
        <p:sp>
          <p:nvSpPr>
            <p:cNvPr id="979" name="평행 사변형 978">
              <a:extLst>
                <a:ext uri="{FF2B5EF4-FFF2-40B4-BE49-F238E27FC236}">
                  <a16:creationId xmlns:a16="http://schemas.microsoft.com/office/drawing/2014/main" id="{0F0AB24E-6476-40D6-865A-5C910CD11D0A}"/>
                </a:ext>
              </a:extLst>
            </p:cNvPr>
            <p:cNvSpPr/>
            <p:nvPr/>
          </p:nvSpPr>
          <p:spPr>
            <a:xfrm rot="5400000" flipH="1">
              <a:off x="9598017" y="4025893"/>
              <a:ext cx="2673360" cy="1390651"/>
            </a:xfrm>
            <a:prstGeom prst="parallelogram">
              <a:avLst>
                <a:gd name="adj" fmla="val 5690"/>
              </a:avLst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0" name="평행 사변형 979">
              <a:extLst>
                <a:ext uri="{FF2B5EF4-FFF2-40B4-BE49-F238E27FC236}">
                  <a16:creationId xmlns:a16="http://schemas.microsoft.com/office/drawing/2014/main" id="{189D5EA2-69C7-46F3-9958-5C58C57B4AF3}"/>
                </a:ext>
              </a:extLst>
            </p:cNvPr>
            <p:cNvSpPr/>
            <p:nvPr/>
          </p:nvSpPr>
          <p:spPr>
            <a:xfrm rot="16200000">
              <a:off x="8573445" y="4391967"/>
              <a:ext cx="2817516" cy="514348"/>
            </a:xfrm>
            <a:prstGeom prst="parallelogram">
              <a:avLst>
                <a:gd name="adj" fmla="val 48283"/>
              </a:avLst>
            </a:prstGeom>
            <a:solidFill>
              <a:schemeClr val="accent3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81" name="Frame 7">
            <a:extLst>
              <a:ext uri="{FF2B5EF4-FFF2-40B4-BE49-F238E27FC236}">
                <a16:creationId xmlns:a16="http://schemas.microsoft.com/office/drawing/2014/main" id="{F6AE872F-82FD-42EF-B944-A99DF0D9D83C}"/>
              </a:ext>
            </a:extLst>
          </p:cNvPr>
          <p:cNvSpPr>
            <a:spLocks noChangeAspect="1"/>
          </p:cNvSpPr>
          <p:nvPr/>
        </p:nvSpPr>
        <p:spPr>
          <a:xfrm>
            <a:off x="7127509" y="2977536"/>
            <a:ext cx="1485345" cy="148534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2Top">
              <a:rot lat="20400000" lon="4800000" rev="16380000"/>
            </a:camera>
            <a:lightRig rig="balanced" dir="t"/>
          </a:scene3d>
          <a:sp3d extrusionH="387350">
            <a:extrusionClr>
              <a:schemeClr val="accent3"/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982" name="Frame 7">
            <a:extLst>
              <a:ext uri="{FF2B5EF4-FFF2-40B4-BE49-F238E27FC236}">
                <a16:creationId xmlns:a16="http://schemas.microsoft.com/office/drawing/2014/main" id="{33C307D9-AE3D-419E-BEF3-9DAFDCD2DC68}"/>
              </a:ext>
            </a:extLst>
          </p:cNvPr>
          <p:cNvSpPr>
            <a:spLocks noChangeAspect="1"/>
          </p:cNvSpPr>
          <p:nvPr/>
        </p:nvSpPr>
        <p:spPr>
          <a:xfrm>
            <a:off x="5732387" y="3431483"/>
            <a:ext cx="1485345" cy="148534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2Top">
              <a:rot lat="20400000" lon="4800000" rev="16380000"/>
            </a:camera>
            <a:lightRig rig="balanced" dir="t"/>
          </a:scene3d>
          <a:sp3d extrusionH="387350">
            <a:extrusionClr>
              <a:schemeClr val="accent4"/>
            </a:extrusionClr>
            <a:contourClr>
              <a:schemeClr val="accent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983" name="자유형: 도형 982">
            <a:extLst>
              <a:ext uri="{FF2B5EF4-FFF2-40B4-BE49-F238E27FC236}">
                <a16:creationId xmlns:a16="http://schemas.microsoft.com/office/drawing/2014/main" id="{D69A37CF-E396-4A68-ACA7-D66D14BC7D29}"/>
              </a:ext>
            </a:extLst>
          </p:cNvPr>
          <p:cNvSpPr/>
          <p:nvPr/>
        </p:nvSpPr>
        <p:spPr>
          <a:xfrm>
            <a:off x="6359249" y="1997587"/>
            <a:ext cx="1298288" cy="2213501"/>
          </a:xfrm>
          <a:custGeom>
            <a:avLst/>
            <a:gdLst>
              <a:gd name="connsiteX0" fmla="*/ 397471 w 1298288"/>
              <a:gd name="connsiteY0" fmla="*/ 1183376 h 2213501"/>
              <a:gd name="connsiteX1" fmla="*/ 591029 w 1298288"/>
              <a:gd name="connsiteY1" fmla="*/ 1183376 h 2213501"/>
              <a:gd name="connsiteX2" fmla="*/ 603496 w 1298288"/>
              <a:gd name="connsiteY2" fmla="*/ 1183376 h 2213501"/>
              <a:gd name="connsiteX3" fmla="*/ 879041 w 1298288"/>
              <a:gd name="connsiteY3" fmla="*/ 1183376 h 2213501"/>
              <a:gd name="connsiteX4" fmla="*/ 1022783 w 1298288"/>
              <a:gd name="connsiteY4" fmla="*/ 1355645 h 2213501"/>
              <a:gd name="connsiteX5" fmla="*/ 1029545 w 1298288"/>
              <a:gd name="connsiteY5" fmla="*/ 1377515 h 2213501"/>
              <a:gd name="connsiteX6" fmla="*/ 1052261 w 1298288"/>
              <a:gd name="connsiteY6" fmla="*/ 1821895 h 2213501"/>
              <a:gd name="connsiteX7" fmla="*/ 988499 w 1298288"/>
              <a:gd name="connsiteY7" fmla="*/ 1825170 h 2213501"/>
              <a:gd name="connsiteX8" fmla="*/ 839263 w 1298288"/>
              <a:gd name="connsiteY8" fmla="*/ 1690462 h 2213501"/>
              <a:gd name="connsiteX9" fmla="*/ 827852 w 1298288"/>
              <a:gd name="connsiteY9" fmla="*/ 1467215 h 2213501"/>
              <a:gd name="connsiteX10" fmla="*/ 603496 w 1298288"/>
              <a:gd name="connsiteY10" fmla="*/ 1198273 h 2213501"/>
              <a:gd name="connsiteX11" fmla="*/ 603496 w 1298288"/>
              <a:gd name="connsiteY11" fmla="*/ 2082755 h 2213501"/>
              <a:gd name="connsiteX12" fmla="*/ 472749 w 1298288"/>
              <a:gd name="connsiteY12" fmla="*/ 2213501 h 2213501"/>
              <a:gd name="connsiteX13" fmla="*/ 397471 w 1298288"/>
              <a:gd name="connsiteY13" fmla="*/ 2213501 h 2213501"/>
              <a:gd name="connsiteX14" fmla="*/ 617337 w 1298288"/>
              <a:gd name="connsiteY14" fmla="*/ 406715 h 2213501"/>
              <a:gd name="connsiteX15" fmla="*/ 652995 w 1298288"/>
              <a:gd name="connsiteY15" fmla="*/ 406715 h 2213501"/>
              <a:gd name="connsiteX16" fmla="*/ 883479 w 1298288"/>
              <a:gd name="connsiteY16" fmla="*/ 637199 h 2213501"/>
              <a:gd name="connsiteX17" fmla="*/ 883479 w 1298288"/>
              <a:gd name="connsiteY17" fmla="*/ 769953 h 2213501"/>
              <a:gd name="connsiteX18" fmla="*/ 1294261 w 1298288"/>
              <a:gd name="connsiteY18" fmla="*/ 966364 h 2213501"/>
              <a:gd name="connsiteX19" fmla="*/ 1297589 w 1298288"/>
              <a:gd name="connsiteY19" fmla="*/ 975714 h 2213501"/>
              <a:gd name="connsiteX20" fmla="*/ 1276881 w 1298288"/>
              <a:gd name="connsiteY20" fmla="*/ 1019032 h 2213501"/>
              <a:gd name="connsiteX21" fmla="*/ 1075611 w 1298288"/>
              <a:gd name="connsiteY21" fmla="*/ 1090084 h 2213501"/>
              <a:gd name="connsiteX22" fmla="*/ 883479 w 1298288"/>
              <a:gd name="connsiteY22" fmla="*/ 998218 h 2213501"/>
              <a:gd name="connsiteX23" fmla="*/ 883479 w 1298288"/>
              <a:gd name="connsiteY23" fmla="*/ 1151522 h 2213501"/>
              <a:gd name="connsiteX24" fmla="*/ 386906 w 1298288"/>
              <a:gd name="connsiteY24" fmla="*/ 1151522 h 2213501"/>
              <a:gd name="connsiteX25" fmla="*/ 386906 w 1298288"/>
              <a:gd name="connsiteY25" fmla="*/ 871011 h 2213501"/>
              <a:gd name="connsiteX26" fmla="*/ 100742 w 1298288"/>
              <a:gd name="connsiteY26" fmla="*/ 1212273 h 2213501"/>
              <a:gd name="connsiteX27" fmla="*/ 90758 w 1298288"/>
              <a:gd name="connsiteY27" fmla="*/ 1213171 h 2213501"/>
              <a:gd name="connsiteX28" fmla="*/ 53991 w 1298288"/>
              <a:gd name="connsiteY28" fmla="*/ 1182320 h 2213501"/>
              <a:gd name="connsiteX29" fmla="*/ 35290 w 1298288"/>
              <a:gd name="connsiteY29" fmla="*/ 969692 h 2213501"/>
              <a:gd name="connsiteX30" fmla="*/ 443431 w 1298288"/>
              <a:gd name="connsiteY30" fmla="*/ 482944 h 2213501"/>
              <a:gd name="connsiteX31" fmla="*/ 452834 w 1298288"/>
              <a:gd name="connsiteY31" fmla="*/ 475813 h 2213501"/>
              <a:gd name="connsiteX32" fmla="*/ 617337 w 1298288"/>
              <a:gd name="connsiteY32" fmla="*/ 406715 h 2213501"/>
              <a:gd name="connsiteX33" fmla="*/ 717074 w 1298288"/>
              <a:gd name="connsiteY33" fmla="*/ 0 h 2213501"/>
              <a:gd name="connsiteX34" fmla="*/ 941589 w 1298288"/>
              <a:gd name="connsiteY34" fmla="*/ 192818 h 2213501"/>
              <a:gd name="connsiteX35" fmla="*/ 717074 w 1298288"/>
              <a:gd name="connsiteY35" fmla="*/ 385637 h 2213501"/>
              <a:gd name="connsiteX36" fmla="*/ 492560 w 1298288"/>
              <a:gd name="connsiteY36" fmla="*/ 192818 h 2213501"/>
              <a:gd name="connsiteX37" fmla="*/ 717074 w 1298288"/>
              <a:gd name="connsiteY37" fmla="*/ 0 h 221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98288" h="2213501">
                <a:moveTo>
                  <a:pt x="397471" y="1183376"/>
                </a:moveTo>
                <a:lnTo>
                  <a:pt x="591029" y="1183376"/>
                </a:lnTo>
                <a:lnTo>
                  <a:pt x="603496" y="1183376"/>
                </a:lnTo>
                <a:lnTo>
                  <a:pt x="879041" y="1183376"/>
                </a:lnTo>
                <a:lnTo>
                  <a:pt x="1022783" y="1355645"/>
                </a:lnTo>
                <a:cubicBezTo>
                  <a:pt x="1031394" y="1362935"/>
                  <a:pt x="1029545" y="1377515"/>
                  <a:pt x="1029545" y="1377515"/>
                </a:cubicBezTo>
                <a:lnTo>
                  <a:pt x="1052261" y="1821895"/>
                </a:lnTo>
                <a:lnTo>
                  <a:pt x="988499" y="1825170"/>
                </a:lnTo>
                <a:cubicBezTo>
                  <a:pt x="910104" y="1829185"/>
                  <a:pt x="843277" y="1768857"/>
                  <a:pt x="839263" y="1690462"/>
                </a:cubicBezTo>
                <a:lnTo>
                  <a:pt x="827852" y="1467215"/>
                </a:lnTo>
                <a:lnTo>
                  <a:pt x="603496" y="1198273"/>
                </a:lnTo>
                <a:lnTo>
                  <a:pt x="603496" y="2082755"/>
                </a:lnTo>
                <a:cubicBezTo>
                  <a:pt x="603496" y="2154969"/>
                  <a:pt x="544964" y="2213501"/>
                  <a:pt x="472749" y="2213501"/>
                </a:cubicBezTo>
                <a:lnTo>
                  <a:pt x="397471" y="2213501"/>
                </a:lnTo>
                <a:close/>
                <a:moveTo>
                  <a:pt x="617337" y="406715"/>
                </a:moveTo>
                <a:lnTo>
                  <a:pt x="652995" y="406715"/>
                </a:lnTo>
                <a:cubicBezTo>
                  <a:pt x="780308" y="406715"/>
                  <a:pt x="883479" y="509939"/>
                  <a:pt x="883479" y="637199"/>
                </a:cubicBezTo>
                <a:lnTo>
                  <a:pt x="883479" y="769953"/>
                </a:lnTo>
                <a:lnTo>
                  <a:pt x="1294261" y="966364"/>
                </a:lnTo>
                <a:cubicBezTo>
                  <a:pt x="1297801" y="968054"/>
                  <a:pt x="1299280" y="972280"/>
                  <a:pt x="1297589" y="975714"/>
                </a:cubicBezTo>
                <a:lnTo>
                  <a:pt x="1276881" y="1019032"/>
                </a:lnTo>
                <a:cubicBezTo>
                  <a:pt x="1240959" y="1094205"/>
                  <a:pt x="1150836" y="1126059"/>
                  <a:pt x="1075611" y="1090084"/>
                </a:cubicBezTo>
                <a:lnTo>
                  <a:pt x="883479" y="998218"/>
                </a:lnTo>
                <a:lnTo>
                  <a:pt x="883479" y="1151522"/>
                </a:lnTo>
                <a:lnTo>
                  <a:pt x="386906" y="1151522"/>
                </a:lnTo>
                <a:lnTo>
                  <a:pt x="386906" y="871011"/>
                </a:lnTo>
                <a:lnTo>
                  <a:pt x="100742" y="1212273"/>
                </a:lnTo>
                <a:cubicBezTo>
                  <a:pt x="98207" y="1215284"/>
                  <a:pt x="93769" y="1215707"/>
                  <a:pt x="90758" y="1213171"/>
                </a:cubicBezTo>
                <a:lnTo>
                  <a:pt x="53991" y="1182320"/>
                </a:lnTo>
                <a:cubicBezTo>
                  <a:pt x="-9930" y="1128754"/>
                  <a:pt x="-18277" y="1033559"/>
                  <a:pt x="35290" y="969692"/>
                </a:cubicBezTo>
                <a:lnTo>
                  <a:pt x="443431" y="482944"/>
                </a:lnTo>
                <a:cubicBezTo>
                  <a:pt x="446072" y="479775"/>
                  <a:pt x="449347" y="477450"/>
                  <a:pt x="452834" y="475813"/>
                </a:cubicBezTo>
                <a:cubicBezTo>
                  <a:pt x="494673" y="433181"/>
                  <a:pt x="552888" y="406715"/>
                  <a:pt x="617337" y="406715"/>
                </a:cubicBezTo>
                <a:close/>
                <a:moveTo>
                  <a:pt x="717074" y="0"/>
                </a:moveTo>
                <a:cubicBezTo>
                  <a:pt x="841070" y="0"/>
                  <a:pt x="941589" y="86328"/>
                  <a:pt x="941589" y="192818"/>
                </a:cubicBezTo>
                <a:cubicBezTo>
                  <a:pt x="941589" y="299309"/>
                  <a:pt x="841070" y="385637"/>
                  <a:pt x="717074" y="385637"/>
                </a:cubicBezTo>
                <a:cubicBezTo>
                  <a:pt x="593079" y="385637"/>
                  <a:pt x="492560" y="299309"/>
                  <a:pt x="492560" y="192818"/>
                </a:cubicBezTo>
                <a:cubicBezTo>
                  <a:pt x="492560" y="86328"/>
                  <a:pt x="593079" y="0"/>
                  <a:pt x="717074" y="0"/>
                </a:cubicBezTo>
                <a:close/>
              </a:path>
            </a:pathLst>
          </a:custGeom>
          <a:solidFill>
            <a:schemeClr val="accent5"/>
          </a:solidFill>
          <a:ln w="5279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984" name="그룹 983">
            <a:extLst>
              <a:ext uri="{FF2B5EF4-FFF2-40B4-BE49-F238E27FC236}">
                <a16:creationId xmlns:a16="http://schemas.microsoft.com/office/drawing/2014/main" id="{DEA8041B-8565-4C93-99D3-CDDFBD059F95}"/>
              </a:ext>
            </a:extLst>
          </p:cNvPr>
          <p:cNvGrpSpPr/>
          <p:nvPr/>
        </p:nvGrpSpPr>
        <p:grpSpPr>
          <a:xfrm>
            <a:off x="5521327" y="4086999"/>
            <a:ext cx="1904992" cy="2171948"/>
            <a:chOff x="9725029" y="3240383"/>
            <a:chExt cx="1904992" cy="2817516"/>
          </a:xfrm>
        </p:grpSpPr>
        <p:sp>
          <p:nvSpPr>
            <p:cNvPr id="985" name="평행 사변형 984">
              <a:extLst>
                <a:ext uri="{FF2B5EF4-FFF2-40B4-BE49-F238E27FC236}">
                  <a16:creationId xmlns:a16="http://schemas.microsoft.com/office/drawing/2014/main" id="{6A21A514-C725-408F-BD6D-F6F8BD6598E5}"/>
                </a:ext>
              </a:extLst>
            </p:cNvPr>
            <p:cNvSpPr/>
            <p:nvPr/>
          </p:nvSpPr>
          <p:spPr>
            <a:xfrm rot="5400000" flipH="1">
              <a:off x="9859446" y="4287321"/>
              <a:ext cx="2150500" cy="1390651"/>
            </a:xfrm>
            <a:prstGeom prst="parallelogram">
              <a:avLst>
                <a:gd name="adj" fmla="val 5690"/>
              </a:avLst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6" name="평행 사변형 985">
              <a:extLst>
                <a:ext uri="{FF2B5EF4-FFF2-40B4-BE49-F238E27FC236}">
                  <a16:creationId xmlns:a16="http://schemas.microsoft.com/office/drawing/2014/main" id="{0EF40DAD-1ABC-41D8-85F4-0B5988720A73}"/>
                </a:ext>
              </a:extLst>
            </p:cNvPr>
            <p:cNvSpPr/>
            <p:nvPr/>
          </p:nvSpPr>
          <p:spPr>
            <a:xfrm rot="16200000">
              <a:off x="8573445" y="4391967"/>
              <a:ext cx="2817516" cy="514348"/>
            </a:xfrm>
            <a:prstGeom prst="parallelogram">
              <a:avLst>
                <a:gd name="adj" fmla="val 48283"/>
              </a:avLst>
            </a:pr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87" name="Group 68">
            <a:extLst>
              <a:ext uri="{FF2B5EF4-FFF2-40B4-BE49-F238E27FC236}">
                <a16:creationId xmlns:a16="http://schemas.microsoft.com/office/drawing/2014/main" id="{30FEB965-F7F5-4EFA-B0F2-1A38BFB3F058}"/>
              </a:ext>
            </a:extLst>
          </p:cNvPr>
          <p:cNvGrpSpPr/>
          <p:nvPr/>
        </p:nvGrpSpPr>
        <p:grpSpPr>
          <a:xfrm>
            <a:off x="10316536" y="1459304"/>
            <a:ext cx="782724" cy="1350186"/>
            <a:chOff x="10432357" y="212669"/>
            <a:chExt cx="612578" cy="105668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0699993" rev="0"/>
            </a:camera>
            <a:lightRig rig="threePt" dir="t"/>
          </a:scene3d>
        </p:grpSpPr>
        <p:sp>
          <p:nvSpPr>
            <p:cNvPr id="988" name="Freeform: Shape 69">
              <a:extLst>
                <a:ext uri="{FF2B5EF4-FFF2-40B4-BE49-F238E27FC236}">
                  <a16:creationId xmlns:a16="http://schemas.microsoft.com/office/drawing/2014/main" id="{D83F3D3D-70E9-4DC2-B0B1-7CDAB42FE620}"/>
                </a:ext>
              </a:extLst>
            </p:cNvPr>
            <p:cNvSpPr/>
            <p:nvPr/>
          </p:nvSpPr>
          <p:spPr>
            <a:xfrm>
              <a:off x="10561867" y="1079641"/>
              <a:ext cx="345457" cy="153999"/>
            </a:xfrm>
            <a:custGeom>
              <a:avLst/>
              <a:gdLst>
                <a:gd name="connsiteX0" fmla="*/ 755333 w 790575"/>
                <a:gd name="connsiteY0" fmla="*/ 358140 h 352425"/>
                <a:gd name="connsiteX1" fmla="*/ 35243 w 790575"/>
                <a:gd name="connsiteY1" fmla="*/ 358140 h 352425"/>
                <a:gd name="connsiteX2" fmla="*/ 0 w 790575"/>
                <a:gd name="connsiteY2" fmla="*/ 322897 h 352425"/>
                <a:gd name="connsiteX3" fmla="*/ 0 w 790575"/>
                <a:gd name="connsiteY3" fmla="*/ 35242 h 352425"/>
                <a:gd name="connsiteX4" fmla="*/ 35243 w 790575"/>
                <a:gd name="connsiteY4" fmla="*/ 0 h 352425"/>
                <a:gd name="connsiteX5" fmla="*/ 755333 w 790575"/>
                <a:gd name="connsiteY5" fmla="*/ 0 h 352425"/>
                <a:gd name="connsiteX6" fmla="*/ 790575 w 790575"/>
                <a:gd name="connsiteY6" fmla="*/ 35242 h 352425"/>
                <a:gd name="connsiteX7" fmla="*/ 790575 w 790575"/>
                <a:gd name="connsiteY7" fmla="*/ 323850 h 352425"/>
                <a:gd name="connsiteX8" fmla="*/ 755333 w 790575"/>
                <a:gd name="connsiteY8" fmla="*/ 358140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0575" h="352425">
                  <a:moveTo>
                    <a:pt x="755333" y="358140"/>
                  </a:moveTo>
                  <a:lnTo>
                    <a:pt x="35243" y="358140"/>
                  </a:lnTo>
                  <a:cubicBezTo>
                    <a:pt x="16193" y="358140"/>
                    <a:pt x="0" y="341947"/>
                    <a:pt x="0" y="322897"/>
                  </a:cubicBezTo>
                  <a:lnTo>
                    <a:pt x="0" y="35242"/>
                  </a:lnTo>
                  <a:cubicBezTo>
                    <a:pt x="0" y="16192"/>
                    <a:pt x="16193" y="0"/>
                    <a:pt x="35243" y="0"/>
                  </a:cubicBezTo>
                  <a:lnTo>
                    <a:pt x="755333" y="0"/>
                  </a:lnTo>
                  <a:cubicBezTo>
                    <a:pt x="774383" y="0"/>
                    <a:pt x="790575" y="16192"/>
                    <a:pt x="790575" y="35242"/>
                  </a:cubicBezTo>
                  <a:lnTo>
                    <a:pt x="790575" y="323850"/>
                  </a:lnTo>
                  <a:cubicBezTo>
                    <a:pt x="790575" y="342900"/>
                    <a:pt x="775335" y="358140"/>
                    <a:pt x="755333" y="358140"/>
                  </a:cubicBezTo>
                  <a:close/>
                </a:path>
              </a:pathLst>
            </a:custGeom>
            <a:solidFill>
              <a:srgbClr val="FCC901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9" name="Freeform: Shape 70">
              <a:extLst>
                <a:ext uri="{FF2B5EF4-FFF2-40B4-BE49-F238E27FC236}">
                  <a16:creationId xmlns:a16="http://schemas.microsoft.com/office/drawing/2014/main" id="{12723B90-2692-4DF5-84B2-5E8BCA2F2B7F}"/>
                </a:ext>
              </a:extLst>
            </p:cNvPr>
            <p:cNvSpPr/>
            <p:nvPr/>
          </p:nvSpPr>
          <p:spPr>
            <a:xfrm>
              <a:off x="10613478" y="1097538"/>
              <a:ext cx="245566" cy="120702"/>
            </a:xfrm>
            <a:custGeom>
              <a:avLst/>
              <a:gdLst>
                <a:gd name="connsiteX0" fmla="*/ 545782 w 561975"/>
                <a:gd name="connsiteY0" fmla="*/ 280988 h 276225"/>
                <a:gd name="connsiteX1" fmla="*/ 22860 w 561975"/>
                <a:gd name="connsiteY1" fmla="*/ 280988 h 276225"/>
                <a:gd name="connsiteX2" fmla="*/ 0 w 561975"/>
                <a:gd name="connsiteY2" fmla="*/ 258127 h 276225"/>
                <a:gd name="connsiteX3" fmla="*/ 0 w 561975"/>
                <a:gd name="connsiteY3" fmla="*/ 22860 h 276225"/>
                <a:gd name="connsiteX4" fmla="*/ 22860 w 561975"/>
                <a:gd name="connsiteY4" fmla="*/ 0 h 276225"/>
                <a:gd name="connsiteX5" fmla="*/ 545782 w 561975"/>
                <a:gd name="connsiteY5" fmla="*/ 0 h 276225"/>
                <a:gd name="connsiteX6" fmla="*/ 568643 w 561975"/>
                <a:gd name="connsiteY6" fmla="*/ 22860 h 276225"/>
                <a:gd name="connsiteX7" fmla="*/ 568643 w 561975"/>
                <a:gd name="connsiteY7" fmla="*/ 258127 h 276225"/>
                <a:gd name="connsiteX8" fmla="*/ 545782 w 561975"/>
                <a:gd name="connsiteY8" fmla="*/ 28098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1975" h="276225">
                  <a:moveTo>
                    <a:pt x="545782" y="280988"/>
                  </a:moveTo>
                  <a:lnTo>
                    <a:pt x="22860" y="280988"/>
                  </a:lnTo>
                  <a:cubicBezTo>
                    <a:pt x="9525" y="280988"/>
                    <a:pt x="0" y="270510"/>
                    <a:pt x="0" y="258127"/>
                  </a:cubicBezTo>
                  <a:lnTo>
                    <a:pt x="0" y="22860"/>
                  </a:lnTo>
                  <a:cubicBezTo>
                    <a:pt x="0" y="9525"/>
                    <a:pt x="10477" y="0"/>
                    <a:pt x="22860" y="0"/>
                  </a:cubicBezTo>
                  <a:lnTo>
                    <a:pt x="545782" y="0"/>
                  </a:lnTo>
                  <a:cubicBezTo>
                    <a:pt x="559118" y="0"/>
                    <a:pt x="568643" y="10477"/>
                    <a:pt x="568643" y="22860"/>
                  </a:cubicBezTo>
                  <a:lnTo>
                    <a:pt x="568643" y="258127"/>
                  </a:lnTo>
                  <a:cubicBezTo>
                    <a:pt x="569595" y="270510"/>
                    <a:pt x="559118" y="280988"/>
                    <a:pt x="545782" y="280988"/>
                  </a:cubicBezTo>
                  <a:close/>
                </a:path>
              </a:pathLst>
            </a:custGeom>
            <a:solidFill>
              <a:srgbClr val="E1E3F1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0" name="Freeform: Shape 71">
              <a:extLst>
                <a:ext uri="{FF2B5EF4-FFF2-40B4-BE49-F238E27FC236}">
                  <a16:creationId xmlns:a16="http://schemas.microsoft.com/office/drawing/2014/main" id="{A52E2D2D-5D30-4E88-BD89-8F39FCE961CA}"/>
                </a:ext>
              </a:extLst>
            </p:cNvPr>
            <p:cNvSpPr/>
            <p:nvPr/>
          </p:nvSpPr>
          <p:spPr>
            <a:xfrm>
              <a:off x="10551046" y="1234472"/>
              <a:ext cx="378754" cy="33297"/>
            </a:xfrm>
            <a:custGeom>
              <a:avLst/>
              <a:gdLst>
                <a:gd name="connsiteX0" fmla="*/ 850582 w 866775"/>
                <a:gd name="connsiteY0" fmla="*/ 82867 h 76200"/>
                <a:gd name="connsiteX1" fmla="*/ 18098 w 866775"/>
                <a:gd name="connsiteY1" fmla="*/ 82867 h 76200"/>
                <a:gd name="connsiteX2" fmla="*/ 0 w 866775"/>
                <a:gd name="connsiteY2" fmla="*/ 64770 h 76200"/>
                <a:gd name="connsiteX3" fmla="*/ 0 w 866775"/>
                <a:gd name="connsiteY3" fmla="*/ 18097 h 76200"/>
                <a:gd name="connsiteX4" fmla="*/ 18098 w 866775"/>
                <a:gd name="connsiteY4" fmla="*/ 0 h 76200"/>
                <a:gd name="connsiteX5" fmla="*/ 850582 w 866775"/>
                <a:gd name="connsiteY5" fmla="*/ 0 h 76200"/>
                <a:gd name="connsiteX6" fmla="*/ 868680 w 866775"/>
                <a:gd name="connsiteY6" fmla="*/ 18097 h 76200"/>
                <a:gd name="connsiteX7" fmla="*/ 868680 w 866775"/>
                <a:gd name="connsiteY7" fmla="*/ 64770 h 76200"/>
                <a:gd name="connsiteX8" fmla="*/ 850582 w 866775"/>
                <a:gd name="connsiteY8" fmla="*/ 82867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6775" h="76200">
                  <a:moveTo>
                    <a:pt x="850582" y="82867"/>
                  </a:moveTo>
                  <a:lnTo>
                    <a:pt x="18098" y="82867"/>
                  </a:lnTo>
                  <a:cubicBezTo>
                    <a:pt x="7620" y="82867"/>
                    <a:pt x="0" y="74295"/>
                    <a:pt x="0" y="64770"/>
                  </a:cubicBezTo>
                  <a:lnTo>
                    <a:pt x="0" y="18097"/>
                  </a:lnTo>
                  <a:cubicBezTo>
                    <a:pt x="0" y="7620"/>
                    <a:pt x="8573" y="0"/>
                    <a:pt x="18098" y="0"/>
                  </a:cubicBezTo>
                  <a:lnTo>
                    <a:pt x="850582" y="0"/>
                  </a:lnTo>
                  <a:cubicBezTo>
                    <a:pt x="861060" y="0"/>
                    <a:pt x="868680" y="8572"/>
                    <a:pt x="868680" y="18097"/>
                  </a:cubicBezTo>
                  <a:lnTo>
                    <a:pt x="868680" y="64770"/>
                  </a:lnTo>
                  <a:cubicBezTo>
                    <a:pt x="868680" y="75247"/>
                    <a:pt x="860107" y="82867"/>
                    <a:pt x="850582" y="82867"/>
                  </a:cubicBezTo>
                  <a:close/>
                </a:path>
              </a:pathLst>
            </a:custGeom>
            <a:solidFill>
              <a:srgbClr val="F73823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1" name="Freeform: Shape 72">
              <a:extLst>
                <a:ext uri="{FF2B5EF4-FFF2-40B4-BE49-F238E27FC236}">
                  <a16:creationId xmlns:a16="http://schemas.microsoft.com/office/drawing/2014/main" id="{8BD8E978-D818-4B6F-A940-5F2A0CD728D1}"/>
                </a:ext>
              </a:extLst>
            </p:cNvPr>
            <p:cNvSpPr/>
            <p:nvPr/>
          </p:nvSpPr>
          <p:spPr>
            <a:xfrm>
              <a:off x="10432357" y="212669"/>
              <a:ext cx="611833" cy="853237"/>
            </a:xfrm>
            <a:custGeom>
              <a:avLst/>
              <a:gdLst>
                <a:gd name="connsiteX0" fmla="*/ 1404140 w 1400175"/>
                <a:gd name="connsiteY0" fmla="*/ 122873 h 1952625"/>
                <a:gd name="connsiteX1" fmla="*/ 1380328 w 1400175"/>
                <a:gd name="connsiteY1" fmla="*/ 100013 h 1952625"/>
                <a:gd name="connsiteX2" fmla="*/ 1224118 w 1400175"/>
                <a:gd name="connsiteY2" fmla="*/ 100965 h 1952625"/>
                <a:gd name="connsiteX3" fmla="*/ 1200305 w 1400175"/>
                <a:gd name="connsiteY3" fmla="*/ 77153 h 1952625"/>
                <a:gd name="connsiteX4" fmla="*/ 1201257 w 1400175"/>
                <a:gd name="connsiteY4" fmla="*/ 20003 h 1952625"/>
                <a:gd name="connsiteX5" fmla="*/ 1183160 w 1400175"/>
                <a:gd name="connsiteY5" fmla="*/ 0 h 1952625"/>
                <a:gd name="connsiteX6" fmla="*/ 700243 w 1400175"/>
                <a:gd name="connsiteY6" fmla="*/ 1905 h 1952625"/>
                <a:gd name="connsiteX7" fmla="*/ 700243 w 1400175"/>
                <a:gd name="connsiteY7" fmla="*/ 953 h 1952625"/>
                <a:gd name="connsiteX8" fmla="*/ 222087 w 1400175"/>
                <a:gd name="connsiteY8" fmla="*/ 0 h 1952625"/>
                <a:gd name="connsiteX9" fmla="*/ 203990 w 1400175"/>
                <a:gd name="connsiteY9" fmla="*/ 20003 h 1952625"/>
                <a:gd name="connsiteX10" fmla="*/ 204943 w 1400175"/>
                <a:gd name="connsiteY10" fmla="*/ 77153 h 1952625"/>
                <a:gd name="connsiteX11" fmla="*/ 181130 w 1400175"/>
                <a:gd name="connsiteY11" fmla="*/ 100965 h 1952625"/>
                <a:gd name="connsiteX12" fmla="*/ 24920 w 1400175"/>
                <a:gd name="connsiteY12" fmla="*/ 100013 h 1952625"/>
                <a:gd name="connsiteX13" fmla="*/ 1107 w 1400175"/>
                <a:gd name="connsiteY13" fmla="*/ 122873 h 1952625"/>
                <a:gd name="connsiteX14" fmla="*/ 23015 w 1400175"/>
                <a:gd name="connsiteY14" fmla="*/ 400050 h 1952625"/>
                <a:gd name="connsiteX15" fmla="*/ 119218 w 1400175"/>
                <a:gd name="connsiteY15" fmla="*/ 641985 h 1952625"/>
                <a:gd name="connsiteX16" fmla="*/ 373535 w 1400175"/>
                <a:gd name="connsiteY16" fmla="*/ 835343 h 1952625"/>
                <a:gd name="connsiteX17" fmla="*/ 405920 w 1400175"/>
                <a:gd name="connsiteY17" fmla="*/ 849630 h 1952625"/>
                <a:gd name="connsiteX18" fmla="*/ 574513 w 1400175"/>
                <a:gd name="connsiteY18" fmla="*/ 1005840 h 1952625"/>
                <a:gd name="connsiteX19" fmla="*/ 535460 w 1400175"/>
                <a:gd name="connsiteY19" fmla="*/ 1062990 h 1952625"/>
                <a:gd name="connsiteX20" fmla="*/ 587848 w 1400175"/>
                <a:gd name="connsiteY20" fmla="*/ 1099185 h 1952625"/>
                <a:gd name="connsiteX21" fmla="*/ 615470 w 1400175"/>
                <a:gd name="connsiteY21" fmla="*/ 1099185 h 1952625"/>
                <a:gd name="connsiteX22" fmla="*/ 635473 w 1400175"/>
                <a:gd name="connsiteY22" fmla="*/ 1119188 h 1952625"/>
                <a:gd name="connsiteX23" fmla="*/ 639282 w 1400175"/>
                <a:gd name="connsiteY23" fmla="*/ 1198245 h 1952625"/>
                <a:gd name="connsiteX24" fmla="*/ 626900 w 1400175"/>
                <a:gd name="connsiteY24" fmla="*/ 1439228 h 1952625"/>
                <a:gd name="connsiteX25" fmla="*/ 562130 w 1400175"/>
                <a:gd name="connsiteY25" fmla="*/ 1719263 h 1952625"/>
                <a:gd name="connsiteX26" fmla="*/ 427828 w 1400175"/>
                <a:gd name="connsiteY26" fmla="*/ 1946910 h 1952625"/>
                <a:gd name="connsiteX27" fmla="*/ 467832 w 1400175"/>
                <a:gd name="connsiteY27" fmla="*/ 1960245 h 1952625"/>
                <a:gd name="connsiteX28" fmla="*/ 667857 w 1400175"/>
                <a:gd name="connsiteY28" fmla="*/ 1960245 h 1952625"/>
                <a:gd name="connsiteX29" fmla="*/ 697385 w 1400175"/>
                <a:gd name="connsiteY29" fmla="*/ 1960245 h 1952625"/>
                <a:gd name="connsiteX30" fmla="*/ 697385 w 1400175"/>
                <a:gd name="connsiteY30" fmla="*/ 1960245 h 1952625"/>
                <a:gd name="connsiteX31" fmla="*/ 701195 w 1400175"/>
                <a:gd name="connsiteY31" fmla="*/ 1960245 h 1952625"/>
                <a:gd name="connsiteX32" fmla="*/ 705005 w 1400175"/>
                <a:gd name="connsiteY32" fmla="*/ 1960245 h 1952625"/>
                <a:gd name="connsiteX33" fmla="*/ 705005 w 1400175"/>
                <a:gd name="connsiteY33" fmla="*/ 1960245 h 1952625"/>
                <a:gd name="connsiteX34" fmla="*/ 734532 w 1400175"/>
                <a:gd name="connsiteY34" fmla="*/ 1960245 h 1952625"/>
                <a:gd name="connsiteX35" fmla="*/ 934557 w 1400175"/>
                <a:gd name="connsiteY35" fmla="*/ 1960245 h 1952625"/>
                <a:gd name="connsiteX36" fmla="*/ 974563 w 1400175"/>
                <a:gd name="connsiteY36" fmla="*/ 1946910 h 1952625"/>
                <a:gd name="connsiteX37" fmla="*/ 840260 w 1400175"/>
                <a:gd name="connsiteY37" fmla="*/ 1719263 h 1952625"/>
                <a:gd name="connsiteX38" fmla="*/ 775490 w 1400175"/>
                <a:gd name="connsiteY38" fmla="*/ 1439228 h 1952625"/>
                <a:gd name="connsiteX39" fmla="*/ 763107 w 1400175"/>
                <a:gd name="connsiteY39" fmla="*/ 1198245 h 1952625"/>
                <a:gd name="connsiteX40" fmla="*/ 766918 w 1400175"/>
                <a:gd name="connsiteY40" fmla="*/ 1119188 h 1952625"/>
                <a:gd name="connsiteX41" fmla="*/ 786920 w 1400175"/>
                <a:gd name="connsiteY41" fmla="*/ 1099185 h 1952625"/>
                <a:gd name="connsiteX42" fmla="*/ 814543 w 1400175"/>
                <a:gd name="connsiteY42" fmla="*/ 1099185 h 1952625"/>
                <a:gd name="connsiteX43" fmla="*/ 866930 w 1400175"/>
                <a:gd name="connsiteY43" fmla="*/ 1062990 h 1952625"/>
                <a:gd name="connsiteX44" fmla="*/ 827878 w 1400175"/>
                <a:gd name="connsiteY44" fmla="*/ 1005840 h 1952625"/>
                <a:gd name="connsiteX45" fmla="*/ 996470 w 1400175"/>
                <a:gd name="connsiteY45" fmla="*/ 849630 h 1952625"/>
                <a:gd name="connsiteX46" fmla="*/ 1028855 w 1400175"/>
                <a:gd name="connsiteY46" fmla="*/ 835343 h 1952625"/>
                <a:gd name="connsiteX47" fmla="*/ 1283173 w 1400175"/>
                <a:gd name="connsiteY47" fmla="*/ 641985 h 1952625"/>
                <a:gd name="connsiteX48" fmla="*/ 1379375 w 1400175"/>
                <a:gd name="connsiteY48" fmla="*/ 400050 h 1952625"/>
                <a:gd name="connsiteX49" fmla="*/ 1404140 w 1400175"/>
                <a:gd name="connsiteY49" fmla="*/ 122873 h 1952625"/>
                <a:gd name="connsiteX50" fmla="*/ 284000 w 1400175"/>
                <a:gd name="connsiteY50" fmla="*/ 731520 h 1952625"/>
                <a:gd name="connsiteX51" fmla="*/ 132553 w 1400175"/>
                <a:gd name="connsiteY51" fmla="*/ 548640 h 1952625"/>
                <a:gd name="connsiteX52" fmla="*/ 74450 w 1400175"/>
                <a:gd name="connsiteY52" fmla="*/ 360998 h 1952625"/>
                <a:gd name="connsiteX53" fmla="*/ 60162 w 1400175"/>
                <a:gd name="connsiteY53" fmla="*/ 174308 h 1952625"/>
                <a:gd name="connsiteX54" fmla="*/ 75403 w 1400175"/>
                <a:gd name="connsiteY54" fmla="*/ 158115 h 1952625"/>
                <a:gd name="connsiteX55" fmla="*/ 196370 w 1400175"/>
                <a:gd name="connsiteY55" fmla="*/ 158115 h 1952625"/>
                <a:gd name="connsiteX56" fmla="*/ 209705 w 1400175"/>
                <a:gd name="connsiteY56" fmla="*/ 167640 h 1952625"/>
                <a:gd name="connsiteX57" fmla="*/ 219230 w 1400175"/>
                <a:gd name="connsiteY57" fmla="*/ 240983 h 1952625"/>
                <a:gd name="connsiteX58" fmla="*/ 246853 w 1400175"/>
                <a:gd name="connsiteY58" fmla="*/ 420053 h 1952625"/>
                <a:gd name="connsiteX59" fmla="*/ 286857 w 1400175"/>
                <a:gd name="connsiteY59" fmla="*/ 585788 h 1952625"/>
                <a:gd name="connsiteX60" fmla="*/ 356390 w 1400175"/>
                <a:gd name="connsiteY60" fmla="*/ 764858 h 1952625"/>
                <a:gd name="connsiteX61" fmla="*/ 284000 w 1400175"/>
                <a:gd name="connsiteY61" fmla="*/ 731520 h 1952625"/>
                <a:gd name="connsiteX62" fmla="*/ 1331750 w 1400175"/>
                <a:gd name="connsiteY62" fmla="*/ 360998 h 1952625"/>
                <a:gd name="connsiteX63" fmla="*/ 1273648 w 1400175"/>
                <a:gd name="connsiteY63" fmla="*/ 548640 h 1952625"/>
                <a:gd name="connsiteX64" fmla="*/ 1122200 w 1400175"/>
                <a:gd name="connsiteY64" fmla="*/ 731520 h 1952625"/>
                <a:gd name="connsiteX65" fmla="*/ 1048857 w 1400175"/>
                <a:gd name="connsiteY65" fmla="*/ 765810 h 1952625"/>
                <a:gd name="connsiteX66" fmla="*/ 1118390 w 1400175"/>
                <a:gd name="connsiteY66" fmla="*/ 586740 h 1952625"/>
                <a:gd name="connsiteX67" fmla="*/ 1158395 w 1400175"/>
                <a:gd name="connsiteY67" fmla="*/ 421005 h 1952625"/>
                <a:gd name="connsiteX68" fmla="*/ 1186018 w 1400175"/>
                <a:gd name="connsiteY68" fmla="*/ 241935 h 1952625"/>
                <a:gd name="connsiteX69" fmla="*/ 1195543 w 1400175"/>
                <a:gd name="connsiteY69" fmla="*/ 168593 h 1952625"/>
                <a:gd name="connsiteX70" fmla="*/ 1208878 w 1400175"/>
                <a:gd name="connsiteY70" fmla="*/ 159068 h 1952625"/>
                <a:gd name="connsiteX71" fmla="*/ 1329845 w 1400175"/>
                <a:gd name="connsiteY71" fmla="*/ 159068 h 1952625"/>
                <a:gd name="connsiteX72" fmla="*/ 1345085 w 1400175"/>
                <a:gd name="connsiteY72" fmla="*/ 175260 h 1952625"/>
                <a:gd name="connsiteX73" fmla="*/ 1331750 w 1400175"/>
                <a:gd name="connsiteY73" fmla="*/ 360998 h 195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400175" h="1952625">
                  <a:moveTo>
                    <a:pt x="1404140" y="122873"/>
                  </a:moveTo>
                  <a:cubicBezTo>
                    <a:pt x="1403188" y="106680"/>
                    <a:pt x="1397473" y="100013"/>
                    <a:pt x="1380328" y="100013"/>
                  </a:cubicBezTo>
                  <a:cubicBezTo>
                    <a:pt x="1327940" y="100965"/>
                    <a:pt x="1276505" y="99060"/>
                    <a:pt x="1224118" y="100965"/>
                  </a:cubicBezTo>
                  <a:cubicBezTo>
                    <a:pt x="1205068" y="100965"/>
                    <a:pt x="1199353" y="94298"/>
                    <a:pt x="1200305" y="77153"/>
                  </a:cubicBezTo>
                  <a:cubicBezTo>
                    <a:pt x="1201257" y="58103"/>
                    <a:pt x="1200305" y="39053"/>
                    <a:pt x="1201257" y="20003"/>
                  </a:cubicBezTo>
                  <a:cubicBezTo>
                    <a:pt x="1202210" y="6668"/>
                    <a:pt x="1197448" y="0"/>
                    <a:pt x="1183160" y="0"/>
                  </a:cubicBezTo>
                  <a:cubicBezTo>
                    <a:pt x="1024093" y="953"/>
                    <a:pt x="859310" y="953"/>
                    <a:pt x="700243" y="1905"/>
                  </a:cubicBezTo>
                  <a:cubicBezTo>
                    <a:pt x="700243" y="1905"/>
                    <a:pt x="700243" y="1905"/>
                    <a:pt x="700243" y="953"/>
                  </a:cubicBezTo>
                  <a:cubicBezTo>
                    <a:pt x="541175" y="953"/>
                    <a:pt x="382107" y="0"/>
                    <a:pt x="222087" y="0"/>
                  </a:cubicBezTo>
                  <a:cubicBezTo>
                    <a:pt x="207800" y="0"/>
                    <a:pt x="203037" y="6668"/>
                    <a:pt x="203990" y="20003"/>
                  </a:cubicBezTo>
                  <a:cubicBezTo>
                    <a:pt x="204943" y="39053"/>
                    <a:pt x="203990" y="58103"/>
                    <a:pt x="204943" y="77153"/>
                  </a:cubicBezTo>
                  <a:cubicBezTo>
                    <a:pt x="205895" y="95250"/>
                    <a:pt x="200180" y="101918"/>
                    <a:pt x="181130" y="100965"/>
                  </a:cubicBezTo>
                  <a:cubicBezTo>
                    <a:pt x="128743" y="100013"/>
                    <a:pt x="77307" y="100965"/>
                    <a:pt x="24920" y="100013"/>
                  </a:cubicBezTo>
                  <a:cubicBezTo>
                    <a:pt x="7775" y="100013"/>
                    <a:pt x="2060" y="106680"/>
                    <a:pt x="1107" y="122873"/>
                  </a:cubicBezTo>
                  <a:cubicBezTo>
                    <a:pt x="-2702" y="216218"/>
                    <a:pt x="3012" y="308610"/>
                    <a:pt x="23015" y="400050"/>
                  </a:cubicBezTo>
                  <a:cubicBezTo>
                    <a:pt x="42065" y="485775"/>
                    <a:pt x="69687" y="568643"/>
                    <a:pt x="119218" y="641985"/>
                  </a:cubicBezTo>
                  <a:cubicBezTo>
                    <a:pt x="182082" y="736283"/>
                    <a:pt x="263998" y="803910"/>
                    <a:pt x="373535" y="835343"/>
                  </a:cubicBezTo>
                  <a:cubicBezTo>
                    <a:pt x="384012" y="838200"/>
                    <a:pt x="398300" y="839153"/>
                    <a:pt x="405920" y="849630"/>
                  </a:cubicBezTo>
                  <a:cubicBezTo>
                    <a:pt x="449735" y="915353"/>
                    <a:pt x="504980" y="967740"/>
                    <a:pt x="574513" y="1005840"/>
                  </a:cubicBezTo>
                  <a:cubicBezTo>
                    <a:pt x="542128" y="1017270"/>
                    <a:pt x="531650" y="1034415"/>
                    <a:pt x="535460" y="1062990"/>
                  </a:cubicBezTo>
                  <a:cubicBezTo>
                    <a:pt x="539270" y="1086803"/>
                    <a:pt x="557368" y="1099185"/>
                    <a:pt x="587848" y="1099185"/>
                  </a:cubicBezTo>
                  <a:cubicBezTo>
                    <a:pt x="597373" y="1099185"/>
                    <a:pt x="605945" y="1100138"/>
                    <a:pt x="615470" y="1099185"/>
                  </a:cubicBezTo>
                  <a:cubicBezTo>
                    <a:pt x="630710" y="1097280"/>
                    <a:pt x="635473" y="1104900"/>
                    <a:pt x="635473" y="1119188"/>
                  </a:cubicBezTo>
                  <a:cubicBezTo>
                    <a:pt x="636425" y="1145858"/>
                    <a:pt x="639282" y="1171575"/>
                    <a:pt x="639282" y="1198245"/>
                  </a:cubicBezTo>
                  <a:cubicBezTo>
                    <a:pt x="639282" y="1279208"/>
                    <a:pt x="636425" y="1359218"/>
                    <a:pt x="626900" y="1439228"/>
                  </a:cubicBezTo>
                  <a:cubicBezTo>
                    <a:pt x="616423" y="1535430"/>
                    <a:pt x="594515" y="1628775"/>
                    <a:pt x="562130" y="1719263"/>
                  </a:cubicBezTo>
                  <a:cubicBezTo>
                    <a:pt x="532603" y="1803083"/>
                    <a:pt x="486882" y="1880235"/>
                    <a:pt x="427828" y="1946910"/>
                  </a:cubicBezTo>
                  <a:cubicBezTo>
                    <a:pt x="437353" y="1962150"/>
                    <a:pt x="453545" y="1960245"/>
                    <a:pt x="467832" y="1960245"/>
                  </a:cubicBezTo>
                  <a:cubicBezTo>
                    <a:pt x="534507" y="1961198"/>
                    <a:pt x="601182" y="1960245"/>
                    <a:pt x="667857" y="1960245"/>
                  </a:cubicBezTo>
                  <a:cubicBezTo>
                    <a:pt x="677382" y="1960245"/>
                    <a:pt x="687860" y="1960245"/>
                    <a:pt x="697385" y="1960245"/>
                  </a:cubicBezTo>
                  <a:lnTo>
                    <a:pt x="697385" y="1960245"/>
                  </a:lnTo>
                  <a:cubicBezTo>
                    <a:pt x="698338" y="1960245"/>
                    <a:pt x="700243" y="1960245"/>
                    <a:pt x="701195" y="1960245"/>
                  </a:cubicBezTo>
                  <a:cubicBezTo>
                    <a:pt x="702148" y="1960245"/>
                    <a:pt x="704053" y="1960245"/>
                    <a:pt x="705005" y="1960245"/>
                  </a:cubicBezTo>
                  <a:lnTo>
                    <a:pt x="705005" y="1960245"/>
                  </a:lnTo>
                  <a:cubicBezTo>
                    <a:pt x="714530" y="1960245"/>
                    <a:pt x="725007" y="1960245"/>
                    <a:pt x="734532" y="1960245"/>
                  </a:cubicBezTo>
                  <a:cubicBezTo>
                    <a:pt x="801207" y="1960245"/>
                    <a:pt x="867882" y="1960245"/>
                    <a:pt x="934557" y="1960245"/>
                  </a:cubicBezTo>
                  <a:cubicBezTo>
                    <a:pt x="948845" y="1960245"/>
                    <a:pt x="965038" y="1962150"/>
                    <a:pt x="974563" y="1946910"/>
                  </a:cubicBezTo>
                  <a:cubicBezTo>
                    <a:pt x="915507" y="1879283"/>
                    <a:pt x="869788" y="1803083"/>
                    <a:pt x="840260" y="1719263"/>
                  </a:cubicBezTo>
                  <a:cubicBezTo>
                    <a:pt x="807875" y="1628775"/>
                    <a:pt x="785968" y="1535430"/>
                    <a:pt x="775490" y="1439228"/>
                  </a:cubicBezTo>
                  <a:cubicBezTo>
                    <a:pt x="766918" y="1359218"/>
                    <a:pt x="763107" y="1278255"/>
                    <a:pt x="763107" y="1198245"/>
                  </a:cubicBezTo>
                  <a:cubicBezTo>
                    <a:pt x="763107" y="1171575"/>
                    <a:pt x="765965" y="1145858"/>
                    <a:pt x="766918" y="1119188"/>
                  </a:cubicBezTo>
                  <a:cubicBezTo>
                    <a:pt x="766918" y="1104900"/>
                    <a:pt x="770728" y="1097280"/>
                    <a:pt x="786920" y="1099185"/>
                  </a:cubicBezTo>
                  <a:cubicBezTo>
                    <a:pt x="795493" y="1100138"/>
                    <a:pt x="805018" y="1099185"/>
                    <a:pt x="814543" y="1099185"/>
                  </a:cubicBezTo>
                  <a:cubicBezTo>
                    <a:pt x="845023" y="1099185"/>
                    <a:pt x="863120" y="1086803"/>
                    <a:pt x="866930" y="1062990"/>
                  </a:cubicBezTo>
                  <a:cubicBezTo>
                    <a:pt x="871693" y="1034415"/>
                    <a:pt x="860263" y="1017270"/>
                    <a:pt x="827878" y="1005840"/>
                  </a:cubicBezTo>
                  <a:cubicBezTo>
                    <a:pt x="898363" y="967740"/>
                    <a:pt x="953607" y="915353"/>
                    <a:pt x="996470" y="849630"/>
                  </a:cubicBezTo>
                  <a:cubicBezTo>
                    <a:pt x="1004090" y="839153"/>
                    <a:pt x="1017425" y="838200"/>
                    <a:pt x="1028855" y="835343"/>
                  </a:cubicBezTo>
                  <a:cubicBezTo>
                    <a:pt x="1138393" y="802958"/>
                    <a:pt x="1220307" y="735330"/>
                    <a:pt x="1283173" y="641985"/>
                  </a:cubicBezTo>
                  <a:cubicBezTo>
                    <a:pt x="1332703" y="567690"/>
                    <a:pt x="1360325" y="484823"/>
                    <a:pt x="1379375" y="400050"/>
                  </a:cubicBezTo>
                  <a:cubicBezTo>
                    <a:pt x="1402235" y="308610"/>
                    <a:pt x="1407950" y="216218"/>
                    <a:pt x="1404140" y="122873"/>
                  </a:cubicBezTo>
                  <a:close/>
                  <a:moveTo>
                    <a:pt x="284000" y="731520"/>
                  </a:moveTo>
                  <a:cubicBezTo>
                    <a:pt x="215420" y="686753"/>
                    <a:pt x="166843" y="621983"/>
                    <a:pt x="132553" y="548640"/>
                  </a:cubicBezTo>
                  <a:cubicBezTo>
                    <a:pt x="104930" y="488633"/>
                    <a:pt x="86832" y="425768"/>
                    <a:pt x="74450" y="360998"/>
                  </a:cubicBezTo>
                  <a:cubicBezTo>
                    <a:pt x="63020" y="299085"/>
                    <a:pt x="60162" y="237173"/>
                    <a:pt x="60162" y="174308"/>
                  </a:cubicBezTo>
                  <a:cubicBezTo>
                    <a:pt x="60162" y="162878"/>
                    <a:pt x="63973" y="158115"/>
                    <a:pt x="75403" y="158115"/>
                  </a:cubicBezTo>
                  <a:cubicBezTo>
                    <a:pt x="115407" y="159068"/>
                    <a:pt x="156365" y="158115"/>
                    <a:pt x="196370" y="158115"/>
                  </a:cubicBezTo>
                  <a:cubicBezTo>
                    <a:pt x="203037" y="158115"/>
                    <a:pt x="209705" y="158115"/>
                    <a:pt x="209705" y="167640"/>
                  </a:cubicBezTo>
                  <a:cubicBezTo>
                    <a:pt x="208753" y="192405"/>
                    <a:pt x="218278" y="216218"/>
                    <a:pt x="219230" y="240983"/>
                  </a:cubicBezTo>
                  <a:cubicBezTo>
                    <a:pt x="222087" y="300990"/>
                    <a:pt x="235423" y="360045"/>
                    <a:pt x="246853" y="420053"/>
                  </a:cubicBezTo>
                  <a:cubicBezTo>
                    <a:pt x="257330" y="476250"/>
                    <a:pt x="271618" y="531495"/>
                    <a:pt x="286857" y="585788"/>
                  </a:cubicBezTo>
                  <a:cubicBezTo>
                    <a:pt x="304003" y="645795"/>
                    <a:pt x="326862" y="704850"/>
                    <a:pt x="356390" y="764858"/>
                  </a:cubicBezTo>
                  <a:cubicBezTo>
                    <a:pt x="325910" y="762000"/>
                    <a:pt x="304955" y="745808"/>
                    <a:pt x="284000" y="731520"/>
                  </a:cubicBezTo>
                  <a:close/>
                  <a:moveTo>
                    <a:pt x="1331750" y="360998"/>
                  </a:moveTo>
                  <a:cubicBezTo>
                    <a:pt x="1319368" y="425768"/>
                    <a:pt x="1302223" y="488633"/>
                    <a:pt x="1273648" y="548640"/>
                  </a:cubicBezTo>
                  <a:cubicBezTo>
                    <a:pt x="1239357" y="621983"/>
                    <a:pt x="1190780" y="686753"/>
                    <a:pt x="1122200" y="731520"/>
                  </a:cubicBezTo>
                  <a:cubicBezTo>
                    <a:pt x="1101245" y="744855"/>
                    <a:pt x="1080290" y="762000"/>
                    <a:pt x="1048857" y="765810"/>
                  </a:cubicBezTo>
                  <a:cubicBezTo>
                    <a:pt x="1078385" y="704850"/>
                    <a:pt x="1101245" y="646748"/>
                    <a:pt x="1118390" y="586740"/>
                  </a:cubicBezTo>
                  <a:cubicBezTo>
                    <a:pt x="1134582" y="532448"/>
                    <a:pt x="1147918" y="477203"/>
                    <a:pt x="1158395" y="421005"/>
                  </a:cubicBezTo>
                  <a:cubicBezTo>
                    <a:pt x="1169825" y="361950"/>
                    <a:pt x="1183160" y="302895"/>
                    <a:pt x="1186018" y="241935"/>
                  </a:cubicBezTo>
                  <a:cubicBezTo>
                    <a:pt x="1186970" y="217170"/>
                    <a:pt x="1196495" y="193358"/>
                    <a:pt x="1195543" y="168593"/>
                  </a:cubicBezTo>
                  <a:cubicBezTo>
                    <a:pt x="1195543" y="159068"/>
                    <a:pt x="1202210" y="159068"/>
                    <a:pt x="1208878" y="159068"/>
                  </a:cubicBezTo>
                  <a:cubicBezTo>
                    <a:pt x="1248882" y="159068"/>
                    <a:pt x="1289840" y="159068"/>
                    <a:pt x="1329845" y="159068"/>
                  </a:cubicBezTo>
                  <a:cubicBezTo>
                    <a:pt x="1341275" y="159068"/>
                    <a:pt x="1345085" y="163830"/>
                    <a:pt x="1345085" y="175260"/>
                  </a:cubicBezTo>
                  <a:cubicBezTo>
                    <a:pt x="1346990" y="237173"/>
                    <a:pt x="1343180" y="299085"/>
                    <a:pt x="1331750" y="360998"/>
                  </a:cubicBezTo>
                  <a:close/>
                </a:path>
              </a:pathLst>
            </a:custGeom>
            <a:solidFill>
              <a:srgbClr val="FCC901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2" name="Freeform: Shape 73">
              <a:extLst>
                <a:ext uri="{FF2B5EF4-FFF2-40B4-BE49-F238E27FC236}">
                  <a16:creationId xmlns:a16="http://schemas.microsoft.com/office/drawing/2014/main" id="{72F671D4-CFBC-4AA4-B593-CD44DC67BD68}"/>
                </a:ext>
              </a:extLst>
            </p:cNvPr>
            <p:cNvSpPr/>
            <p:nvPr/>
          </p:nvSpPr>
          <p:spPr>
            <a:xfrm>
              <a:off x="10736937" y="213918"/>
              <a:ext cx="307998" cy="853237"/>
            </a:xfrm>
            <a:custGeom>
              <a:avLst/>
              <a:gdLst>
                <a:gd name="connsiteX0" fmla="*/ 2261 w 704850"/>
                <a:gd name="connsiteY0" fmla="*/ 1960245 h 1952625"/>
                <a:gd name="connsiteX1" fmla="*/ 39409 w 704850"/>
                <a:gd name="connsiteY1" fmla="*/ 1960245 h 1952625"/>
                <a:gd name="connsiteX2" fmla="*/ 239434 w 704850"/>
                <a:gd name="connsiteY2" fmla="*/ 1960245 h 1952625"/>
                <a:gd name="connsiteX3" fmla="*/ 279439 w 704850"/>
                <a:gd name="connsiteY3" fmla="*/ 1946910 h 1952625"/>
                <a:gd name="connsiteX4" fmla="*/ 145136 w 704850"/>
                <a:gd name="connsiteY4" fmla="*/ 1719263 h 1952625"/>
                <a:gd name="connsiteX5" fmla="*/ 80366 w 704850"/>
                <a:gd name="connsiteY5" fmla="*/ 1439228 h 1952625"/>
                <a:gd name="connsiteX6" fmla="*/ 67984 w 704850"/>
                <a:gd name="connsiteY6" fmla="*/ 1198245 h 1952625"/>
                <a:gd name="connsiteX7" fmla="*/ 71794 w 704850"/>
                <a:gd name="connsiteY7" fmla="*/ 1119188 h 1952625"/>
                <a:gd name="connsiteX8" fmla="*/ 91796 w 704850"/>
                <a:gd name="connsiteY8" fmla="*/ 1099185 h 1952625"/>
                <a:gd name="connsiteX9" fmla="*/ 119419 w 704850"/>
                <a:gd name="connsiteY9" fmla="*/ 1099185 h 1952625"/>
                <a:gd name="connsiteX10" fmla="*/ 171806 w 704850"/>
                <a:gd name="connsiteY10" fmla="*/ 1062990 h 1952625"/>
                <a:gd name="connsiteX11" fmla="*/ 132754 w 704850"/>
                <a:gd name="connsiteY11" fmla="*/ 1005840 h 1952625"/>
                <a:gd name="connsiteX12" fmla="*/ 301346 w 704850"/>
                <a:gd name="connsiteY12" fmla="*/ 849630 h 1952625"/>
                <a:gd name="connsiteX13" fmla="*/ 333731 w 704850"/>
                <a:gd name="connsiteY13" fmla="*/ 835343 h 1952625"/>
                <a:gd name="connsiteX14" fmla="*/ 588049 w 704850"/>
                <a:gd name="connsiteY14" fmla="*/ 641985 h 1952625"/>
                <a:gd name="connsiteX15" fmla="*/ 684251 w 704850"/>
                <a:gd name="connsiteY15" fmla="*/ 400050 h 1952625"/>
                <a:gd name="connsiteX16" fmla="*/ 706159 w 704850"/>
                <a:gd name="connsiteY16" fmla="*/ 122873 h 1952625"/>
                <a:gd name="connsiteX17" fmla="*/ 682346 w 704850"/>
                <a:gd name="connsiteY17" fmla="*/ 100013 h 1952625"/>
                <a:gd name="connsiteX18" fmla="*/ 526136 w 704850"/>
                <a:gd name="connsiteY18" fmla="*/ 100965 h 1952625"/>
                <a:gd name="connsiteX19" fmla="*/ 502324 w 704850"/>
                <a:gd name="connsiteY19" fmla="*/ 77153 h 1952625"/>
                <a:gd name="connsiteX20" fmla="*/ 503276 w 704850"/>
                <a:gd name="connsiteY20" fmla="*/ 20003 h 1952625"/>
                <a:gd name="connsiteX21" fmla="*/ 485179 w 704850"/>
                <a:gd name="connsiteY21" fmla="*/ 0 h 1952625"/>
                <a:gd name="connsiteX22" fmla="*/ 1309 w 704850"/>
                <a:gd name="connsiteY22" fmla="*/ 1905 h 1952625"/>
                <a:gd name="connsiteX23" fmla="*/ 356 w 704850"/>
                <a:gd name="connsiteY23" fmla="*/ 545783 h 1952625"/>
                <a:gd name="connsiteX24" fmla="*/ 356 w 704850"/>
                <a:gd name="connsiteY24" fmla="*/ 1960245 h 1952625"/>
                <a:gd name="connsiteX25" fmla="*/ 351829 w 704850"/>
                <a:gd name="connsiteY25" fmla="*/ 762953 h 1952625"/>
                <a:gd name="connsiteX26" fmla="*/ 421361 w 704850"/>
                <a:gd name="connsiteY26" fmla="*/ 583883 h 1952625"/>
                <a:gd name="connsiteX27" fmla="*/ 461366 w 704850"/>
                <a:gd name="connsiteY27" fmla="*/ 418148 h 1952625"/>
                <a:gd name="connsiteX28" fmla="*/ 488989 w 704850"/>
                <a:gd name="connsiteY28" fmla="*/ 239078 h 1952625"/>
                <a:gd name="connsiteX29" fmla="*/ 498514 w 704850"/>
                <a:gd name="connsiteY29" fmla="*/ 165735 h 1952625"/>
                <a:gd name="connsiteX30" fmla="*/ 511849 w 704850"/>
                <a:gd name="connsiteY30" fmla="*/ 156210 h 1952625"/>
                <a:gd name="connsiteX31" fmla="*/ 632816 w 704850"/>
                <a:gd name="connsiteY31" fmla="*/ 156210 h 1952625"/>
                <a:gd name="connsiteX32" fmla="*/ 648056 w 704850"/>
                <a:gd name="connsiteY32" fmla="*/ 172403 h 1952625"/>
                <a:gd name="connsiteX33" fmla="*/ 633769 w 704850"/>
                <a:gd name="connsiteY33" fmla="*/ 359093 h 1952625"/>
                <a:gd name="connsiteX34" fmla="*/ 575666 w 704850"/>
                <a:gd name="connsiteY34" fmla="*/ 546735 h 1952625"/>
                <a:gd name="connsiteX35" fmla="*/ 424219 w 704850"/>
                <a:gd name="connsiteY35" fmla="*/ 729615 h 1952625"/>
                <a:gd name="connsiteX36" fmla="*/ 351829 w 704850"/>
                <a:gd name="connsiteY36" fmla="*/ 762953 h 195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04850" h="1952625">
                  <a:moveTo>
                    <a:pt x="2261" y="1960245"/>
                  </a:moveTo>
                  <a:cubicBezTo>
                    <a:pt x="14644" y="1960245"/>
                    <a:pt x="27026" y="1960245"/>
                    <a:pt x="39409" y="1960245"/>
                  </a:cubicBezTo>
                  <a:cubicBezTo>
                    <a:pt x="106084" y="1960245"/>
                    <a:pt x="172759" y="1960245"/>
                    <a:pt x="239434" y="1960245"/>
                  </a:cubicBezTo>
                  <a:cubicBezTo>
                    <a:pt x="253721" y="1960245"/>
                    <a:pt x="269914" y="1962150"/>
                    <a:pt x="279439" y="1946910"/>
                  </a:cubicBezTo>
                  <a:cubicBezTo>
                    <a:pt x="220384" y="1879283"/>
                    <a:pt x="174664" y="1803083"/>
                    <a:pt x="145136" y="1719263"/>
                  </a:cubicBezTo>
                  <a:cubicBezTo>
                    <a:pt x="112751" y="1628775"/>
                    <a:pt x="90844" y="1535430"/>
                    <a:pt x="80366" y="1439228"/>
                  </a:cubicBezTo>
                  <a:cubicBezTo>
                    <a:pt x="71794" y="1359218"/>
                    <a:pt x="67984" y="1278255"/>
                    <a:pt x="67984" y="1198245"/>
                  </a:cubicBezTo>
                  <a:cubicBezTo>
                    <a:pt x="67984" y="1171575"/>
                    <a:pt x="70841" y="1145858"/>
                    <a:pt x="71794" y="1119188"/>
                  </a:cubicBezTo>
                  <a:cubicBezTo>
                    <a:pt x="71794" y="1104900"/>
                    <a:pt x="75604" y="1097280"/>
                    <a:pt x="91796" y="1099185"/>
                  </a:cubicBezTo>
                  <a:cubicBezTo>
                    <a:pt x="100369" y="1100138"/>
                    <a:pt x="109894" y="1099185"/>
                    <a:pt x="119419" y="1099185"/>
                  </a:cubicBezTo>
                  <a:cubicBezTo>
                    <a:pt x="149899" y="1099185"/>
                    <a:pt x="167996" y="1086803"/>
                    <a:pt x="171806" y="1062990"/>
                  </a:cubicBezTo>
                  <a:cubicBezTo>
                    <a:pt x="176569" y="1034415"/>
                    <a:pt x="165139" y="1017270"/>
                    <a:pt x="132754" y="1005840"/>
                  </a:cubicBezTo>
                  <a:cubicBezTo>
                    <a:pt x="203239" y="967740"/>
                    <a:pt x="258484" y="915353"/>
                    <a:pt x="301346" y="849630"/>
                  </a:cubicBezTo>
                  <a:cubicBezTo>
                    <a:pt x="308966" y="839153"/>
                    <a:pt x="322301" y="838200"/>
                    <a:pt x="333731" y="835343"/>
                  </a:cubicBezTo>
                  <a:cubicBezTo>
                    <a:pt x="443269" y="802958"/>
                    <a:pt x="525184" y="735330"/>
                    <a:pt x="588049" y="641985"/>
                  </a:cubicBezTo>
                  <a:cubicBezTo>
                    <a:pt x="637579" y="567690"/>
                    <a:pt x="665201" y="484823"/>
                    <a:pt x="684251" y="400050"/>
                  </a:cubicBezTo>
                  <a:cubicBezTo>
                    <a:pt x="704254" y="309563"/>
                    <a:pt x="709969" y="216218"/>
                    <a:pt x="706159" y="122873"/>
                  </a:cubicBezTo>
                  <a:cubicBezTo>
                    <a:pt x="705206" y="106680"/>
                    <a:pt x="699491" y="100013"/>
                    <a:pt x="682346" y="100013"/>
                  </a:cubicBezTo>
                  <a:cubicBezTo>
                    <a:pt x="629959" y="100965"/>
                    <a:pt x="578524" y="99060"/>
                    <a:pt x="526136" y="100965"/>
                  </a:cubicBezTo>
                  <a:cubicBezTo>
                    <a:pt x="507086" y="100965"/>
                    <a:pt x="501371" y="94298"/>
                    <a:pt x="502324" y="77153"/>
                  </a:cubicBezTo>
                  <a:cubicBezTo>
                    <a:pt x="503276" y="58103"/>
                    <a:pt x="502324" y="39053"/>
                    <a:pt x="503276" y="20003"/>
                  </a:cubicBezTo>
                  <a:cubicBezTo>
                    <a:pt x="504229" y="6668"/>
                    <a:pt x="499466" y="0"/>
                    <a:pt x="485179" y="0"/>
                  </a:cubicBezTo>
                  <a:cubicBezTo>
                    <a:pt x="326111" y="952"/>
                    <a:pt x="161329" y="952"/>
                    <a:pt x="1309" y="1905"/>
                  </a:cubicBezTo>
                  <a:cubicBezTo>
                    <a:pt x="-1549" y="5715"/>
                    <a:pt x="1309" y="545783"/>
                    <a:pt x="356" y="545783"/>
                  </a:cubicBezTo>
                  <a:lnTo>
                    <a:pt x="356" y="1960245"/>
                  </a:lnTo>
                  <a:close/>
                  <a:moveTo>
                    <a:pt x="351829" y="762953"/>
                  </a:moveTo>
                  <a:cubicBezTo>
                    <a:pt x="381356" y="701993"/>
                    <a:pt x="404216" y="643890"/>
                    <a:pt x="421361" y="583883"/>
                  </a:cubicBezTo>
                  <a:cubicBezTo>
                    <a:pt x="437554" y="529590"/>
                    <a:pt x="450889" y="474345"/>
                    <a:pt x="461366" y="418148"/>
                  </a:cubicBezTo>
                  <a:cubicBezTo>
                    <a:pt x="472796" y="359093"/>
                    <a:pt x="486131" y="300038"/>
                    <a:pt x="488989" y="239078"/>
                  </a:cubicBezTo>
                  <a:cubicBezTo>
                    <a:pt x="489941" y="214313"/>
                    <a:pt x="499466" y="190500"/>
                    <a:pt x="498514" y="165735"/>
                  </a:cubicBezTo>
                  <a:cubicBezTo>
                    <a:pt x="498514" y="156210"/>
                    <a:pt x="505181" y="156210"/>
                    <a:pt x="511849" y="156210"/>
                  </a:cubicBezTo>
                  <a:cubicBezTo>
                    <a:pt x="551854" y="156210"/>
                    <a:pt x="592811" y="156210"/>
                    <a:pt x="632816" y="156210"/>
                  </a:cubicBezTo>
                  <a:cubicBezTo>
                    <a:pt x="644246" y="156210"/>
                    <a:pt x="648056" y="160973"/>
                    <a:pt x="648056" y="172403"/>
                  </a:cubicBezTo>
                  <a:cubicBezTo>
                    <a:pt x="648056" y="235268"/>
                    <a:pt x="645199" y="297180"/>
                    <a:pt x="633769" y="359093"/>
                  </a:cubicBezTo>
                  <a:cubicBezTo>
                    <a:pt x="621386" y="423863"/>
                    <a:pt x="604241" y="486728"/>
                    <a:pt x="575666" y="546735"/>
                  </a:cubicBezTo>
                  <a:cubicBezTo>
                    <a:pt x="541376" y="620078"/>
                    <a:pt x="492799" y="684848"/>
                    <a:pt x="424219" y="729615"/>
                  </a:cubicBezTo>
                  <a:cubicBezTo>
                    <a:pt x="405169" y="742950"/>
                    <a:pt x="383261" y="759143"/>
                    <a:pt x="351829" y="762953"/>
                  </a:cubicBezTo>
                  <a:close/>
                </a:path>
              </a:pathLst>
            </a:custGeom>
            <a:solidFill>
              <a:srgbClr val="F3C000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3" name="Freeform: Shape 74">
              <a:extLst>
                <a:ext uri="{FF2B5EF4-FFF2-40B4-BE49-F238E27FC236}">
                  <a16:creationId xmlns:a16="http://schemas.microsoft.com/office/drawing/2014/main" id="{896DA7D0-E858-495E-A58C-8325F0C8D47D}"/>
                </a:ext>
              </a:extLst>
            </p:cNvPr>
            <p:cNvSpPr/>
            <p:nvPr/>
          </p:nvSpPr>
          <p:spPr>
            <a:xfrm>
              <a:off x="10599659" y="1064241"/>
              <a:ext cx="278863" cy="12486"/>
            </a:xfrm>
            <a:custGeom>
              <a:avLst/>
              <a:gdLst>
                <a:gd name="connsiteX0" fmla="*/ 641225 w 638175"/>
                <a:gd name="connsiteY0" fmla="*/ 35242 h 28575"/>
                <a:gd name="connsiteX1" fmla="*/ 193 w 638175"/>
                <a:gd name="connsiteY1" fmla="*/ 34290 h 28575"/>
                <a:gd name="connsiteX2" fmla="*/ 46865 w 638175"/>
                <a:gd name="connsiteY2" fmla="*/ 0 h 28575"/>
                <a:gd name="connsiteX3" fmla="*/ 75440 w 638175"/>
                <a:gd name="connsiteY3" fmla="*/ 3810 h 28575"/>
                <a:gd name="connsiteX4" fmla="*/ 565978 w 638175"/>
                <a:gd name="connsiteY4" fmla="*/ 3810 h 28575"/>
                <a:gd name="connsiteX5" fmla="*/ 594553 w 638175"/>
                <a:gd name="connsiteY5" fmla="*/ 0 h 28575"/>
                <a:gd name="connsiteX6" fmla="*/ 608840 w 638175"/>
                <a:gd name="connsiteY6" fmla="*/ 2857 h 28575"/>
                <a:gd name="connsiteX7" fmla="*/ 641225 w 638175"/>
                <a:gd name="connsiteY7" fmla="*/ 35242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28575">
                  <a:moveTo>
                    <a:pt x="641225" y="35242"/>
                  </a:moveTo>
                  <a:cubicBezTo>
                    <a:pt x="427865" y="35242"/>
                    <a:pt x="213553" y="35242"/>
                    <a:pt x="193" y="34290"/>
                  </a:cubicBezTo>
                  <a:cubicBezTo>
                    <a:pt x="-2665" y="-1905"/>
                    <a:pt x="26863" y="5715"/>
                    <a:pt x="46865" y="0"/>
                  </a:cubicBezTo>
                  <a:cubicBezTo>
                    <a:pt x="56390" y="952"/>
                    <a:pt x="65915" y="3810"/>
                    <a:pt x="75440" y="3810"/>
                  </a:cubicBezTo>
                  <a:cubicBezTo>
                    <a:pt x="239270" y="3810"/>
                    <a:pt x="403100" y="3810"/>
                    <a:pt x="565978" y="3810"/>
                  </a:cubicBezTo>
                  <a:cubicBezTo>
                    <a:pt x="575503" y="3810"/>
                    <a:pt x="585980" y="3810"/>
                    <a:pt x="594553" y="0"/>
                  </a:cubicBezTo>
                  <a:cubicBezTo>
                    <a:pt x="599315" y="952"/>
                    <a:pt x="604078" y="2857"/>
                    <a:pt x="608840" y="2857"/>
                  </a:cubicBezTo>
                  <a:cubicBezTo>
                    <a:pt x="633605" y="1905"/>
                    <a:pt x="643130" y="12382"/>
                    <a:pt x="641225" y="35242"/>
                  </a:cubicBezTo>
                  <a:close/>
                </a:path>
              </a:pathLst>
            </a:custGeom>
            <a:solidFill>
              <a:srgbClr val="F65B31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4" name="Freeform: Shape 75">
              <a:extLst>
                <a:ext uri="{FF2B5EF4-FFF2-40B4-BE49-F238E27FC236}">
                  <a16:creationId xmlns:a16="http://schemas.microsoft.com/office/drawing/2014/main" id="{D7A973D1-DC42-4E78-ABBF-236B9C0F7F01}"/>
                </a:ext>
              </a:extLst>
            </p:cNvPr>
            <p:cNvSpPr/>
            <p:nvPr/>
          </p:nvSpPr>
          <p:spPr>
            <a:xfrm>
              <a:off x="10550630" y="1265195"/>
              <a:ext cx="366268" cy="4162"/>
            </a:xfrm>
            <a:custGeom>
              <a:avLst/>
              <a:gdLst>
                <a:gd name="connsiteX0" fmla="*/ 0 w 838200"/>
                <a:gd name="connsiteY0" fmla="*/ 1129 h 9525"/>
                <a:gd name="connsiteX1" fmla="*/ 818197 w 838200"/>
                <a:gd name="connsiteY1" fmla="*/ 1129 h 9525"/>
                <a:gd name="connsiteX2" fmla="*/ 839152 w 838200"/>
                <a:gd name="connsiteY2" fmla="*/ 9701 h 9525"/>
                <a:gd name="connsiteX3" fmla="*/ 762952 w 838200"/>
                <a:gd name="connsiteY3" fmla="*/ 10654 h 9525"/>
                <a:gd name="connsiteX4" fmla="*/ 24765 w 838200"/>
                <a:gd name="connsiteY4" fmla="*/ 9701 h 9525"/>
                <a:gd name="connsiteX5" fmla="*/ 0 w 838200"/>
                <a:gd name="connsiteY5" fmla="*/ 1129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8200" h="9525">
                  <a:moveTo>
                    <a:pt x="0" y="1129"/>
                  </a:moveTo>
                  <a:cubicBezTo>
                    <a:pt x="272415" y="1129"/>
                    <a:pt x="545782" y="1129"/>
                    <a:pt x="818197" y="1129"/>
                  </a:cubicBezTo>
                  <a:cubicBezTo>
                    <a:pt x="825817" y="1129"/>
                    <a:pt x="837247" y="-4586"/>
                    <a:pt x="839152" y="9701"/>
                  </a:cubicBezTo>
                  <a:cubicBezTo>
                    <a:pt x="813435" y="9701"/>
                    <a:pt x="787717" y="10654"/>
                    <a:pt x="762952" y="10654"/>
                  </a:cubicBezTo>
                  <a:cubicBezTo>
                    <a:pt x="517207" y="10654"/>
                    <a:pt x="271463" y="10654"/>
                    <a:pt x="24765" y="9701"/>
                  </a:cubicBezTo>
                  <a:cubicBezTo>
                    <a:pt x="17145" y="10654"/>
                    <a:pt x="2857" y="19226"/>
                    <a:pt x="0" y="1129"/>
                  </a:cubicBezTo>
                  <a:close/>
                </a:path>
              </a:pathLst>
            </a:custGeom>
            <a:solidFill>
              <a:srgbClr val="782017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5" name="Freeform: Shape 76">
              <a:extLst>
                <a:ext uri="{FF2B5EF4-FFF2-40B4-BE49-F238E27FC236}">
                  <a16:creationId xmlns:a16="http://schemas.microsoft.com/office/drawing/2014/main" id="{BB0E68F6-5B6C-4AAA-9AC3-0EE20D33103C}"/>
                </a:ext>
              </a:extLst>
            </p:cNvPr>
            <p:cNvSpPr/>
            <p:nvPr/>
          </p:nvSpPr>
          <p:spPr>
            <a:xfrm>
              <a:off x="10594332" y="237762"/>
              <a:ext cx="291349" cy="270538"/>
            </a:xfrm>
            <a:custGeom>
              <a:avLst/>
              <a:gdLst>
                <a:gd name="connsiteX0" fmla="*/ 324802 w 666750"/>
                <a:gd name="connsiteY0" fmla="*/ 4488 h 619125"/>
                <a:gd name="connsiteX1" fmla="*/ 341947 w 666750"/>
                <a:gd name="connsiteY1" fmla="*/ 12108 h 619125"/>
                <a:gd name="connsiteX2" fmla="*/ 402907 w 666750"/>
                <a:gd name="connsiteY2" fmla="*/ 205465 h 619125"/>
                <a:gd name="connsiteX3" fmla="*/ 440055 w 666750"/>
                <a:gd name="connsiteY3" fmla="*/ 234040 h 619125"/>
                <a:gd name="connsiteX4" fmla="*/ 669607 w 666750"/>
                <a:gd name="connsiteY4" fmla="*/ 233088 h 619125"/>
                <a:gd name="connsiteX5" fmla="*/ 641985 w 666750"/>
                <a:gd name="connsiteY5" fmla="*/ 255948 h 619125"/>
                <a:gd name="connsiteX6" fmla="*/ 483870 w 666750"/>
                <a:gd name="connsiteY6" fmla="*/ 370248 h 619125"/>
                <a:gd name="connsiteX7" fmla="*/ 469582 w 666750"/>
                <a:gd name="connsiteY7" fmla="*/ 411205 h 619125"/>
                <a:gd name="connsiteX8" fmla="*/ 533400 w 666750"/>
                <a:gd name="connsiteY8" fmla="*/ 611230 h 619125"/>
                <a:gd name="connsiteX9" fmla="*/ 538163 w 666750"/>
                <a:gd name="connsiteY9" fmla="*/ 626470 h 619125"/>
                <a:gd name="connsiteX10" fmla="*/ 482917 w 666750"/>
                <a:gd name="connsiteY10" fmla="*/ 590275 h 619125"/>
                <a:gd name="connsiteX11" fmla="*/ 352425 w 666750"/>
                <a:gd name="connsiteY11" fmla="*/ 496930 h 619125"/>
                <a:gd name="connsiteX12" fmla="*/ 326707 w 666750"/>
                <a:gd name="connsiteY12" fmla="*/ 488358 h 619125"/>
                <a:gd name="connsiteX13" fmla="*/ 217170 w 666750"/>
                <a:gd name="connsiteY13" fmla="*/ 563605 h 619125"/>
                <a:gd name="connsiteX14" fmla="*/ 124777 w 666750"/>
                <a:gd name="connsiteY14" fmla="*/ 624565 h 619125"/>
                <a:gd name="connsiteX15" fmla="*/ 149542 w 666750"/>
                <a:gd name="connsiteY15" fmla="*/ 546460 h 619125"/>
                <a:gd name="connsiteX16" fmla="*/ 194310 w 666750"/>
                <a:gd name="connsiteY16" fmla="*/ 409300 h 619125"/>
                <a:gd name="connsiteX17" fmla="*/ 180975 w 666750"/>
                <a:gd name="connsiteY17" fmla="*/ 371200 h 619125"/>
                <a:gd name="connsiteX18" fmla="*/ 16192 w 666750"/>
                <a:gd name="connsiteY18" fmla="*/ 252138 h 619125"/>
                <a:gd name="connsiteX19" fmla="*/ 0 w 666750"/>
                <a:gd name="connsiteY19" fmla="*/ 233088 h 619125"/>
                <a:gd name="connsiteX20" fmla="*/ 112395 w 666750"/>
                <a:gd name="connsiteY20" fmla="*/ 233088 h 619125"/>
                <a:gd name="connsiteX21" fmla="*/ 220980 w 666750"/>
                <a:gd name="connsiteY21" fmla="*/ 234993 h 619125"/>
                <a:gd name="connsiteX22" fmla="*/ 259080 w 666750"/>
                <a:gd name="connsiteY22" fmla="*/ 210228 h 619125"/>
                <a:gd name="connsiteX23" fmla="*/ 322897 w 666750"/>
                <a:gd name="connsiteY23" fmla="*/ 12108 h 619125"/>
                <a:gd name="connsiteX24" fmla="*/ 324802 w 666750"/>
                <a:gd name="connsiteY24" fmla="*/ 4488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66750" h="619125">
                  <a:moveTo>
                    <a:pt x="324802" y="4488"/>
                  </a:moveTo>
                  <a:cubicBezTo>
                    <a:pt x="337185" y="-6942"/>
                    <a:pt x="340042" y="6393"/>
                    <a:pt x="341947" y="12108"/>
                  </a:cubicBezTo>
                  <a:cubicBezTo>
                    <a:pt x="362902" y="75925"/>
                    <a:pt x="384810" y="140695"/>
                    <a:pt x="402907" y="205465"/>
                  </a:cubicBezTo>
                  <a:cubicBezTo>
                    <a:pt x="408622" y="226420"/>
                    <a:pt x="417195" y="234040"/>
                    <a:pt x="440055" y="234040"/>
                  </a:cubicBezTo>
                  <a:cubicBezTo>
                    <a:pt x="514350" y="233088"/>
                    <a:pt x="587692" y="233088"/>
                    <a:pt x="669607" y="233088"/>
                  </a:cubicBezTo>
                  <a:cubicBezTo>
                    <a:pt x="657225" y="243565"/>
                    <a:pt x="649605" y="250233"/>
                    <a:pt x="641985" y="255948"/>
                  </a:cubicBezTo>
                  <a:cubicBezTo>
                    <a:pt x="589597" y="294048"/>
                    <a:pt x="537210" y="333100"/>
                    <a:pt x="483870" y="370248"/>
                  </a:cubicBezTo>
                  <a:cubicBezTo>
                    <a:pt x="467677" y="381678"/>
                    <a:pt x="461963" y="389298"/>
                    <a:pt x="469582" y="411205"/>
                  </a:cubicBezTo>
                  <a:cubicBezTo>
                    <a:pt x="493395" y="476928"/>
                    <a:pt x="512445" y="544555"/>
                    <a:pt x="533400" y="611230"/>
                  </a:cubicBezTo>
                  <a:cubicBezTo>
                    <a:pt x="534352" y="615993"/>
                    <a:pt x="541020" y="617898"/>
                    <a:pt x="538163" y="626470"/>
                  </a:cubicBezTo>
                  <a:cubicBezTo>
                    <a:pt x="516255" y="619803"/>
                    <a:pt x="501015" y="602658"/>
                    <a:pt x="482917" y="590275"/>
                  </a:cubicBezTo>
                  <a:cubicBezTo>
                    <a:pt x="439102" y="559795"/>
                    <a:pt x="396240" y="527410"/>
                    <a:pt x="352425" y="496930"/>
                  </a:cubicBezTo>
                  <a:cubicBezTo>
                    <a:pt x="344805" y="492168"/>
                    <a:pt x="339090" y="480738"/>
                    <a:pt x="326707" y="488358"/>
                  </a:cubicBezTo>
                  <a:cubicBezTo>
                    <a:pt x="286702" y="508360"/>
                    <a:pt x="254317" y="538840"/>
                    <a:pt x="217170" y="563605"/>
                  </a:cubicBezTo>
                  <a:cubicBezTo>
                    <a:pt x="186690" y="583608"/>
                    <a:pt x="159067" y="606468"/>
                    <a:pt x="124777" y="624565"/>
                  </a:cubicBezTo>
                  <a:cubicBezTo>
                    <a:pt x="133350" y="598848"/>
                    <a:pt x="140970" y="572178"/>
                    <a:pt x="149542" y="546460"/>
                  </a:cubicBezTo>
                  <a:cubicBezTo>
                    <a:pt x="164782" y="500740"/>
                    <a:pt x="178117" y="455020"/>
                    <a:pt x="194310" y="409300"/>
                  </a:cubicBezTo>
                  <a:cubicBezTo>
                    <a:pt x="200977" y="391203"/>
                    <a:pt x="195263" y="380725"/>
                    <a:pt x="180975" y="371200"/>
                  </a:cubicBezTo>
                  <a:cubicBezTo>
                    <a:pt x="125730" y="332148"/>
                    <a:pt x="71438" y="291190"/>
                    <a:pt x="16192" y="252138"/>
                  </a:cubicBezTo>
                  <a:cubicBezTo>
                    <a:pt x="10477" y="248328"/>
                    <a:pt x="5715" y="243565"/>
                    <a:pt x="0" y="233088"/>
                  </a:cubicBezTo>
                  <a:cubicBezTo>
                    <a:pt x="39052" y="233088"/>
                    <a:pt x="76200" y="233088"/>
                    <a:pt x="112395" y="233088"/>
                  </a:cubicBezTo>
                  <a:cubicBezTo>
                    <a:pt x="148590" y="233088"/>
                    <a:pt x="184785" y="233088"/>
                    <a:pt x="220980" y="234993"/>
                  </a:cubicBezTo>
                  <a:cubicBezTo>
                    <a:pt x="240030" y="235945"/>
                    <a:pt x="252413" y="231183"/>
                    <a:pt x="259080" y="210228"/>
                  </a:cubicBezTo>
                  <a:cubicBezTo>
                    <a:pt x="279082" y="144505"/>
                    <a:pt x="300990" y="78783"/>
                    <a:pt x="322897" y="12108"/>
                  </a:cubicBezTo>
                  <a:cubicBezTo>
                    <a:pt x="325755" y="11155"/>
                    <a:pt x="324802" y="7345"/>
                    <a:pt x="324802" y="4488"/>
                  </a:cubicBezTo>
                  <a:close/>
                </a:path>
              </a:pathLst>
            </a:custGeom>
            <a:solidFill>
              <a:srgbClr val="FCFCFD"/>
            </a:solidFill>
            <a:ln w="9525" cap="flat">
              <a:noFill/>
              <a:prstDash val="solid"/>
              <a:miter/>
            </a:ln>
            <a:sp3d extrusionH="279400"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96" name="그룹 995">
            <a:extLst>
              <a:ext uri="{FF2B5EF4-FFF2-40B4-BE49-F238E27FC236}">
                <a16:creationId xmlns:a16="http://schemas.microsoft.com/office/drawing/2014/main" id="{4B87B4E0-588D-4D71-B206-3EC31FDCA8B7}"/>
              </a:ext>
            </a:extLst>
          </p:cNvPr>
          <p:cNvGrpSpPr/>
          <p:nvPr/>
        </p:nvGrpSpPr>
        <p:grpSpPr>
          <a:xfrm>
            <a:off x="10492737" y="3474067"/>
            <a:ext cx="883921" cy="219075"/>
            <a:chOff x="10489404" y="4966834"/>
            <a:chExt cx="883921" cy="219075"/>
          </a:xfrm>
        </p:grpSpPr>
        <p:sp>
          <p:nvSpPr>
            <p:cNvPr id="997" name="Freeform: Shape 38">
              <a:extLst>
                <a:ext uri="{FF2B5EF4-FFF2-40B4-BE49-F238E27FC236}">
                  <a16:creationId xmlns:a16="http://schemas.microsoft.com/office/drawing/2014/main" id="{CD562682-8B02-45EE-817C-42A15E018B63}"/>
                </a:ext>
              </a:extLst>
            </p:cNvPr>
            <p:cNvSpPr/>
            <p:nvPr/>
          </p:nvSpPr>
          <p:spPr>
            <a:xfrm>
              <a:off x="11216460" y="4966834"/>
              <a:ext cx="156865" cy="219075"/>
            </a:xfrm>
            <a:custGeom>
              <a:avLst/>
              <a:gdLst/>
              <a:ahLst/>
              <a:cxnLst/>
              <a:rect l="l" t="t" r="r" b="b"/>
              <a:pathLst>
                <a:path w="156865" h="219075">
                  <a:moveTo>
                    <a:pt x="89297" y="63848"/>
                  </a:moveTo>
                  <a:lnTo>
                    <a:pt x="39142" y="138410"/>
                  </a:lnTo>
                  <a:lnTo>
                    <a:pt x="89297" y="138410"/>
                  </a:lnTo>
                  <a:close/>
                  <a:moveTo>
                    <a:pt x="94654" y="0"/>
                  </a:moveTo>
                  <a:lnTo>
                    <a:pt x="129778" y="0"/>
                  </a:lnTo>
                  <a:lnTo>
                    <a:pt x="129778" y="138410"/>
                  </a:lnTo>
                  <a:lnTo>
                    <a:pt x="156865" y="138410"/>
                  </a:lnTo>
                  <a:lnTo>
                    <a:pt x="156865" y="175171"/>
                  </a:lnTo>
                  <a:lnTo>
                    <a:pt x="129778" y="175171"/>
                  </a:lnTo>
                  <a:lnTo>
                    <a:pt x="129778" y="219075"/>
                  </a:lnTo>
                  <a:lnTo>
                    <a:pt x="89297" y="219075"/>
                  </a:lnTo>
                  <a:lnTo>
                    <a:pt x="89297" y="175171"/>
                  </a:lnTo>
                  <a:lnTo>
                    <a:pt x="0" y="175171"/>
                  </a:lnTo>
                  <a:lnTo>
                    <a:pt x="0" y="1385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  <p:sp>
          <p:nvSpPr>
            <p:cNvPr id="998" name="Freeform: Shape 26">
              <a:extLst>
                <a:ext uri="{FF2B5EF4-FFF2-40B4-BE49-F238E27FC236}">
                  <a16:creationId xmlns:a16="http://schemas.microsoft.com/office/drawing/2014/main" id="{D465940C-44E5-41D8-89BE-04E5A38AE1C2}"/>
                </a:ext>
              </a:extLst>
            </p:cNvPr>
            <p:cNvSpPr/>
            <p:nvPr/>
          </p:nvSpPr>
          <p:spPr>
            <a:xfrm>
              <a:off x="10489404" y="4999688"/>
              <a:ext cx="740176" cy="186221"/>
            </a:xfrm>
            <a:custGeom>
              <a:avLst/>
              <a:gdLst/>
              <a:ahLst/>
              <a:cxnLst/>
              <a:rect l="l" t="t" r="r" b="b"/>
              <a:pathLst>
                <a:path w="876858" h="253993">
                  <a:moveTo>
                    <a:pt x="738392" y="45708"/>
                  </a:moveTo>
                  <a:lnTo>
                    <a:pt x="738392" y="115360"/>
                  </a:lnTo>
                  <a:lnTo>
                    <a:pt x="765516" y="115360"/>
                  </a:lnTo>
                  <a:cubicBezTo>
                    <a:pt x="785049" y="115360"/>
                    <a:pt x="798109" y="114076"/>
                    <a:pt x="804695" y="111509"/>
                  </a:cubicBezTo>
                  <a:cubicBezTo>
                    <a:pt x="811280" y="108942"/>
                    <a:pt x="816443" y="104923"/>
                    <a:pt x="820182" y="99454"/>
                  </a:cubicBezTo>
                  <a:cubicBezTo>
                    <a:pt x="823921" y="93985"/>
                    <a:pt x="825791" y="87622"/>
                    <a:pt x="825791" y="80367"/>
                  </a:cubicBezTo>
                  <a:cubicBezTo>
                    <a:pt x="825791" y="71437"/>
                    <a:pt x="823168" y="64070"/>
                    <a:pt x="817922" y="58266"/>
                  </a:cubicBezTo>
                  <a:cubicBezTo>
                    <a:pt x="812676" y="52461"/>
                    <a:pt x="806034" y="48834"/>
                    <a:pt x="797997" y="47383"/>
                  </a:cubicBezTo>
                  <a:cubicBezTo>
                    <a:pt x="792082" y="46266"/>
                    <a:pt x="780194" y="45708"/>
                    <a:pt x="762335" y="45708"/>
                  </a:cubicBezTo>
                  <a:close/>
                  <a:moveTo>
                    <a:pt x="688832" y="4185"/>
                  </a:moveTo>
                  <a:lnTo>
                    <a:pt x="768362" y="4185"/>
                  </a:lnTo>
                  <a:cubicBezTo>
                    <a:pt x="798500" y="4185"/>
                    <a:pt x="818145" y="5413"/>
                    <a:pt x="827298" y="7869"/>
                  </a:cubicBezTo>
                  <a:cubicBezTo>
                    <a:pt x="841362" y="11552"/>
                    <a:pt x="853138" y="19561"/>
                    <a:pt x="862626" y="31895"/>
                  </a:cubicBezTo>
                  <a:cubicBezTo>
                    <a:pt x="872114" y="44229"/>
                    <a:pt x="876858" y="60163"/>
                    <a:pt x="876858" y="79697"/>
                  </a:cubicBezTo>
                  <a:cubicBezTo>
                    <a:pt x="876858" y="94766"/>
                    <a:pt x="874123" y="107435"/>
                    <a:pt x="868654" y="117704"/>
                  </a:cubicBezTo>
                  <a:cubicBezTo>
                    <a:pt x="863184" y="127973"/>
                    <a:pt x="856236" y="136038"/>
                    <a:pt x="847808" y="141898"/>
                  </a:cubicBezTo>
                  <a:cubicBezTo>
                    <a:pt x="839381" y="147758"/>
                    <a:pt x="830814" y="151637"/>
                    <a:pt x="822108" y="153534"/>
                  </a:cubicBezTo>
                  <a:cubicBezTo>
                    <a:pt x="810276" y="155878"/>
                    <a:pt x="793142" y="157050"/>
                    <a:pt x="770706" y="157050"/>
                  </a:cubicBezTo>
                  <a:lnTo>
                    <a:pt x="738392" y="157050"/>
                  </a:lnTo>
                  <a:lnTo>
                    <a:pt x="738392" y="249640"/>
                  </a:lnTo>
                  <a:lnTo>
                    <a:pt x="688832" y="249640"/>
                  </a:lnTo>
                  <a:close/>
                  <a:moveTo>
                    <a:pt x="460232" y="4185"/>
                  </a:moveTo>
                  <a:lnTo>
                    <a:pt x="642230" y="4185"/>
                  </a:lnTo>
                  <a:lnTo>
                    <a:pt x="642230" y="45708"/>
                  </a:lnTo>
                  <a:lnTo>
                    <a:pt x="509792" y="45708"/>
                  </a:lnTo>
                  <a:lnTo>
                    <a:pt x="509792" y="100124"/>
                  </a:lnTo>
                  <a:lnTo>
                    <a:pt x="633021" y="100124"/>
                  </a:lnTo>
                  <a:lnTo>
                    <a:pt x="633021" y="141479"/>
                  </a:lnTo>
                  <a:lnTo>
                    <a:pt x="509792" y="141479"/>
                  </a:lnTo>
                  <a:lnTo>
                    <a:pt x="509792" y="208285"/>
                  </a:lnTo>
                  <a:lnTo>
                    <a:pt x="646918" y="208285"/>
                  </a:lnTo>
                  <a:lnTo>
                    <a:pt x="646918" y="249640"/>
                  </a:lnTo>
                  <a:lnTo>
                    <a:pt x="460232" y="249640"/>
                  </a:lnTo>
                  <a:close/>
                  <a:moveTo>
                    <a:pt x="223577" y="4185"/>
                  </a:moveTo>
                  <a:lnTo>
                    <a:pt x="418635" y="4185"/>
                  </a:lnTo>
                  <a:lnTo>
                    <a:pt x="418635" y="45708"/>
                  </a:lnTo>
                  <a:lnTo>
                    <a:pt x="345969" y="45708"/>
                  </a:lnTo>
                  <a:lnTo>
                    <a:pt x="345969" y="249640"/>
                  </a:lnTo>
                  <a:lnTo>
                    <a:pt x="296409" y="249640"/>
                  </a:lnTo>
                  <a:lnTo>
                    <a:pt x="296409" y="45708"/>
                  </a:lnTo>
                  <a:lnTo>
                    <a:pt x="223577" y="45708"/>
                  </a:lnTo>
                  <a:close/>
                  <a:moveTo>
                    <a:pt x="98449" y="0"/>
                  </a:moveTo>
                  <a:cubicBezTo>
                    <a:pt x="129257" y="0"/>
                    <a:pt x="152446" y="6753"/>
                    <a:pt x="168017" y="20259"/>
                  </a:cubicBezTo>
                  <a:cubicBezTo>
                    <a:pt x="183588" y="33765"/>
                    <a:pt x="191765" y="51792"/>
                    <a:pt x="192546" y="74339"/>
                  </a:cubicBezTo>
                  <a:lnTo>
                    <a:pt x="142986" y="76516"/>
                  </a:lnTo>
                  <a:cubicBezTo>
                    <a:pt x="140865" y="63903"/>
                    <a:pt x="136317" y="54833"/>
                    <a:pt x="129341" y="49308"/>
                  </a:cubicBezTo>
                  <a:cubicBezTo>
                    <a:pt x="122364" y="43783"/>
                    <a:pt x="111900" y="41020"/>
                    <a:pt x="97947" y="41020"/>
                  </a:cubicBezTo>
                  <a:cubicBezTo>
                    <a:pt x="83548" y="41020"/>
                    <a:pt x="72274" y="43978"/>
                    <a:pt x="64126" y="49894"/>
                  </a:cubicBezTo>
                  <a:cubicBezTo>
                    <a:pt x="58880" y="53689"/>
                    <a:pt x="56257" y="58768"/>
                    <a:pt x="56257" y="65130"/>
                  </a:cubicBezTo>
                  <a:cubicBezTo>
                    <a:pt x="56257" y="70935"/>
                    <a:pt x="58712" y="75902"/>
                    <a:pt x="63624" y="80032"/>
                  </a:cubicBezTo>
                  <a:cubicBezTo>
                    <a:pt x="69874" y="85278"/>
                    <a:pt x="85055" y="90747"/>
                    <a:pt x="109165" y="96440"/>
                  </a:cubicBezTo>
                  <a:cubicBezTo>
                    <a:pt x="133275" y="102133"/>
                    <a:pt x="151107" y="108021"/>
                    <a:pt x="162659" y="114104"/>
                  </a:cubicBezTo>
                  <a:cubicBezTo>
                    <a:pt x="174212" y="120188"/>
                    <a:pt x="183254" y="128503"/>
                    <a:pt x="189783" y="139052"/>
                  </a:cubicBezTo>
                  <a:cubicBezTo>
                    <a:pt x="196313" y="149600"/>
                    <a:pt x="199578" y="162631"/>
                    <a:pt x="199578" y="178147"/>
                  </a:cubicBezTo>
                  <a:cubicBezTo>
                    <a:pt x="199578" y="192211"/>
                    <a:pt x="195671" y="205382"/>
                    <a:pt x="187858" y="217661"/>
                  </a:cubicBezTo>
                  <a:cubicBezTo>
                    <a:pt x="180044" y="229939"/>
                    <a:pt x="168994" y="239064"/>
                    <a:pt x="154706" y="245036"/>
                  </a:cubicBezTo>
                  <a:cubicBezTo>
                    <a:pt x="140419" y="251007"/>
                    <a:pt x="122615" y="253993"/>
                    <a:pt x="101296" y="253993"/>
                  </a:cubicBezTo>
                  <a:cubicBezTo>
                    <a:pt x="70265" y="253993"/>
                    <a:pt x="46434" y="246822"/>
                    <a:pt x="29802" y="232478"/>
                  </a:cubicBezTo>
                  <a:cubicBezTo>
                    <a:pt x="13171" y="218135"/>
                    <a:pt x="3237" y="197234"/>
                    <a:pt x="0" y="169775"/>
                  </a:cubicBezTo>
                  <a:lnTo>
                    <a:pt x="48220" y="165087"/>
                  </a:lnTo>
                  <a:cubicBezTo>
                    <a:pt x="51122" y="181272"/>
                    <a:pt x="57010" y="193160"/>
                    <a:pt x="65884" y="200750"/>
                  </a:cubicBezTo>
                  <a:cubicBezTo>
                    <a:pt x="74758" y="208340"/>
                    <a:pt x="86729" y="212135"/>
                    <a:pt x="101798" y="212135"/>
                  </a:cubicBezTo>
                  <a:cubicBezTo>
                    <a:pt x="117760" y="212135"/>
                    <a:pt x="129787" y="208759"/>
                    <a:pt x="137880" y="202006"/>
                  </a:cubicBezTo>
                  <a:cubicBezTo>
                    <a:pt x="145972" y="195253"/>
                    <a:pt x="150018" y="187356"/>
                    <a:pt x="150018" y="178314"/>
                  </a:cubicBezTo>
                  <a:cubicBezTo>
                    <a:pt x="150018" y="172510"/>
                    <a:pt x="148316" y="167571"/>
                    <a:pt x="144912" y="163497"/>
                  </a:cubicBezTo>
                  <a:cubicBezTo>
                    <a:pt x="141507" y="159422"/>
                    <a:pt x="135563" y="155878"/>
                    <a:pt x="127080" y="152865"/>
                  </a:cubicBezTo>
                  <a:cubicBezTo>
                    <a:pt x="121276" y="150855"/>
                    <a:pt x="108049" y="147284"/>
                    <a:pt x="87399" y="142149"/>
                  </a:cubicBezTo>
                  <a:cubicBezTo>
                    <a:pt x="60833" y="135563"/>
                    <a:pt x="42192" y="127471"/>
                    <a:pt x="31477" y="117871"/>
                  </a:cubicBezTo>
                  <a:cubicBezTo>
                    <a:pt x="16408" y="104365"/>
                    <a:pt x="8873" y="87901"/>
                    <a:pt x="8873" y="68479"/>
                  </a:cubicBezTo>
                  <a:cubicBezTo>
                    <a:pt x="8873" y="55978"/>
                    <a:pt x="12417" y="44285"/>
                    <a:pt x="19505" y="33402"/>
                  </a:cubicBezTo>
                  <a:cubicBezTo>
                    <a:pt x="26593" y="22519"/>
                    <a:pt x="36807" y="14231"/>
                    <a:pt x="50145" y="8539"/>
                  </a:cubicBezTo>
                  <a:cubicBezTo>
                    <a:pt x="63484" y="2846"/>
                    <a:pt x="79585" y="0"/>
                    <a:pt x="984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</p:grpSp>
      <p:grpSp>
        <p:nvGrpSpPr>
          <p:cNvPr id="999" name="그룹 998">
            <a:extLst>
              <a:ext uri="{FF2B5EF4-FFF2-40B4-BE49-F238E27FC236}">
                <a16:creationId xmlns:a16="http://schemas.microsoft.com/office/drawing/2014/main" id="{9EE083A9-0E3D-4DB3-88A0-A54D5068857B}"/>
              </a:ext>
            </a:extLst>
          </p:cNvPr>
          <p:cNvGrpSpPr/>
          <p:nvPr/>
        </p:nvGrpSpPr>
        <p:grpSpPr>
          <a:xfrm>
            <a:off x="9078800" y="3934199"/>
            <a:ext cx="888222" cy="222796"/>
            <a:chOff x="9023790" y="4963113"/>
            <a:chExt cx="888222" cy="222796"/>
          </a:xfrm>
        </p:grpSpPr>
        <p:sp>
          <p:nvSpPr>
            <p:cNvPr id="1000" name="Freeform: Shape 37">
              <a:extLst>
                <a:ext uri="{FF2B5EF4-FFF2-40B4-BE49-F238E27FC236}">
                  <a16:creationId xmlns:a16="http://schemas.microsoft.com/office/drawing/2014/main" id="{679815E7-3A5A-4DED-A9B1-A972CC86BBB3}"/>
                </a:ext>
              </a:extLst>
            </p:cNvPr>
            <p:cNvSpPr/>
            <p:nvPr/>
          </p:nvSpPr>
          <p:spPr>
            <a:xfrm>
              <a:off x="9767054" y="4963113"/>
              <a:ext cx="144958" cy="222796"/>
            </a:xfrm>
            <a:custGeom>
              <a:avLst/>
              <a:gdLst/>
              <a:ahLst/>
              <a:cxnLst/>
              <a:rect l="l" t="t" r="r" b="b"/>
              <a:pathLst>
                <a:path w="144958" h="222796">
                  <a:moveTo>
                    <a:pt x="70395" y="0"/>
                  </a:moveTo>
                  <a:cubicBezTo>
                    <a:pt x="90934" y="0"/>
                    <a:pt x="107404" y="6549"/>
                    <a:pt x="119806" y="19646"/>
                  </a:cubicBezTo>
                  <a:cubicBezTo>
                    <a:pt x="130026" y="30361"/>
                    <a:pt x="135136" y="42466"/>
                    <a:pt x="135136" y="55960"/>
                  </a:cubicBezTo>
                  <a:cubicBezTo>
                    <a:pt x="135136" y="75109"/>
                    <a:pt x="124668" y="90389"/>
                    <a:pt x="103733" y="101799"/>
                  </a:cubicBezTo>
                  <a:cubicBezTo>
                    <a:pt x="116235" y="104478"/>
                    <a:pt x="126231" y="110480"/>
                    <a:pt x="133722" y="119807"/>
                  </a:cubicBezTo>
                  <a:cubicBezTo>
                    <a:pt x="141213" y="129133"/>
                    <a:pt x="144958" y="140395"/>
                    <a:pt x="144958" y="153591"/>
                  </a:cubicBezTo>
                  <a:cubicBezTo>
                    <a:pt x="144958" y="172740"/>
                    <a:pt x="137963" y="189062"/>
                    <a:pt x="123974" y="202555"/>
                  </a:cubicBezTo>
                  <a:cubicBezTo>
                    <a:pt x="109984" y="216049"/>
                    <a:pt x="92571" y="222796"/>
                    <a:pt x="71735" y="222796"/>
                  </a:cubicBezTo>
                  <a:cubicBezTo>
                    <a:pt x="51990" y="222796"/>
                    <a:pt x="35619" y="217116"/>
                    <a:pt x="22622" y="205755"/>
                  </a:cubicBezTo>
                  <a:cubicBezTo>
                    <a:pt x="9624" y="194395"/>
                    <a:pt x="2083" y="179537"/>
                    <a:pt x="0" y="161181"/>
                  </a:cubicBezTo>
                  <a:lnTo>
                    <a:pt x="40481" y="156270"/>
                  </a:lnTo>
                  <a:cubicBezTo>
                    <a:pt x="41771" y="166589"/>
                    <a:pt x="45244" y="174476"/>
                    <a:pt x="50899" y="179933"/>
                  </a:cubicBezTo>
                  <a:cubicBezTo>
                    <a:pt x="56555" y="185390"/>
                    <a:pt x="63401" y="188119"/>
                    <a:pt x="71437" y="188119"/>
                  </a:cubicBezTo>
                  <a:cubicBezTo>
                    <a:pt x="80069" y="188119"/>
                    <a:pt x="87337" y="184845"/>
                    <a:pt x="93241" y="178296"/>
                  </a:cubicBezTo>
                  <a:cubicBezTo>
                    <a:pt x="99144" y="171748"/>
                    <a:pt x="102096" y="162917"/>
                    <a:pt x="102096" y="151805"/>
                  </a:cubicBezTo>
                  <a:cubicBezTo>
                    <a:pt x="102096" y="141288"/>
                    <a:pt x="99268" y="132953"/>
                    <a:pt x="93613" y="126802"/>
                  </a:cubicBezTo>
                  <a:cubicBezTo>
                    <a:pt x="87957" y="120650"/>
                    <a:pt x="81061" y="117574"/>
                    <a:pt x="72926" y="117574"/>
                  </a:cubicBezTo>
                  <a:cubicBezTo>
                    <a:pt x="67568" y="117574"/>
                    <a:pt x="61168" y="118616"/>
                    <a:pt x="53727" y="120700"/>
                  </a:cubicBezTo>
                  <a:lnTo>
                    <a:pt x="58340" y="86618"/>
                  </a:lnTo>
                  <a:cubicBezTo>
                    <a:pt x="69651" y="86916"/>
                    <a:pt x="78283" y="84460"/>
                    <a:pt x="84237" y="79251"/>
                  </a:cubicBezTo>
                  <a:cubicBezTo>
                    <a:pt x="90190" y="74042"/>
                    <a:pt x="93166" y="67122"/>
                    <a:pt x="93166" y="58490"/>
                  </a:cubicBezTo>
                  <a:cubicBezTo>
                    <a:pt x="93166" y="51147"/>
                    <a:pt x="90983" y="45294"/>
                    <a:pt x="86618" y="40928"/>
                  </a:cubicBezTo>
                  <a:cubicBezTo>
                    <a:pt x="82252" y="36562"/>
                    <a:pt x="76448" y="34380"/>
                    <a:pt x="69205" y="34380"/>
                  </a:cubicBezTo>
                  <a:cubicBezTo>
                    <a:pt x="62061" y="34380"/>
                    <a:pt x="55959" y="36860"/>
                    <a:pt x="50899" y="41821"/>
                  </a:cubicBezTo>
                  <a:cubicBezTo>
                    <a:pt x="45839" y="46782"/>
                    <a:pt x="42763" y="54025"/>
                    <a:pt x="41672" y="63550"/>
                  </a:cubicBezTo>
                  <a:lnTo>
                    <a:pt x="3125" y="57001"/>
                  </a:lnTo>
                  <a:cubicBezTo>
                    <a:pt x="5804" y="43805"/>
                    <a:pt x="9847" y="33263"/>
                    <a:pt x="15255" y="25375"/>
                  </a:cubicBezTo>
                  <a:cubicBezTo>
                    <a:pt x="20662" y="17488"/>
                    <a:pt x="28203" y="11286"/>
                    <a:pt x="37877" y="6772"/>
                  </a:cubicBezTo>
                  <a:cubicBezTo>
                    <a:pt x="47550" y="2257"/>
                    <a:pt x="58390" y="0"/>
                    <a:pt x="70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2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  <p:sp>
          <p:nvSpPr>
            <p:cNvPr id="1001" name="Freeform: Shape 39">
              <a:extLst>
                <a:ext uri="{FF2B5EF4-FFF2-40B4-BE49-F238E27FC236}">
                  <a16:creationId xmlns:a16="http://schemas.microsoft.com/office/drawing/2014/main" id="{416268EF-293C-408A-ABFC-53DFB0572004}"/>
                </a:ext>
              </a:extLst>
            </p:cNvPr>
            <p:cNvSpPr/>
            <p:nvPr/>
          </p:nvSpPr>
          <p:spPr>
            <a:xfrm>
              <a:off x="9023790" y="4999688"/>
              <a:ext cx="740176" cy="186221"/>
            </a:xfrm>
            <a:custGeom>
              <a:avLst/>
              <a:gdLst/>
              <a:ahLst/>
              <a:cxnLst/>
              <a:rect l="l" t="t" r="r" b="b"/>
              <a:pathLst>
                <a:path w="876858" h="253993">
                  <a:moveTo>
                    <a:pt x="738392" y="45708"/>
                  </a:moveTo>
                  <a:lnTo>
                    <a:pt x="738392" y="115360"/>
                  </a:lnTo>
                  <a:lnTo>
                    <a:pt x="765516" y="115360"/>
                  </a:lnTo>
                  <a:cubicBezTo>
                    <a:pt x="785049" y="115360"/>
                    <a:pt x="798109" y="114076"/>
                    <a:pt x="804695" y="111509"/>
                  </a:cubicBezTo>
                  <a:cubicBezTo>
                    <a:pt x="811280" y="108942"/>
                    <a:pt x="816443" y="104923"/>
                    <a:pt x="820182" y="99454"/>
                  </a:cubicBezTo>
                  <a:cubicBezTo>
                    <a:pt x="823921" y="93985"/>
                    <a:pt x="825791" y="87622"/>
                    <a:pt x="825791" y="80367"/>
                  </a:cubicBezTo>
                  <a:cubicBezTo>
                    <a:pt x="825791" y="71437"/>
                    <a:pt x="823168" y="64070"/>
                    <a:pt x="817922" y="58266"/>
                  </a:cubicBezTo>
                  <a:cubicBezTo>
                    <a:pt x="812676" y="52461"/>
                    <a:pt x="806034" y="48834"/>
                    <a:pt x="797997" y="47383"/>
                  </a:cubicBezTo>
                  <a:cubicBezTo>
                    <a:pt x="792082" y="46266"/>
                    <a:pt x="780194" y="45708"/>
                    <a:pt x="762335" y="45708"/>
                  </a:cubicBezTo>
                  <a:close/>
                  <a:moveTo>
                    <a:pt x="688832" y="4185"/>
                  </a:moveTo>
                  <a:lnTo>
                    <a:pt x="768362" y="4185"/>
                  </a:lnTo>
                  <a:cubicBezTo>
                    <a:pt x="798500" y="4185"/>
                    <a:pt x="818145" y="5413"/>
                    <a:pt x="827298" y="7869"/>
                  </a:cubicBezTo>
                  <a:cubicBezTo>
                    <a:pt x="841362" y="11552"/>
                    <a:pt x="853138" y="19561"/>
                    <a:pt x="862626" y="31895"/>
                  </a:cubicBezTo>
                  <a:cubicBezTo>
                    <a:pt x="872114" y="44229"/>
                    <a:pt x="876858" y="60163"/>
                    <a:pt x="876858" y="79697"/>
                  </a:cubicBezTo>
                  <a:cubicBezTo>
                    <a:pt x="876858" y="94766"/>
                    <a:pt x="874123" y="107435"/>
                    <a:pt x="868654" y="117704"/>
                  </a:cubicBezTo>
                  <a:cubicBezTo>
                    <a:pt x="863184" y="127973"/>
                    <a:pt x="856236" y="136038"/>
                    <a:pt x="847808" y="141898"/>
                  </a:cubicBezTo>
                  <a:cubicBezTo>
                    <a:pt x="839381" y="147758"/>
                    <a:pt x="830814" y="151637"/>
                    <a:pt x="822108" y="153534"/>
                  </a:cubicBezTo>
                  <a:cubicBezTo>
                    <a:pt x="810276" y="155878"/>
                    <a:pt x="793142" y="157050"/>
                    <a:pt x="770706" y="157050"/>
                  </a:cubicBezTo>
                  <a:lnTo>
                    <a:pt x="738392" y="157050"/>
                  </a:lnTo>
                  <a:lnTo>
                    <a:pt x="738392" y="249640"/>
                  </a:lnTo>
                  <a:lnTo>
                    <a:pt x="688832" y="249640"/>
                  </a:lnTo>
                  <a:close/>
                  <a:moveTo>
                    <a:pt x="460232" y="4185"/>
                  </a:moveTo>
                  <a:lnTo>
                    <a:pt x="642230" y="4185"/>
                  </a:lnTo>
                  <a:lnTo>
                    <a:pt x="642230" y="45708"/>
                  </a:lnTo>
                  <a:lnTo>
                    <a:pt x="509792" y="45708"/>
                  </a:lnTo>
                  <a:lnTo>
                    <a:pt x="509792" y="100124"/>
                  </a:lnTo>
                  <a:lnTo>
                    <a:pt x="633021" y="100124"/>
                  </a:lnTo>
                  <a:lnTo>
                    <a:pt x="633021" y="141479"/>
                  </a:lnTo>
                  <a:lnTo>
                    <a:pt x="509792" y="141479"/>
                  </a:lnTo>
                  <a:lnTo>
                    <a:pt x="509792" y="208285"/>
                  </a:lnTo>
                  <a:lnTo>
                    <a:pt x="646918" y="208285"/>
                  </a:lnTo>
                  <a:lnTo>
                    <a:pt x="646918" y="249640"/>
                  </a:lnTo>
                  <a:lnTo>
                    <a:pt x="460232" y="249640"/>
                  </a:lnTo>
                  <a:close/>
                  <a:moveTo>
                    <a:pt x="223577" y="4185"/>
                  </a:moveTo>
                  <a:lnTo>
                    <a:pt x="418635" y="4185"/>
                  </a:lnTo>
                  <a:lnTo>
                    <a:pt x="418635" y="45708"/>
                  </a:lnTo>
                  <a:lnTo>
                    <a:pt x="345969" y="45708"/>
                  </a:lnTo>
                  <a:lnTo>
                    <a:pt x="345969" y="249640"/>
                  </a:lnTo>
                  <a:lnTo>
                    <a:pt x="296409" y="249640"/>
                  </a:lnTo>
                  <a:lnTo>
                    <a:pt x="296409" y="45708"/>
                  </a:lnTo>
                  <a:lnTo>
                    <a:pt x="223577" y="45708"/>
                  </a:lnTo>
                  <a:close/>
                  <a:moveTo>
                    <a:pt x="98449" y="0"/>
                  </a:moveTo>
                  <a:cubicBezTo>
                    <a:pt x="129257" y="0"/>
                    <a:pt x="152446" y="6753"/>
                    <a:pt x="168017" y="20259"/>
                  </a:cubicBezTo>
                  <a:cubicBezTo>
                    <a:pt x="183588" y="33765"/>
                    <a:pt x="191765" y="51792"/>
                    <a:pt x="192546" y="74339"/>
                  </a:cubicBezTo>
                  <a:lnTo>
                    <a:pt x="142986" y="76516"/>
                  </a:lnTo>
                  <a:cubicBezTo>
                    <a:pt x="140865" y="63903"/>
                    <a:pt x="136317" y="54833"/>
                    <a:pt x="129341" y="49308"/>
                  </a:cubicBezTo>
                  <a:cubicBezTo>
                    <a:pt x="122364" y="43783"/>
                    <a:pt x="111900" y="41020"/>
                    <a:pt x="97947" y="41020"/>
                  </a:cubicBezTo>
                  <a:cubicBezTo>
                    <a:pt x="83548" y="41020"/>
                    <a:pt x="72274" y="43978"/>
                    <a:pt x="64126" y="49894"/>
                  </a:cubicBezTo>
                  <a:cubicBezTo>
                    <a:pt x="58880" y="53689"/>
                    <a:pt x="56257" y="58768"/>
                    <a:pt x="56257" y="65130"/>
                  </a:cubicBezTo>
                  <a:cubicBezTo>
                    <a:pt x="56257" y="70935"/>
                    <a:pt x="58712" y="75902"/>
                    <a:pt x="63624" y="80032"/>
                  </a:cubicBezTo>
                  <a:cubicBezTo>
                    <a:pt x="69874" y="85278"/>
                    <a:pt x="85055" y="90747"/>
                    <a:pt x="109165" y="96440"/>
                  </a:cubicBezTo>
                  <a:cubicBezTo>
                    <a:pt x="133275" y="102133"/>
                    <a:pt x="151107" y="108021"/>
                    <a:pt x="162659" y="114104"/>
                  </a:cubicBezTo>
                  <a:cubicBezTo>
                    <a:pt x="174212" y="120188"/>
                    <a:pt x="183254" y="128503"/>
                    <a:pt x="189783" y="139052"/>
                  </a:cubicBezTo>
                  <a:cubicBezTo>
                    <a:pt x="196313" y="149600"/>
                    <a:pt x="199578" y="162631"/>
                    <a:pt x="199578" y="178147"/>
                  </a:cubicBezTo>
                  <a:cubicBezTo>
                    <a:pt x="199578" y="192211"/>
                    <a:pt x="195671" y="205382"/>
                    <a:pt x="187858" y="217661"/>
                  </a:cubicBezTo>
                  <a:cubicBezTo>
                    <a:pt x="180044" y="229939"/>
                    <a:pt x="168994" y="239064"/>
                    <a:pt x="154706" y="245036"/>
                  </a:cubicBezTo>
                  <a:cubicBezTo>
                    <a:pt x="140419" y="251007"/>
                    <a:pt x="122615" y="253993"/>
                    <a:pt x="101296" y="253993"/>
                  </a:cubicBezTo>
                  <a:cubicBezTo>
                    <a:pt x="70265" y="253993"/>
                    <a:pt x="46434" y="246822"/>
                    <a:pt x="29802" y="232478"/>
                  </a:cubicBezTo>
                  <a:cubicBezTo>
                    <a:pt x="13171" y="218135"/>
                    <a:pt x="3237" y="197234"/>
                    <a:pt x="0" y="169775"/>
                  </a:cubicBezTo>
                  <a:lnTo>
                    <a:pt x="48220" y="165087"/>
                  </a:lnTo>
                  <a:cubicBezTo>
                    <a:pt x="51122" y="181272"/>
                    <a:pt x="57010" y="193160"/>
                    <a:pt x="65884" y="200750"/>
                  </a:cubicBezTo>
                  <a:cubicBezTo>
                    <a:pt x="74758" y="208340"/>
                    <a:pt x="86729" y="212135"/>
                    <a:pt x="101798" y="212135"/>
                  </a:cubicBezTo>
                  <a:cubicBezTo>
                    <a:pt x="117760" y="212135"/>
                    <a:pt x="129787" y="208759"/>
                    <a:pt x="137880" y="202006"/>
                  </a:cubicBezTo>
                  <a:cubicBezTo>
                    <a:pt x="145972" y="195253"/>
                    <a:pt x="150018" y="187356"/>
                    <a:pt x="150018" y="178314"/>
                  </a:cubicBezTo>
                  <a:cubicBezTo>
                    <a:pt x="150018" y="172510"/>
                    <a:pt x="148316" y="167571"/>
                    <a:pt x="144912" y="163497"/>
                  </a:cubicBezTo>
                  <a:cubicBezTo>
                    <a:pt x="141507" y="159422"/>
                    <a:pt x="135563" y="155878"/>
                    <a:pt x="127080" y="152865"/>
                  </a:cubicBezTo>
                  <a:cubicBezTo>
                    <a:pt x="121276" y="150855"/>
                    <a:pt x="108049" y="147284"/>
                    <a:pt x="87399" y="142149"/>
                  </a:cubicBezTo>
                  <a:cubicBezTo>
                    <a:pt x="60833" y="135563"/>
                    <a:pt x="42192" y="127471"/>
                    <a:pt x="31477" y="117871"/>
                  </a:cubicBezTo>
                  <a:cubicBezTo>
                    <a:pt x="16408" y="104365"/>
                    <a:pt x="8873" y="87901"/>
                    <a:pt x="8873" y="68479"/>
                  </a:cubicBezTo>
                  <a:cubicBezTo>
                    <a:pt x="8873" y="55978"/>
                    <a:pt x="12417" y="44285"/>
                    <a:pt x="19505" y="33402"/>
                  </a:cubicBezTo>
                  <a:cubicBezTo>
                    <a:pt x="26593" y="22519"/>
                    <a:pt x="36807" y="14231"/>
                    <a:pt x="50145" y="8539"/>
                  </a:cubicBezTo>
                  <a:cubicBezTo>
                    <a:pt x="63484" y="2846"/>
                    <a:pt x="79585" y="0"/>
                    <a:pt x="984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2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</p:grpSp>
      <p:grpSp>
        <p:nvGrpSpPr>
          <p:cNvPr id="1002" name="그룹 1001">
            <a:extLst>
              <a:ext uri="{FF2B5EF4-FFF2-40B4-BE49-F238E27FC236}">
                <a16:creationId xmlns:a16="http://schemas.microsoft.com/office/drawing/2014/main" id="{DD51AAFB-1451-4A3F-9716-85400FB097C5}"/>
              </a:ext>
            </a:extLst>
          </p:cNvPr>
          <p:cNvGrpSpPr/>
          <p:nvPr/>
        </p:nvGrpSpPr>
        <p:grpSpPr>
          <a:xfrm>
            <a:off x="7643093" y="4398052"/>
            <a:ext cx="909992" cy="219075"/>
            <a:chOff x="7647219" y="4966834"/>
            <a:chExt cx="909992" cy="219075"/>
          </a:xfrm>
        </p:grpSpPr>
        <p:sp>
          <p:nvSpPr>
            <p:cNvPr id="1003" name="Freeform: Shape 36">
              <a:extLst>
                <a:ext uri="{FF2B5EF4-FFF2-40B4-BE49-F238E27FC236}">
                  <a16:creationId xmlns:a16="http://schemas.microsoft.com/office/drawing/2014/main" id="{87B43358-EE66-49D5-9FDC-C086AB98B5CF}"/>
                </a:ext>
              </a:extLst>
            </p:cNvPr>
            <p:cNvSpPr/>
            <p:nvPr/>
          </p:nvSpPr>
          <p:spPr>
            <a:xfrm>
              <a:off x="8410615" y="4966834"/>
              <a:ext cx="146596" cy="219075"/>
            </a:xfrm>
            <a:custGeom>
              <a:avLst/>
              <a:gdLst/>
              <a:ahLst/>
              <a:cxnLst/>
              <a:rect l="l" t="t" r="r" b="b"/>
              <a:pathLst>
                <a:path w="146596" h="219075">
                  <a:moveTo>
                    <a:pt x="77391" y="0"/>
                  </a:moveTo>
                  <a:cubicBezTo>
                    <a:pt x="98921" y="0"/>
                    <a:pt x="115838" y="5804"/>
                    <a:pt x="128141" y="17413"/>
                  </a:cubicBezTo>
                  <a:cubicBezTo>
                    <a:pt x="140444" y="29022"/>
                    <a:pt x="146596" y="43458"/>
                    <a:pt x="146596" y="60722"/>
                  </a:cubicBezTo>
                  <a:cubicBezTo>
                    <a:pt x="146596" y="70545"/>
                    <a:pt x="144835" y="79896"/>
                    <a:pt x="141313" y="88776"/>
                  </a:cubicBezTo>
                  <a:cubicBezTo>
                    <a:pt x="137790" y="97656"/>
                    <a:pt x="132209" y="106958"/>
                    <a:pt x="124569" y="116681"/>
                  </a:cubicBezTo>
                  <a:cubicBezTo>
                    <a:pt x="119509" y="123131"/>
                    <a:pt x="110381" y="132408"/>
                    <a:pt x="97185" y="144512"/>
                  </a:cubicBezTo>
                  <a:cubicBezTo>
                    <a:pt x="83989" y="156617"/>
                    <a:pt x="75630" y="164654"/>
                    <a:pt x="72107" y="168622"/>
                  </a:cubicBezTo>
                  <a:cubicBezTo>
                    <a:pt x="68585" y="172591"/>
                    <a:pt x="65733" y="176461"/>
                    <a:pt x="63550" y="180231"/>
                  </a:cubicBezTo>
                  <a:lnTo>
                    <a:pt x="146596" y="180231"/>
                  </a:lnTo>
                  <a:lnTo>
                    <a:pt x="146596" y="219075"/>
                  </a:lnTo>
                  <a:lnTo>
                    <a:pt x="0" y="219075"/>
                  </a:lnTo>
                  <a:cubicBezTo>
                    <a:pt x="1588" y="204391"/>
                    <a:pt x="6350" y="190475"/>
                    <a:pt x="14288" y="177329"/>
                  </a:cubicBezTo>
                  <a:cubicBezTo>
                    <a:pt x="22225" y="164182"/>
                    <a:pt x="37902" y="146745"/>
                    <a:pt x="61317" y="125016"/>
                  </a:cubicBezTo>
                  <a:cubicBezTo>
                    <a:pt x="80169" y="107454"/>
                    <a:pt x="91728" y="95548"/>
                    <a:pt x="95994" y="89297"/>
                  </a:cubicBezTo>
                  <a:cubicBezTo>
                    <a:pt x="101749" y="80665"/>
                    <a:pt x="104626" y="72132"/>
                    <a:pt x="104626" y="63699"/>
                  </a:cubicBezTo>
                  <a:cubicBezTo>
                    <a:pt x="104626" y="54372"/>
                    <a:pt x="102121" y="47203"/>
                    <a:pt x="97111" y="42193"/>
                  </a:cubicBezTo>
                  <a:cubicBezTo>
                    <a:pt x="92100" y="37182"/>
                    <a:pt x="85179" y="34677"/>
                    <a:pt x="76349" y="34677"/>
                  </a:cubicBezTo>
                  <a:cubicBezTo>
                    <a:pt x="67618" y="34677"/>
                    <a:pt x="60673" y="37306"/>
                    <a:pt x="55513" y="42565"/>
                  </a:cubicBezTo>
                  <a:cubicBezTo>
                    <a:pt x="50354" y="47824"/>
                    <a:pt x="47377" y="56555"/>
                    <a:pt x="46583" y="68759"/>
                  </a:cubicBezTo>
                  <a:lnTo>
                    <a:pt x="4912" y="64592"/>
                  </a:lnTo>
                  <a:cubicBezTo>
                    <a:pt x="7392" y="41573"/>
                    <a:pt x="15181" y="25053"/>
                    <a:pt x="28278" y="15032"/>
                  </a:cubicBezTo>
                  <a:cubicBezTo>
                    <a:pt x="41375" y="5011"/>
                    <a:pt x="57746" y="0"/>
                    <a:pt x="773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3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  <p:sp>
          <p:nvSpPr>
            <p:cNvPr id="1004" name="Freeform: Shape 40">
              <a:extLst>
                <a:ext uri="{FF2B5EF4-FFF2-40B4-BE49-F238E27FC236}">
                  <a16:creationId xmlns:a16="http://schemas.microsoft.com/office/drawing/2014/main" id="{91957D3B-BF22-4065-A0E0-91EFF32830F7}"/>
                </a:ext>
              </a:extLst>
            </p:cNvPr>
            <p:cNvSpPr/>
            <p:nvPr/>
          </p:nvSpPr>
          <p:spPr>
            <a:xfrm>
              <a:off x="7647219" y="4999688"/>
              <a:ext cx="740176" cy="186221"/>
            </a:xfrm>
            <a:custGeom>
              <a:avLst/>
              <a:gdLst/>
              <a:ahLst/>
              <a:cxnLst/>
              <a:rect l="l" t="t" r="r" b="b"/>
              <a:pathLst>
                <a:path w="876858" h="253993">
                  <a:moveTo>
                    <a:pt x="738392" y="45708"/>
                  </a:moveTo>
                  <a:lnTo>
                    <a:pt x="738392" y="115360"/>
                  </a:lnTo>
                  <a:lnTo>
                    <a:pt x="765516" y="115360"/>
                  </a:lnTo>
                  <a:cubicBezTo>
                    <a:pt x="785049" y="115360"/>
                    <a:pt x="798109" y="114076"/>
                    <a:pt x="804695" y="111509"/>
                  </a:cubicBezTo>
                  <a:cubicBezTo>
                    <a:pt x="811280" y="108942"/>
                    <a:pt x="816443" y="104923"/>
                    <a:pt x="820182" y="99454"/>
                  </a:cubicBezTo>
                  <a:cubicBezTo>
                    <a:pt x="823921" y="93985"/>
                    <a:pt x="825791" y="87622"/>
                    <a:pt x="825791" y="80367"/>
                  </a:cubicBezTo>
                  <a:cubicBezTo>
                    <a:pt x="825791" y="71437"/>
                    <a:pt x="823168" y="64070"/>
                    <a:pt x="817922" y="58266"/>
                  </a:cubicBezTo>
                  <a:cubicBezTo>
                    <a:pt x="812676" y="52461"/>
                    <a:pt x="806034" y="48834"/>
                    <a:pt x="797997" y="47383"/>
                  </a:cubicBezTo>
                  <a:cubicBezTo>
                    <a:pt x="792082" y="46266"/>
                    <a:pt x="780194" y="45708"/>
                    <a:pt x="762335" y="45708"/>
                  </a:cubicBezTo>
                  <a:close/>
                  <a:moveTo>
                    <a:pt x="688832" y="4185"/>
                  </a:moveTo>
                  <a:lnTo>
                    <a:pt x="768362" y="4185"/>
                  </a:lnTo>
                  <a:cubicBezTo>
                    <a:pt x="798500" y="4185"/>
                    <a:pt x="818145" y="5413"/>
                    <a:pt x="827298" y="7869"/>
                  </a:cubicBezTo>
                  <a:cubicBezTo>
                    <a:pt x="841362" y="11552"/>
                    <a:pt x="853138" y="19561"/>
                    <a:pt x="862626" y="31895"/>
                  </a:cubicBezTo>
                  <a:cubicBezTo>
                    <a:pt x="872114" y="44229"/>
                    <a:pt x="876858" y="60163"/>
                    <a:pt x="876858" y="79697"/>
                  </a:cubicBezTo>
                  <a:cubicBezTo>
                    <a:pt x="876858" y="94766"/>
                    <a:pt x="874123" y="107435"/>
                    <a:pt x="868654" y="117704"/>
                  </a:cubicBezTo>
                  <a:cubicBezTo>
                    <a:pt x="863184" y="127973"/>
                    <a:pt x="856236" y="136038"/>
                    <a:pt x="847808" y="141898"/>
                  </a:cubicBezTo>
                  <a:cubicBezTo>
                    <a:pt x="839381" y="147758"/>
                    <a:pt x="830814" y="151637"/>
                    <a:pt x="822108" y="153534"/>
                  </a:cubicBezTo>
                  <a:cubicBezTo>
                    <a:pt x="810276" y="155878"/>
                    <a:pt x="793142" y="157050"/>
                    <a:pt x="770706" y="157050"/>
                  </a:cubicBezTo>
                  <a:lnTo>
                    <a:pt x="738392" y="157050"/>
                  </a:lnTo>
                  <a:lnTo>
                    <a:pt x="738392" y="249640"/>
                  </a:lnTo>
                  <a:lnTo>
                    <a:pt x="688832" y="249640"/>
                  </a:lnTo>
                  <a:close/>
                  <a:moveTo>
                    <a:pt x="460232" y="4185"/>
                  </a:moveTo>
                  <a:lnTo>
                    <a:pt x="642230" y="4185"/>
                  </a:lnTo>
                  <a:lnTo>
                    <a:pt x="642230" y="45708"/>
                  </a:lnTo>
                  <a:lnTo>
                    <a:pt x="509792" y="45708"/>
                  </a:lnTo>
                  <a:lnTo>
                    <a:pt x="509792" y="100124"/>
                  </a:lnTo>
                  <a:lnTo>
                    <a:pt x="633021" y="100124"/>
                  </a:lnTo>
                  <a:lnTo>
                    <a:pt x="633021" y="141479"/>
                  </a:lnTo>
                  <a:lnTo>
                    <a:pt x="509792" y="141479"/>
                  </a:lnTo>
                  <a:lnTo>
                    <a:pt x="509792" y="208285"/>
                  </a:lnTo>
                  <a:lnTo>
                    <a:pt x="646918" y="208285"/>
                  </a:lnTo>
                  <a:lnTo>
                    <a:pt x="646918" y="249640"/>
                  </a:lnTo>
                  <a:lnTo>
                    <a:pt x="460232" y="249640"/>
                  </a:lnTo>
                  <a:close/>
                  <a:moveTo>
                    <a:pt x="223577" y="4185"/>
                  </a:moveTo>
                  <a:lnTo>
                    <a:pt x="418635" y="4185"/>
                  </a:lnTo>
                  <a:lnTo>
                    <a:pt x="418635" y="45708"/>
                  </a:lnTo>
                  <a:lnTo>
                    <a:pt x="345969" y="45708"/>
                  </a:lnTo>
                  <a:lnTo>
                    <a:pt x="345969" y="249640"/>
                  </a:lnTo>
                  <a:lnTo>
                    <a:pt x="296409" y="249640"/>
                  </a:lnTo>
                  <a:lnTo>
                    <a:pt x="296409" y="45708"/>
                  </a:lnTo>
                  <a:lnTo>
                    <a:pt x="223577" y="45708"/>
                  </a:lnTo>
                  <a:close/>
                  <a:moveTo>
                    <a:pt x="98449" y="0"/>
                  </a:moveTo>
                  <a:cubicBezTo>
                    <a:pt x="129257" y="0"/>
                    <a:pt x="152446" y="6753"/>
                    <a:pt x="168017" y="20259"/>
                  </a:cubicBezTo>
                  <a:cubicBezTo>
                    <a:pt x="183588" y="33765"/>
                    <a:pt x="191765" y="51792"/>
                    <a:pt x="192546" y="74339"/>
                  </a:cubicBezTo>
                  <a:lnTo>
                    <a:pt x="142986" y="76516"/>
                  </a:lnTo>
                  <a:cubicBezTo>
                    <a:pt x="140865" y="63903"/>
                    <a:pt x="136317" y="54833"/>
                    <a:pt x="129341" y="49308"/>
                  </a:cubicBezTo>
                  <a:cubicBezTo>
                    <a:pt x="122364" y="43783"/>
                    <a:pt x="111900" y="41020"/>
                    <a:pt x="97947" y="41020"/>
                  </a:cubicBezTo>
                  <a:cubicBezTo>
                    <a:pt x="83548" y="41020"/>
                    <a:pt x="72274" y="43978"/>
                    <a:pt x="64126" y="49894"/>
                  </a:cubicBezTo>
                  <a:cubicBezTo>
                    <a:pt x="58880" y="53689"/>
                    <a:pt x="56257" y="58768"/>
                    <a:pt x="56257" y="65130"/>
                  </a:cubicBezTo>
                  <a:cubicBezTo>
                    <a:pt x="56257" y="70935"/>
                    <a:pt x="58712" y="75902"/>
                    <a:pt x="63624" y="80032"/>
                  </a:cubicBezTo>
                  <a:cubicBezTo>
                    <a:pt x="69874" y="85278"/>
                    <a:pt x="85055" y="90747"/>
                    <a:pt x="109165" y="96440"/>
                  </a:cubicBezTo>
                  <a:cubicBezTo>
                    <a:pt x="133275" y="102133"/>
                    <a:pt x="151107" y="108021"/>
                    <a:pt x="162659" y="114104"/>
                  </a:cubicBezTo>
                  <a:cubicBezTo>
                    <a:pt x="174212" y="120188"/>
                    <a:pt x="183254" y="128503"/>
                    <a:pt x="189783" y="139052"/>
                  </a:cubicBezTo>
                  <a:cubicBezTo>
                    <a:pt x="196313" y="149600"/>
                    <a:pt x="199578" y="162631"/>
                    <a:pt x="199578" y="178147"/>
                  </a:cubicBezTo>
                  <a:cubicBezTo>
                    <a:pt x="199578" y="192211"/>
                    <a:pt x="195671" y="205382"/>
                    <a:pt x="187858" y="217661"/>
                  </a:cubicBezTo>
                  <a:cubicBezTo>
                    <a:pt x="180044" y="229939"/>
                    <a:pt x="168994" y="239064"/>
                    <a:pt x="154706" y="245036"/>
                  </a:cubicBezTo>
                  <a:cubicBezTo>
                    <a:pt x="140419" y="251007"/>
                    <a:pt x="122615" y="253993"/>
                    <a:pt x="101296" y="253993"/>
                  </a:cubicBezTo>
                  <a:cubicBezTo>
                    <a:pt x="70265" y="253993"/>
                    <a:pt x="46434" y="246822"/>
                    <a:pt x="29802" y="232478"/>
                  </a:cubicBezTo>
                  <a:cubicBezTo>
                    <a:pt x="13171" y="218135"/>
                    <a:pt x="3237" y="197234"/>
                    <a:pt x="0" y="169775"/>
                  </a:cubicBezTo>
                  <a:lnTo>
                    <a:pt x="48220" y="165087"/>
                  </a:lnTo>
                  <a:cubicBezTo>
                    <a:pt x="51122" y="181272"/>
                    <a:pt x="57010" y="193160"/>
                    <a:pt x="65884" y="200750"/>
                  </a:cubicBezTo>
                  <a:cubicBezTo>
                    <a:pt x="74758" y="208340"/>
                    <a:pt x="86729" y="212135"/>
                    <a:pt x="101798" y="212135"/>
                  </a:cubicBezTo>
                  <a:cubicBezTo>
                    <a:pt x="117760" y="212135"/>
                    <a:pt x="129787" y="208759"/>
                    <a:pt x="137880" y="202006"/>
                  </a:cubicBezTo>
                  <a:cubicBezTo>
                    <a:pt x="145972" y="195253"/>
                    <a:pt x="150018" y="187356"/>
                    <a:pt x="150018" y="178314"/>
                  </a:cubicBezTo>
                  <a:cubicBezTo>
                    <a:pt x="150018" y="172510"/>
                    <a:pt x="148316" y="167571"/>
                    <a:pt x="144912" y="163497"/>
                  </a:cubicBezTo>
                  <a:cubicBezTo>
                    <a:pt x="141507" y="159422"/>
                    <a:pt x="135563" y="155878"/>
                    <a:pt x="127080" y="152865"/>
                  </a:cubicBezTo>
                  <a:cubicBezTo>
                    <a:pt x="121276" y="150855"/>
                    <a:pt x="108049" y="147284"/>
                    <a:pt x="87399" y="142149"/>
                  </a:cubicBezTo>
                  <a:cubicBezTo>
                    <a:pt x="60833" y="135563"/>
                    <a:pt x="42192" y="127471"/>
                    <a:pt x="31477" y="117871"/>
                  </a:cubicBezTo>
                  <a:cubicBezTo>
                    <a:pt x="16408" y="104365"/>
                    <a:pt x="8873" y="87901"/>
                    <a:pt x="8873" y="68479"/>
                  </a:cubicBezTo>
                  <a:cubicBezTo>
                    <a:pt x="8873" y="55978"/>
                    <a:pt x="12417" y="44285"/>
                    <a:pt x="19505" y="33402"/>
                  </a:cubicBezTo>
                  <a:cubicBezTo>
                    <a:pt x="26593" y="22519"/>
                    <a:pt x="36807" y="14231"/>
                    <a:pt x="50145" y="8539"/>
                  </a:cubicBezTo>
                  <a:cubicBezTo>
                    <a:pt x="63484" y="2846"/>
                    <a:pt x="79585" y="0"/>
                    <a:pt x="984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3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</p:grpSp>
      <p:grpSp>
        <p:nvGrpSpPr>
          <p:cNvPr id="1005" name="그룹 1004">
            <a:extLst>
              <a:ext uri="{FF2B5EF4-FFF2-40B4-BE49-F238E27FC236}">
                <a16:creationId xmlns:a16="http://schemas.microsoft.com/office/drawing/2014/main" id="{F737BCA3-F70D-4ADA-9709-22DE27A4DD55}"/>
              </a:ext>
            </a:extLst>
          </p:cNvPr>
          <p:cNvGrpSpPr/>
          <p:nvPr/>
        </p:nvGrpSpPr>
        <p:grpSpPr>
          <a:xfrm>
            <a:off x="6257108" y="4858185"/>
            <a:ext cx="860270" cy="219075"/>
            <a:chOff x="6295267" y="4966834"/>
            <a:chExt cx="860270" cy="219075"/>
          </a:xfrm>
        </p:grpSpPr>
        <p:sp>
          <p:nvSpPr>
            <p:cNvPr id="1006" name="Freeform: Shape 35">
              <a:extLst>
                <a:ext uri="{FF2B5EF4-FFF2-40B4-BE49-F238E27FC236}">
                  <a16:creationId xmlns:a16="http://schemas.microsoft.com/office/drawing/2014/main" id="{903B0F5A-52E3-4018-BA3D-70C699742F4E}"/>
                </a:ext>
              </a:extLst>
            </p:cNvPr>
            <p:cNvSpPr/>
            <p:nvPr/>
          </p:nvSpPr>
          <p:spPr>
            <a:xfrm>
              <a:off x="7059692" y="4966834"/>
              <a:ext cx="95845" cy="219075"/>
            </a:xfrm>
            <a:custGeom>
              <a:avLst/>
              <a:gdLst/>
              <a:ahLst/>
              <a:cxnLst/>
              <a:rect l="l" t="t" r="r" b="b"/>
              <a:pathLst>
                <a:path w="95845" h="219075">
                  <a:moveTo>
                    <a:pt x="61913" y="0"/>
                  </a:moveTo>
                  <a:lnTo>
                    <a:pt x="95845" y="0"/>
                  </a:lnTo>
                  <a:lnTo>
                    <a:pt x="95845" y="219075"/>
                  </a:lnTo>
                  <a:lnTo>
                    <a:pt x="54025" y="219075"/>
                  </a:lnTo>
                  <a:lnTo>
                    <a:pt x="54025" y="61466"/>
                  </a:lnTo>
                  <a:cubicBezTo>
                    <a:pt x="38745" y="75754"/>
                    <a:pt x="20737" y="86320"/>
                    <a:pt x="0" y="93167"/>
                  </a:cubicBezTo>
                  <a:lnTo>
                    <a:pt x="0" y="55215"/>
                  </a:lnTo>
                  <a:cubicBezTo>
                    <a:pt x="10914" y="51643"/>
                    <a:pt x="22771" y="44872"/>
                    <a:pt x="35570" y="34900"/>
                  </a:cubicBezTo>
                  <a:cubicBezTo>
                    <a:pt x="48369" y="24929"/>
                    <a:pt x="57150" y="13295"/>
                    <a:pt x="619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4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  <p:sp>
          <p:nvSpPr>
            <p:cNvPr id="1007" name="Freeform: Shape 41">
              <a:extLst>
                <a:ext uri="{FF2B5EF4-FFF2-40B4-BE49-F238E27FC236}">
                  <a16:creationId xmlns:a16="http://schemas.microsoft.com/office/drawing/2014/main" id="{9A9CB28E-2A22-4ADE-8D96-40E318079334}"/>
                </a:ext>
              </a:extLst>
            </p:cNvPr>
            <p:cNvSpPr/>
            <p:nvPr/>
          </p:nvSpPr>
          <p:spPr>
            <a:xfrm>
              <a:off x="6295267" y="4999688"/>
              <a:ext cx="740176" cy="186221"/>
            </a:xfrm>
            <a:custGeom>
              <a:avLst/>
              <a:gdLst/>
              <a:ahLst/>
              <a:cxnLst/>
              <a:rect l="l" t="t" r="r" b="b"/>
              <a:pathLst>
                <a:path w="876858" h="253993">
                  <a:moveTo>
                    <a:pt x="738392" y="45708"/>
                  </a:moveTo>
                  <a:lnTo>
                    <a:pt x="738392" y="115360"/>
                  </a:lnTo>
                  <a:lnTo>
                    <a:pt x="765516" y="115360"/>
                  </a:lnTo>
                  <a:cubicBezTo>
                    <a:pt x="785049" y="115360"/>
                    <a:pt x="798109" y="114076"/>
                    <a:pt x="804695" y="111509"/>
                  </a:cubicBezTo>
                  <a:cubicBezTo>
                    <a:pt x="811280" y="108942"/>
                    <a:pt x="816443" y="104923"/>
                    <a:pt x="820182" y="99454"/>
                  </a:cubicBezTo>
                  <a:cubicBezTo>
                    <a:pt x="823921" y="93985"/>
                    <a:pt x="825791" y="87622"/>
                    <a:pt x="825791" y="80367"/>
                  </a:cubicBezTo>
                  <a:cubicBezTo>
                    <a:pt x="825791" y="71437"/>
                    <a:pt x="823168" y="64070"/>
                    <a:pt x="817922" y="58266"/>
                  </a:cubicBezTo>
                  <a:cubicBezTo>
                    <a:pt x="812676" y="52461"/>
                    <a:pt x="806034" y="48834"/>
                    <a:pt x="797997" y="47383"/>
                  </a:cubicBezTo>
                  <a:cubicBezTo>
                    <a:pt x="792082" y="46266"/>
                    <a:pt x="780194" y="45708"/>
                    <a:pt x="762335" y="45708"/>
                  </a:cubicBezTo>
                  <a:close/>
                  <a:moveTo>
                    <a:pt x="688832" y="4185"/>
                  </a:moveTo>
                  <a:lnTo>
                    <a:pt x="768362" y="4185"/>
                  </a:lnTo>
                  <a:cubicBezTo>
                    <a:pt x="798500" y="4185"/>
                    <a:pt x="818145" y="5413"/>
                    <a:pt x="827298" y="7869"/>
                  </a:cubicBezTo>
                  <a:cubicBezTo>
                    <a:pt x="841362" y="11552"/>
                    <a:pt x="853138" y="19561"/>
                    <a:pt x="862626" y="31895"/>
                  </a:cubicBezTo>
                  <a:cubicBezTo>
                    <a:pt x="872114" y="44229"/>
                    <a:pt x="876858" y="60163"/>
                    <a:pt x="876858" y="79697"/>
                  </a:cubicBezTo>
                  <a:cubicBezTo>
                    <a:pt x="876858" y="94766"/>
                    <a:pt x="874123" y="107435"/>
                    <a:pt x="868654" y="117704"/>
                  </a:cubicBezTo>
                  <a:cubicBezTo>
                    <a:pt x="863184" y="127973"/>
                    <a:pt x="856236" y="136038"/>
                    <a:pt x="847808" y="141898"/>
                  </a:cubicBezTo>
                  <a:cubicBezTo>
                    <a:pt x="839381" y="147758"/>
                    <a:pt x="830814" y="151637"/>
                    <a:pt x="822108" y="153534"/>
                  </a:cubicBezTo>
                  <a:cubicBezTo>
                    <a:pt x="810276" y="155878"/>
                    <a:pt x="793142" y="157050"/>
                    <a:pt x="770706" y="157050"/>
                  </a:cubicBezTo>
                  <a:lnTo>
                    <a:pt x="738392" y="157050"/>
                  </a:lnTo>
                  <a:lnTo>
                    <a:pt x="738392" y="249640"/>
                  </a:lnTo>
                  <a:lnTo>
                    <a:pt x="688832" y="249640"/>
                  </a:lnTo>
                  <a:close/>
                  <a:moveTo>
                    <a:pt x="460232" y="4185"/>
                  </a:moveTo>
                  <a:lnTo>
                    <a:pt x="642230" y="4185"/>
                  </a:lnTo>
                  <a:lnTo>
                    <a:pt x="642230" y="45708"/>
                  </a:lnTo>
                  <a:lnTo>
                    <a:pt x="509792" y="45708"/>
                  </a:lnTo>
                  <a:lnTo>
                    <a:pt x="509792" y="100124"/>
                  </a:lnTo>
                  <a:lnTo>
                    <a:pt x="633021" y="100124"/>
                  </a:lnTo>
                  <a:lnTo>
                    <a:pt x="633021" y="141479"/>
                  </a:lnTo>
                  <a:lnTo>
                    <a:pt x="509792" y="141479"/>
                  </a:lnTo>
                  <a:lnTo>
                    <a:pt x="509792" y="208285"/>
                  </a:lnTo>
                  <a:lnTo>
                    <a:pt x="646918" y="208285"/>
                  </a:lnTo>
                  <a:lnTo>
                    <a:pt x="646918" y="249640"/>
                  </a:lnTo>
                  <a:lnTo>
                    <a:pt x="460232" y="249640"/>
                  </a:lnTo>
                  <a:close/>
                  <a:moveTo>
                    <a:pt x="223577" y="4185"/>
                  </a:moveTo>
                  <a:lnTo>
                    <a:pt x="418635" y="4185"/>
                  </a:lnTo>
                  <a:lnTo>
                    <a:pt x="418635" y="45708"/>
                  </a:lnTo>
                  <a:lnTo>
                    <a:pt x="345969" y="45708"/>
                  </a:lnTo>
                  <a:lnTo>
                    <a:pt x="345969" y="249640"/>
                  </a:lnTo>
                  <a:lnTo>
                    <a:pt x="296409" y="249640"/>
                  </a:lnTo>
                  <a:lnTo>
                    <a:pt x="296409" y="45708"/>
                  </a:lnTo>
                  <a:lnTo>
                    <a:pt x="223577" y="45708"/>
                  </a:lnTo>
                  <a:close/>
                  <a:moveTo>
                    <a:pt x="98449" y="0"/>
                  </a:moveTo>
                  <a:cubicBezTo>
                    <a:pt x="129257" y="0"/>
                    <a:pt x="152446" y="6753"/>
                    <a:pt x="168017" y="20259"/>
                  </a:cubicBezTo>
                  <a:cubicBezTo>
                    <a:pt x="183588" y="33765"/>
                    <a:pt x="191765" y="51792"/>
                    <a:pt x="192546" y="74339"/>
                  </a:cubicBezTo>
                  <a:lnTo>
                    <a:pt x="142986" y="76516"/>
                  </a:lnTo>
                  <a:cubicBezTo>
                    <a:pt x="140865" y="63903"/>
                    <a:pt x="136317" y="54833"/>
                    <a:pt x="129341" y="49308"/>
                  </a:cubicBezTo>
                  <a:cubicBezTo>
                    <a:pt x="122364" y="43783"/>
                    <a:pt x="111900" y="41020"/>
                    <a:pt x="97947" y="41020"/>
                  </a:cubicBezTo>
                  <a:cubicBezTo>
                    <a:pt x="83548" y="41020"/>
                    <a:pt x="72274" y="43978"/>
                    <a:pt x="64126" y="49894"/>
                  </a:cubicBezTo>
                  <a:cubicBezTo>
                    <a:pt x="58880" y="53689"/>
                    <a:pt x="56257" y="58768"/>
                    <a:pt x="56257" y="65130"/>
                  </a:cubicBezTo>
                  <a:cubicBezTo>
                    <a:pt x="56257" y="70935"/>
                    <a:pt x="58712" y="75902"/>
                    <a:pt x="63624" y="80032"/>
                  </a:cubicBezTo>
                  <a:cubicBezTo>
                    <a:pt x="69874" y="85278"/>
                    <a:pt x="85055" y="90747"/>
                    <a:pt x="109165" y="96440"/>
                  </a:cubicBezTo>
                  <a:cubicBezTo>
                    <a:pt x="133275" y="102133"/>
                    <a:pt x="151107" y="108021"/>
                    <a:pt x="162659" y="114104"/>
                  </a:cubicBezTo>
                  <a:cubicBezTo>
                    <a:pt x="174212" y="120188"/>
                    <a:pt x="183254" y="128503"/>
                    <a:pt x="189783" y="139052"/>
                  </a:cubicBezTo>
                  <a:cubicBezTo>
                    <a:pt x="196313" y="149600"/>
                    <a:pt x="199578" y="162631"/>
                    <a:pt x="199578" y="178147"/>
                  </a:cubicBezTo>
                  <a:cubicBezTo>
                    <a:pt x="199578" y="192211"/>
                    <a:pt x="195671" y="205382"/>
                    <a:pt x="187858" y="217661"/>
                  </a:cubicBezTo>
                  <a:cubicBezTo>
                    <a:pt x="180044" y="229939"/>
                    <a:pt x="168994" y="239064"/>
                    <a:pt x="154706" y="245036"/>
                  </a:cubicBezTo>
                  <a:cubicBezTo>
                    <a:pt x="140419" y="251007"/>
                    <a:pt x="122615" y="253993"/>
                    <a:pt x="101296" y="253993"/>
                  </a:cubicBezTo>
                  <a:cubicBezTo>
                    <a:pt x="70265" y="253993"/>
                    <a:pt x="46434" y="246822"/>
                    <a:pt x="29802" y="232478"/>
                  </a:cubicBezTo>
                  <a:cubicBezTo>
                    <a:pt x="13171" y="218135"/>
                    <a:pt x="3237" y="197234"/>
                    <a:pt x="0" y="169775"/>
                  </a:cubicBezTo>
                  <a:lnTo>
                    <a:pt x="48220" y="165087"/>
                  </a:lnTo>
                  <a:cubicBezTo>
                    <a:pt x="51122" y="181272"/>
                    <a:pt x="57010" y="193160"/>
                    <a:pt x="65884" y="200750"/>
                  </a:cubicBezTo>
                  <a:cubicBezTo>
                    <a:pt x="74758" y="208340"/>
                    <a:pt x="86729" y="212135"/>
                    <a:pt x="101798" y="212135"/>
                  </a:cubicBezTo>
                  <a:cubicBezTo>
                    <a:pt x="117760" y="212135"/>
                    <a:pt x="129787" y="208759"/>
                    <a:pt x="137880" y="202006"/>
                  </a:cubicBezTo>
                  <a:cubicBezTo>
                    <a:pt x="145972" y="195253"/>
                    <a:pt x="150018" y="187356"/>
                    <a:pt x="150018" y="178314"/>
                  </a:cubicBezTo>
                  <a:cubicBezTo>
                    <a:pt x="150018" y="172510"/>
                    <a:pt x="148316" y="167571"/>
                    <a:pt x="144912" y="163497"/>
                  </a:cubicBezTo>
                  <a:cubicBezTo>
                    <a:pt x="141507" y="159422"/>
                    <a:pt x="135563" y="155878"/>
                    <a:pt x="127080" y="152865"/>
                  </a:cubicBezTo>
                  <a:cubicBezTo>
                    <a:pt x="121276" y="150855"/>
                    <a:pt x="108049" y="147284"/>
                    <a:pt x="87399" y="142149"/>
                  </a:cubicBezTo>
                  <a:cubicBezTo>
                    <a:pt x="60833" y="135563"/>
                    <a:pt x="42192" y="127471"/>
                    <a:pt x="31477" y="117871"/>
                  </a:cubicBezTo>
                  <a:cubicBezTo>
                    <a:pt x="16408" y="104365"/>
                    <a:pt x="8873" y="87901"/>
                    <a:pt x="8873" y="68479"/>
                  </a:cubicBezTo>
                  <a:cubicBezTo>
                    <a:pt x="8873" y="55978"/>
                    <a:pt x="12417" y="44285"/>
                    <a:pt x="19505" y="33402"/>
                  </a:cubicBezTo>
                  <a:cubicBezTo>
                    <a:pt x="26593" y="22519"/>
                    <a:pt x="36807" y="14231"/>
                    <a:pt x="50145" y="8539"/>
                  </a:cubicBezTo>
                  <a:cubicBezTo>
                    <a:pt x="63484" y="2846"/>
                    <a:pt x="79585" y="0"/>
                    <a:pt x="984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scene3d>
              <a:camera prst="isometricOffAxis1Right">
                <a:rot lat="1080000" lon="21000000" rev="0"/>
              </a:camera>
              <a:lightRig rig="soft" dir="t"/>
            </a:scene3d>
            <a:sp3d extrusionH="95250" prstMaterial="plastic">
              <a:extrusionClr>
                <a:schemeClr val="accent4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1"/>
            </a:p>
          </p:txBody>
        </p:sp>
      </p:grpSp>
      <p:sp>
        <p:nvSpPr>
          <p:cNvPr id="1008" name="Oval 55">
            <a:extLst>
              <a:ext uri="{FF2B5EF4-FFF2-40B4-BE49-F238E27FC236}">
                <a16:creationId xmlns:a16="http://schemas.microsoft.com/office/drawing/2014/main" id="{0323255C-468A-4DA6-B0FB-0FA4E57D68F6}"/>
              </a:ext>
            </a:extLst>
          </p:cNvPr>
          <p:cNvSpPr/>
          <p:nvPr/>
        </p:nvSpPr>
        <p:spPr>
          <a:xfrm>
            <a:off x="809476" y="1920085"/>
            <a:ext cx="656456" cy="65645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009" name="Oval 56">
            <a:extLst>
              <a:ext uri="{FF2B5EF4-FFF2-40B4-BE49-F238E27FC236}">
                <a16:creationId xmlns:a16="http://schemas.microsoft.com/office/drawing/2014/main" id="{93486863-29A0-4AF0-893B-5DCB24D43E25}"/>
              </a:ext>
            </a:extLst>
          </p:cNvPr>
          <p:cNvSpPr/>
          <p:nvPr/>
        </p:nvSpPr>
        <p:spPr>
          <a:xfrm>
            <a:off x="809476" y="3085747"/>
            <a:ext cx="656456" cy="6564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010" name="Oval 57">
            <a:extLst>
              <a:ext uri="{FF2B5EF4-FFF2-40B4-BE49-F238E27FC236}">
                <a16:creationId xmlns:a16="http://schemas.microsoft.com/office/drawing/2014/main" id="{CF262AE5-12B7-4A33-97F5-DA5BDAC48DA6}"/>
              </a:ext>
            </a:extLst>
          </p:cNvPr>
          <p:cNvSpPr/>
          <p:nvPr/>
        </p:nvSpPr>
        <p:spPr>
          <a:xfrm>
            <a:off x="809476" y="4251410"/>
            <a:ext cx="656456" cy="6564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011" name="Oval 58">
            <a:extLst>
              <a:ext uri="{FF2B5EF4-FFF2-40B4-BE49-F238E27FC236}">
                <a16:creationId xmlns:a16="http://schemas.microsoft.com/office/drawing/2014/main" id="{AE92F731-B53B-4FD1-93C6-1541B612B630}"/>
              </a:ext>
            </a:extLst>
          </p:cNvPr>
          <p:cNvSpPr/>
          <p:nvPr/>
        </p:nvSpPr>
        <p:spPr>
          <a:xfrm>
            <a:off x="809476" y="5417072"/>
            <a:ext cx="656456" cy="656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1012" name="Group 59">
            <a:extLst>
              <a:ext uri="{FF2B5EF4-FFF2-40B4-BE49-F238E27FC236}">
                <a16:creationId xmlns:a16="http://schemas.microsoft.com/office/drawing/2014/main" id="{71728851-5DA0-4D24-B234-C1C379721CEB}"/>
              </a:ext>
            </a:extLst>
          </p:cNvPr>
          <p:cNvGrpSpPr/>
          <p:nvPr/>
        </p:nvGrpSpPr>
        <p:grpSpPr>
          <a:xfrm>
            <a:off x="1564814" y="1837048"/>
            <a:ext cx="3483841" cy="868695"/>
            <a:chOff x="910640" y="2975794"/>
            <a:chExt cx="1527408" cy="2172752"/>
          </a:xfrm>
        </p:grpSpPr>
        <p:sp>
          <p:nvSpPr>
            <p:cNvPr id="1013" name="TextBox 1012">
              <a:extLst>
                <a:ext uri="{FF2B5EF4-FFF2-40B4-BE49-F238E27FC236}">
                  <a16:creationId xmlns:a16="http://schemas.microsoft.com/office/drawing/2014/main" id="{210D9A31-2A35-45BB-B85D-118C9D65F184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14" name="TextBox 1013">
              <a:extLst>
                <a:ext uri="{FF2B5EF4-FFF2-40B4-BE49-F238E27FC236}">
                  <a16:creationId xmlns:a16="http://schemas.microsoft.com/office/drawing/2014/main" id="{0545AC45-0093-436F-BBA3-220F118D1351}"/>
                </a:ext>
              </a:extLst>
            </p:cNvPr>
            <p:cNvSpPr txBox="1"/>
            <p:nvPr/>
          </p:nvSpPr>
          <p:spPr>
            <a:xfrm>
              <a:off x="910640" y="3531964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</a:t>
              </a:r>
            </a:p>
          </p:txBody>
        </p:sp>
      </p:grpSp>
      <p:grpSp>
        <p:nvGrpSpPr>
          <p:cNvPr id="1015" name="Group 63">
            <a:extLst>
              <a:ext uri="{FF2B5EF4-FFF2-40B4-BE49-F238E27FC236}">
                <a16:creationId xmlns:a16="http://schemas.microsoft.com/office/drawing/2014/main" id="{F41CA42C-9F5A-4C6F-90A5-414789073EFD}"/>
              </a:ext>
            </a:extLst>
          </p:cNvPr>
          <p:cNvGrpSpPr/>
          <p:nvPr/>
        </p:nvGrpSpPr>
        <p:grpSpPr>
          <a:xfrm>
            <a:off x="1564814" y="3002709"/>
            <a:ext cx="3483841" cy="868694"/>
            <a:chOff x="910640" y="2975794"/>
            <a:chExt cx="1527408" cy="2172749"/>
          </a:xfrm>
        </p:grpSpPr>
        <p:sp>
          <p:nvSpPr>
            <p:cNvPr id="1016" name="TextBox 1015">
              <a:extLst>
                <a:ext uri="{FF2B5EF4-FFF2-40B4-BE49-F238E27FC236}">
                  <a16:creationId xmlns:a16="http://schemas.microsoft.com/office/drawing/2014/main" id="{5701A068-C710-4716-A11A-32285C1AB877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17" name="TextBox 1016">
              <a:extLst>
                <a:ext uri="{FF2B5EF4-FFF2-40B4-BE49-F238E27FC236}">
                  <a16:creationId xmlns:a16="http://schemas.microsoft.com/office/drawing/2014/main" id="{3F018DD0-B046-41C3-B19B-36B8B7213F15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</a:t>
              </a:r>
            </a:p>
          </p:txBody>
        </p:sp>
      </p:grpSp>
      <p:grpSp>
        <p:nvGrpSpPr>
          <p:cNvPr id="1018" name="Group 67">
            <a:extLst>
              <a:ext uri="{FF2B5EF4-FFF2-40B4-BE49-F238E27FC236}">
                <a16:creationId xmlns:a16="http://schemas.microsoft.com/office/drawing/2014/main" id="{BA7E8F53-F129-413A-8B75-520AE93C536C}"/>
              </a:ext>
            </a:extLst>
          </p:cNvPr>
          <p:cNvGrpSpPr/>
          <p:nvPr/>
        </p:nvGrpSpPr>
        <p:grpSpPr>
          <a:xfrm>
            <a:off x="1564814" y="4168371"/>
            <a:ext cx="3483841" cy="868694"/>
            <a:chOff x="910640" y="2975794"/>
            <a:chExt cx="1527408" cy="2172749"/>
          </a:xfrm>
        </p:grpSpPr>
        <p:sp>
          <p:nvSpPr>
            <p:cNvPr id="1019" name="TextBox 1018">
              <a:extLst>
                <a:ext uri="{FF2B5EF4-FFF2-40B4-BE49-F238E27FC236}">
                  <a16:creationId xmlns:a16="http://schemas.microsoft.com/office/drawing/2014/main" id="{60B28CEF-290C-470C-9D16-0802DCE82891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20" name="TextBox 1019">
              <a:extLst>
                <a:ext uri="{FF2B5EF4-FFF2-40B4-BE49-F238E27FC236}">
                  <a16:creationId xmlns:a16="http://schemas.microsoft.com/office/drawing/2014/main" id="{5F0B8096-17CE-4CC3-8BFA-B43464AC7A93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</a:t>
              </a:r>
            </a:p>
          </p:txBody>
        </p:sp>
      </p:grpSp>
      <p:grpSp>
        <p:nvGrpSpPr>
          <p:cNvPr id="1021" name="Group 71">
            <a:extLst>
              <a:ext uri="{FF2B5EF4-FFF2-40B4-BE49-F238E27FC236}">
                <a16:creationId xmlns:a16="http://schemas.microsoft.com/office/drawing/2014/main" id="{7CF489DF-1CD1-42D3-B71F-CCCD76A74853}"/>
              </a:ext>
            </a:extLst>
          </p:cNvPr>
          <p:cNvGrpSpPr/>
          <p:nvPr/>
        </p:nvGrpSpPr>
        <p:grpSpPr>
          <a:xfrm>
            <a:off x="1564814" y="5334032"/>
            <a:ext cx="3483841" cy="868694"/>
            <a:chOff x="910640" y="2975794"/>
            <a:chExt cx="1527408" cy="2172749"/>
          </a:xfrm>
        </p:grpSpPr>
        <p:sp>
          <p:nvSpPr>
            <p:cNvPr id="1022" name="TextBox 1021">
              <a:extLst>
                <a:ext uri="{FF2B5EF4-FFF2-40B4-BE49-F238E27FC236}">
                  <a16:creationId xmlns:a16="http://schemas.microsoft.com/office/drawing/2014/main" id="{BF7203C4-2665-4877-8854-E544D6D561DF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23" name="TextBox 1022">
              <a:extLst>
                <a:ext uri="{FF2B5EF4-FFF2-40B4-BE49-F238E27FC236}">
                  <a16:creationId xmlns:a16="http://schemas.microsoft.com/office/drawing/2014/main" id="{7D6299E3-503C-452F-988D-5D578F6A0FE7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616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</a:t>
              </a:r>
            </a:p>
          </p:txBody>
        </p:sp>
      </p:grpSp>
      <p:sp>
        <p:nvSpPr>
          <p:cNvPr id="1024" name="Oval 21">
            <a:extLst>
              <a:ext uri="{FF2B5EF4-FFF2-40B4-BE49-F238E27FC236}">
                <a16:creationId xmlns:a16="http://schemas.microsoft.com/office/drawing/2014/main" id="{3AE73A02-F903-4B6B-9555-64C9B56DE550}"/>
              </a:ext>
            </a:extLst>
          </p:cNvPr>
          <p:cNvSpPr>
            <a:spLocks noChangeAspect="1"/>
          </p:cNvSpPr>
          <p:nvPr/>
        </p:nvSpPr>
        <p:spPr>
          <a:xfrm rot="20700000">
            <a:off x="943910" y="4420330"/>
            <a:ext cx="387594" cy="314845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25" name="Freeform 95">
            <a:extLst>
              <a:ext uri="{FF2B5EF4-FFF2-40B4-BE49-F238E27FC236}">
                <a16:creationId xmlns:a16="http://schemas.microsoft.com/office/drawing/2014/main" id="{5FC0522E-CD61-4043-80E4-E4BC46C5778E}"/>
              </a:ext>
            </a:extLst>
          </p:cNvPr>
          <p:cNvSpPr>
            <a:spLocks/>
          </p:cNvSpPr>
          <p:nvPr/>
        </p:nvSpPr>
        <p:spPr>
          <a:xfrm>
            <a:off x="968420" y="2079028"/>
            <a:ext cx="338573" cy="338573"/>
          </a:xfrm>
          <a:custGeom>
            <a:avLst/>
            <a:gdLst/>
            <a:ahLst/>
            <a:cxnLst/>
            <a:rect l="l" t="t" r="r" b="b"/>
            <a:pathLst>
              <a:path w="2376266" h="2700265">
                <a:moveTo>
                  <a:pt x="1656387" y="1972892"/>
                </a:moveTo>
                <a:cubicBezTo>
                  <a:pt x="1611887" y="1973356"/>
                  <a:pt x="1563385" y="2005080"/>
                  <a:pt x="1534629" y="2057337"/>
                </a:cubicBezTo>
                <a:cubicBezTo>
                  <a:pt x="1496288" y="2127013"/>
                  <a:pt x="1507568" y="2206808"/>
                  <a:pt x="1559826" y="2235565"/>
                </a:cubicBezTo>
                <a:cubicBezTo>
                  <a:pt x="1612084" y="2264320"/>
                  <a:pt x="1685527" y="2231149"/>
                  <a:pt x="1723869" y="2161473"/>
                </a:cubicBezTo>
                <a:cubicBezTo>
                  <a:pt x="1762211" y="2091796"/>
                  <a:pt x="1750931" y="2012000"/>
                  <a:pt x="1698673" y="1983245"/>
                </a:cubicBezTo>
                <a:cubicBezTo>
                  <a:pt x="1685608" y="1976055"/>
                  <a:pt x="1671220" y="1972736"/>
                  <a:pt x="1656387" y="1972892"/>
                </a:cubicBezTo>
                <a:close/>
                <a:moveTo>
                  <a:pt x="312688" y="1634792"/>
                </a:moveTo>
                <a:cubicBezTo>
                  <a:pt x="281116" y="1626772"/>
                  <a:pt x="249981" y="1631172"/>
                  <a:pt x="226763" y="1649891"/>
                </a:cubicBezTo>
                <a:cubicBezTo>
                  <a:pt x="180329" y="1687329"/>
                  <a:pt x="183153" y="1767868"/>
                  <a:pt x="233071" y="1829780"/>
                </a:cubicBezTo>
                <a:cubicBezTo>
                  <a:pt x="282989" y="1891692"/>
                  <a:pt x="361097" y="1911533"/>
                  <a:pt x="407532" y="1874094"/>
                </a:cubicBezTo>
                <a:cubicBezTo>
                  <a:pt x="453966" y="1836657"/>
                  <a:pt x="451142" y="1756118"/>
                  <a:pt x="401224" y="1694205"/>
                </a:cubicBezTo>
                <a:cubicBezTo>
                  <a:pt x="376265" y="1663249"/>
                  <a:pt x="344258" y="1642811"/>
                  <a:pt x="312688" y="1634792"/>
                </a:cubicBezTo>
                <a:close/>
                <a:moveTo>
                  <a:pt x="1869299" y="1519920"/>
                </a:moveTo>
                <a:cubicBezTo>
                  <a:pt x="1824865" y="1522388"/>
                  <a:pt x="1777842" y="1556264"/>
                  <a:pt x="1751468" y="1609764"/>
                </a:cubicBezTo>
                <a:cubicBezTo>
                  <a:pt x="1716305" y="1681096"/>
                  <a:pt x="1731168" y="1760303"/>
                  <a:pt x="1784668" y="1786676"/>
                </a:cubicBezTo>
                <a:cubicBezTo>
                  <a:pt x="1838168" y="1813049"/>
                  <a:pt x="1910044" y="1776602"/>
                  <a:pt x="1945208" y="1705269"/>
                </a:cubicBezTo>
                <a:cubicBezTo>
                  <a:pt x="1980371" y="1633937"/>
                  <a:pt x="1965508" y="1554730"/>
                  <a:pt x="1912008" y="1528357"/>
                </a:cubicBezTo>
                <a:cubicBezTo>
                  <a:pt x="1898633" y="1521764"/>
                  <a:pt x="1884109" y="1519097"/>
                  <a:pt x="1869299" y="1519920"/>
                </a:cubicBezTo>
                <a:close/>
                <a:moveTo>
                  <a:pt x="741251" y="1329992"/>
                </a:moveTo>
                <a:cubicBezTo>
                  <a:pt x="709680" y="1321974"/>
                  <a:pt x="678544" y="1326372"/>
                  <a:pt x="655326" y="1345092"/>
                </a:cubicBezTo>
                <a:cubicBezTo>
                  <a:pt x="608892" y="1382530"/>
                  <a:pt x="611716" y="1463069"/>
                  <a:pt x="661634" y="1524981"/>
                </a:cubicBezTo>
                <a:cubicBezTo>
                  <a:pt x="711552" y="1586893"/>
                  <a:pt x="789660" y="1606734"/>
                  <a:pt x="836094" y="1569294"/>
                </a:cubicBezTo>
                <a:cubicBezTo>
                  <a:pt x="882529" y="1531856"/>
                  <a:pt x="879704" y="1451317"/>
                  <a:pt x="829787" y="1389406"/>
                </a:cubicBezTo>
                <a:cubicBezTo>
                  <a:pt x="804828" y="1358450"/>
                  <a:pt x="772822" y="1338012"/>
                  <a:pt x="741251" y="1329992"/>
                </a:cubicBezTo>
                <a:close/>
                <a:moveTo>
                  <a:pt x="2079316" y="1065457"/>
                </a:moveTo>
                <a:cubicBezTo>
                  <a:pt x="2035146" y="1070876"/>
                  <a:pt x="1990481" y="1107807"/>
                  <a:pt x="1967725" y="1162943"/>
                </a:cubicBezTo>
                <a:cubicBezTo>
                  <a:pt x="1937386" y="1236457"/>
                  <a:pt x="1957487" y="1314499"/>
                  <a:pt x="2012623" y="1337253"/>
                </a:cubicBezTo>
                <a:cubicBezTo>
                  <a:pt x="2067759" y="1360009"/>
                  <a:pt x="2137051" y="1318860"/>
                  <a:pt x="2167391" y="1245345"/>
                </a:cubicBezTo>
                <a:cubicBezTo>
                  <a:pt x="2197730" y="1171831"/>
                  <a:pt x="2177629" y="1093789"/>
                  <a:pt x="2122493" y="1071035"/>
                </a:cubicBezTo>
                <a:cubicBezTo>
                  <a:pt x="2108709" y="1065345"/>
                  <a:pt x="2094040" y="1063650"/>
                  <a:pt x="2079316" y="1065457"/>
                </a:cubicBezTo>
                <a:close/>
                <a:moveTo>
                  <a:pt x="0" y="654162"/>
                </a:moveTo>
                <a:lnTo>
                  <a:pt x="1082073" y="1244384"/>
                </a:lnTo>
                <a:lnTo>
                  <a:pt x="1121421" y="2700265"/>
                </a:lnTo>
                <a:lnTo>
                  <a:pt x="4918" y="1923139"/>
                </a:lnTo>
                <a:cubicBezTo>
                  <a:pt x="3279" y="1498508"/>
                  <a:pt x="1639" y="1073875"/>
                  <a:pt x="0" y="654162"/>
                </a:cubicBezTo>
                <a:close/>
                <a:moveTo>
                  <a:pt x="2375644" y="688592"/>
                </a:moveTo>
                <a:lnTo>
                  <a:pt x="2360889" y="1967406"/>
                </a:lnTo>
                <a:lnTo>
                  <a:pt x="1293570" y="2700265"/>
                </a:lnTo>
                <a:lnTo>
                  <a:pt x="1249303" y="1239466"/>
                </a:lnTo>
                <a:close/>
                <a:moveTo>
                  <a:pt x="1214923" y="371219"/>
                </a:moveTo>
                <a:cubicBezTo>
                  <a:pt x="1197013" y="368793"/>
                  <a:pt x="1177834" y="369067"/>
                  <a:pt x="1158247" y="372480"/>
                </a:cubicBezTo>
                <a:cubicBezTo>
                  <a:pt x="1079899" y="386133"/>
                  <a:pt x="1024686" y="444836"/>
                  <a:pt x="1034926" y="503598"/>
                </a:cubicBezTo>
                <a:cubicBezTo>
                  <a:pt x="1045165" y="562359"/>
                  <a:pt x="1116980" y="598927"/>
                  <a:pt x="1195328" y="585274"/>
                </a:cubicBezTo>
                <a:cubicBezTo>
                  <a:pt x="1273676" y="571621"/>
                  <a:pt x="1328889" y="512918"/>
                  <a:pt x="1318650" y="454156"/>
                </a:cubicBezTo>
                <a:cubicBezTo>
                  <a:pt x="1310970" y="410086"/>
                  <a:pt x="1268654" y="378499"/>
                  <a:pt x="1214923" y="371219"/>
                </a:cubicBezTo>
                <a:close/>
                <a:moveTo>
                  <a:pt x="1185985" y="0"/>
                </a:moveTo>
                <a:lnTo>
                  <a:pt x="2376266" y="506608"/>
                </a:lnTo>
                <a:lnTo>
                  <a:pt x="1161392" y="1101748"/>
                </a:lnTo>
                <a:lnTo>
                  <a:pt x="10460" y="4918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26" name="Isosceles Triangle 20">
            <a:extLst>
              <a:ext uri="{FF2B5EF4-FFF2-40B4-BE49-F238E27FC236}">
                <a16:creationId xmlns:a16="http://schemas.microsoft.com/office/drawing/2014/main" id="{FA350D16-674C-41C0-8404-651CCD61A27F}"/>
              </a:ext>
            </a:extLst>
          </p:cNvPr>
          <p:cNvSpPr>
            <a:spLocks noChangeAspect="1"/>
          </p:cNvSpPr>
          <p:nvPr/>
        </p:nvSpPr>
        <p:spPr>
          <a:xfrm rot="8201235">
            <a:off x="976223" y="5567252"/>
            <a:ext cx="322962" cy="356093"/>
          </a:xfrm>
          <a:custGeom>
            <a:avLst/>
            <a:gdLst/>
            <a:ahLst/>
            <a:cxnLst/>
            <a:rect l="l" t="t" r="r" b="b"/>
            <a:pathLst>
              <a:path w="4285801" h="4725490">
                <a:moveTo>
                  <a:pt x="1428251" y="4622752"/>
                </a:moveTo>
                <a:cubicBezTo>
                  <a:pt x="1313180" y="4505074"/>
                  <a:pt x="1240588" y="4345285"/>
                  <a:pt x="1235771" y="4167715"/>
                </a:cubicBezTo>
                <a:cubicBezTo>
                  <a:pt x="1227835" y="3875156"/>
                  <a:pt x="1406218" y="3620819"/>
                  <a:pt x="1664050" y="3520754"/>
                </a:cubicBezTo>
                <a:lnTo>
                  <a:pt x="1635892" y="2482688"/>
                </a:lnTo>
                <a:lnTo>
                  <a:pt x="1044642" y="2469039"/>
                </a:lnTo>
                <a:lnTo>
                  <a:pt x="1044642" y="2667331"/>
                </a:lnTo>
                <a:cubicBezTo>
                  <a:pt x="1044642" y="2727000"/>
                  <a:pt x="996271" y="2775371"/>
                  <a:pt x="936601" y="2775372"/>
                </a:cubicBezTo>
                <a:lnTo>
                  <a:pt x="657382" y="2775371"/>
                </a:lnTo>
                <a:cubicBezTo>
                  <a:pt x="637755" y="2823613"/>
                  <a:pt x="630101" y="2874237"/>
                  <a:pt x="622448" y="2945800"/>
                </a:cubicBezTo>
                <a:lnTo>
                  <a:pt x="252030" y="2945800"/>
                </a:lnTo>
                <a:cubicBezTo>
                  <a:pt x="256275" y="2883407"/>
                  <a:pt x="252593" y="2828938"/>
                  <a:pt x="235967" y="2775370"/>
                </a:cubicBezTo>
                <a:lnTo>
                  <a:pt x="7267" y="2775370"/>
                </a:lnTo>
                <a:cubicBezTo>
                  <a:pt x="1003" y="2679903"/>
                  <a:pt x="-1109" y="2594661"/>
                  <a:pt x="535" y="2514852"/>
                </a:cubicBezTo>
                <a:cubicBezTo>
                  <a:pt x="5466" y="2275424"/>
                  <a:pt x="44187" y="2084887"/>
                  <a:pt x="105917" y="1813823"/>
                </a:cubicBezTo>
                <a:cubicBezTo>
                  <a:pt x="258635" y="1288584"/>
                  <a:pt x="488046" y="911620"/>
                  <a:pt x="870837" y="570445"/>
                </a:cubicBezTo>
                <a:cubicBezTo>
                  <a:pt x="674179" y="1284154"/>
                  <a:pt x="622718" y="1497188"/>
                  <a:pt x="741752" y="1669956"/>
                </a:cubicBezTo>
                <a:cubicBezTo>
                  <a:pt x="882751" y="1699943"/>
                  <a:pt x="788174" y="1674807"/>
                  <a:pt x="936601" y="1710419"/>
                </a:cubicBezTo>
                <a:cubicBezTo>
                  <a:pt x="1001384" y="1730870"/>
                  <a:pt x="1044642" y="1758791"/>
                  <a:pt x="1044642" y="1818460"/>
                </a:cubicBezTo>
                <a:lnTo>
                  <a:pt x="1044642" y="1970448"/>
                </a:lnTo>
                <a:lnTo>
                  <a:pt x="1621635" y="1957128"/>
                </a:lnTo>
                <a:lnTo>
                  <a:pt x="1601569" y="1217379"/>
                </a:lnTo>
                <a:cubicBezTo>
                  <a:pt x="1338692" y="1131438"/>
                  <a:pt x="1146783" y="887145"/>
                  <a:pt x="1138847" y="594588"/>
                </a:cubicBezTo>
                <a:cubicBezTo>
                  <a:pt x="1132425" y="357828"/>
                  <a:pt x="1248029" y="146099"/>
                  <a:pt x="1428910" y="20243"/>
                </a:cubicBezTo>
                <a:lnTo>
                  <a:pt x="1447318" y="698863"/>
                </a:lnTo>
                <a:lnTo>
                  <a:pt x="2193594" y="678620"/>
                </a:lnTo>
                <a:lnTo>
                  <a:pt x="2175185" y="0"/>
                </a:lnTo>
                <a:cubicBezTo>
                  <a:pt x="2362624" y="115865"/>
                  <a:pt x="2489536" y="321015"/>
                  <a:pt x="2495958" y="557775"/>
                </a:cubicBezTo>
                <a:cubicBezTo>
                  <a:pt x="2503894" y="850332"/>
                  <a:pt x="2325511" y="1104670"/>
                  <a:pt x="2067679" y="1204735"/>
                </a:cubicBezTo>
                <a:lnTo>
                  <a:pt x="2087796" y="1946367"/>
                </a:lnTo>
                <a:lnTo>
                  <a:pt x="4285801" y="1895627"/>
                </a:lnTo>
                <a:lnTo>
                  <a:pt x="4285801" y="2543859"/>
                </a:lnTo>
                <a:lnTo>
                  <a:pt x="2102637" y="2493462"/>
                </a:lnTo>
                <a:lnTo>
                  <a:pt x="2130160" y="3508110"/>
                </a:lnTo>
                <a:cubicBezTo>
                  <a:pt x="2393037" y="3594051"/>
                  <a:pt x="2584946" y="3838344"/>
                  <a:pt x="2592882" y="4130902"/>
                </a:cubicBezTo>
                <a:cubicBezTo>
                  <a:pt x="2599304" y="4367662"/>
                  <a:pt x="2483700" y="4579391"/>
                  <a:pt x="2302820" y="4705247"/>
                </a:cubicBezTo>
                <a:lnTo>
                  <a:pt x="2284411" y="4026626"/>
                </a:lnTo>
                <a:lnTo>
                  <a:pt x="1538135" y="4046869"/>
                </a:lnTo>
                <a:lnTo>
                  <a:pt x="1556544" y="4725490"/>
                </a:lnTo>
                <a:cubicBezTo>
                  <a:pt x="1509684" y="4696524"/>
                  <a:pt x="1466607" y="4661977"/>
                  <a:pt x="1428251" y="4622752"/>
                </a:cubicBezTo>
                <a:close/>
                <a:moveTo>
                  <a:pt x="44807" y="3562389"/>
                </a:moveTo>
                <a:cubicBezTo>
                  <a:pt x="25255" y="3542837"/>
                  <a:pt x="13162" y="3515827"/>
                  <a:pt x="13162" y="3485992"/>
                </a:cubicBezTo>
                <a:lnTo>
                  <a:pt x="13162" y="3053842"/>
                </a:lnTo>
                <a:cubicBezTo>
                  <a:pt x="13162" y="2994173"/>
                  <a:pt x="61534" y="2945801"/>
                  <a:pt x="121203" y="2945801"/>
                </a:cubicBezTo>
                <a:lnTo>
                  <a:pt x="757287" y="2945801"/>
                </a:lnTo>
                <a:cubicBezTo>
                  <a:pt x="816956" y="2945801"/>
                  <a:pt x="865328" y="2994173"/>
                  <a:pt x="865328" y="3053842"/>
                </a:cubicBezTo>
                <a:lnTo>
                  <a:pt x="865328" y="3485992"/>
                </a:lnTo>
                <a:cubicBezTo>
                  <a:pt x="865328" y="3545662"/>
                  <a:pt x="816956" y="3594033"/>
                  <a:pt x="757287" y="3594033"/>
                </a:cubicBezTo>
                <a:lnTo>
                  <a:pt x="121203" y="3594033"/>
                </a:lnTo>
                <a:cubicBezTo>
                  <a:pt x="91368" y="3594033"/>
                  <a:pt x="64358" y="3581940"/>
                  <a:pt x="44807" y="35623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27" name="Rounded Rectangle 1">
            <a:extLst>
              <a:ext uri="{FF2B5EF4-FFF2-40B4-BE49-F238E27FC236}">
                <a16:creationId xmlns:a16="http://schemas.microsoft.com/office/drawing/2014/main" id="{273E67D8-AB65-4C63-9674-C2C693340953}"/>
              </a:ext>
            </a:extLst>
          </p:cNvPr>
          <p:cNvSpPr>
            <a:spLocks noChangeAspect="1"/>
          </p:cNvSpPr>
          <p:nvPr/>
        </p:nvSpPr>
        <p:spPr>
          <a:xfrm>
            <a:off x="1037390" y="3249680"/>
            <a:ext cx="200630" cy="338573"/>
          </a:xfrm>
          <a:custGeom>
            <a:avLst/>
            <a:gdLst/>
            <a:ahLst/>
            <a:cxnLst/>
            <a:rect l="l" t="t" r="r" b="b"/>
            <a:pathLst>
              <a:path w="2337548" h="3944720">
                <a:moveTo>
                  <a:pt x="2013548" y="1242075"/>
                </a:moveTo>
                <a:lnTo>
                  <a:pt x="2337548" y="1242075"/>
                </a:lnTo>
                <a:lnTo>
                  <a:pt x="2337548" y="1945866"/>
                </a:lnTo>
                <a:lnTo>
                  <a:pt x="2337548" y="1962155"/>
                </a:lnTo>
                <a:lnTo>
                  <a:pt x="2336798" y="1962155"/>
                </a:lnTo>
                <a:cubicBezTo>
                  <a:pt x="2330129" y="2597501"/>
                  <a:pt x="1898450" y="3121603"/>
                  <a:pt x="1336990" y="3208701"/>
                </a:cubicBezTo>
                <a:lnTo>
                  <a:pt x="1336990" y="3620720"/>
                </a:lnTo>
                <a:lnTo>
                  <a:pt x="1895070" y="3620720"/>
                </a:lnTo>
                <a:lnTo>
                  <a:pt x="1895070" y="3944720"/>
                </a:lnTo>
                <a:lnTo>
                  <a:pt x="454910" y="3944720"/>
                </a:lnTo>
                <a:lnTo>
                  <a:pt x="454910" y="3620720"/>
                </a:lnTo>
                <a:lnTo>
                  <a:pt x="1012990" y="3620720"/>
                </a:lnTo>
                <a:lnTo>
                  <a:pt x="1012990" y="3210585"/>
                </a:lnTo>
                <a:cubicBezTo>
                  <a:pt x="447376" y="3129632"/>
                  <a:pt x="8655" y="2604919"/>
                  <a:pt x="389" y="1964536"/>
                </a:cubicBezTo>
                <a:lnTo>
                  <a:pt x="0" y="1964536"/>
                </a:lnTo>
                <a:lnTo>
                  <a:pt x="0" y="1244456"/>
                </a:lnTo>
                <a:lnTo>
                  <a:pt x="324000" y="1244456"/>
                </a:lnTo>
                <a:lnTo>
                  <a:pt x="324000" y="1964536"/>
                </a:lnTo>
                <a:lnTo>
                  <a:pt x="323361" y="1964536"/>
                </a:lnTo>
                <a:cubicBezTo>
                  <a:pt x="331926" y="2486037"/>
                  <a:pt x="710705" y="2903701"/>
                  <a:pt x="1173940" y="2900510"/>
                </a:cubicBezTo>
                <a:cubicBezTo>
                  <a:pt x="1634302" y="2897337"/>
                  <a:pt x="2006933" y="2479634"/>
                  <a:pt x="2014006" y="1962155"/>
                </a:cubicBezTo>
                <a:lnTo>
                  <a:pt x="2013548" y="1962155"/>
                </a:lnTo>
                <a:close/>
                <a:moveTo>
                  <a:pt x="1168773" y="0"/>
                </a:moveTo>
                <a:cubicBezTo>
                  <a:pt x="1546536" y="0"/>
                  <a:pt x="1852773" y="306237"/>
                  <a:pt x="1852773" y="684000"/>
                </a:cubicBezTo>
                <a:lnTo>
                  <a:pt x="1852773" y="1980000"/>
                </a:lnTo>
                <a:cubicBezTo>
                  <a:pt x="1852773" y="2357763"/>
                  <a:pt x="1546536" y="2664000"/>
                  <a:pt x="1168773" y="2664000"/>
                </a:cubicBezTo>
                <a:cubicBezTo>
                  <a:pt x="791010" y="2664000"/>
                  <a:pt x="484773" y="2357763"/>
                  <a:pt x="484773" y="1980000"/>
                </a:cubicBezTo>
                <a:lnTo>
                  <a:pt x="484773" y="684000"/>
                </a:lnTo>
                <a:cubicBezTo>
                  <a:pt x="484773" y="306237"/>
                  <a:pt x="791010" y="0"/>
                  <a:pt x="11687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BC998982-17E2-4121-8F03-D84CC4722325}"/>
              </a:ext>
            </a:extLst>
          </p:cNvPr>
          <p:cNvSpPr txBox="1"/>
          <p:nvPr/>
        </p:nvSpPr>
        <p:spPr>
          <a:xfrm flipH="1">
            <a:off x="6090148" y="5287492"/>
            <a:ext cx="1254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23398745-EB15-45AB-B811-0F779E1CB0F7}"/>
              </a:ext>
            </a:extLst>
          </p:cNvPr>
          <p:cNvSpPr txBox="1"/>
          <p:nvPr/>
        </p:nvSpPr>
        <p:spPr>
          <a:xfrm flipH="1">
            <a:off x="7498944" y="4814166"/>
            <a:ext cx="1254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22F40670-92DC-4978-ACFF-4E3BDAD21E80}"/>
              </a:ext>
            </a:extLst>
          </p:cNvPr>
          <p:cNvSpPr txBox="1"/>
          <p:nvPr/>
        </p:nvSpPr>
        <p:spPr>
          <a:xfrm flipH="1">
            <a:off x="8907740" y="4340840"/>
            <a:ext cx="1254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326191B5-86A2-4C8F-9CB3-FCA397205848}"/>
              </a:ext>
            </a:extLst>
          </p:cNvPr>
          <p:cNvSpPr txBox="1"/>
          <p:nvPr/>
        </p:nvSpPr>
        <p:spPr>
          <a:xfrm flipH="1">
            <a:off x="10316536" y="3867514"/>
            <a:ext cx="1254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C391"/>
      </a:accent1>
      <a:accent2>
        <a:srgbClr val="FEE680"/>
      </a:accent2>
      <a:accent3>
        <a:srgbClr val="7AE8C8"/>
      </a:accent3>
      <a:accent4>
        <a:srgbClr val="7ADAE8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11391</TotalTime>
  <Words>136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41</cp:revision>
  <dcterms:created xsi:type="dcterms:W3CDTF">2018-02-18T19:39:47Z</dcterms:created>
  <dcterms:modified xsi:type="dcterms:W3CDTF">2022-10-31T05:53:23Z</dcterms:modified>
</cp:coreProperties>
</file>