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26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180" name="자유형: 도형 179">
            <a:extLst>
              <a:ext uri="{FF2B5EF4-FFF2-40B4-BE49-F238E27FC236}">
                <a16:creationId xmlns:a16="http://schemas.microsoft.com/office/drawing/2014/main" id="{188AA939-96AD-4D4A-A10C-F8377398721D}"/>
              </a:ext>
            </a:extLst>
          </p:cNvPr>
          <p:cNvSpPr/>
          <p:nvPr/>
        </p:nvSpPr>
        <p:spPr>
          <a:xfrm>
            <a:off x="1732878" y="4052295"/>
            <a:ext cx="6580039" cy="2248260"/>
          </a:xfrm>
          <a:custGeom>
            <a:avLst/>
            <a:gdLst>
              <a:gd name="connsiteX0" fmla="*/ 9471300 w 9474267"/>
              <a:gd name="connsiteY0" fmla="*/ 2091910 h 3237156"/>
              <a:gd name="connsiteX1" fmla="*/ 9224075 w 9474267"/>
              <a:gd name="connsiteY1" fmla="*/ 1644843 h 3237156"/>
              <a:gd name="connsiteX2" fmla="*/ 8688982 w 9474267"/>
              <a:gd name="connsiteY2" fmla="*/ 1664808 h 3237156"/>
              <a:gd name="connsiteX3" fmla="*/ 8579760 w 9474267"/>
              <a:gd name="connsiteY3" fmla="*/ 1770660 h 3237156"/>
              <a:gd name="connsiteX4" fmla="*/ 8537367 w 9474267"/>
              <a:gd name="connsiteY4" fmla="*/ 1831202 h 3237156"/>
              <a:gd name="connsiteX5" fmla="*/ 8502300 w 9474267"/>
              <a:gd name="connsiteY5" fmla="*/ 1225455 h 3237156"/>
              <a:gd name="connsiteX6" fmla="*/ 8493678 w 9474267"/>
              <a:gd name="connsiteY6" fmla="*/ 1143717 h 3237156"/>
              <a:gd name="connsiteX7" fmla="*/ 8329553 w 9474267"/>
              <a:gd name="connsiteY7" fmla="*/ 854164 h 3237156"/>
              <a:gd name="connsiteX8" fmla="*/ 7850465 w 9474267"/>
              <a:gd name="connsiteY8" fmla="*/ 750840 h 3237156"/>
              <a:gd name="connsiteX9" fmla="*/ 6833563 w 9474267"/>
              <a:gd name="connsiteY9" fmla="*/ 756220 h 3237156"/>
              <a:gd name="connsiteX10" fmla="*/ 6782225 w 9474267"/>
              <a:gd name="connsiteY10" fmla="*/ 788177 h 3237156"/>
              <a:gd name="connsiteX11" fmla="*/ 6722720 w 9474267"/>
              <a:gd name="connsiteY11" fmla="*/ 1026716 h 3237156"/>
              <a:gd name="connsiteX12" fmla="*/ 6710922 w 9474267"/>
              <a:gd name="connsiteY12" fmla="*/ 1002343 h 3237156"/>
              <a:gd name="connsiteX13" fmla="*/ 6474264 w 9474267"/>
              <a:gd name="connsiteY13" fmla="*/ 77874 h 3237156"/>
              <a:gd name="connsiteX14" fmla="*/ 6409054 w 9474267"/>
              <a:gd name="connsiteY14" fmla="*/ 90 h 3237156"/>
              <a:gd name="connsiteX15" fmla="*/ 6335418 w 9474267"/>
              <a:gd name="connsiteY15" fmla="*/ 71133 h 3237156"/>
              <a:gd name="connsiteX16" fmla="*/ 6048912 w 9474267"/>
              <a:gd name="connsiteY16" fmla="*/ 750775 h 3237156"/>
              <a:gd name="connsiteX17" fmla="*/ 6003732 w 9474267"/>
              <a:gd name="connsiteY17" fmla="*/ 780657 h 3237156"/>
              <a:gd name="connsiteX18" fmla="*/ 5145575 w 9474267"/>
              <a:gd name="connsiteY18" fmla="*/ 812873 h 3237156"/>
              <a:gd name="connsiteX19" fmla="*/ 5055150 w 9474267"/>
              <a:gd name="connsiteY19" fmla="*/ 863887 h 3237156"/>
              <a:gd name="connsiteX20" fmla="*/ 4950919 w 9474267"/>
              <a:gd name="connsiteY20" fmla="*/ 1267783 h 3237156"/>
              <a:gd name="connsiteX21" fmla="*/ 4926287 w 9474267"/>
              <a:gd name="connsiteY21" fmla="*/ 1268302 h 3237156"/>
              <a:gd name="connsiteX22" fmla="*/ 4807212 w 9474267"/>
              <a:gd name="connsiteY22" fmla="*/ 869785 h 3237156"/>
              <a:gd name="connsiteX23" fmla="*/ 4741225 w 9474267"/>
              <a:gd name="connsiteY23" fmla="*/ 821300 h 3237156"/>
              <a:gd name="connsiteX24" fmla="*/ 4685285 w 9474267"/>
              <a:gd name="connsiteY24" fmla="*/ 870434 h 3237156"/>
              <a:gd name="connsiteX25" fmla="*/ 4526021 w 9474267"/>
              <a:gd name="connsiteY25" fmla="*/ 1409351 h 3237156"/>
              <a:gd name="connsiteX26" fmla="*/ 4465349 w 9474267"/>
              <a:gd name="connsiteY26" fmla="*/ 1602451 h 3237156"/>
              <a:gd name="connsiteX27" fmla="*/ 4249562 w 9474267"/>
              <a:gd name="connsiteY27" fmla="*/ 918660 h 3237156"/>
              <a:gd name="connsiteX28" fmla="*/ 4057628 w 9474267"/>
              <a:gd name="connsiteY28" fmla="*/ 780463 h 3237156"/>
              <a:gd name="connsiteX29" fmla="*/ 3570244 w 9474267"/>
              <a:gd name="connsiteY29" fmla="*/ 779880 h 3237156"/>
              <a:gd name="connsiteX30" fmla="*/ 3525388 w 9474267"/>
              <a:gd name="connsiteY30" fmla="*/ 746951 h 3237156"/>
              <a:gd name="connsiteX31" fmla="*/ 3351345 w 9474267"/>
              <a:gd name="connsiteY31" fmla="*/ 90255 h 3237156"/>
              <a:gd name="connsiteX32" fmla="*/ 3293201 w 9474267"/>
              <a:gd name="connsiteY32" fmla="*/ 50196 h 3237156"/>
              <a:gd name="connsiteX33" fmla="*/ 3229288 w 9474267"/>
              <a:gd name="connsiteY33" fmla="*/ 120656 h 3237156"/>
              <a:gd name="connsiteX34" fmla="*/ 3105092 w 9474267"/>
              <a:gd name="connsiteY34" fmla="*/ 745266 h 3237156"/>
              <a:gd name="connsiteX35" fmla="*/ 3059005 w 9474267"/>
              <a:gd name="connsiteY35" fmla="*/ 780528 h 3237156"/>
              <a:gd name="connsiteX36" fmla="*/ 1950576 w 9474267"/>
              <a:gd name="connsiteY36" fmla="*/ 806261 h 3237156"/>
              <a:gd name="connsiteX37" fmla="*/ 1879209 w 9474267"/>
              <a:gd name="connsiteY37" fmla="*/ 845024 h 3237156"/>
              <a:gd name="connsiteX38" fmla="*/ 1649420 w 9474267"/>
              <a:gd name="connsiteY38" fmla="*/ 1228372 h 3237156"/>
              <a:gd name="connsiteX39" fmla="*/ 1487110 w 9474267"/>
              <a:gd name="connsiteY39" fmla="*/ 860711 h 3237156"/>
              <a:gd name="connsiteX40" fmla="*/ 1400769 w 9474267"/>
              <a:gd name="connsiteY40" fmla="*/ 802632 h 3237156"/>
              <a:gd name="connsiteX41" fmla="*/ 207555 w 9474267"/>
              <a:gd name="connsiteY41" fmla="*/ 819679 h 3237156"/>
              <a:gd name="connsiteX42" fmla="*/ 124779 w 9474267"/>
              <a:gd name="connsiteY42" fmla="*/ 748896 h 3237156"/>
              <a:gd name="connsiteX43" fmla="*/ 123288 w 9474267"/>
              <a:gd name="connsiteY43" fmla="*/ 44168 h 3237156"/>
              <a:gd name="connsiteX44" fmla="*/ 0 w 9474267"/>
              <a:gd name="connsiteY44" fmla="*/ 43844 h 3237156"/>
              <a:gd name="connsiteX45" fmla="*/ 7260 w 9474267"/>
              <a:gd name="connsiteY45" fmla="*/ 766721 h 3237156"/>
              <a:gd name="connsiteX46" fmla="*/ 142086 w 9474267"/>
              <a:gd name="connsiteY46" fmla="*/ 932856 h 3237156"/>
              <a:gd name="connsiteX47" fmla="*/ 1348848 w 9474267"/>
              <a:gd name="connsiteY47" fmla="*/ 923976 h 3237156"/>
              <a:gd name="connsiteX48" fmla="*/ 1392407 w 9474267"/>
              <a:gd name="connsiteY48" fmla="*/ 939078 h 3237156"/>
              <a:gd name="connsiteX49" fmla="*/ 1581359 w 9474267"/>
              <a:gd name="connsiteY49" fmla="*/ 1377459 h 3237156"/>
              <a:gd name="connsiteX50" fmla="*/ 1696091 w 9474267"/>
              <a:gd name="connsiteY50" fmla="*/ 1390164 h 3237156"/>
              <a:gd name="connsiteX51" fmla="*/ 1955373 w 9474267"/>
              <a:gd name="connsiteY51" fmla="*/ 951459 h 3237156"/>
              <a:gd name="connsiteX52" fmla="*/ 2003534 w 9474267"/>
              <a:gd name="connsiteY52" fmla="*/ 923392 h 3237156"/>
              <a:gd name="connsiteX53" fmla="*/ 3121168 w 9474267"/>
              <a:gd name="connsiteY53" fmla="*/ 897075 h 3237156"/>
              <a:gd name="connsiteX54" fmla="*/ 3207768 w 9474267"/>
              <a:gd name="connsiteY54" fmla="*/ 831606 h 3237156"/>
              <a:gd name="connsiteX55" fmla="*/ 3298711 w 9474267"/>
              <a:gd name="connsiteY55" fmla="*/ 382919 h 3237156"/>
              <a:gd name="connsiteX56" fmla="*/ 3426213 w 9474267"/>
              <a:gd name="connsiteY56" fmla="*/ 838477 h 3237156"/>
              <a:gd name="connsiteX57" fmla="*/ 3502247 w 9474267"/>
              <a:gd name="connsiteY57" fmla="*/ 895843 h 3237156"/>
              <a:gd name="connsiteX58" fmla="*/ 4079667 w 9474267"/>
              <a:gd name="connsiteY58" fmla="*/ 895519 h 3237156"/>
              <a:gd name="connsiteX59" fmla="*/ 4130227 w 9474267"/>
              <a:gd name="connsiteY59" fmla="*/ 933115 h 3237156"/>
              <a:gd name="connsiteX60" fmla="*/ 4399751 w 9474267"/>
              <a:gd name="connsiteY60" fmla="*/ 1809228 h 3237156"/>
              <a:gd name="connsiteX61" fmla="*/ 4462627 w 9474267"/>
              <a:gd name="connsiteY61" fmla="*/ 1870029 h 3237156"/>
              <a:gd name="connsiteX62" fmla="*/ 4529845 w 9474267"/>
              <a:gd name="connsiteY62" fmla="*/ 1813895 h 3237156"/>
              <a:gd name="connsiteX63" fmla="*/ 4746410 w 9474267"/>
              <a:gd name="connsiteY63" fmla="*/ 1097500 h 3237156"/>
              <a:gd name="connsiteX64" fmla="*/ 4875662 w 9474267"/>
              <a:gd name="connsiteY64" fmla="*/ 1533871 h 3237156"/>
              <a:gd name="connsiteX65" fmla="*/ 4942881 w 9474267"/>
              <a:gd name="connsiteY65" fmla="*/ 1593376 h 3237156"/>
              <a:gd name="connsiteX66" fmla="*/ 5009322 w 9474267"/>
              <a:gd name="connsiteY66" fmla="*/ 1530500 h 3237156"/>
              <a:gd name="connsiteX67" fmla="*/ 5152381 w 9474267"/>
              <a:gd name="connsiteY67" fmla="*/ 965071 h 3237156"/>
              <a:gd name="connsiteX68" fmla="*/ 5194060 w 9474267"/>
              <a:gd name="connsiteY68" fmla="*/ 933180 h 3237156"/>
              <a:gd name="connsiteX69" fmla="*/ 6053903 w 9474267"/>
              <a:gd name="connsiteY69" fmla="*/ 899019 h 3237156"/>
              <a:gd name="connsiteX70" fmla="*/ 6148087 w 9474267"/>
              <a:gd name="connsiteY70" fmla="*/ 830504 h 3237156"/>
              <a:gd name="connsiteX71" fmla="*/ 6371782 w 9474267"/>
              <a:gd name="connsiteY71" fmla="*/ 306950 h 3237156"/>
              <a:gd name="connsiteX72" fmla="*/ 6408601 w 9474267"/>
              <a:gd name="connsiteY72" fmla="*/ 310061 h 3237156"/>
              <a:gd name="connsiteX73" fmla="*/ 6662372 w 9474267"/>
              <a:gd name="connsiteY73" fmla="*/ 1302138 h 3237156"/>
              <a:gd name="connsiteX74" fmla="*/ 6735619 w 9474267"/>
              <a:gd name="connsiteY74" fmla="*/ 1348484 h 3237156"/>
              <a:gd name="connsiteX75" fmla="*/ 6789161 w 9474267"/>
              <a:gd name="connsiteY75" fmla="*/ 1293517 h 3237156"/>
              <a:gd name="connsiteX76" fmla="*/ 6875696 w 9474267"/>
              <a:gd name="connsiteY76" fmla="*/ 910623 h 3237156"/>
              <a:gd name="connsiteX77" fmla="*/ 7033858 w 9474267"/>
              <a:gd name="connsiteY77" fmla="*/ 871665 h 3237156"/>
              <a:gd name="connsiteX78" fmla="*/ 8115516 w 9474267"/>
              <a:gd name="connsiteY78" fmla="*/ 886898 h 3237156"/>
              <a:gd name="connsiteX79" fmla="*/ 8368121 w 9474267"/>
              <a:gd name="connsiteY79" fmla="*/ 1087064 h 3237156"/>
              <a:gd name="connsiteX80" fmla="*/ 8395151 w 9474267"/>
              <a:gd name="connsiteY80" fmla="*/ 1395544 h 3237156"/>
              <a:gd name="connsiteX81" fmla="*/ 8414792 w 9474267"/>
              <a:gd name="connsiteY81" fmla="*/ 1830943 h 3237156"/>
              <a:gd name="connsiteX82" fmla="*/ 8345758 w 9474267"/>
              <a:gd name="connsiteY82" fmla="*/ 1737083 h 3237156"/>
              <a:gd name="connsiteX83" fmla="*/ 8265834 w 9474267"/>
              <a:gd name="connsiteY83" fmla="*/ 1665975 h 3237156"/>
              <a:gd name="connsiteX84" fmla="*/ 7990024 w 9474267"/>
              <a:gd name="connsiteY84" fmla="*/ 1567707 h 3237156"/>
              <a:gd name="connsiteX85" fmla="*/ 7552162 w 9474267"/>
              <a:gd name="connsiteY85" fmla="*/ 1825692 h 3237156"/>
              <a:gd name="connsiteX86" fmla="*/ 7475155 w 9474267"/>
              <a:gd name="connsiteY86" fmla="*/ 2094438 h 3237156"/>
              <a:gd name="connsiteX87" fmla="*/ 7516835 w 9474267"/>
              <a:gd name="connsiteY87" fmla="*/ 2375434 h 3237156"/>
              <a:gd name="connsiteX88" fmla="*/ 7703388 w 9474267"/>
              <a:gd name="connsiteY88" fmla="*/ 2596731 h 3237156"/>
              <a:gd name="connsiteX89" fmla="*/ 7838797 w 9474267"/>
              <a:gd name="connsiteY89" fmla="*/ 2690008 h 3237156"/>
              <a:gd name="connsiteX90" fmla="*/ 8021202 w 9474267"/>
              <a:gd name="connsiteY90" fmla="*/ 2797999 h 3237156"/>
              <a:gd name="connsiteX91" fmla="*/ 8454721 w 9474267"/>
              <a:gd name="connsiteY91" fmla="*/ 3201830 h 3237156"/>
              <a:gd name="connsiteX92" fmla="*/ 8477278 w 9474267"/>
              <a:gd name="connsiteY92" fmla="*/ 3237157 h 3237156"/>
              <a:gd name="connsiteX93" fmla="*/ 8546766 w 9474267"/>
              <a:gd name="connsiteY93" fmla="*/ 3128712 h 3237156"/>
              <a:gd name="connsiteX94" fmla="*/ 8648923 w 9474267"/>
              <a:gd name="connsiteY94" fmla="*/ 3017416 h 3237156"/>
              <a:gd name="connsiteX95" fmla="*/ 8883443 w 9474267"/>
              <a:gd name="connsiteY95" fmla="*/ 2824899 h 3237156"/>
              <a:gd name="connsiteX96" fmla="*/ 9178376 w 9474267"/>
              <a:gd name="connsiteY96" fmla="*/ 2635170 h 3237156"/>
              <a:gd name="connsiteX97" fmla="*/ 9414712 w 9474267"/>
              <a:gd name="connsiteY97" fmla="*/ 2400844 h 3237156"/>
              <a:gd name="connsiteX98" fmla="*/ 9471300 w 9474267"/>
              <a:gd name="connsiteY98" fmla="*/ 2091910 h 3237156"/>
              <a:gd name="connsiteX99" fmla="*/ 659094 w 9474267"/>
              <a:gd name="connsiteY99" fmla="*/ 910169 h 3237156"/>
              <a:gd name="connsiteX100" fmla="*/ 660002 w 9474267"/>
              <a:gd name="connsiteY100" fmla="*/ 907317 h 3237156"/>
              <a:gd name="connsiteX101" fmla="*/ 661557 w 9474267"/>
              <a:gd name="connsiteY101" fmla="*/ 908159 h 3237156"/>
              <a:gd name="connsiteX102" fmla="*/ 659094 w 9474267"/>
              <a:gd name="connsiteY102" fmla="*/ 910169 h 3237156"/>
              <a:gd name="connsiteX103" fmla="*/ 3842489 w 9474267"/>
              <a:gd name="connsiteY103" fmla="*/ 887871 h 3237156"/>
              <a:gd name="connsiteX104" fmla="*/ 3846379 w 9474267"/>
              <a:gd name="connsiteY104" fmla="*/ 885926 h 3237156"/>
              <a:gd name="connsiteX105" fmla="*/ 3849490 w 9474267"/>
              <a:gd name="connsiteY105" fmla="*/ 887871 h 3237156"/>
              <a:gd name="connsiteX106" fmla="*/ 3842489 w 9474267"/>
              <a:gd name="connsiteY106" fmla="*/ 887871 h 3237156"/>
              <a:gd name="connsiteX107" fmla="*/ 7915610 w 9474267"/>
              <a:gd name="connsiteY107" fmla="*/ 2723390 h 3237156"/>
              <a:gd name="connsiteX108" fmla="*/ 7916777 w 9474267"/>
              <a:gd name="connsiteY108" fmla="*/ 2724103 h 3237156"/>
              <a:gd name="connsiteX109" fmla="*/ 7916777 w 9474267"/>
              <a:gd name="connsiteY109" fmla="*/ 2724428 h 3237156"/>
              <a:gd name="connsiteX110" fmla="*/ 7915610 w 9474267"/>
              <a:gd name="connsiteY110" fmla="*/ 2723390 h 3237156"/>
              <a:gd name="connsiteX111" fmla="*/ 8141833 w 9474267"/>
              <a:gd name="connsiteY111" fmla="*/ 2860161 h 3237156"/>
              <a:gd name="connsiteX112" fmla="*/ 8143260 w 9474267"/>
              <a:gd name="connsiteY112" fmla="*/ 2861976 h 3237156"/>
              <a:gd name="connsiteX113" fmla="*/ 8141833 w 9474267"/>
              <a:gd name="connsiteY113" fmla="*/ 2860161 h 3237156"/>
              <a:gd name="connsiteX114" fmla="*/ 9354882 w 9474267"/>
              <a:gd name="connsiteY114" fmla="*/ 2214096 h 3237156"/>
              <a:gd name="connsiteX115" fmla="*/ 9301276 w 9474267"/>
              <a:gd name="connsiteY115" fmla="*/ 2360915 h 3237156"/>
              <a:gd name="connsiteX116" fmla="*/ 9089961 w 9474267"/>
              <a:gd name="connsiteY116" fmla="*/ 2561469 h 3237156"/>
              <a:gd name="connsiteX117" fmla="*/ 8716142 w 9474267"/>
              <a:gd name="connsiteY117" fmla="*/ 2803768 h 3237156"/>
              <a:gd name="connsiteX118" fmla="*/ 8506577 w 9474267"/>
              <a:gd name="connsiteY118" fmla="*/ 2996932 h 3237156"/>
              <a:gd name="connsiteX119" fmla="*/ 8443119 w 9474267"/>
              <a:gd name="connsiteY119" fmla="*/ 2995701 h 3237156"/>
              <a:gd name="connsiteX120" fmla="*/ 8344851 w 9474267"/>
              <a:gd name="connsiteY120" fmla="*/ 2894387 h 3237156"/>
              <a:gd name="connsiteX121" fmla="*/ 8095227 w 9474267"/>
              <a:gd name="connsiteY121" fmla="*/ 2710232 h 3237156"/>
              <a:gd name="connsiteX122" fmla="*/ 7605509 w 9474267"/>
              <a:gd name="connsiteY122" fmla="*/ 2273666 h 3237156"/>
              <a:gd name="connsiteX123" fmla="*/ 7595527 w 9474267"/>
              <a:gd name="connsiteY123" fmla="*/ 2033053 h 3237156"/>
              <a:gd name="connsiteX124" fmla="*/ 7709286 w 9474267"/>
              <a:gd name="connsiteY124" fmla="*/ 1801190 h 3237156"/>
              <a:gd name="connsiteX125" fmla="*/ 7975180 w 9474267"/>
              <a:gd name="connsiteY125" fmla="*/ 1679328 h 3237156"/>
              <a:gd name="connsiteX126" fmla="*/ 8234462 w 9474267"/>
              <a:gd name="connsiteY126" fmla="*/ 1784531 h 3237156"/>
              <a:gd name="connsiteX127" fmla="*/ 8372075 w 9474267"/>
              <a:gd name="connsiteY127" fmla="*/ 1964408 h 3237156"/>
              <a:gd name="connsiteX128" fmla="*/ 8474232 w 9474267"/>
              <a:gd name="connsiteY128" fmla="*/ 2188039 h 3237156"/>
              <a:gd name="connsiteX129" fmla="*/ 8508198 w 9474267"/>
              <a:gd name="connsiteY129" fmla="*/ 2113041 h 3237156"/>
              <a:gd name="connsiteX130" fmla="*/ 8758081 w 9474267"/>
              <a:gd name="connsiteY130" fmla="*/ 1752056 h 3237156"/>
              <a:gd name="connsiteX131" fmla="*/ 9035188 w 9474267"/>
              <a:gd name="connsiteY131" fmla="*/ 1691644 h 3237156"/>
              <a:gd name="connsiteX132" fmla="*/ 9338094 w 9474267"/>
              <a:gd name="connsiteY132" fmla="*/ 1985475 h 3237156"/>
              <a:gd name="connsiteX133" fmla="*/ 9354882 w 9474267"/>
              <a:gd name="connsiteY133" fmla="*/ 2214096 h 3237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</a:cxnLst>
            <a:rect l="l" t="t" r="r" b="b"/>
            <a:pathLst>
              <a:path w="9474267" h="3237156">
                <a:moveTo>
                  <a:pt x="9471300" y="2091910"/>
                </a:moveTo>
                <a:cubicBezTo>
                  <a:pt x="9454641" y="1917348"/>
                  <a:pt x="9377440" y="1740388"/>
                  <a:pt x="9224075" y="1644843"/>
                </a:cubicBezTo>
                <a:cubicBezTo>
                  <a:pt x="9062218" y="1543983"/>
                  <a:pt x="8844163" y="1556882"/>
                  <a:pt x="8688982" y="1664808"/>
                </a:cubicBezTo>
                <a:cubicBezTo>
                  <a:pt x="8647173" y="1693847"/>
                  <a:pt x="8610096" y="1729758"/>
                  <a:pt x="8579760" y="1770660"/>
                </a:cubicBezTo>
                <a:cubicBezTo>
                  <a:pt x="8568222" y="1786087"/>
                  <a:pt x="8552665" y="1808191"/>
                  <a:pt x="8537367" y="1831202"/>
                </a:cubicBezTo>
                <a:cubicBezTo>
                  <a:pt x="8536459" y="1800801"/>
                  <a:pt x="8511763" y="1347707"/>
                  <a:pt x="8502300" y="1225455"/>
                </a:cubicBezTo>
                <a:cubicBezTo>
                  <a:pt x="8500160" y="1198231"/>
                  <a:pt x="8498410" y="1170682"/>
                  <a:pt x="8493678" y="1143717"/>
                </a:cubicBezTo>
                <a:cubicBezTo>
                  <a:pt x="8474102" y="1029503"/>
                  <a:pt x="8423737" y="924688"/>
                  <a:pt x="8329553" y="854164"/>
                </a:cubicBezTo>
                <a:cubicBezTo>
                  <a:pt x="8194014" y="752720"/>
                  <a:pt x="8011998" y="752590"/>
                  <a:pt x="7850465" y="750840"/>
                </a:cubicBezTo>
                <a:cubicBezTo>
                  <a:pt x="7649911" y="748636"/>
                  <a:pt x="6971954" y="755442"/>
                  <a:pt x="6833563" y="756220"/>
                </a:cubicBezTo>
                <a:cubicBezTo>
                  <a:pt x="6809320" y="756350"/>
                  <a:pt x="6792078" y="765878"/>
                  <a:pt x="6782225" y="788177"/>
                </a:cubicBezTo>
                <a:cubicBezTo>
                  <a:pt x="6755778" y="865767"/>
                  <a:pt x="6746120" y="947635"/>
                  <a:pt x="6722720" y="1026716"/>
                </a:cubicBezTo>
                <a:cubicBezTo>
                  <a:pt x="6713127" y="1020104"/>
                  <a:pt x="6713062" y="1010835"/>
                  <a:pt x="6710922" y="1002343"/>
                </a:cubicBezTo>
                <a:cubicBezTo>
                  <a:pt x="6632101" y="694187"/>
                  <a:pt x="6552891" y="386095"/>
                  <a:pt x="6474264" y="77874"/>
                </a:cubicBezTo>
                <a:cubicBezTo>
                  <a:pt x="6464799" y="40732"/>
                  <a:pt x="6455595" y="2359"/>
                  <a:pt x="6409054" y="90"/>
                </a:cubicBezTo>
                <a:cubicBezTo>
                  <a:pt x="6362577" y="-2114"/>
                  <a:pt x="6350003" y="36584"/>
                  <a:pt x="6335418" y="71133"/>
                </a:cubicBezTo>
                <a:cubicBezTo>
                  <a:pt x="6239743" y="297616"/>
                  <a:pt x="6143485" y="523839"/>
                  <a:pt x="6048912" y="750775"/>
                </a:cubicBezTo>
                <a:cubicBezTo>
                  <a:pt x="6039189" y="774240"/>
                  <a:pt x="6027003" y="779944"/>
                  <a:pt x="6003732" y="780657"/>
                </a:cubicBezTo>
                <a:cubicBezTo>
                  <a:pt x="5871434" y="785195"/>
                  <a:pt x="5215321" y="808271"/>
                  <a:pt x="5145575" y="812873"/>
                </a:cubicBezTo>
                <a:cubicBezTo>
                  <a:pt x="5108303" y="815336"/>
                  <a:pt x="5067790" y="822596"/>
                  <a:pt x="5055150" y="863887"/>
                </a:cubicBezTo>
                <a:cubicBezTo>
                  <a:pt x="5038426" y="918660"/>
                  <a:pt x="4980282" y="1154088"/>
                  <a:pt x="4950919" y="1267783"/>
                </a:cubicBezTo>
                <a:cubicBezTo>
                  <a:pt x="4947678" y="1280293"/>
                  <a:pt x="4930047" y="1280682"/>
                  <a:pt x="4926287" y="1268302"/>
                </a:cubicBezTo>
                <a:cubicBezTo>
                  <a:pt x="4894784" y="1165432"/>
                  <a:pt x="4818879" y="903557"/>
                  <a:pt x="4807212" y="869785"/>
                </a:cubicBezTo>
                <a:cubicBezTo>
                  <a:pt x="4796841" y="839579"/>
                  <a:pt x="4774543" y="819550"/>
                  <a:pt x="4741225" y="821300"/>
                </a:cubicBezTo>
                <a:cubicBezTo>
                  <a:pt x="4711861" y="822920"/>
                  <a:pt x="4693517" y="840681"/>
                  <a:pt x="4685285" y="870434"/>
                </a:cubicBezTo>
                <a:cubicBezTo>
                  <a:pt x="4666616" y="937847"/>
                  <a:pt x="4526021" y="1409351"/>
                  <a:pt x="4526021" y="1409351"/>
                </a:cubicBezTo>
                <a:cubicBezTo>
                  <a:pt x="4506510" y="1471319"/>
                  <a:pt x="4487064" y="1533352"/>
                  <a:pt x="4465349" y="1602451"/>
                </a:cubicBezTo>
                <a:cubicBezTo>
                  <a:pt x="4455302" y="1576652"/>
                  <a:pt x="4263368" y="967470"/>
                  <a:pt x="4249562" y="918660"/>
                </a:cubicBezTo>
                <a:cubicBezTo>
                  <a:pt x="4209762" y="777611"/>
                  <a:pt x="4206067" y="774629"/>
                  <a:pt x="4057628" y="780463"/>
                </a:cubicBezTo>
                <a:cubicBezTo>
                  <a:pt x="3987493" y="780333"/>
                  <a:pt x="3640444" y="778519"/>
                  <a:pt x="3570244" y="779880"/>
                </a:cubicBezTo>
                <a:cubicBezTo>
                  <a:pt x="3544834" y="780333"/>
                  <a:pt x="3531805" y="774889"/>
                  <a:pt x="3525388" y="746951"/>
                </a:cubicBezTo>
                <a:cubicBezTo>
                  <a:pt x="3507886" y="671241"/>
                  <a:pt x="3360874" y="120526"/>
                  <a:pt x="3351345" y="90255"/>
                </a:cubicBezTo>
                <a:cubicBezTo>
                  <a:pt x="3342529" y="62318"/>
                  <a:pt x="3322306" y="50002"/>
                  <a:pt x="3293201" y="50196"/>
                </a:cubicBezTo>
                <a:cubicBezTo>
                  <a:pt x="3254309" y="50520"/>
                  <a:pt x="3240048" y="66596"/>
                  <a:pt x="3229288" y="120656"/>
                </a:cubicBezTo>
                <a:cubicBezTo>
                  <a:pt x="3187868" y="328859"/>
                  <a:pt x="3145605" y="536868"/>
                  <a:pt x="3105092" y="745266"/>
                </a:cubicBezTo>
                <a:cubicBezTo>
                  <a:pt x="3099518" y="774240"/>
                  <a:pt x="3086165" y="780268"/>
                  <a:pt x="3059005" y="780528"/>
                </a:cubicBezTo>
                <a:cubicBezTo>
                  <a:pt x="2961450" y="781630"/>
                  <a:pt x="2024536" y="804252"/>
                  <a:pt x="1950576" y="806261"/>
                </a:cubicBezTo>
                <a:cubicBezTo>
                  <a:pt x="1919657" y="807104"/>
                  <a:pt x="1893599" y="821754"/>
                  <a:pt x="1879209" y="845024"/>
                </a:cubicBezTo>
                <a:cubicBezTo>
                  <a:pt x="1829816" y="925337"/>
                  <a:pt x="1680210" y="1179886"/>
                  <a:pt x="1649420" y="1228372"/>
                </a:cubicBezTo>
                <a:cubicBezTo>
                  <a:pt x="1603528" y="1125762"/>
                  <a:pt x="1497222" y="883981"/>
                  <a:pt x="1487110" y="860711"/>
                </a:cubicBezTo>
                <a:cubicBezTo>
                  <a:pt x="1470775" y="823050"/>
                  <a:pt x="1441347" y="802243"/>
                  <a:pt x="1400769" y="802632"/>
                </a:cubicBezTo>
                <a:cubicBezTo>
                  <a:pt x="1371730" y="802956"/>
                  <a:pt x="245086" y="819744"/>
                  <a:pt x="207555" y="819679"/>
                </a:cubicBezTo>
                <a:cubicBezTo>
                  <a:pt x="166977" y="811253"/>
                  <a:pt x="140596" y="786232"/>
                  <a:pt x="124779" y="748896"/>
                </a:cubicBezTo>
                <a:cubicBezTo>
                  <a:pt x="123872" y="652508"/>
                  <a:pt x="122899" y="199672"/>
                  <a:pt x="123288" y="44168"/>
                </a:cubicBezTo>
                <a:cubicBezTo>
                  <a:pt x="84072" y="44168"/>
                  <a:pt x="37077" y="44038"/>
                  <a:pt x="0" y="43844"/>
                </a:cubicBezTo>
                <a:cubicBezTo>
                  <a:pt x="907" y="168558"/>
                  <a:pt x="5899" y="763091"/>
                  <a:pt x="7260" y="766721"/>
                </a:cubicBezTo>
                <a:cubicBezTo>
                  <a:pt x="21909" y="846709"/>
                  <a:pt x="67154" y="902649"/>
                  <a:pt x="142086" y="932856"/>
                </a:cubicBezTo>
                <a:cubicBezTo>
                  <a:pt x="197702" y="955348"/>
                  <a:pt x="1310539" y="924688"/>
                  <a:pt x="1348848" y="923976"/>
                </a:cubicBezTo>
                <a:cubicBezTo>
                  <a:pt x="1365313" y="923651"/>
                  <a:pt x="1382295" y="921447"/>
                  <a:pt x="1392407" y="939078"/>
                </a:cubicBezTo>
                <a:cubicBezTo>
                  <a:pt x="1397852" y="964488"/>
                  <a:pt x="1571182" y="1357235"/>
                  <a:pt x="1581359" y="1377459"/>
                </a:cubicBezTo>
                <a:cubicBezTo>
                  <a:pt x="1603074" y="1420759"/>
                  <a:pt x="1666274" y="1428537"/>
                  <a:pt x="1696091" y="1390164"/>
                </a:cubicBezTo>
                <a:cubicBezTo>
                  <a:pt x="1713592" y="1367607"/>
                  <a:pt x="1937742" y="983675"/>
                  <a:pt x="1955373" y="951459"/>
                </a:cubicBezTo>
                <a:cubicBezTo>
                  <a:pt x="1966327" y="931365"/>
                  <a:pt x="1980134" y="923781"/>
                  <a:pt x="2003534" y="923392"/>
                </a:cubicBezTo>
                <a:cubicBezTo>
                  <a:pt x="2034907" y="922873"/>
                  <a:pt x="3052199" y="900381"/>
                  <a:pt x="3121168" y="897075"/>
                </a:cubicBezTo>
                <a:cubicBezTo>
                  <a:pt x="3178210" y="894288"/>
                  <a:pt x="3195906" y="886898"/>
                  <a:pt x="3207768" y="831606"/>
                </a:cubicBezTo>
                <a:cubicBezTo>
                  <a:pt x="3239984" y="682455"/>
                  <a:pt x="3268699" y="532525"/>
                  <a:pt x="3298711" y="382919"/>
                </a:cubicBezTo>
                <a:cubicBezTo>
                  <a:pt x="3318481" y="407098"/>
                  <a:pt x="3394451" y="716874"/>
                  <a:pt x="3426213" y="838477"/>
                </a:cubicBezTo>
                <a:cubicBezTo>
                  <a:pt x="3436519" y="877888"/>
                  <a:pt x="3466013" y="894612"/>
                  <a:pt x="3502247" y="895843"/>
                </a:cubicBezTo>
                <a:cubicBezTo>
                  <a:pt x="3560132" y="897853"/>
                  <a:pt x="3939137" y="895973"/>
                  <a:pt x="4079667" y="895519"/>
                </a:cubicBezTo>
                <a:cubicBezTo>
                  <a:pt x="4103003" y="895454"/>
                  <a:pt x="4123551" y="910687"/>
                  <a:pt x="4130227" y="933115"/>
                </a:cubicBezTo>
                <a:cubicBezTo>
                  <a:pt x="4142284" y="973239"/>
                  <a:pt x="4350617" y="1647630"/>
                  <a:pt x="4399751" y="1809228"/>
                </a:cubicBezTo>
                <a:cubicBezTo>
                  <a:pt x="4409733" y="1842157"/>
                  <a:pt x="4423281" y="1867696"/>
                  <a:pt x="4462627" y="1870029"/>
                </a:cubicBezTo>
                <a:cubicBezTo>
                  <a:pt x="4503593" y="1872557"/>
                  <a:pt x="4520187" y="1844620"/>
                  <a:pt x="4529845" y="1813895"/>
                </a:cubicBezTo>
                <a:cubicBezTo>
                  <a:pt x="4557718" y="1725545"/>
                  <a:pt x="4736817" y="1125308"/>
                  <a:pt x="4746410" y="1097500"/>
                </a:cubicBezTo>
                <a:cubicBezTo>
                  <a:pt x="4753800" y="1118372"/>
                  <a:pt x="4838520" y="1402998"/>
                  <a:pt x="4875662" y="1533871"/>
                </a:cubicBezTo>
                <a:cubicBezTo>
                  <a:pt x="4885709" y="1569328"/>
                  <a:pt x="4901979" y="1595969"/>
                  <a:pt x="4942881" y="1593376"/>
                </a:cubicBezTo>
                <a:cubicBezTo>
                  <a:pt x="4981060" y="1590913"/>
                  <a:pt x="5000701" y="1566735"/>
                  <a:pt x="5009322" y="1530500"/>
                </a:cubicBezTo>
                <a:cubicBezTo>
                  <a:pt x="5022805" y="1473588"/>
                  <a:pt x="5146093" y="1001241"/>
                  <a:pt x="5152381" y="965071"/>
                </a:cubicBezTo>
                <a:cubicBezTo>
                  <a:pt x="5157047" y="937977"/>
                  <a:pt x="5170401" y="934023"/>
                  <a:pt x="5194060" y="933180"/>
                </a:cubicBezTo>
                <a:cubicBezTo>
                  <a:pt x="5316376" y="928902"/>
                  <a:pt x="5943255" y="903881"/>
                  <a:pt x="6053903" y="899019"/>
                </a:cubicBezTo>
                <a:cubicBezTo>
                  <a:pt x="6098953" y="897010"/>
                  <a:pt x="6129224" y="877564"/>
                  <a:pt x="6148087" y="830504"/>
                </a:cubicBezTo>
                <a:cubicBezTo>
                  <a:pt x="6207463" y="682649"/>
                  <a:pt x="6321028" y="419867"/>
                  <a:pt x="6371782" y="306950"/>
                </a:cubicBezTo>
                <a:cubicBezTo>
                  <a:pt x="6379366" y="289967"/>
                  <a:pt x="6404063" y="292171"/>
                  <a:pt x="6408601" y="310061"/>
                </a:cubicBezTo>
                <a:cubicBezTo>
                  <a:pt x="6469402" y="548665"/>
                  <a:pt x="6650315" y="1259615"/>
                  <a:pt x="6662372" y="1302138"/>
                </a:cubicBezTo>
                <a:cubicBezTo>
                  <a:pt x="6672549" y="1338243"/>
                  <a:pt x="6699060" y="1352503"/>
                  <a:pt x="6735619" y="1348484"/>
                </a:cubicBezTo>
                <a:cubicBezTo>
                  <a:pt x="6768354" y="1344855"/>
                  <a:pt x="6782614" y="1324501"/>
                  <a:pt x="6789161" y="1293517"/>
                </a:cubicBezTo>
                <a:cubicBezTo>
                  <a:pt x="6807959" y="1203999"/>
                  <a:pt x="6866945" y="947959"/>
                  <a:pt x="6875696" y="910623"/>
                </a:cubicBezTo>
                <a:cubicBezTo>
                  <a:pt x="6888272" y="857016"/>
                  <a:pt x="6911282" y="872378"/>
                  <a:pt x="7033858" y="871665"/>
                </a:cubicBezTo>
                <a:cubicBezTo>
                  <a:pt x="7136080" y="871665"/>
                  <a:pt x="8008173" y="849367"/>
                  <a:pt x="8115516" y="886898"/>
                </a:cubicBezTo>
                <a:cubicBezTo>
                  <a:pt x="8232582" y="912113"/>
                  <a:pt x="8325535" y="967859"/>
                  <a:pt x="8368121" y="1087064"/>
                </a:cubicBezTo>
                <a:cubicBezTo>
                  <a:pt x="8383160" y="1189221"/>
                  <a:pt x="8390420" y="1292479"/>
                  <a:pt x="8395151" y="1395544"/>
                </a:cubicBezTo>
                <a:cubicBezTo>
                  <a:pt x="8399818" y="1499646"/>
                  <a:pt x="8414792" y="1754260"/>
                  <a:pt x="8414792" y="1830943"/>
                </a:cubicBezTo>
                <a:cubicBezTo>
                  <a:pt x="8398392" y="1803394"/>
                  <a:pt x="8351268" y="1743046"/>
                  <a:pt x="8345758" y="1737083"/>
                </a:cubicBezTo>
                <a:cubicBezTo>
                  <a:pt x="8321516" y="1710830"/>
                  <a:pt x="8294680" y="1687106"/>
                  <a:pt x="8265834" y="1665975"/>
                </a:cubicBezTo>
                <a:cubicBezTo>
                  <a:pt x="8185458" y="1607377"/>
                  <a:pt x="8089588" y="1572050"/>
                  <a:pt x="7990024" y="1567707"/>
                </a:cubicBezTo>
                <a:cubicBezTo>
                  <a:pt x="7808332" y="1559864"/>
                  <a:pt x="7642327" y="1670966"/>
                  <a:pt x="7552162" y="1825692"/>
                </a:cubicBezTo>
                <a:cubicBezTo>
                  <a:pt x="7504908" y="1906912"/>
                  <a:pt x="7483517" y="2000837"/>
                  <a:pt x="7475155" y="2094438"/>
                </a:cubicBezTo>
                <a:cubicBezTo>
                  <a:pt x="7466729" y="2188946"/>
                  <a:pt x="7473599" y="2289417"/>
                  <a:pt x="7516835" y="2375434"/>
                </a:cubicBezTo>
                <a:cubicBezTo>
                  <a:pt x="7561042" y="2463461"/>
                  <a:pt x="7626317" y="2535800"/>
                  <a:pt x="7703388" y="2596731"/>
                </a:cubicBezTo>
                <a:cubicBezTo>
                  <a:pt x="7746428" y="2630697"/>
                  <a:pt x="7792192" y="2661098"/>
                  <a:pt x="7838797" y="2690008"/>
                </a:cubicBezTo>
                <a:cubicBezTo>
                  <a:pt x="7898886" y="2727279"/>
                  <a:pt x="7961633" y="2759819"/>
                  <a:pt x="8021202" y="2797999"/>
                </a:cubicBezTo>
                <a:cubicBezTo>
                  <a:pt x="8191227" y="2906832"/>
                  <a:pt x="8344656" y="3029537"/>
                  <a:pt x="8454721" y="3201830"/>
                </a:cubicBezTo>
                <a:cubicBezTo>
                  <a:pt x="8461981" y="3213238"/>
                  <a:pt x="8460879" y="3211553"/>
                  <a:pt x="8477278" y="3237157"/>
                </a:cubicBezTo>
                <a:cubicBezTo>
                  <a:pt x="8491539" y="3211617"/>
                  <a:pt x="8536978" y="3140574"/>
                  <a:pt x="8546766" y="3128712"/>
                </a:cubicBezTo>
                <a:cubicBezTo>
                  <a:pt x="8578658" y="3089755"/>
                  <a:pt x="8612948" y="3052743"/>
                  <a:pt x="8648923" y="3017416"/>
                </a:cubicBezTo>
                <a:cubicBezTo>
                  <a:pt x="8721262" y="2946567"/>
                  <a:pt x="8800539" y="2883108"/>
                  <a:pt x="8883443" y="2824899"/>
                </a:cubicBezTo>
                <a:cubicBezTo>
                  <a:pt x="8979183" y="2757616"/>
                  <a:pt x="9080887" y="2699796"/>
                  <a:pt x="9178376" y="2635170"/>
                </a:cubicBezTo>
                <a:cubicBezTo>
                  <a:pt x="9271718" y="2573266"/>
                  <a:pt x="9360846" y="2499112"/>
                  <a:pt x="9414712" y="2400844"/>
                </a:cubicBezTo>
                <a:cubicBezTo>
                  <a:pt x="9466439" y="2305882"/>
                  <a:pt x="9481412" y="2198280"/>
                  <a:pt x="9471300" y="2091910"/>
                </a:cubicBezTo>
                <a:close/>
                <a:moveTo>
                  <a:pt x="659094" y="910169"/>
                </a:moveTo>
                <a:cubicBezTo>
                  <a:pt x="659483" y="909196"/>
                  <a:pt x="659677" y="908224"/>
                  <a:pt x="660002" y="907317"/>
                </a:cubicBezTo>
                <a:cubicBezTo>
                  <a:pt x="660455" y="907641"/>
                  <a:pt x="660974" y="907900"/>
                  <a:pt x="661557" y="908159"/>
                </a:cubicBezTo>
                <a:cubicBezTo>
                  <a:pt x="660714" y="908872"/>
                  <a:pt x="659937" y="909456"/>
                  <a:pt x="659094" y="910169"/>
                </a:cubicBezTo>
                <a:close/>
                <a:moveTo>
                  <a:pt x="3842489" y="887871"/>
                </a:moveTo>
                <a:cubicBezTo>
                  <a:pt x="3843786" y="887158"/>
                  <a:pt x="3845082" y="886574"/>
                  <a:pt x="3846379" y="885926"/>
                </a:cubicBezTo>
                <a:cubicBezTo>
                  <a:pt x="3847481" y="886639"/>
                  <a:pt x="3848453" y="887287"/>
                  <a:pt x="3849490" y="887871"/>
                </a:cubicBezTo>
                <a:cubicBezTo>
                  <a:pt x="3847157" y="887871"/>
                  <a:pt x="3844823" y="887871"/>
                  <a:pt x="3842489" y="887871"/>
                </a:cubicBezTo>
                <a:close/>
                <a:moveTo>
                  <a:pt x="7915610" y="2723390"/>
                </a:moveTo>
                <a:cubicBezTo>
                  <a:pt x="7915999" y="2723649"/>
                  <a:pt x="7916388" y="2723844"/>
                  <a:pt x="7916777" y="2724103"/>
                </a:cubicBezTo>
                <a:cubicBezTo>
                  <a:pt x="7916777" y="2724168"/>
                  <a:pt x="7916777" y="2724233"/>
                  <a:pt x="7916777" y="2724428"/>
                </a:cubicBezTo>
                <a:cubicBezTo>
                  <a:pt x="7917101" y="2727798"/>
                  <a:pt x="7915610" y="2725400"/>
                  <a:pt x="7915610" y="2723390"/>
                </a:cubicBezTo>
                <a:close/>
                <a:moveTo>
                  <a:pt x="8141833" y="2860161"/>
                </a:moveTo>
                <a:cubicBezTo>
                  <a:pt x="8142287" y="2860810"/>
                  <a:pt x="8142805" y="2861393"/>
                  <a:pt x="8143260" y="2861976"/>
                </a:cubicBezTo>
                <a:cubicBezTo>
                  <a:pt x="8142935" y="2861911"/>
                  <a:pt x="8142352" y="2861069"/>
                  <a:pt x="8141833" y="2860161"/>
                </a:cubicBezTo>
                <a:close/>
                <a:moveTo>
                  <a:pt x="9354882" y="2214096"/>
                </a:moveTo>
                <a:cubicBezTo>
                  <a:pt x="9347492" y="2264267"/>
                  <a:pt x="9330899" y="2313271"/>
                  <a:pt x="9301276" y="2360915"/>
                </a:cubicBezTo>
                <a:cubicBezTo>
                  <a:pt x="9249549" y="2444144"/>
                  <a:pt x="9172867" y="2509224"/>
                  <a:pt x="9089961" y="2561469"/>
                </a:cubicBezTo>
                <a:cubicBezTo>
                  <a:pt x="9056060" y="2582795"/>
                  <a:pt x="8786602" y="2754699"/>
                  <a:pt x="8716142" y="2803768"/>
                </a:cubicBezTo>
                <a:cubicBezTo>
                  <a:pt x="8636996" y="2858930"/>
                  <a:pt x="8506837" y="2996738"/>
                  <a:pt x="8506577" y="2996932"/>
                </a:cubicBezTo>
                <a:cubicBezTo>
                  <a:pt x="8468204" y="3035306"/>
                  <a:pt x="8479029" y="3033102"/>
                  <a:pt x="8443119" y="2995701"/>
                </a:cubicBezTo>
                <a:cubicBezTo>
                  <a:pt x="8410902" y="2962124"/>
                  <a:pt x="8379141" y="2926538"/>
                  <a:pt x="8344851" y="2894387"/>
                </a:cubicBezTo>
                <a:cubicBezTo>
                  <a:pt x="8269270" y="2823473"/>
                  <a:pt x="8183059" y="2764875"/>
                  <a:pt x="8095227" y="2710232"/>
                </a:cubicBezTo>
                <a:cubicBezTo>
                  <a:pt x="7915026" y="2598352"/>
                  <a:pt x="7668839" y="2496649"/>
                  <a:pt x="7605509" y="2273666"/>
                </a:cubicBezTo>
                <a:cubicBezTo>
                  <a:pt x="7583406" y="2195752"/>
                  <a:pt x="7579581" y="2112523"/>
                  <a:pt x="7595527" y="2033053"/>
                </a:cubicBezTo>
                <a:cubicBezTo>
                  <a:pt x="7612705" y="1947684"/>
                  <a:pt x="7652698" y="1867242"/>
                  <a:pt x="7709286" y="1801190"/>
                </a:cubicBezTo>
                <a:cubicBezTo>
                  <a:pt x="7775727" y="1723730"/>
                  <a:pt x="7872828" y="1679069"/>
                  <a:pt x="7975180" y="1679328"/>
                </a:cubicBezTo>
                <a:cubicBezTo>
                  <a:pt x="8071114" y="1679652"/>
                  <a:pt x="8163159" y="1721980"/>
                  <a:pt x="8234462" y="1784531"/>
                </a:cubicBezTo>
                <a:cubicBezTo>
                  <a:pt x="8291504" y="1834638"/>
                  <a:pt x="8338628" y="1896217"/>
                  <a:pt x="8372075" y="1964408"/>
                </a:cubicBezTo>
                <a:cubicBezTo>
                  <a:pt x="8406819" y="2035451"/>
                  <a:pt x="8452129" y="2112199"/>
                  <a:pt x="8474232" y="2188039"/>
                </a:cubicBezTo>
                <a:cubicBezTo>
                  <a:pt x="8491215" y="2137803"/>
                  <a:pt x="8499447" y="2138645"/>
                  <a:pt x="8508198" y="2113041"/>
                </a:cubicBezTo>
                <a:cubicBezTo>
                  <a:pt x="8576259" y="1981974"/>
                  <a:pt x="8630190" y="1838267"/>
                  <a:pt x="8758081" y="1752056"/>
                </a:cubicBezTo>
                <a:cubicBezTo>
                  <a:pt x="8838393" y="1697931"/>
                  <a:pt x="8939643" y="1675828"/>
                  <a:pt x="9035188" y="1691644"/>
                </a:cubicBezTo>
                <a:cubicBezTo>
                  <a:pt x="9192313" y="1717572"/>
                  <a:pt x="9302767" y="1833082"/>
                  <a:pt x="9338094" y="1985475"/>
                </a:cubicBezTo>
                <a:cubicBezTo>
                  <a:pt x="9356309" y="2063259"/>
                  <a:pt x="9365772" y="2139812"/>
                  <a:pt x="9354882" y="2214096"/>
                </a:cubicBezTo>
                <a:close/>
              </a:path>
            </a:pathLst>
          </a:custGeom>
          <a:solidFill>
            <a:schemeClr val="accent1"/>
          </a:solidFill>
          <a:ln w="6482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sp>
        <p:nvSpPr>
          <p:cNvPr id="181" name="자유형: 도형 180">
            <a:extLst>
              <a:ext uri="{FF2B5EF4-FFF2-40B4-BE49-F238E27FC236}">
                <a16:creationId xmlns:a16="http://schemas.microsoft.com/office/drawing/2014/main" id="{0FFBFB42-588B-4204-86D6-234AAFB64809}"/>
              </a:ext>
            </a:extLst>
          </p:cNvPr>
          <p:cNvSpPr/>
          <p:nvPr/>
        </p:nvSpPr>
        <p:spPr>
          <a:xfrm>
            <a:off x="4401552" y="4667586"/>
            <a:ext cx="4907" cy="1350"/>
          </a:xfrm>
          <a:custGeom>
            <a:avLst/>
            <a:gdLst>
              <a:gd name="connsiteX0" fmla="*/ 0 w 7065"/>
              <a:gd name="connsiteY0" fmla="*/ 1945 h 1944"/>
              <a:gd name="connsiteX1" fmla="*/ 7066 w 7065"/>
              <a:gd name="connsiteY1" fmla="*/ 1945 h 1944"/>
              <a:gd name="connsiteX2" fmla="*/ 3954 w 7065"/>
              <a:gd name="connsiteY2" fmla="*/ 0 h 1944"/>
              <a:gd name="connsiteX3" fmla="*/ 0 w 7065"/>
              <a:gd name="connsiteY3" fmla="*/ 1945 h 1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65" h="1944">
                <a:moveTo>
                  <a:pt x="0" y="1945"/>
                </a:moveTo>
                <a:cubicBezTo>
                  <a:pt x="2398" y="1945"/>
                  <a:pt x="4667" y="1945"/>
                  <a:pt x="7066" y="1945"/>
                </a:cubicBezTo>
                <a:cubicBezTo>
                  <a:pt x="5964" y="1426"/>
                  <a:pt x="4991" y="713"/>
                  <a:pt x="3954" y="0"/>
                </a:cubicBezTo>
                <a:cubicBezTo>
                  <a:pt x="2593" y="648"/>
                  <a:pt x="1296" y="1232"/>
                  <a:pt x="0" y="1945"/>
                </a:cubicBezTo>
                <a:close/>
              </a:path>
            </a:pathLst>
          </a:custGeom>
          <a:noFill/>
          <a:ln w="6482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sp>
        <p:nvSpPr>
          <p:cNvPr id="182" name="자유형: 도형 181">
            <a:extLst>
              <a:ext uri="{FF2B5EF4-FFF2-40B4-BE49-F238E27FC236}">
                <a16:creationId xmlns:a16="http://schemas.microsoft.com/office/drawing/2014/main" id="{4665E352-A696-45AD-BA4D-899C0CF42053}"/>
              </a:ext>
            </a:extLst>
          </p:cNvPr>
          <p:cNvSpPr/>
          <p:nvPr/>
        </p:nvSpPr>
        <p:spPr>
          <a:xfrm>
            <a:off x="7387564" y="6038726"/>
            <a:ext cx="990" cy="1261"/>
          </a:xfrm>
          <a:custGeom>
            <a:avLst/>
            <a:gdLst>
              <a:gd name="connsiteX0" fmla="*/ 1427 w 1426"/>
              <a:gd name="connsiteY0" fmla="*/ 1815 h 1815"/>
              <a:gd name="connsiteX1" fmla="*/ 0 w 1426"/>
              <a:gd name="connsiteY1" fmla="*/ 0 h 1815"/>
              <a:gd name="connsiteX2" fmla="*/ 1427 w 1426"/>
              <a:gd name="connsiteY2" fmla="*/ 1815 h 18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26" h="1815">
                <a:moveTo>
                  <a:pt x="1427" y="1815"/>
                </a:moveTo>
                <a:cubicBezTo>
                  <a:pt x="972" y="1167"/>
                  <a:pt x="454" y="584"/>
                  <a:pt x="0" y="0"/>
                </a:cubicBezTo>
                <a:cubicBezTo>
                  <a:pt x="454" y="908"/>
                  <a:pt x="1037" y="1750"/>
                  <a:pt x="1427" y="1815"/>
                </a:cubicBezTo>
                <a:close/>
              </a:path>
            </a:pathLst>
          </a:custGeom>
          <a:noFill/>
          <a:ln w="6482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sp>
        <p:nvSpPr>
          <p:cNvPr id="183" name="자유형: 도형 182">
            <a:extLst>
              <a:ext uri="{FF2B5EF4-FFF2-40B4-BE49-F238E27FC236}">
                <a16:creationId xmlns:a16="http://schemas.microsoft.com/office/drawing/2014/main" id="{FB0E3099-C5C3-490C-8838-1ACEA2F9F8CC}"/>
              </a:ext>
            </a:extLst>
          </p:cNvPr>
          <p:cNvSpPr/>
          <p:nvPr/>
        </p:nvSpPr>
        <p:spPr>
          <a:xfrm>
            <a:off x="2190630" y="4682442"/>
            <a:ext cx="1711" cy="1981"/>
          </a:xfrm>
          <a:custGeom>
            <a:avLst/>
            <a:gdLst>
              <a:gd name="connsiteX0" fmla="*/ 0 w 2463"/>
              <a:gd name="connsiteY0" fmla="*/ 2852 h 2852"/>
              <a:gd name="connsiteX1" fmla="*/ 2463 w 2463"/>
              <a:gd name="connsiteY1" fmla="*/ 843 h 2852"/>
              <a:gd name="connsiteX2" fmla="*/ 908 w 2463"/>
              <a:gd name="connsiteY2" fmla="*/ 0 h 2852"/>
              <a:gd name="connsiteX3" fmla="*/ 0 w 2463"/>
              <a:gd name="connsiteY3" fmla="*/ 2852 h 2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3" h="2852">
                <a:moveTo>
                  <a:pt x="0" y="2852"/>
                </a:moveTo>
                <a:cubicBezTo>
                  <a:pt x="843" y="2139"/>
                  <a:pt x="1621" y="1556"/>
                  <a:pt x="2463" y="843"/>
                </a:cubicBezTo>
                <a:cubicBezTo>
                  <a:pt x="1945" y="583"/>
                  <a:pt x="1361" y="324"/>
                  <a:pt x="908" y="0"/>
                </a:cubicBezTo>
                <a:cubicBezTo>
                  <a:pt x="648" y="908"/>
                  <a:pt x="389" y="1880"/>
                  <a:pt x="0" y="2852"/>
                </a:cubicBezTo>
                <a:close/>
              </a:path>
            </a:pathLst>
          </a:custGeom>
          <a:noFill/>
          <a:ln w="6482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sp>
        <p:nvSpPr>
          <p:cNvPr id="184" name="자유형: 도형 183">
            <a:extLst>
              <a:ext uri="{FF2B5EF4-FFF2-40B4-BE49-F238E27FC236}">
                <a16:creationId xmlns:a16="http://schemas.microsoft.com/office/drawing/2014/main" id="{526B4D2C-5956-4E70-AC00-6D2660A422C8}"/>
              </a:ext>
            </a:extLst>
          </p:cNvPr>
          <p:cNvSpPr/>
          <p:nvPr/>
        </p:nvSpPr>
        <p:spPr>
          <a:xfrm>
            <a:off x="7230404" y="5943736"/>
            <a:ext cx="831" cy="1859"/>
          </a:xfrm>
          <a:custGeom>
            <a:avLst/>
            <a:gdLst>
              <a:gd name="connsiteX0" fmla="*/ 1166 w 1197"/>
              <a:gd name="connsiteY0" fmla="*/ 713 h 2676"/>
              <a:gd name="connsiteX1" fmla="*/ 0 w 1197"/>
              <a:gd name="connsiteY1" fmla="*/ 0 h 2676"/>
              <a:gd name="connsiteX2" fmla="*/ 1166 w 1197"/>
              <a:gd name="connsiteY2" fmla="*/ 972 h 2676"/>
              <a:gd name="connsiteX3" fmla="*/ 1166 w 1197"/>
              <a:gd name="connsiteY3" fmla="*/ 713 h 2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7" h="2676">
                <a:moveTo>
                  <a:pt x="1166" y="713"/>
                </a:moveTo>
                <a:cubicBezTo>
                  <a:pt x="778" y="454"/>
                  <a:pt x="389" y="259"/>
                  <a:pt x="0" y="0"/>
                </a:cubicBezTo>
                <a:cubicBezTo>
                  <a:pt x="0" y="2009"/>
                  <a:pt x="1426" y="4343"/>
                  <a:pt x="1166" y="972"/>
                </a:cubicBezTo>
                <a:cubicBezTo>
                  <a:pt x="1166" y="843"/>
                  <a:pt x="1166" y="778"/>
                  <a:pt x="1166" y="713"/>
                </a:cubicBezTo>
                <a:close/>
              </a:path>
            </a:pathLst>
          </a:custGeom>
          <a:noFill/>
          <a:ln w="6482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sp>
        <p:nvSpPr>
          <p:cNvPr id="185" name="자유형: 도형 184">
            <a:extLst>
              <a:ext uri="{FF2B5EF4-FFF2-40B4-BE49-F238E27FC236}">
                <a16:creationId xmlns:a16="http://schemas.microsoft.com/office/drawing/2014/main" id="{6C36AA3F-9777-43A1-83FC-CEA89F5573D6}"/>
              </a:ext>
            </a:extLst>
          </p:cNvPr>
          <p:cNvSpPr/>
          <p:nvPr/>
        </p:nvSpPr>
        <p:spPr>
          <a:xfrm>
            <a:off x="7001422" y="5218616"/>
            <a:ext cx="1231891" cy="934417"/>
          </a:xfrm>
          <a:custGeom>
            <a:avLst/>
            <a:gdLst>
              <a:gd name="connsiteX0" fmla="*/ 1449408 w 1773738"/>
              <a:gd name="connsiteY0" fmla="*/ 12317 h 1345420"/>
              <a:gd name="connsiteX1" fmla="*/ 1172300 w 1773738"/>
              <a:gd name="connsiteY1" fmla="*/ 72730 h 1345420"/>
              <a:gd name="connsiteX2" fmla="*/ 922417 w 1773738"/>
              <a:gd name="connsiteY2" fmla="*/ 433715 h 1345420"/>
              <a:gd name="connsiteX3" fmla="*/ 888451 w 1773738"/>
              <a:gd name="connsiteY3" fmla="*/ 508712 h 1345420"/>
              <a:gd name="connsiteX4" fmla="*/ 786294 w 1773738"/>
              <a:gd name="connsiteY4" fmla="*/ 285082 h 1345420"/>
              <a:gd name="connsiteX5" fmla="*/ 648681 w 1773738"/>
              <a:gd name="connsiteY5" fmla="*/ 105205 h 1345420"/>
              <a:gd name="connsiteX6" fmla="*/ 389399 w 1773738"/>
              <a:gd name="connsiteY6" fmla="*/ 1 h 1345420"/>
              <a:gd name="connsiteX7" fmla="*/ 123506 w 1773738"/>
              <a:gd name="connsiteY7" fmla="*/ 121863 h 1345420"/>
              <a:gd name="connsiteX8" fmla="*/ 9746 w 1773738"/>
              <a:gd name="connsiteY8" fmla="*/ 353726 h 1345420"/>
              <a:gd name="connsiteX9" fmla="*/ 19728 w 1773738"/>
              <a:gd name="connsiteY9" fmla="*/ 594340 h 1345420"/>
              <a:gd name="connsiteX10" fmla="*/ 509447 w 1773738"/>
              <a:gd name="connsiteY10" fmla="*/ 1030905 h 1345420"/>
              <a:gd name="connsiteX11" fmla="*/ 759070 w 1773738"/>
              <a:gd name="connsiteY11" fmla="*/ 1215060 h 1345420"/>
              <a:gd name="connsiteX12" fmla="*/ 857337 w 1773738"/>
              <a:gd name="connsiteY12" fmla="*/ 1316374 h 1345420"/>
              <a:gd name="connsiteX13" fmla="*/ 920797 w 1773738"/>
              <a:gd name="connsiteY13" fmla="*/ 1317606 h 1345420"/>
              <a:gd name="connsiteX14" fmla="*/ 1130362 w 1773738"/>
              <a:gd name="connsiteY14" fmla="*/ 1124441 h 1345420"/>
              <a:gd name="connsiteX15" fmla="*/ 1504181 w 1773738"/>
              <a:gd name="connsiteY15" fmla="*/ 882142 h 1345420"/>
              <a:gd name="connsiteX16" fmla="*/ 1715495 w 1773738"/>
              <a:gd name="connsiteY16" fmla="*/ 681588 h 1345420"/>
              <a:gd name="connsiteX17" fmla="*/ 1769102 w 1773738"/>
              <a:gd name="connsiteY17" fmla="*/ 534770 h 1345420"/>
              <a:gd name="connsiteX18" fmla="*/ 1752443 w 1773738"/>
              <a:gd name="connsiteY18" fmla="*/ 306148 h 1345420"/>
              <a:gd name="connsiteX19" fmla="*/ 1449408 w 1773738"/>
              <a:gd name="connsiteY19" fmla="*/ 12317 h 1345420"/>
              <a:gd name="connsiteX20" fmla="*/ 886248 w 1773738"/>
              <a:gd name="connsiteY20" fmla="*/ 565041 h 1345420"/>
              <a:gd name="connsiteX21" fmla="*/ 915547 w 1773738"/>
              <a:gd name="connsiteY21" fmla="*/ 666161 h 1345420"/>
              <a:gd name="connsiteX22" fmla="*/ 860643 w 1773738"/>
              <a:gd name="connsiteY22" fmla="*/ 667068 h 1345420"/>
              <a:gd name="connsiteX23" fmla="*/ 886248 w 1773738"/>
              <a:gd name="connsiteY23" fmla="*/ 565041 h 1345420"/>
              <a:gd name="connsiteX24" fmla="*/ 1490698 w 1773738"/>
              <a:gd name="connsiteY24" fmla="*/ 818554 h 1345420"/>
              <a:gd name="connsiteX25" fmla="*/ 1366307 w 1773738"/>
              <a:gd name="connsiteY25" fmla="*/ 936008 h 1345420"/>
              <a:gd name="connsiteX26" fmla="*/ 1364622 w 1773738"/>
              <a:gd name="connsiteY26" fmla="*/ 937240 h 1345420"/>
              <a:gd name="connsiteX27" fmla="*/ 1241982 w 1773738"/>
              <a:gd name="connsiteY27" fmla="*/ 1016061 h 1345420"/>
              <a:gd name="connsiteX28" fmla="*/ 1182477 w 1773738"/>
              <a:gd name="connsiteY28" fmla="*/ 1048860 h 1345420"/>
              <a:gd name="connsiteX29" fmla="*/ 1120184 w 1773738"/>
              <a:gd name="connsiteY29" fmla="*/ 1086910 h 1345420"/>
              <a:gd name="connsiteX30" fmla="*/ 965070 w 1773738"/>
              <a:gd name="connsiteY30" fmla="*/ 1215773 h 1345420"/>
              <a:gd name="connsiteX31" fmla="*/ 893378 w 1773738"/>
              <a:gd name="connsiteY31" fmla="*/ 1301466 h 1345420"/>
              <a:gd name="connsiteX32" fmla="*/ 859801 w 1773738"/>
              <a:gd name="connsiteY32" fmla="*/ 1255702 h 1345420"/>
              <a:gd name="connsiteX33" fmla="*/ 812093 w 1773738"/>
              <a:gd name="connsiteY33" fmla="*/ 1202809 h 1345420"/>
              <a:gd name="connsiteX34" fmla="*/ 578739 w 1773738"/>
              <a:gd name="connsiteY34" fmla="*/ 1037193 h 1345420"/>
              <a:gd name="connsiteX35" fmla="*/ 523124 w 1773738"/>
              <a:gd name="connsiteY35" fmla="*/ 1007829 h 1345420"/>
              <a:gd name="connsiteX36" fmla="*/ 404308 w 1773738"/>
              <a:gd name="connsiteY36" fmla="*/ 936202 h 1345420"/>
              <a:gd name="connsiteX37" fmla="*/ 306558 w 1773738"/>
              <a:gd name="connsiteY37" fmla="*/ 840074 h 1345420"/>
              <a:gd name="connsiteX38" fmla="*/ 450071 w 1773738"/>
              <a:gd name="connsiteY38" fmla="*/ 840527 h 1345420"/>
              <a:gd name="connsiteX39" fmla="*/ 489806 w 1773738"/>
              <a:gd name="connsiteY39" fmla="*/ 818424 h 1345420"/>
              <a:gd name="connsiteX40" fmla="*/ 568498 w 1773738"/>
              <a:gd name="connsiteY40" fmla="*/ 688718 h 1345420"/>
              <a:gd name="connsiteX41" fmla="*/ 679600 w 1773738"/>
              <a:gd name="connsiteY41" fmla="*/ 909302 h 1345420"/>
              <a:gd name="connsiteX42" fmla="*/ 691462 w 1773738"/>
              <a:gd name="connsiteY42" fmla="*/ 881105 h 1345420"/>
              <a:gd name="connsiteX43" fmla="*/ 787980 w 1773738"/>
              <a:gd name="connsiteY43" fmla="*/ 817127 h 1345420"/>
              <a:gd name="connsiteX44" fmla="*/ 910491 w 1773738"/>
              <a:gd name="connsiteY44" fmla="*/ 814535 h 1345420"/>
              <a:gd name="connsiteX45" fmla="*/ 958652 w 1773738"/>
              <a:gd name="connsiteY45" fmla="*/ 779337 h 1345420"/>
              <a:gd name="connsiteX46" fmla="*/ 983024 w 1773738"/>
              <a:gd name="connsiteY46" fmla="*/ 720091 h 1345420"/>
              <a:gd name="connsiteX47" fmla="*/ 1106118 w 1773738"/>
              <a:gd name="connsiteY47" fmla="*/ 811488 h 1345420"/>
              <a:gd name="connsiteX48" fmla="*/ 1217415 w 1773738"/>
              <a:gd name="connsiteY48" fmla="*/ 845130 h 1345420"/>
              <a:gd name="connsiteX49" fmla="*/ 1242371 w 1773738"/>
              <a:gd name="connsiteY49" fmla="*/ 696367 h 1345420"/>
              <a:gd name="connsiteX50" fmla="*/ 1356714 w 1773738"/>
              <a:gd name="connsiteY50" fmla="*/ 786338 h 1345420"/>
              <a:gd name="connsiteX51" fmla="*/ 1471641 w 1773738"/>
              <a:gd name="connsiteY51" fmla="*/ 784782 h 1345420"/>
              <a:gd name="connsiteX52" fmla="*/ 1490698 w 1773738"/>
              <a:gd name="connsiteY52" fmla="*/ 818554 h 1345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773738" h="1345420">
                <a:moveTo>
                  <a:pt x="1449408" y="12317"/>
                </a:moveTo>
                <a:cubicBezTo>
                  <a:pt x="1353862" y="-3499"/>
                  <a:pt x="1252613" y="18605"/>
                  <a:pt x="1172300" y="72730"/>
                </a:cubicBezTo>
                <a:cubicBezTo>
                  <a:pt x="1044345" y="158941"/>
                  <a:pt x="990414" y="302648"/>
                  <a:pt x="922417" y="433715"/>
                </a:cubicBezTo>
                <a:cubicBezTo>
                  <a:pt x="913667" y="459319"/>
                  <a:pt x="905369" y="458476"/>
                  <a:pt x="888451" y="508712"/>
                </a:cubicBezTo>
                <a:cubicBezTo>
                  <a:pt x="866347" y="432872"/>
                  <a:pt x="821038" y="356060"/>
                  <a:pt x="786294" y="285082"/>
                </a:cubicBezTo>
                <a:cubicBezTo>
                  <a:pt x="752847" y="216890"/>
                  <a:pt x="705723" y="155311"/>
                  <a:pt x="648681" y="105205"/>
                </a:cubicBezTo>
                <a:cubicBezTo>
                  <a:pt x="577443" y="42653"/>
                  <a:pt x="485399" y="261"/>
                  <a:pt x="389399" y="1"/>
                </a:cubicBezTo>
                <a:cubicBezTo>
                  <a:pt x="287047" y="-258"/>
                  <a:pt x="189947" y="44403"/>
                  <a:pt x="123506" y="121863"/>
                </a:cubicBezTo>
                <a:cubicBezTo>
                  <a:pt x="66918" y="187915"/>
                  <a:pt x="26923" y="268358"/>
                  <a:pt x="9746" y="353726"/>
                </a:cubicBezTo>
                <a:cubicBezTo>
                  <a:pt x="-6200" y="433196"/>
                  <a:pt x="-2375" y="516425"/>
                  <a:pt x="19728" y="594340"/>
                </a:cubicBezTo>
                <a:cubicBezTo>
                  <a:pt x="82993" y="817322"/>
                  <a:pt x="329246" y="918960"/>
                  <a:pt x="509447" y="1030905"/>
                </a:cubicBezTo>
                <a:cubicBezTo>
                  <a:pt x="597278" y="1085484"/>
                  <a:pt x="683489" y="1144082"/>
                  <a:pt x="759070" y="1215060"/>
                </a:cubicBezTo>
                <a:cubicBezTo>
                  <a:pt x="793360" y="1247211"/>
                  <a:pt x="825122" y="1282797"/>
                  <a:pt x="857337" y="1316374"/>
                </a:cubicBezTo>
                <a:cubicBezTo>
                  <a:pt x="893248" y="1353776"/>
                  <a:pt x="882424" y="1355979"/>
                  <a:pt x="920797" y="1317606"/>
                </a:cubicBezTo>
                <a:cubicBezTo>
                  <a:pt x="921056" y="1317347"/>
                  <a:pt x="1051215" y="1179538"/>
                  <a:pt x="1130362" y="1124441"/>
                </a:cubicBezTo>
                <a:cubicBezTo>
                  <a:pt x="1200757" y="1075372"/>
                  <a:pt x="1470215" y="903468"/>
                  <a:pt x="1504181" y="882142"/>
                </a:cubicBezTo>
                <a:cubicBezTo>
                  <a:pt x="1587086" y="829897"/>
                  <a:pt x="1663833" y="764817"/>
                  <a:pt x="1715495" y="681588"/>
                </a:cubicBezTo>
                <a:cubicBezTo>
                  <a:pt x="1745118" y="633945"/>
                  <a:pt x="1761777" y="584941"/>
                  <a:pt x="1769102" y="534770"/>
                </a:cubicBezTo>
                <a:cubicBezTo>
                  <a:pt x="1779992" y="460550"/>
                  <a:pt x="1770592" y="383997"/>
                  <a:pt x="1752443" y="306148"/>
                </a:cubicBezTo>
                <a:cubicBezTo>
                  <a:pt x="1716922" y="153690"/>
                  <a:pt x="1606467" y="38245"/>
                  <a:pt x="1449408" y="12317"/>
                </a:cubicBezTo>
                <a:close/>
                <a:moveTo>
                  <a:pt x="886248" y="565041"/>
                </a:moveTo>
                <a:cubicBezTo>
                  <a:pt x="931557" y="621305"/>
                  <a:pt x="939077" y="646455"/>
                  <a:pt x="915547" y="666161"/>
                </a:cubicBezTo>
                <a:cubicBezTo>
                  <a:pt x="898239" y="680745"/>
                  <a:pt x="878663" y="681847"/>
                  <a:pt x="860643" y="667068"/>
                </a:cubicBezTo>
                <a:cubicBezTo>
                  <a:pt x="835364" y="646391"/>
                  <a:pt x="840354" y="626361"/>
                  <a:pt x="886248" y="565041"/>
                </a:cubicBezTo>
                <a:close/>
                <a:moveTo>
                  <a:pt x="1490698" y="818554"/>
                </a:moveTo>
                <a:cubicBezTo>
                  <a:pt x="1465223" y="869761"/>
                  <a:pt x="1411682" y="903663"/>
                  <a:pt x="1366307" y="936008"/>
                </a:cubicBezTo>
                <a:cubicBezTo>
                  <a:pt x="1365789" y="936397"/>
                  <a:pt x="1365141" y="936851"/>
                  <a:pt x="1364622" y="937240"/>
                </a:cubicBezTo>
                <a:cubicBezTo>
                  <a:pt x="1325147" y="965566"/>
                  <a:pt x="1284180" y="991818"/>
                  <a:pt x="1241982" y="1016061"/>
                </a:cubicBezTo>
                <a:cubicBezTo>
                  <a:pt x="1222341" y="1027340"/>
                  <a:pt x="1202182" y="1037776"/>
                  <a:pt x="1182477" y="1048860"/>
                </a:cubicBezTo>
                <a:cubicBezTo>
                  <a:pt x="1162901" y="1059815"/>
                  <a:pt x="1136130" y="1070964"/>
                  <a:pt x="1120184" y="1086910"/>
                </a:cubicBezTo>
                <a:cubicBezTo>
                  <a:pt x="1064439" y="1124959"/>
                  <a:pt x="1011870" y="1167093"/>
                  <a:pt x="965070" y="1215773"/>
                </a:cubicBezTo>
                <a:cubicBezTo>
                  <a:pt x="939206" y="1242674"/>
                  <a:pt x="915222" y="1271259"/>
                  <a:pt x="893378" y="1301466"/>
                </a:cubicBezTo>
                <a:cubicBezTo>
                  <a:pt x="896749" y="1296734"/>
                  <a:pt x="863625" y="1260369"/>
                  <a:pt x="859801" y="1255702"/>
                </a:cubicBezTo>
                <a:cubicBezTo>
                  <a:pt x="844698" y="1237358"/>
                  <a:pt x="828817" y="1219662"/>
                  <a:pt x="812093" y="1202809"/>
                </a:cubicBezTo>
                <a:cubicBezTo>
                  <a:pt x="744226" y="1134229"/>
                  <a:pt x="663655" y="1082178"/>
                  <a:pt x="578739" y="1037193"/>
                </a:cubicBezTo>
                <a:cubicBezTo>
                  <a:pt x="560266" y="1027405"/>
                  <a:pt x="541597" y="1017747"/>
                  <a:pt x="523124" y="1007829"/>
                </a:cubicBezTo>
                <a:cubicBezTo>
                  <a:pt x="482286" y="986049"/>
                  <a:pt x="441903" y="963297"/>
                  <a:pt x="404308" y="936202"/>
                </a:cubicBezTo>
                <a:cubicBezTo>
                  <a:pt x="368397" y="910339"/>
                  <a:pt x="328079" y="879355"/>
                  <a:pt x="306558" y="840074"/>
                </a:cubicBezTo>
                <a:cubicBezTo>
                  <a:pt x="356794" y="840074"/>
                  <a:pt x="403465" y="839231"/>
                  <a:pt x="450071" y="840527"/>
                </a:cubicBezTo>
                <a:cubicBezTo>
                  <a:pt x="468999" y="841046"/>
                  <a:pt x="480277" y="835018"/>
                  <a:pt x="489806" y="818424"/>
                </a:cubicBezTo>
                <a:cubicBezTo>
                  <a:pt x="513725" y="776615"/>
                  <a:pt x="539653" y="735908"/>
                  <a:pt x="568498" y="688718"/>
                </a:cubicBezTo>
                <a:cubicBezTo>
                  <a:pt x="606677" y="764558"/>
                  <a:pt x="642393" y="835407"/>
                  <a:pt x="679600" y="909302"/>
                </a:cubicBezTo>
                <a:cubicBezTo>
                  <a:pt x="683684" y="901394"/>
                  <a:pt x="689712" y="886420"/>
                  <a:pt x="691462" y="881105"/>
                </a:cubicBezTo>
                <a:cubicBezTo>
                  <a:pt x="715381" y="808053"/>
                  <a:pt x="712658" y="818294"/>
                  <a:pt x="787980" y="817127"/>
                </a:cubicBezTo>
                <a:cubicBezTo>
                  <a:pt x="828817" y="816544"/>
                  <a:pt x="869653" y="813044"/>
                  <a:pt x="910491" y="814535"/>
                </a:cubicBezTo>
                <a:cubicBezTo>
                  <a:pt x="938104" y="815507"/>
                  <a:pt x="947568" y="805201"/>
                  <a:pt x="958652" y="779337"/>
                </a:cubicBezTo>
                <a:cubicBezTo>
                  <a:pt x="967727" y="758400"/>
                  <a:pt x="967079" y="757168"/>
                  <a:pt x="983024" y="720091"/>
                </a:cubicBezTo>
                <a:cubicBezTo>
                  <a:pt x="1005517" y="810905"/>
                  <a:pt x="1044150" y="810969"/>
                  <a:pt x="1106118" y="811488"/>
                </a:cubicBezTo>
                <a:cubicBezTo>
                  <a:pt x="1182412" y="812072"/>
                  <a:pt x="1190126" y="789125"/>
                  <a:pt x="1217415" y="845130"/>
                </a:cubicBezTo>
                <a:cubicBezTo>
                  <a:pt x="1228434" y="789060"/>
                  <a:pt x="1241982" y="694811"/>
                  <a:pt x="1242371" y="696367"/>
                </a:cubicBezTo>
                <a:cubicBezTo>
                  <a:pt x="1264799" y="787504"/>
                  <a:pt x="1264799" y="787440"/>
                  <a:pt x="1356714" y="786338"/>
                </a:cubicBezTo>
                <a:cubicBezTo>
                  <a:pt x="1394958" y="785884"/>
                  <a:pt x="1433397" y="787310"/>
                  <a:pt x="1471641" y="784782"/>
                </a:cubicBezTo>
                <a:cubicBezTo>
                  <a:pt x="1505736" y="782578"/>
                  <a:pt x="1502495" y="794764"/>
                  <a:pt x="1490698" y="818554"/>
                </a:cubicBezTo>
                <a:close/>
              </a:path>
            </a:pathLst>
          </a:custGeom>
          <a:noFill/>
          <a:ln w="6482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sp>
        <p:nvSpPr>
          <p:cNvPr id="186" name="자유형: 도형 185">
            <a:extLst>
              <a:ext uri="{FF2B5EF4-FFF2-40B4-BE49-F238E27FC236}">
                <a16:creationId xmlns:a16="http://schemas.microsoft.com/office/drawing/2014/main" id="{0B799C81-6C71-4DA5-8DCF-23ECEE58F5FA}"/>
              </a:ext>
            </a:extLst>
          </p:cNvPr>
          <p:cNvSpPr/>
          <p:nvPr/>
        </p:nvSpPr>
        <p:spPr>
          <a:xfrm>
            <a:off x="7214331" y="5696942"/>
            <a:ext cx="828108" cy="425563"/>
          </a:xfrm>
          <a:custGeom>
            <a:avLst/>
            <a:gdLst>
              <a:gd name="connsiteX0" fmla="*/ 1165082 w 1192351"/>
              <a:gd name="connsiteY0" fmla="*/ 96064 h 612747"/>
              <a:gd name="connsiteX1" fmla="*/ 1050156 w 1192351"/>
              <a:gd name="connsiteY1" fmla="*/ 97620 h 612747"/>
              <a:gd name="connsiteX2" fmla="*/ 935812 w 1192351"/>
              <a:gd name="connsiteY2" fmla="*/ 7649 h 612747"/>
              <a:gd name="connsiteX3" fmla="*/ 910857 w 1192351"/>
              <a:gd name="connsiteY3" fmla="*/ 156412 h 612747"/>
              <a:gd name="connsiteX4" fmla="*/ 799560 w 1192351"/>
              <a:gd name="connsiteY4" fmla="*/ 122770 h 612747"/>
              <a:gd name="connsiteX5" fmla="*/ 676466 w 1192351"/>
              <a:gd name="connsiteY5" fmla="*/ 31373 h 612747"/>
              <a:gd name="connsiteX6" fmla="*/ 652093 w 1192351"/>
              <a:gd name="connsiteY6" fmla="*/ 90619 h 612747"/>
              <a:gd name="connsiteX7" fmla="*/ 603932 w 1192351"/>
              <a:gd name="connsiteY7" fmla="*/ 125817 h 612747"/>
              <a:gd name="connsiteX8" fmla="*/ 481421 w 1192351"/>
              <a:gd name="connsiteY8" fmla="*/ 128409 h 612747"/>
              <a:gd name="connsiteX9" fmla="*/ 384904 w 1192351"/>
              <a:gd name="connsiteY9" fmla="*/ 192387 h 612747"/>
              <a:gd name="connsiteX10" fmla="*/ 373042 w 1192351"/>
              <a:gd name="connsiteY10" fmla="*/ 220584 h 612747"/>
              <a:gd name="connsiteX11" fmla="*/ 261940 w 1192351"/>
              <a:gd name="connsiteY11" fmla="*/ 0 h 612747"/>
              <a:gd name="connsiteX12" fmla="*/ 183247 w 1192351"/>
              <a:gd name="connsiteY12" fmla="*/ 129706 h 612747"/>
              <a:gd name="connsiteX13" fmla="*/ 143513 w 1192351"/>
              <a:gd name="connsiteY13" fmla="*/ 151809 h 612747"/>
              <a:gd name="connsiteX14" fmla="*/ 0 w 1192351"/>
              <a:gd name="connsiteY14" fmla="*/ 151356 h 612747"/>
              <a:gd name="connsiteX15" fmla="*/ 97750 w 1192351"/>
              <a:gd name="connsiteY15" fmla="*/ 247484 h 612747"/>
              <a:gd name="connsiteX16" fmla="*/ 216565 w 1192351"/>
              <a:gd name="connsiteY16" fmla="*/ 319111 h 612747"/>
              <a:gd name="connsiteX17" fmla="*/ 272181 w 1192351"/>
              <a:gd name="connsiteY17" fmla="*/ 348475 h 612747"/>
              <a:gd name="connsiteX18" fmla="*/ 505534 w 1192351"/>
              <a:gd name="connsiteY18" fmla="*/ 514091 h 612747"/>
              <a:gd name="connsiteX19" fmla="*/ 553242 w 1192351"/>
              <a:gd name="connsiteY19" fmla="*/ 566984 h 612747"/>
              <a:gd name="connsiteX20" fmla="*/ 586819 w 1192351"/>
              <a:gd name="connsiteY20" fmla="*/ 612748 h 612747"/>
              <a:gd name="connsiteX21" fmla="*/ 658511 w 1192351"/>
              <a:gd name="connsiteY21" fmla="*/ 527055 h 612747"/>
              <a:gd name="connsiteX22" fmla="*/ 813626 w 1192351"/>
              <a:gd name="connsiteY22" fmla="*/ 398192 h 612747"/>
              <a:gd name="connsiteX23" fmla="*/ 875918 w 1192351"/>
              <a:gd name="connsiteY23" fmla="*/ 360142 h 612747"/>
              <a:gd name="connsiteX24" fmla="*/ 935424 w 1192351"/>
              <a:gd name="connsiteY24" fmla="*/ 327343 h 612747"/>
              <a:gd name="connsiteX25" fmla="*/ 1058064 w 1192351"/>
              <a:gd name="connsiteY25" fmla="*/ 248522 h 612747"/>
              <a:gd name="connsiteX26" fmla="*/ 1059749 w 1192351"/>
              <a:gd name="connsiteY26" fmla="*/ 247290 h 612747"/>
              <a:gd name="connsiteX27" fmla="*/ 1184140 w 1192351"/>
              <a:gd name="connsiteY27" fmla="*/ 129835 h 612747"/>
              <a:gd name="connsiteX28" fmla="*/ 1165082 w 1192351"/>
              <a:gd name="connsiteY28" fmla="*/ 96064 h 6127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192351" h="612747">
                <a:moveTo>
                  <a:pt x="1165082" y="96064"/>
                </a:moveTo>
                <a:cubicBezTo>
                  <a:pt x="1126903" y="98592"/>
                  <a:pt x="1088465" y="97166"/>
                  <a:pt x="1050156" y="97620"/>
                </a:cubicBezTo>
                <a:cubicBezTo>
                  <a:pt x="958176" y="98786"/>
                  <a:pt x="958176" y="98851"/>
                  <a:pt x="935812" y="7649"/>
                </a:cubicBezTo>
                <a:cubicBezTo>
                  <a:pt x="935424" y="6093"/>
                  <a:pt x="921941" y="100342"/>
                  <a:pt x="910857" y="156412"/>
                </a:cubicBezTo>
                <a:cubicBezTo>
                  <a:pt x="883567" y="100342"/>
                  <a:pt x="875853" y="123353"/>
                  <a:pt x="799560" y="122770"/>
                </a:cubicBezTo>
                <a:cubicBezTo>
                  <a:pt x="737592" y="122251"/>
                  <a:pt x="698894" y="122187"/>
                  <a:pt x="676466" y="31373"/>
                </a:cubicBezTo>
                <a:cubicBezTo>
                  <a:pt x="660520" y="68515"/>
                  <a:pt x="661103" y="69682"/>
                  <a:pt x="652093" y="90619"/>
                </a:cubicBezTo>
                <a:cubicBezTo>
                  <a:pt x="640944" y="116482"/>
                  <a:pt x="631546" y="126789"/>
                  <a:pt x="603932" y="125817"/>
                </a:cubicBezTo>
                <a:cubicBezTo>
                  <a:pt x="563095" y="124390"/>
                  <a:pt x="522259" y="127826"/>
                  <a:pt x="481421" y="128409"/>
                </a:cubicBezTo>
                <a:cubicBezTo>
                  <a:pt x="406100" y="129576"/>
                  <a:pt x="408888" y="119270"/>
                  <a:pt x="384904" y="192387"/>
                </a:cubicBezTo>
                <a:cubicBezTo>
                  <a:pt x="383153" y="197767"/>
                  <a:pt x="377061" y="212676"/>
                  <a:pt x="373042" y="220584"/>
                </a:cubicBezTo>
                <a:cubicBezTo>
                  <a:pt x="335835" y="146689"/>
                  <a:pt x="300184" y="75840"/>
                  <a:pt x="261940" y="0"/>
                </a:cubicBezTo>
                <a:cubicBezTo>
                  <a:pt x="233095" y="47254"/>
                  <a:pt x="207167" y="87961"/>
                  <a:pt x="183247" y="129706"/>
                </a:cubicBezTo>
                <a:cubicBezTo>
                  <a:pt x="173719" y="146300"/>
                  <a:pt x="162440" y="152328"/>
                  <a:pt x="143513" y="151809"/>
                </a:cubicBezTo>
                <a:cubicBezTo>
                  <a:pt x="96907" y="150513"/>
                  <a:pt x="50236" y="151356"/>
                  <a:pt x="0" y="151356"/>
                </a:cubicBezTo>
                <a:cubicBezTo>
                  <a:pt x="21456" y="190702"/>
                  <a:pt x="61839" y="221686"/>
                  <a:pt x="97750" y="247484"/>
                </a:cubicBezTo>
                <a:cubicBezTo>
                  <a:pt x="135345" y="274579"/>
                  <a:pt x="175728" y="297331"/>
                  <a:pt x="216565" y="319111"/>
                </a:cubicBezTo>
                <a:cubicBezTo>
                  <a:pt x="235039" y="329029"/>
                  <a:pt x="253707" y="338687"/>
                  <a:pt x="272181" y="348475"/>
                </a:cubicBezTo>
                <a:cubicBezTo>
                  <a:pt x="357096" y="393460"/>
                  <a:pt x="437668" y="445575"/>
                  <a:pt x="505534" y="514091"/>
                </a:cubicBezTo>
                <a:cubicBezTo>
                  <a:pt x="522259" y="530944"/>
                  <a:pt x="538139" y="548705"/>
                  <a:pt x="553242" y="566984"/>
                </a:cubicBezTo>
                <a:cubicBezTo>
                  <a:pt x="557067" y="571651"/>
                  <a:pt x="590190" y="608015"/>
                  <a:pt x="586819" y="612748"/>
                </a:cubicBezTo>
                <a:cubicBezTo>
                  <a:pt x="608664" y="582541"/>
                  <a:pt x="632712" y="553955"/>
                  <a:pt x="658511" y="527055"/>
                </a:cubicBezTo>
                <a:cubicBezTo>
                  <a:pt x="705311" y="478375"/>
                  <a:pt x="757816" y="436177"/>
                  <a:pt x="813626" y="398192"/>
                </a:cubicBezTo>
                <a:cubicBezTo>
                  <a:pt x="829572" y="382246"/>
                  <a:pt x="856342" y="371097"/>
                  <a:pt x="875918" y="360142"/>
                </a:cubicBezTo>
                <a:cubicBezTo>
                  <a:pt x="895624" y="348993"/>
                  <a:pt x="915783" y="338622"/>
                  <a:pt x="935424" y="327343"/>
                </a:cubicBezTo>
                <a:cubicBezTo>
                  <a:pt x="977622" y="303100"/>
                  <a:pt x="1018588" y="276783"/>
                  <a:pt x="1058064" y="248522"/>
                </a:cubicBezTo>
                <a:cubicBezTo>
                  <a:pt x="1058583" y="248133"/>
                  <a:pt x="1059231" y="247679"/>
                  <a:pt x="1059749" y="247290"/>
                </a:cubicBezTo>
                <a:cubicBezTo>
                  <a:pt x="1105188" y="214945"/>
                  <a:pt x="1158730" y="181043"/>
                  <a:pt x="1184140" y="129835"/>
                </a:cubicBezTo>
                <a:cubicBezTo>
                  <a:pt x="1195937" y="106046"/>
                  <a:pt x="1199178" y="93860"/>
                  <a:pt x="1165082" y="96064"/>
                </a:cubicBezTo>
                <a:close/>
              </a:path>
            </a:pathLst>
          </a:custGeom>
          <a:solidFill>
            <a:schemeClr val="accent1"/>
          </a:solidFill>
          <a:ln w="6482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sp>
        <p:nvSpPr>
          <p:cNvPr id="187" name="자유형: 도형 186">
            <a:extLst>
              <a:ext uri="{FF2B5EF4-FFF2-40B4-BE49-F238E27FC236}">
                <a16:creationId xmlns:a16="http://schemas.microsoft.com/office/drawing/2014/main" id="{9A15F0D9-1765-4ED4-9E05-305852A96A2C}"/>
              </a:ext>
            </a:extLst>
          </p:cNvPr>
          <p:cNvSpPr/>
          <p:nvPr/>
        </p:nvSpPr>
        <p:spPr>
          <a:xfrm>
            <a:off x="7588642" y="5611046"/>
            <a:ext cx="57690" cy="78201"/>
          </a:xfrm>
          <a:custGeom>
            <a:avLst/>
            <a:gdLst>
              <a:gd name="connsiteX0" fmla="*/ 15134 w 83065"/>
              <a:gd name="connsiteY0" fmla="*/ 102028 h 112598"/>
              <a:gd name="connsiteX1" fmla="*/ 70038 w 83065"/>
              <a:gd name="connsiteY1" fmla="*/ 101120 h 112598"/>
              <a:gd name="connsiteX2" fmla="*/ 40739 w 83065"/>
              <a:gd name="connsiteY2" fmla="*/ 0 h 112598"/>
              <a:gd name="connsiteX3" fmla="*/ 15134 w 83065"/>
              <a:gd name="connsiteY3" fmla="*/ 102028 h 112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065" h="112598">
                <a:moveTo>
                  <a:pt x="15134" y="102028"/>
                </a:moveTo>
                <a:cubicBezTo>
                  <a:pt x="33219" y="116807"/>
                  <a:pt x="52730" y="115705"/>
                  <a:pt x="70038" y="101120"/>
                </a:cubicBezTo>
                <a:cubicBezTo>
                  <a:pt x="93567" y="81415"/>
                  <a:pt x="86048" y="56264"/>
                  <a:pt x="40739" y="0"/>
                </a:cubicBezTo>
                <a:cubicBezTo>
                  <a:pt x="-5155" y="61320"/>
                  <a:pt x="-10145" y="81350"/>
                  <a:pt x="15134" y="102028"/>
                </a:cubicBezTo>
                <a:close/>
              </a:path>
            </a:pathLst>
          </a:custGeom>
          <a:solidFill>
            <a:schemeClr val="accent1"/>
          </a:solidFill>
          <a:ln w="6482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grpSp>
        <p:nvGrpSpPr>
          <p:cNvPr id="188" name="그룹 187">
            <a:extLst>
              <a:ext uri="{FF2B5EF4-FFF2-40B4-BE49-F238E27FC236}">
                <a16:creationId xmlns:a16="http://schemas.microsoft.com/office/drawing/2014/main" id="{DBC77378-BAB4-4F89-8C19-EF2BA480548A}"/>
              </a:ext>
            </a:extLst>
          </p:cNvPr>
          <p:cNvGrpSpPr/>
          <p:nvPr/>
        </p:nvGrpSpPr>
        <p:grpSpPr>
          <a:xfrm>
            <a:off x="917326" y="1716318"/>
            <a:ext cx="1725417" cy="2612631"/>
            <a:chOff x="944477" y="1535842"/>
            <a:chExt cx="1681892" cy="2546725"/>
          </a:xfrm>
        </p:grpSpPr>
        <p:sp>
          <p:nvSpPr>
            <p:cNvPr id="189" name="자유형: 도형 188">
              <a:extLst>
                <a:ext uri="{FF2B5EF4-FFF2-40B4-BE49-F238E27FC236}">
                  <a16:creationId xmlns:a16="http://schemas.microsoft.com/office/drawing/2014/main" id="{A26E4FBB-CAF6-40BD-8C6C-42BDC1C20F34}"/>
                </a:ext>
              </a:extLst>
            </p:cNvPr>
            <p:cNvSpPr/>
            <p:nvPr/>
          </p:nvSpPr>
          <p:spPr>
            <a:xfrm>
              <a:off x="944477" y="1535842"/>
              <a:ext cx="1681892" cy="2546725"/>
            </a:xfrm>
            <a:custGeom>
              <a:avLst/>
              <a:gdLst>
                <a:gd name="connsiteX0" fmla="*/ 1258598 w 2421671"/>
                <a:gd name="connsiteY0" fmla="*/ 3653548 h 3667548"/>
                <a:gd name="connsiteX1" fmla="*/ 1258533 w 2421671"/>
                <a:gd name="connsiteY1" fmla="*/ 3667549 h 3667548"/>
                <a:gd name="connsiteX2" fmla="*/ 1335928 w 2421671"/>
                <a:gd name="connsiteY2" fmla="*/ 3666641 h 3667548"/>
                <a:gd name="connsiteX3" fmla="*/ 1434909 w 2421671"/>
                <a:gd name="connsiteY3" fmla="*/ 3562410 h 3667548"/>
                <a:gd name="connsiteX4" fmla="*/ 1434909 w 2421671"/>
                <a:gd name="connsiteY4" fmla="*/ 3454355 h 3667548"/>
                <a:gd name="connsiteX5" fmla="*/ 1476394 w 2421671"/>
                <a:gd name="connsiteY5" fmla="*/ 3447548 h 3667548"/>
                <a:gd name="connsiteX6" fmla="*/ 2381287 w 2421671"/>
                <a:gd name="connsiteY6" fmla="*/ 3148208 h 3667548"/>
                <a:gd name="connsiteX7" fmla="*/ 2421670 w 2421671"/>
                <a:gd name="connsiteY7" fmla="*/ 3073924 h 3667548"/>
                <a:gd name="connsiteX8" fmla="*/ 2421217 w 2421671"/>
                <a:gd name="connsiteY8" fmla="*/ 2078282 h 3667548"/>
                <a:gd name="connsiteX9" fmla="*/ 2420893 w 2421671"/>
                <a:gd name="connsiteY9" fmla="*/ 397035 h 3667548"/>
                <a:gd name="connsiteX10" fmla="*/ 2408188 w 2421671"/>
                <a:gd name="connsiteY10" fmla="*/ 339345 h 3667548"/>
                <a:gd name="connsiteX11" fmla="*/ 2399243 w 2421671"/>
                <a:gd name="connsiteY11" fmla="*/ 327612 h 3667548"/>
                <a:gd name="connsiteX12" fmla="*/ 132019 w 2421671"/>
                <a:gd name="connsiteY12" fmla="*/ 260782 h 3667548"/>
                <a:gd name="connsiteX13" fmla="*/ 31806 w 2421671"/>
                <a:gd name="connsiteY13" fmla="*/ 320547 h 3667548"/>
                <a:gd name="connsiteX14" fmla="*/ 693 w 2421671"/>
                <a:gd name="connsiteY14" fmla="*/ 385626 h 3667548"/>
                <a:gd name="connsiteX15" fmla="*/ 1017 w 2421671"/>
                <a:gd name="connsiteY15" fmla="*/ 3092073 h 3667548"/>
                <a:gd name="connsiteX16" fmla="*/ 7693 w 2421671"/>
                <a:gd name="connsiteY16" fmla="*/ 3132262 h 3667548"/>
                <a:gd name="connsiteX17" fmla="*/ 441925 w 2421671"/>
                <a:gd name="connsiteY17" fmla="*/ 3340336 h 3667548"/>
                <a:gd name="connsiteX18" fmla="*/ 967295 w 2421671"/>
                <a:gd name="connsiteY18" fmla="*/ 3455197 h 3667548"/>
                <a:gd name="connsiteX19" fmla="*/ 967295 w 2421671"/>
                <a:gd name="connsiteY19" fmla="*/ 3562410 h 3667548"/>
                <a:gd name="connsiteX20" fmla="*/ 1071720 w 2421671"/>
                <a:gd name="connsiteY20" fmla="*/ 3666901 h 3667548"/>
                <a:gd name="connsiteX21" fmla="*/ 1135244 w 2421671"/>
                <a:gd name="connsiteY21" fmla="*/ 3667225 h 3667548"/>
                <a:gd name="connsiteX22" fmla="*/ 1135180 w 2421671"/>
                <a:gd name="connsiteY22" fmla="*/ 3653288 h 3667548"/>
                <a:gd name="connsiteX23" fmla="*/ 1258598 w 2421671"/>
                <a:gd name="connsiteY23" fmla="*/ 3653548 h 3667548"/>
                <a:gd name="connsiteX24" fmla="*/ 620311 w 2421671"/>
                <a:gd name="connsiteY24" fmla="*/ 3324325 h 3667548"/>
                <a:gd name="connsiteX25" fmla="*/ 92349 w 2421671"/>
                <a:gd name="connsiteY25" fmla="*/ 3113983 h 3667548"/>
                <a:gd name="connsiteX26" fmla="*/ 53521 w 2421671"/>
                <a:gd name="connsiteY26" fmla="*/ 3049551 h 3667548"/>
                <a:gd name="connsiteX27" fmla="*/ 53716 w 2421671"/>
                <a:gd name="connsiteY27" fmla="*/ 401054 h 3667548"/>
                <a:gd name="connsiteX28" fmla="*/ 88459 w 2421671"/>
                <a:gd name="connsiteY28" fmla="*/ 340771 h 3667548"/>
                <a:gd name="connsiteX29" fmla="*/ 1738658 w 2421671"/>
                <a:gd name="connsiteY29" fmla="*/ 131012 h 3667548"/>
                <a:gd name="connsiteX30" fmla="*/ 2099837 w 2421671"/>
                <a:gd name="connsiteY30" fmla="*/ 251837 h 3667548"/>
                <a:gd name="connsiteX31" fmla="*/ 2269343 w 2421671"/>
                <a:gd name="connsiteY31" fmla="*/ 328714 h 3667548"/>
                <a:gd name="connsiteX32" fmla="*/ 2356526 w 2421671"/>
                <a:gd name="connsiteY32" fmla="*/ 408703 h 3667548"/>
                <a:gd name="connsiteX33" fmla="*/ 2368064 w 2421671"/>
                <a:gd name="connsiteY33" fmla="*/ 487330 h 3667548"/>
                <a:gd name="connsiteX34" fmla="*/ 2356202 w 2421671"/>
                <a:gd name="connsiteY34" fmla="*/ 3032633 h 3667548"/>
                <a:gd name="connsiteX35" fmla="*/ 2309855 w 2421671"/>
                <a:gd name="connsiteY35" fmla="*/ 3108408 h 3667548"/>
                <a:gd name="connsiteX36" fmla="*/ 1994245 w 2421671"/>
                <a:gd name="connsiteY36" fmla="*/ 3251467 h 3667548"/>
                <a:gd name="connsiteX37" fmla="*/ 1191703 w 2421671"/>
                <a:gd name="connsiteY37" fmla="*/ 3398090 h 3667548"/>
                <a:gd name="connsiteX38" fmla="*/ 620311 w 2421671"/>
                <a:gd name="connsiteY38" fmla="*/ 3324325 h 3667548"/>
                <a:gd name="connsiteX39" fmla="*/ 1063748 w 2421671"/>
                <a:gd name="connsiteY39" fmla="*/ 3614007 h 3667548"/>
                <a:gd name="connsiteX40" fmla="*/ 1020642 w 2421671"/>
                <a:gd name="connsiteY40" fmla="*/ 3570902 h 3667548"/>
                <a:gd name="connsiteX41" fmla="*/ 1020642 w 2421671"/>
                <a:gd name="connsiteY41" fmla="*/ 3460837 h 3667548"/>
                <a:gd name="connsiteX42" fmla="*/ 1387979 w 2421671"/>
                <a:gd name="connsiteY42" fmla="*/ 3460837 h 3667548"/>
                <a:gd name="connsiteX43" fmla="*/ 1387979 w 2421671"/>
                <a:gd name="connsiteY43" fmla="*/ 3570967 h 3667548"/>
                <a:gd name="connsiteX44" fmla="*/ 1345003 w 2421671"/>
                <a:gd name="connsiteY44" fmla="*/ 3614007 h 3667548"/>
                <a:gd name="connsiteX45" fmla="*/ 1063748 w 2421671"/>
                <a:gd name="connsiteY45" fmla="*/ 3614007 h 3667548"/>
                <a:gd name="connsiteX0" fmla="*/ 1135180 w 2421671"/>
                <a:gd name="connsiteY0" fmla="*/ 3653288 h 3667549"/>
                <a:gd name="connsiteX1" fmla="*/ 1258533 w 2421671"/>
                <a:gd name="connsiteY1" fmla="*/ 3667549 h 3667549"/>
                <a:gd name="connsiteX2" fmla="*/ 1335928 w 2421671"/>
                <a:gd name="connsiteY2" fmla="*/ 3666641 h 3667549"/>
                <a:gd name="connsiteX3" fmla="*/ 1434909 w 2421671"/>
                <a:gd name="connsiteY3" fmla="*/ 3562410 h 3667549"/>
                <a:gd name="connsiteX4" fmla="*/ 1434909 w 2421671"/>
                <a:gd name="connsiteY4" fmla="*/ 3454355 h 3667549"/>
                <a:gd name="connsiteX5" fmla="*/ 1476394 w 2421671"/>
                <a:gd name="connsiteY5" fmla="*/ 3447548 h 3667549"/>
                <a:gd name="connsiteX6" fmla="*/ 2381287 w 2421671"/>
                <a:gd name="connsiteY6" fmla="*/ 3148208 h 3667549"/>
                <a:gd name="connsiteX7" fmla="*/ 2421670 w 2421671"/>
                <a:gd name="connsiteY7" fmla="*/ 3073924 h 3667549"/>
                <a:gd name="connsiteX8" fmla="*/ 2421217 w 2421671"/>
                <a:gd name="connsiteY8" fmla="*/ 2078282 h 3667549"/>
                <a:gd name="connsiteX9" fmla="*/ 2420893 w 2421671"/>
                <a:gd name="connsiteY9" fmla="*/ 397035 h 3667549"/>
                <a:gd name="connsiteX10" fmla="*/ 2408188 w 2421671"/>
                <a:gd name="connsiteY10" fmla="*/ 339345 h 3667549"/>
                <a:gd name="connsiteX11" fmla="*/ 2399243 w 2421671"/>
                <a:gd name="connsiteY11" fmla="*/ 327612 h 3667549"/>
                <a:gd name="connsiteX12" fmla="*/ 132019 w 2421671"/>
                <a:gd name="connsiteY12" fmla="*/ 260782 h 3667549"/>
                <a:gd name="connsiteX13" fmla="*/ 31806 w 2421671"/>
                <a:gd name="connsiteY13" fmla="*/ 320547 h 3667549"/>
                <a:gd name="connsiteX14" fmla="*/ 693 w 2421671"/>
                <a:gd name="connsiteY14" fmla="*/ 385626 h 3667549"/>
                <a:gd name="connsiteX15" fmla="*/ 1017 w 2421671"/>
                <a:gd name="connsiteY15" fmla="*/ 3092073 h 3667549"/>
                <a:gd name="connsiteX16" fmla="*/ 7693 w 2421671"/>
                <a:gd name="connsiteY16" fmla="*/ 3132262 h 3667549"/>
                <a:gd name="connsiteX17" fmla="*/ 441925 w 2421671"/>
                <a:gd name="connsiteY17" fmla="*/ 3340336 h 3667549"/>
                <a:gd name="connsiteX18" fmla="*/ 967295 w 2421671"/>
                <a:gd name="connsiteY18" fmla="*/ 3455197 h 3667549"/>
                <a:gd name="connsiteX19" fmla="*/ 967295 w 2421671"/>
                <a:gd name="connsiteY19" fmla="*/ 3562410 h 3667549"/>
                <a:gd name="connsiteX20" fmla="*/ 1071720 w 2421671"/>
                <a:gd name="connsiteY20" fmla="*/ 3666901 h 3667549"/>
                <a:gd name="connsiteX21" fmla="*/ 1135244 w 2421671"/>
                <a:gd name="connsiteY21" fmla="*/ 3667225 h 3667549"/>
                <a:gd name="connsiteX22" fmla="*/ 1135180 w 2421671"/>
                <a:gd name="connsiteY22" fmla="*/ 3653288 h 3667549"/>
                <a:gd name="connsiteX23" fmla="*/ 620311 w 2421671"/>
                <a:gd name="connsiteY23" fmla="*/ 3324325 h 3667549"/>
                <a:gd name="connsiteX24" fmla="*/ 92349 w 2421671"/>
                <a:gd name="connsiteY24" fmla="*/ 3113983 h 3667549"/>
                <a:gd name="connsiteX25" fmla="*/ 53521 w 2421671"/>
                <a:gd name="connsiteY25" fmla="*/ 3049551 h 3667549"/>
                <a:gd name="connsiteX26" fmla="*/ 53716 w 2421671"/>
                <a:gd name="connsiteY26" fmla="*/ 401054 h 3667549"/>
                <a:gd name="connsiteX27" fmla="*/ 88459 w 2421671"/>
                <a:gd name="connsiteY27" fmla="*/ 340771 h 3667549"/>
                <a:gd name="connsiteX28" fmla="*/ 1738658 w 2421671"/>
                <a:gd name="connsiteY28" fmla="*/ 131012 h 3667549"/>
                <a:gd name="connsiteX29" fmla="*/ 2099837 w 2421671"/>
                <a:gd name="connsiteY29" fmla="*/ 251837 h 3667549"/>
                <a:gd name="connsiteX30" fmla="*/ 2269343 w 2421671"/>
                <a:gd name="connsiteY30" fmla="*/ 328714 h 3667549"/>
                <a:gd name="connsiteX31" fmla="*/ 2356526 w 2421671"/>
                <a:gd name="connsiteY31" fmla="*/ 408703 h 3667549"/>
                <a:gd name="connsiteX32" fmla="*/ 2368064 w 2421671"/>
                <a:gd name="connsiteY32" fmla="*/ 487330 h 3667549"/>
                <a:gd name="connsiteX33" fmla="*/ 2356202 w 2421671"/>
                <a:gd name="connsiteY33" fmla="*/ 3032633 h 3667549"/>
                <a:gd name="connsiteX34" fmla="*/ 2309855 w 2421671"/>
                <a:gd name="connsiteY34" fmla="*/ 3108408 h 3667549"/>
                <a:gd name="connsiteX35" fmla="*/ 1994245 w 2421671"/>
                <a:gd name="connsiteY35" fmla="*/ 3251467 h 3667549"/>
                <a:gd name="connsiteX36" fmla="*/ 1191703 w 2421671"/>
                <a:gd name="connsiteY36" fmla="*/ 3398090 h 3667549"/>
                <a:gd name="connsiteX37" fmla="*/ 620311 w 2421671"/>
                <a:gd name="connsiteY37" fmla="*/ 3324325 h 3667549"/>
                <a:gd name="connsiteX38" fmla="*/ 1063748 w 2421671"/>
                <a:gd name="connsiteY38" fmla="*/ 3614007 h 3667549"/>
                <a:gd name="connsiteX39" fmla="*/ 1020642 w 2421671"/>
                <a:gd name="connsiteY39" fmla="*/ 3570902 h 3667549"/>
                <a:gd name="connsiteX40" fmla="*/ 1020642 w 2421671"/>
                <a:gd name="connsiteY40" fmla="*/ 3460837 h 3667549"/>
                <a:gd name="connsiteX41" fmla="*/ 1387979 w 2421671"/>
                <a:gd name="connsiteY41" fmla="*/ 3460837 h 3667549"/>
                <a:gd name="connsiteX42" fmla="*/ 1387979 w 2421671"/>
                <a:gd name="connsiteY42" fmla="*/ 3570967 h 3667549"/>
                <a:gd name="connsiteX43" fmla="*/ 1345003 w 2421671"/>
                <a:gd name="connsiteY43" fmla="*/ 3614007 h 3667549"/>
                <a:gd name="connsiteX44" fmla="*/ 1063748 w 2421671"/>
                <a:gd name="connsiteY44" fmla="*/ 3614007 h 3667549"/>
                <a:gd name="connsiteX0" fmla="*/ 1135244 w 2421671"/>
                <a:gd name="connsiteY0" fmla="*/ 3667225 h 3667549"/>
                <a:gd name="connsiteX1" fmla="*/ 1258533 w 2421671"/>
                <a:gd name="connsiteY1" fmla="*/ 3667549 h 3667549"/>
                <a:gd name="connsiteX2" fmla="*/ 1335928 w 2421671"/>
                <a:gd name="connsiteY2" fmla="*/ 3666641 h 3667549"/>
                <a:gd name="connsiteX3" fmla="*/ 1434909 w 2421671"/>
                <a:gd name="connsiteY3" fmla="*/ 3562410 h 3667549"/>
                <a:gd name="connsiteX4" fmla="*/ 1434909 w 2421671"/>
                <a:gd name="connsiteY4" fmla="*/ 3454355 h 3667549"/>
                <a:gd name="connsiteX5" fmla="*/ 1476394 w 2421671"/>
                <a:gd name="connsiteY5" fmla="*/ 3447548 h 3667549"/>
                <a:gd name="connsiteX6" fmla="*/ 2381287 w 2421671"/>
                <a:gd name="connsiteY6" fmla="*/ 3148208 h 3667549"/>
                <a:gd name="connsiteX7" fmla="*/ 2421670 w 2421671"/>
                <a:gd name="connsiteY7" fmla="*/ 3073924 h 3667549"/>
                <a:gd name="connsiteX8" fmla="*/ 2421217 w 2421671"/>
                <a:gd name="connsiteY8" fmla="*/ 2078282 h 3667549"/>
                <a:gd name="connsiteX9" fmla="*/ 2420893 w 2421671"/>
                <a:gd name="connsiteY9" fmla="*/ 397035 h 3667549"/>
                <a:gd name="connsiteX10" fmla="*/ 2408188 w 2421671"/>
                <a:gd name="connsiteY10" fmla="*/ 339345 h 3667549"/>
                <a:gd name="connsiteX11" fmla="*/ 2399243 w 2421671"/>
                <a:gd name="connsiteY11" fmla="*/ 327612 h 3667549"/>
                <a:gd name="connsiteX12" fmla="*/ 132019 w 2421671"/>
                <a:gd name="connsiteY12" fmla="*/ 260782 h 3667549"/>
                <a:gd name="connsiteX13" fmla="*/ 31806 w 2421671"/>
                <a:gd name="connsiteY13" fmla="*/ 320547 h 3667549"/>
                <a:gd name="connsiteX14" fmla="*/ 693 w 2421671"/>
                <a:gd name="connsiteY14" fmla="*/ 385626 h 3667549"/>
                <a:gd name="connsiteX15" fmla="*/ 1017 w 2421671"/>
                <a:gd name="connsiteY15" fmla="*/ 3092073 h 3667549"/>
                <a:gd name="connsiteX16" fmla="*/ 7693 w 2421671"/>
                <a:gd name="connsiteY16" fmla="*/ 3132262 h 3667549"/>
                <a:gd name="connsiteX17" fmla="*/ 441925 w 2421671"/>
                <a:gd name="connsiteY17" fmla="*/ 3340336 h 3667549"/>
                <a:gd name="connsiteX18" fmla="*/ 967295 w 2421671"/>
                <a:gd name="connsiteY18" fmla="*/ 3455197 h 3667549"/>
                <a:gd name="connsiteX19" fmla="*/ 967295 w 2421671"/>
                <a:gd name="connsiteY19" fmla="*/ 3562410 h 3667549"/>
                <a:gd name="connsiteX20" fmla="*/ 1071720 w 2421671"/>
                <a:gd name="connsiteY20" fmla="*/ 3666901 h 3667549"/>
                <a:gd name="connsiteX21" fmla="*/ 1135244 w 2421671"/>
                <a:gd name="connsiteY21" fmla="*/ 3667225 h 3667549"/>
                <a:gd name="connsiteX22" fmla="*/ 620311 w 2421671"/>
                <a:gd name="connsiteY22" fmla="*/ 3324325 h 3667549"/>
                <a:gd name="connsiteX23" fmla="*/ 92349 w 2421671"/>
                <a:gd name="connsiteY23" fmla="*/ 3113983 h 3667549"/>
                <a:gd name="connsiteX24" fmla="*/ 53521 w 2421671"/>
                <a:gd name="connsiteY24" fmla="*/ 3049551 h 3667549"/>
                <a:gd name="connsiteX25" fmla="*/ 53716 w 2421671"/>
                <a:gd name="connsiteY25" fmla="*/ 401054 h 3667549"/>
                <a:gd name="connsiteX26" fmla="*/ 88459 w 2421671"/>
                <a:gd name="connsiteY26" fmla="*/ 340771 h 3667549"/>
                <a:gd name="connsiteX27" fmla="*/ 1738658 w 2421671"/>
                <a:gd name="connsiteY27" fmla="*/ 131012 h 3667549"/>
                <a:gd name="connsiteX28" fmla="*/ 2099837 w 2421671"/>
                <a:gd name="connsiteY28" fmla="*/ 251837 h 3667549"/>
                <a:gd name="connsiteX29" fmla="*/ 2269343 w 2421671"/>
                <a:gd name="connsiteY29" fmla="*/ 328714 h 3667549"/>
                <a:gd name="connsiteX30" fmla="*/ 2356526 w 2421671"/>
                <a:gd name="connsiteY30" fmla="*/ 408703 h 3667549"/>
                <a:gd name="connsiteX31" fmla="*/ 2368064 w 2421671"/>
                <a:gd name="connsiteY31" fmla="*/ 487330 h 3667549"/>
                <a:gd name="connsiteX32" fmla="*/ 2356202 w 2421671"/>
                <a:gd name="connsiteY32" fmla="*/ 3032633 h 3667549"/>
                <a:gd name="connsiteX33" fmla="*/ 2309855 w 2421671"/>
                <a:gd name="connsiteY33" fmla="*/ 3108408 h 3667549"/>
                <a:gd name="connsiteX34" fmla="*/ 1994245 w 2421671"/>
                <a:gd name="connsiteY34" fmla="*/ 3251467 h 3667549"/>
                <a:gd name="connsiteX35" fmla="*/ 1191703 w 2421671"/>
                <a:gd name="connsiteY35" fmla="*/ 3398090 h 3667549"/>
                <a:gd name="connsiteX36" fmla="*/ 620311 w 2421671"/>
                <a:gd name="connsiteY36" fmla="*/ 3324325 h 3667549"/>
                <a:gd name="connsiteX37" fmla="*/ 1063748 w 2421671"/>
                <a:gd name="connsiteY37" fmla="*/ 3614007 h 3667549"/>
                <a:gd name="connsiteX38" fmla="*/ 1020642 w 2421671"/>
                <a:gd name="connsiteY38" fmla="*/ 3570902 h 3667549"/>
                <a:gd name="connsiteX39" fmla="*/ 1020642 w 2421671"/>
                <a:gd name="connsiteY39" fmla="*/ 3460837 h 3667549"/>
                <a:gd name="connsiteX40" fmla="*/ 1387979 w 2421671"/>
                <a:gd name="connsiteY40" fmla="*/ 3460837 h 3667549"/>
                <a:gd name="connsiteX41" fmla="*/ 1387979 w 2421671"/>
                <a:gd name="connsiteY41" fmla="*/ 3570967 h 3667549"/>
                <a:gd name="connsiteX42" fmla="*/ 1345003 w 2421671"/>
                <a:gd name="connsiteY42" fmla="*/ 3614007 h 3667549"/>
                <a:gd name="connsiteX43" fmla="*/ 1063748 w 2421671"/>
                <a:gd name="connsiteY43" fmla="*/ 3614007 h 3667549"/>
                <a:gd name="connsiteX0" fmla="*/ 1071720 w 2421671"/>
                <a:gd name="connsiteY0" fmla="*/ 3666901 h 3667549"/>
                <a:gd name="connsiteX1" fmla="*/ 1258533 w 2421671"/>
                <a:gd name="connsiteY1" fmla="*/ 3667549 h 3667549"/>
                <a:gd name="connsiteX2" fmla="*/ 1335928 w 2421671"/>
                <a:gd name="connsiteY2" fmla="*/ 3666641 h 3667549"/>
                <a:gd name="connsiteX3" fmla="*/ 1434909 w 2421671"/>
                <a:gd name="connsiteY3" fmla="*/ 3562410 h 3667549"/>
                <a:gd name="connsiteX4" fmla="*/ 1434909 w 2421671"/>
                <a:gd name="connsiteY4" fmla="*/ 3454355 h 3667549"/>
                <a:gd name="connsiteX5" fmla="*/ 1476394 w 2421671"/>
                <a:gd name="connsiteY5" fmla="*/ 3447548 h 3667549"/>
                <a:gd name="connsiteX6" fmla="*/ 2381287 w 2421671"/>
                <a:gd name="connsiteY6" fmla="*/ 3148208 h 3667549"/>
                <a:gd name="connsiteX7" fmla="*/ 2421670 w 2421671"/>
                <a:gd name="connsiteY7" fmla="*/ 3073924 h 3667549"/>
                <a:gd name="connsiteX8" fmla="*/ 2421217 w 2421671"/>
                <a:gd name="connsiteY8" fmla="*/ 2078282 h 3667549"/>
                <a:gd name="connsiteX9" fmla="*/ 2420893 w 2421671"/>
                <a:gd name="connsiteY9" fmla="*/ 397035 h 3667549"/>
                <a:gd name="connsiteX10" fmla="*/ 2408188 w 2421671"/>
                <a:gd name="connsiteY10" fmla="*/ 339345 h 3667549"/>
                <a:gd name="connsiteX11" fmla="*/ 2399243 w 2421671"/>
                <a:gd name="connsiteY11" fmla="*/ 327612 h 3667549"/>
                <a:gd name="connsiteX12" fmla="*/ 132019 w 2421671"/>
                <a:gd name="connsiteY12" fmla="*/ 260782 h 3667549"/>
                <a:gd name="connsiteX13" fmla="*/ 31806 w 2421671"/>
                <a:gd name="connsiteY13" fmla="*/ 320547 h 3667549"/>
                <a:gd name="connsiteX14" fmla="*/ 693 w 2421671"/>
                <a:gd name="connsiteY14" fmla="*/ 385626 h 3667549"/>
                <a:gd name="connsiteX15" fmla="*/ 1017 w 2421671"/>
                <a:gd name="connsiteY15" fmla="*/ 3092073 h 3667549"/>
                <a:gd name="connsiteX16" fmla="*/ 7693 w 2421671"/>
                <a:gd name="connsiteY16" fmla="*/ 3132262 h 3667549"/>
                <a:gd name="connsiteX17" fmla="*/ 441925 w 2421671"/>
                <a:gd name="connsiteY17" fmla="*/ 3340336 h 3667549"/>
                <a:gd name="connsiteX18" fmla="*/ 967295 w 2421671"/>
                <a:gd name="connsiteY18" fmla="*/ 3455197 h 3667549"/>
                <a:gd name="connsiteX19" fmla="*/ 967295 w 2421671"/>
                <a:gd name="connsiteY19" fmla="*/ 3562410 h 3667549"/>
                <a:gd name="connsiteX20" fmla="*/ 1071720 w 2421671"/>
                <a:gd name="connsiteY20" fmla="*/ 3666901 h 3667549"/>
                <a:gd name="connsiteX21" fmla="*/ 620311 w 2421671"/>
                <a:gd name="connsiteY21" fmla="*/ 3324325 h 3667549"/>
                <a:gd name="connsiteX22" fmla="*/ 92349 w 2421671"/>
                <a:gd name="connsiteY22" fmla="*/ 3113983 h 3667549"/>
                <a:gd name="connsiteX23" fmla="*/ 53521 w 2421671"/>
                <a:gd name="connsiteY23" fmla="*/ 3049551 h 3667549"/>
                <a:gd name="connsiteX24" fmla="*/ 53716 w 2421671"/>
                <a:gd name="connsiteY24" fmla="*/ 401054 h 3667549"/>
                <a:gd name="connsiteX25" fmla="*/ 88459 w 2421671"/>
                <a:gd name="connsiteY25" fmla="*/ 340771 h 3667549"/>
                <a:gd name="connsiteX26" fmla="*/ 1738658 w 2421671"/>
                <a:gd name="connsiteY26" fmla="*/ 131012 h 3667549"/>
                <a:gd name="connsiteX27" fmla="*/ 2099837 w 2421671"/>
                <a:gd name="connsiteY27" fmla="*/ 251837 h 3667549"/>
                <a:gd name="connsiteX28" fmla="*/ 2269343 w 2421671"/>
                <a:gd name="connsiteY28" fmla="*/ 328714 h 3667549"/>
                <a:gd name="connsiteX29" fmla="*/ 2356526 w 2421671"/>
                <a:gd name="connsiteY29" fmla="*/ 408703 h 3667549"/>
                <a:gd name="connsiteX30" fmla="*/ 2368064 w 2421671"/>
                <a:gd name="connsiteY30" fmla="*/ 487330 h 3667549"/>
                <a:gd name="connsiteX31" fmla="*/ 2356202 w 2421671"/>
                <a:gd name="connsiteY31" fmla="*/ 3032633 h 3667549"/>
                <a:gd name="connsiteX32" fmla="*/ 2309855 w 2421671"/>
                <a:gd name="connsiteY32" fmla="*/ 3108408 h 3667549"/>
                <a:gd name="connsiteX33" fmla="*/ 1994245 w 2421671"/>
                <a:gd name="connsiteY33" fmla="*/ 3251467 h 3667549"/>
                <a:gd name="connsiteX34" fmla="*/ 1191703 w 2421671"/>
                <a:gd name="connsiteY34" fmla="*/ 3398090 h 3667549"/>
                <a:gd name="connsiteX35" fmla="*/ 620311 w 2421671"/>
                <a:gd name="connsiteY35" fmla="*/ 3324325 h 3667549"/>
                <a:gd name="connsiteX36" fmla="*/ 1063748 w 2421671"/>
                <a:gd name="connsiteY36" fmla="*/ 3614007 h 3667549"/>
                <a:gd name="connsiteX37" fmla="*/ 1020642 w 2421671"/>
                <a:gd name="connsiteY37" fmla="*/ 3570902 h 3667549"/>
                <a:gd name="connsiteX38" fmla="*/ 1020642 w 2421671"/>
                <a:gd name="connsiteY38" fmla="*/ 3460837 h 3667549"/>
                <a:gd name="connsiteX39" fmla="*/ 1387979 w 2421671"/>
                <a:gd name="connsiteY39" fmla="*/ 3460837 h 3667549"/>
                <a:gd name="connsiteX40" fmla="*/ 1387979 w 2421671"/>
                <a:gd name="connsiteY40" fmla="*/ 3570967 h 3667549"/>
                <a:gd name="connsiteX41" fmla="*/ 1345003 w 2421671"/>
                <a:gd name="connsiteY41" fmla="*/ 3614007 h 3667549"/>
                <a:gd name="connsiteX42" fmla="*/ 1063748 w 2421671"/>
                <a:gd name="connsiteY42" fmla="*/ 3614007 h 3667549"/>
                <a:gd name="connsiteX0" fmla="*/ 1071720 w 2421671"/>
                <a:gd name="connsiteY0" fmla="*/ 3666901 h 3666901"/>
                <a:gd name="connsiteX1" fmla="*/ 1335928 w 2421671"/>
                <a:gd name="connsiteY1" fmla="*/ 3666641 h 3666901"/>
                <a:gd name="connsiteX2" fmla="*/ 1434909 w 2421671"/>
                <a:gd name="connsiteY2" fmla="*/ 3562410 h 3666901"/>
                <a:gd name="connsiteX3" fmla="*/ 1434909 w 2421671"/>
                <a:gd name="connsiteY3" fmla="*/ 3454355 h 3666901"/>
                <a:gd name="connsiteX4" fmla="*/ 1476394 w 2421671"/>
                <a:gd name="connsiteY4" fmla="*/ 3447548 h 3666901"/>
                <a:gd name="connsiteX5" fmla="*/ 2381287 w 2421671"/>
                <a:gd name="connsiteY5" fmla="*/ 3148208 h 3666901"/>
                <a:gd name="connsiteX6" fmla="*/ 2421670 w 2421671"/>
                <a:gd name="connsiteY6" fmla="*/ 3073924 h 3666901"/>
                <a:gd name="connsiteX7" fmla="*/ 2421217 w 2421671"/>
                <a:gd name="connsiteY7" fmla="*/ 2078282 h 3666901"/>
                <a:gd name="connsiteX8" fmla="*/ 2420893 w 2421671"/>
                <a:gd name="connsiteY8" fmla="*/ 397035 h 3666901"/>
                <a:gd name="connsiteX9" fmla="*/ 2408188 w 2421671"/>
                <a:gd name="connsiteY9" fmla="*/ 339345 h 3666901"/>
                <a:gd name="connsiteX10" fmla="*/ 2399243 w 2421671"/>
                <a:gd name="connsiteY10" fmla="*/ 327612 h 3666901"/>
                <a:gd name="connsiteX11" fmla="*/ 132019 w 2421671"/>
                <a:gd name="connsiteY11" fmla="*/ 260782 h 3666901"/>
                <a:gd name="connsiteX12" fmla="*/ 31806 w 2421671"/>
                <a:gd name="connsiteY12" fmla="*/ 320547 h 3666901"/>
                <a:gd name="connsiteX13" fmla="*/ 693 w 2421671"/>
                <a:gd name="connsiteY13" fmla="*/ 385626 h 3666901"/>
                <a:gd name="connsiteX14" fmla="*/ 1017 w 2421671"/>
                <a:gd name="connsiteY14" fmla="*/ 3092073 h 3666901"/>
                <a:gd name="connsiteX15" fmla="*/ 7693 w 2421671"/>
                <a:gd name="connsiteY15" fmla="*/ 3132262 h 3666901"/>
                <a:gd name="connsiteX16" fmla="*/ 441925 w 2421671"/>
                <a:gd name="connsiteY16" fmla="*/ 3340336 h 3666901"/>
                <a:gd name="connsiteX17" fmla="*/ 967295 w 2421671"/>
                <a:gd name="connsiteY17" fmla="*/ 3455197 h 3666901"/>
                <a:gd name="connsiteX18" fmla="*/ 967295 w 2421671"/>
                <a:gd name="connsiteY18" fmla="*/ 3562410 h 3666901"/>
                <a:gd name="connsiteX19" fmla="*/ 1071720 w 2421671"/>
                <a:gd name="connsiteY19" fmla="*/ 3666901 h 3666901"/>
                <a:gd name="connsiteX20" fmla="*/ 620311 w 2421671"/>
                <a:gd name="connsiteY20" fmla="*/ 3324325 h 3666901"/>
                <a:gd name="connsiteX21" fmla="*/ 92349 w 2421671"/>
                <a:gd name="connsiteY21" fmla="*/ 3113983 h 3666901"/>
                <a:gd name="connsiteX22" fmla="*/ 53521 w 2421671"/>
                <a:gd name="connsiteY22" fmla="*/ 3049551 h 3666901"/>
                <a:gd name="connsiteX23" fmla="*/ 53716 w 2421671"/>
                <a:gd name="connsiteY23" fmla="*/ 401054 h 3666901"/>
                <a:gd name="connsiteX24" fmla="*/ 88459 w 2421671"/>
                <a:gd name="connsiteY24" fmla="*/ 340771 h 3666901"/>
                <a:gd name="connsiteX25" fmla="*/ 1738658 w 2421671"/>
                <a:gd name="connsiteY25" fmla="*/ 131012 h 3666901"/>
                <a:gd name="connsiteX26" fmla="*/ 2099837 w 2421671"/>
                <a:gd name="connsiteY26" fmla="*/ 251837 h 3666901"/>
                <a:gd name="connsiteX27" fmla="*/ 2269343 w 2421671"/>
                <a:gd name="connsiteY27" fmla="*/ 328714 h 3666901"/>
                <a:gd name="connsiteX28" fmla="*/ 2356526 w 2421671"/>
                <a:gd name="connsiteY28" fmla="*/ 408703 h 3666901"/>
                <a:gd name="connsiteX29" fmla="*/ 2368064 w 2421671"/>
                <a:gd name="connsiteY29" fmla="*/ 487330 h 3666901"/>
                <a:gd name="connsiteX30" fmla="*/ 2356202 w 2421671"/>
                <a:gd name="connsiteY30" fmla="*/ 3032633 h 3666901"/>
                <a:gd name="connsiteX31" fmla="*/ 2309855 w 2421671"/>
                <a:gd name="connsiteY31" fmla="*/ 3108408 h 3666901"/>
                <a:gd name="connsiteX32" fmla="*/ 1994245 w 2421671"/>
                <a:gd name="connsiteY32" fmla="*/ 3251467 h 3666901"/>
                <a:gd name="connsiteX33" fmla="*/ 1191703 w 2421671"/>
                <a:gd name="connsiteY33" fmla="*/ 3398090 h 3666901"/>
                <a:gd name="connsiteX34" fmla="*/ 620311 w 2421671"/>
                <a:gd name="connsiteY34" fmla="*/ 3324325 h 3666901"/>
                <a:gd name="connsiteX35" fmla="*/ 1063748 w 2421671"/>
                <a:gd name="connsiteY35" fmla="*/ 3614007 h 3666901"/>
                <a:gd name="connsiteX36" fmla="*/ 1020642 w 2421671"/>
                <a:gd name="connsiteY36" fmla="*/ 3570902 h 3666901"/>
                <a:gd name="connsiteX37" fmla="*/ 1020642 w 2421671"/>
                <a:gd name="connsiteY37" fmla="*/ 3460837 h 3666901"/>
                <a:gd name="connsiteX38" fmla="*/ 1387979 w 2421671"/>
                <a:gd name="connsiteY38" fmla="*/ 3460837 h 3666901"/>
                <a:gd name="connsiteX39" fmla="*/ 1387979 w 2421671"/>
                <a:gd name="connsiteY39" fmla="*/ 3570967 h 3666901"/>
                <a:gd name="connsiteX40" fmla="*/ 1345003 w 2421671"/>
                <a:gd name="connsiteY40" fmla="*/ 3614007 h 3666901"/>
                <a:gd name="connsiteX41" fmla="*/ 1063748 w 2421671"/>
                <a:gd name="connsiteY41" fmla="*/ 3614007 h 36669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2421671" h="3666901">
                  <a:moveTo>
                    <a:pt x="1071720" y="3666901"/>
                  </a:moveTo>
                  <a:lnTo>
                    <a:pt x="1335928" y="3666641"/>
                  </a:lnTo>
                  <a:cubicBezTo>
                    <a:pt x="1391026" y="3663789"/>
                    <a:pt x="1434909" y="3618350"/>
                    <a:pt x="1434909" y="3562410"/>
                  </a:cubicBezTo>
                  <a:lnTo>
                    <a:pt x="1434909" y="3454355"/>
                  </a:lnTo>
                  <a:cubicBezTo>
                    <a:pt x="1448716" y="3451956"/>
                    <a:pt x="1462523" y="3449493"/>
                    <a:pt x="1476394" y="3447548"/>
                  </a:cubicBezTo>
                  <a:cubicBezTo>
                    <a:pt x="1792653" y="3403276"/>
                    <a:pt x="2103013" y="3306046"/>
                    <a:pt x="2381287" y="3148208"/>
                  </a:cubicBezTo>
                  <a:cubicBezTo>
                    <a:pt x="2411818" y="3130901"/>
                    <a:pt x="2421800" y="3108862"/>
                    <a:pt x="2421670" y="3073924"/>
                  </a:cubicBezTo>
                  <a:cubicBezTo>
                    <a:pt x="2420504" y="2742108"/>
                    <a:pt x="2421217" y="2410227"/>
                    <a:pt x="2421217" y="2078282"/>
                  </a:cubicBezTo>
                  <a:cubicBezTo>
                    <a:pt x="2421217" y="1517910"/>
                    <a:pt x="2421152" y="957407"/>
                    <a:pt x="2420893" y="397035"/>
                  </a:cubicBezTo>
                  <a:cubicBezTo>
                    <a:pt x="2420893" y="377070"/>
                    <a:pt x="2425430" y="355679"/>
                    <a:pt x="2408188" y="339345"/>
                  </a:cubicBezTo>
                  <a:cubicBezTo>
                    <a:pt x="2405206" y="335326"/>
                    <a:pt x="2403132" y="329881"/>
                    <a:pt x="2399243" y="327612"/>
                  </a:cubicBezTo>
                  <a:cubicBezTo>
                    <a:pt x="1713248" y="-67792"/>
                    <a:pt x="838821" y="-123538"/>
                    <a:pt x="132019" y="260782"/>
                  </a:cubicBezTo>
                  <a:cubicBezTo>
                    <a:pt x="97794" y="279321"/>
                    <a:pt x="64606" y="299739"/>
                    <a:pt x="31806" y="320547"/>
                  </a:cubicBezTo>
                  <a:cubicBezTo>
                    <a:pt x="7628" y="335780"/>
                    <a:pt x="628" y="357559"/>
                    <a:pt x="693" y="385626"/>
                  </a:cubicBezTo>
                  <a:cubicBezTo>
                    <a:pt x="1082" y="1287797"/>
                    <a:pt x="822" y="2189903"/>
                    <a:pt x="1017" y="3092073"/>
                  </a:cubicBezTo>
                  <a:cubicBezTo>
                    <a:pt x="1017" y="3105556"/>
                    <a:pt x="-3845" y="3120465"/>
                    <a:pt x="7693" y="3132262"/>
                  </a:cubicBezTo>
                  <a:cubicBezTo>
                    <a:pt x="126444" y="3240642"/>
                    <a:pt x="292773" y="3290164"/>
                    <a:pt x="441925" y="3340336"/>
                  </a:cubicBezTo>
                  <a:cubicBezTo>
                    <a:pt x="485679" y="3355050"/>
                    <a:pt x="915957" y="3448456"/>
                    <a:pt x="967295" y="3455197"/>
                  </a:cubicBezTo>
                  <a:lnTo>
                    <a:pt x="967295" y="3562410"/>
                  </a:lnTo>
                  <a:cubicBezTo>
                    <a:pt x="967295" y="3620100"/>
                    <a:pt x="1014095" y="3666901"/>
                    <a:pt x="1071720" y="3666901"/>
                  </a:cubicBezTo>
                  <a:close/>
                  <a:moveTo>
                    <a:pt x="620311" y="3324325"/>
                  </a:moveTo>
                  <a:cubicBezTo>
                    <a:pt x="433110" y="3275515"/>
                    <a:pt x="266197" y="3195851"/>
                    <a:pt x="92349" y="3113983"/>
                  </a:cubicBezTo>
                  <a:cubicBezTo>
                    <a:pt x="63180" y="3100241"/>
                    <a:pt x="53456" y="3082545"/>
                    <a:pt x="53521" y="3049551"/>
                  </a:cubicBezTo>
                  <a:cubicBezTo>
                    <a:pt x="54688" y="2463056"/>
                    <a:pt x="56503" y="446817"/>
                    <a:pt x="53716" y="401054"/>
                  </a:cubicBezTo>
                  <a:cubicBezTo>
                    <a:pt x="51901" y="370847"/>
                    <a:pt x="63050" y="354059"/>
                    <a:pt x="88459" y="340771"/>
                  </a:cubicBezTo>
                  <a:cubicBezTo>
                    <a:pt x="591855" y="78313"/>
                    <a:pt x="1181656" y="-13408"/>
                    <a:pt x="1738658" y="131012"/>
                  </a:cubicBezTo>
                  <a:cubicBezTo>
                    <a:pt x="1861687" y="162903"/>
                    <a:pt x="1982447" y="203287"/>
                    <a:pt x="2099837" y="251837"/>
                  </a:cubicBezTo>
                  <a:cubicBezTo>
                    <a:pt x="2157074" y="275497"/>
                    <a:pt x="2214245" y="300388"/>
                    <a:pt x="2269343" y="328714"/>
                  </a:cubicBezTo>
                  <a:cubicBezTo>
                    <a:pt x="2323727" y="356652"/>
                    <a:pt x="2336496" y="356263"/>
                    <a:pt x="2356526" y="408703"/>
                  </a:cubicBezTo>
                  <a:cubicBezTo>
                    <a:pt x="2366184" y="434112"/>
                    <a:pt x="2367869" y="460429"/>
                    <a:pt x="2368064" y="487330"/>
                  </a:cubicBezTo>
                  <a:cubicBezTo>
                    <a:pt x="2369360" y="675568"/>
                    <a:pt x="2353868" y="2840311"/>
                    <a:pt x="2356202" y="3032633"/>
                  </a:cubicBezTo>
                  <a:cubicBezTo>
                    <a:pt x="2356656" y="3072498"/>
                    <a:pt x="2342265" y="3090907"/>
                    <a:pt x="2309855" y="3108408"/>
                  </a:cubicBezTo>
                  <a:cubicBezTo>
                    <a:pt x="2208282" y="3163311"/>
                    <a:pt x="2102689" y="3211278"/>
                    <a:pt x="1994245" y="3251467"/>
                  </a:cubicBezTo>
                  <a:cubicBezTo>
                    <a:pt x="1737880" y="3346429"/>
                    <a:pt x="1465699" y="3398155"/>
                    <a:pt x="1191703" y="3398090"/>
                  </a:cubicBezTo>
                  <a:cubicBezTo>
                    <a:pt x="999057" y="3397961"/>
                    <a:pt x="806605" y="3372940"/>
                    <a:pt x="620311" y="3324325"/>
                  </a:cubicBezTo>
                  <a:close/>
                  <a:moveTo>
                    <a:pt x="1063748" y="3614007"/>
                  </a:moveTo>
                  <a:cubicBezTo>
                    <a:pt x="1039958" y="3614007"/>
                    <a:pt x="1020642" y="3594691"/>
                    <a:pt x="1020642" y="3570902"/>
                  </a:cubicBezTo>
                  <a:lnTo>
                    <a:pt x="1020642" y="3460837"/>
                  </a:lnTo>
                  <a:lnTo>
                    <a:pt x="1387979" y="3460837"/>
                  </a:lnTo>
                  <a:lnTo>
                    <a:pt x="1387979" y="3570967"/>
                  </a:lnTo>
                  <a:cubicBezTo>
                    <a:pt x="1388044" y="3594691"/>
                    <a:pt x="1368792" y="3614007"/>
                    <a:pt x="1345003" y="3614007"/>
                  </a:cubicBezTo>
                  <a:lnTo>
                    <a:pt x="1063748" y="3614007"/>
                  </a:lnTo>
                  <a:close/>
                </a:path>
              </a:pathLst>
            </a:custGeom>
            <a:solidFill>
              <a:schemeClr val="accent1"/>
            </a:solidFill>
            <a:ln w="648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 dirty="0"/>
            </a:p>
          </p:txBody>
        </p:sp>
        <p:sp>
          <p:nvSpPr>
            <p:cNvPr id="190" name="자유형: 도형 189">
              <a:extLst>
                <a:ext uri="{FF2B5EF4-FFF2-40B4-BE49-F238E27FC236}">
                  <a16:creationId xmlns:a16="http://schemas.microsoft.com/office/drawing/2014/main" id="{E6B4094C-DEA5-45DA-A025-32DDDD251A7C}"/>
                </a:ext>
              </a:extLst>
            </p:cNvPr>
            <p:cNvSpPr/>
            <p:nvPr/>
          </p:nvSpPr>
          <p:spPr>
            <a:xfrm>
              <a:off x="981648" y="1579435"/>
              <a:ext cx="1607503" cy="2316392"/>
            </a:xfrm>
            <a:custGeom>
              <a:avLst/>
              <a:gdLst>
                <a:gd name="connsiteX0" fmla="*/ 1940659 w 2314562"/>
                <a:gd name="connsiteY0" fmla="*/ 3188699 h 3335257"/>
                <a:gd name="connsiteX1" fmla="*/ 2256269 w 2314562"/>
                <a:gd name="connsiteY1" fmla="*/ 3045640 h 3335257"/>
                <a:gd name="connsiteX2" fmla="*/ 2302616 w 2314562"/>
                <a:gd name="connsiteY2" fmla="*/ 2969865 h 3335257"/>
                <a:gd name="connsiteX3" fmla="*/ 2314478 w 2314562"/>
                <a:gd name="connsiteY3" fmla="*/ 424562 h 3335257"/>
                <a:gd name="connsiteX4" fmla="*/ 2302940 w 2314562"/>
                <a:gd name="connsiteY4" fmla="*/ 345934 h 3335257"/>
                <a:gd name="connsiteX5" fmla="*/ 2215757 w 2314562"/>
                <a:gd name="connsiteY5" fmla="*/ 265946 h 3335257"/>
                <a:gd name="connsiteX6" fmla="*/ 2046251 w 2314562"/>
                <a:gd name="connsiteY6" fmla="*/ 189069 h 3335257"/>
                <a:gd name="connsiteX7" fmla="*/ 1685072 w 2314562"/>
                <a:gd name="connsiteY7" fmla="*/ 68244 h 3335257"/>
                <a:gd name="connsiteX8" fmla="*/ 35003 w 2314562"/>
                <a:gd name="connsiteY8" fmla="*/ 278003 h 3335257"/>
                <a:gd name="connsiteX9" fmla="*/ 260 w 2314562"/>
                <a:gd name="connsiteY9" fmla="*/ 338286 h 3335257"/>
                <a:gd name="connsiteX10" fmla="*/ 0 w 2314562"/>
                <a:gd name="connsiteY10" fmla="*/ 2986783 h 3335257"/>
                <a:gd name="connsiteX11" fmla="*/ 38828 w 2314562"/>
                <a:gd name="connsiteY11" fmla="*/ 3051215 h 3335257"/>
                <a:gd name="connsiteX12" fmla="*/ 566790 w 2314562"/>
                <a:gd name="connsiteY12" fmla="*/ 3261557 h 3335257"/>
                <a:gd name="connsiteX13" fmla="*/ 1138117 w 2314562"/>
                <a:gd name="connsiteY13" fmla="*/ 3335258 h 3335257"/>
                <a:gd name="connsiteX14" fmla="*/ 1940659 w 2314562"/>
                <a:gd name="connsiteY14" fmla="*/ 3188699 h 3335257"/>
                <a:gd name="connsiteX15" fmla="*/ 739148 w 2314562"/>
                <a:gd name="connsiteY15" fmla="*/ 315663 h 3335257"/>
                <a:gd name="connsiteX16" fmla="*/ 901717 w 2314562"/>
                <a:gd name="connsiteY16" fmla="*/ 315663 h 3335257"/>
                <a:gd name="connsiteX17" fmla="*/ 901652 w 2314562"/>
                <a:gd name="connsiteY17" fmla="*/ 313589 h 3335257"/>
                <a:gd name="connsiteX18" fmla="*/ 1093326 w 2314562"/>
                <a:gd name="connsiteY18" fmla="*/ 121850 h 3335257"/>
                <a:gd name="connsiteX19" fmla="*/ 1285000 w 2314562"/>
                <a:gd name="connsiteY19" fmla="*/ 313589 h 3335257"/>
                <a:gd name="connsiteX20" fmla="*/ 1284936 w 2314562"/>
                <a:gd name="connsiteY20" fmla="*/ 315663 h 3335257"/>
                <a:gd name="connsiteX21" fmla="*/ 1444394 w 2314562"/>
                <a:gd name="connsiteY21" fmla="*/ 315663 h 3335257"/>
                <a:gd name="connsiteX22" fmla="*/ 1567099 w 2314562"/>
                <a:gd name="connsiteY22" fmla="*/ 438368 h 3335257"/>
                <a:gd name="connsiteX23" fmla="*/ 1444459 w 2314562"/>
                <a:gd name="connsiteY23" fmla="*/ 561073 h 3335257"/>
                <a:gd name="connsiteX24" fmla="*/ 739212 w 2314562"/>
                <a:gd name="connsiteY24" fmla="*/ 561073 h 3335257"/>
                <a:gd name="connsiteX25" fmla="*/ 616572 w 2314562"/>
                <a:gd name="connsiteY25" fmla="*/ 438368 h 3335257"/>
                <a:gd name="connsiteX26" fmla="*/ 739148 w 2314562"/>
                <a:gd name="connsiteY26" fmla="*/ 315663 h 3335257"/>
                <a:gd name="connsiteX27" fmla="*/ 947545 w 2314562"/>
                <a:gd name="connsiteY27" fmla="*/ 3242694 h 3335257"/>
                <a:gd name="connsiteX28" fmla="*/ 489070 w 2314562"/>
                <a:gd name="connsiteY28" fmla="*/ 3138463 h 3335257"/>
                <a:gd name="connsiteX29" fmla="*/ 110065 w 2314562"/>
                <a:gd name="connsiteY29" fmla="*/ 2949706 h 3335257"/>
                <a:gd name="connsiteX30" fmla="*/ 104232 w 2314562"/>
                <a:gd name="connsiteY30" fmla="*/ 2913277 h 3335257"/>
                <a:gd name="connsiteX31" fmla="*/ 104167 w 2314562"/>
                <a:gd name="connsiteY31" fmla="*/ 1411388 h 3335257"/>
                <a:gd name="connsiteX32" fmla="*/ 699283 w 2314562"/>
                <a:gd name="connsiteY32" fmla="*/ 1708071 h 3335257"/>
                <a:gd name="connsiteX33" fmla="*/ 1826251 w 2314562"/>
                <a:gd name="connsiteY33" fmla="*/ 1232548 h 3335257"/>
                <a:gd name="connsiteX34" fmla="*/ 2216081 w 2314562"/>
                <a:gd name="connsiteY34" fmla="*/ 1109389 h 3335257"/>
                <a:gd name="connsiteX35" fmla="*/ 2216210 w 2314562"/>
                <a:gd name="connsiteY35" fmla="*/ 1993540 h 3335257"/>
                <a:gd name="connsiteX36" fmla="*/ 2216729 w 2314562"/>
                <a:gd name="connsiteY36" fmla="*/ 2896877 h 3335257"/>
                <a:gd name="connsiteX37" fmla="*/ 2181467 w 2314562"/>
                <a:gd name="connsiteY37" fmla="*/ 2964290 h 3335257"/>
                <a:gd name="connsiteX38" fmla="*/ 1391824 w 2314562"/>
                <a:gd name="connsiteY38" fmla="*/ 3235888 h 3335257"/>
                <a:gd name="connsiteX39" fmla="*/ 947545 w 2314562"/>
                <a:gd name="connsiteY39" fmla="*/ 3242694 h 3335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2314562" h="3335257">
                  <a:moveTo>
                    <a:pt x="1940659" y="3188699"/>
                  </a:moveTo>
                  <a:cubicBezTo>
                    <a:pt x="2049103" y="3148510"/>
                    <a:pt x="2154631" y="3100543"/>
                    <a:pt x="2256269" y="3045640"/>
                  </a:cubicBezTo>
                  <a:cubicBezTo>
                    <a:pt x="2288680" y="3028139"/>
                    <a:pt x="2303070" y="3009730"/>
                    <a:pt x="2302616" y="2969865"/>
                  </a:cubicBezTo>
                  <a:cubicBezTo>
                    <a:pt x="2300283" y="2777543"/>
                    <a:pt x="2315839" y="612800"/>
                    <a:pt x="2314478" y="424562"/>
                  </a:cubicBezTo>
                  <a:cubicBezTo>
                    <a:pt x="2314348" y="397661"/>
                    <a:pt x="2312663" y="371344"/>
                    <a:pt x="2302940" y="345934"/>
                  </a:cubicBezTo>
                  <a:cubicBezTo>
                    <a:pt x="2282911" y="293495"/>
                    <a:pt x="2270206" y="293819"/>
                    <a:pt x="2215757" y="265946"/>
                  </a:cubicBezTo>
                  <a:cubicBezTo>
                    <a:pt x="2160659" y="237620"/>
                    <a:pt x="2103488" y="212729"/>
                    <a:pt x="2046251" y="189069"/>
                  </a:cubicBezTo>
                  <a:cubicBezTo>
                    <a:pt x="1928861" y="140519"/>
                    <a:pt x="1808101" y="100135"/>
                    <a:pt x="1685072" y="68244"/>
                  </a:cubicBezTo>
                  <a:cubicBezTo>
                    <a:pt x="1128135" y="-76176"/>
                    <a:pt x="538334" y="15545"/>
                    <a:pt x="35003" y="278003"/>
                  </a:cubicBezTo>
                  <a:cubicBezTo>
                    <a:pt x="9594" y="291291"/>
                    <a:pt x="-1620" y="308079"/>
                    <a:pt x="260" y="338286"/>
                  </a:cubicBezTo>
                  <a:cubicBezTo>
                    <a:pt x="3047" y="383984"/>
                    <a:pt x="1167" y="2400223"/>
                    <a:pt x="0" y="2986783"/>
                  </a:cubicBezTo>
                  <a:cubicBezTo>
                    <a:pt x="-65" y="3019777"/>
                    <a:pt x="9659" y="3037473"/>
                    <a:pt x="38828" y="3051215"/>
                  </a:cubicBezTo>
                  <a:cubicBezTo>
                    <a:pt x="212676" y="3133083"/>
                    <a:pt x="379589" y="3212747"/>
                    <a:pt x="566790" y="3261557"/>
                  </a:cubicBezTo>
                  <a:cubicBezTo>
                    <a:pt x="753084" y="3310108"/>
                    <a:pt x="945536" y="3335193"/>
                    <a:pt x="1138117" y="3335258"/>
                  </a:cubicBezTo>
                  <a:cubicBezTo>
                    <a:pt x="1412113" y="3335387"/>
                    <a:pt x="1684294" y="3283661"/>
                    <a:pt x="1940659" y="3188699"/>
                  </a:cubicBezTo>
                  <a:close/>
                  <a:moveTo>
                    <a:pt x="739148" y="315663"/>
                  </a:moveTo>
                  <a:lnTo>
                    <a:pt x="901717" y="315663"/>
                  </a:lnTo>
                  <a:cubicBezTo>
                    <a:pt x="901717" y="314950"/>
                    <a:pt x="901652" y="314302"/>
                    <a:pt x="901652" y="313589"/>
                  </a:cubicBezTo>
                  <a:cubicBezTo>
                    <a:pt x="901652" y="207673"/>
                    <a:pt x="987410" y="121850"/>
                    <a:pt x="1093326" y="121850"/>
                  </a:cubicBezTo>
                  <a:cubicBezTo>
                    <a:pt x="1199178" y="121850"/>
                    <a:pt x="1285000" y="207673"/>
                    <a:pt x="1285000" y="313589"/>
                  </a:cubicBezTo>
                  <a:cubicBezTo>
                    <a:pt x="1285000" y="314302"/>
                    <a:pt x="1284936" y="314950"/>
                    <a:pt x="1284936" y="315663"/>
                  </a:cubicBezTo>
                  <a:lnTo>
                    <a:pt x="1444394" y="315663"/>
                  </a:lnTo>
                  <a:cubicBezTo>
                    <a:pt x="1512066" y="315663"/>
                    <a:pt x="1567034" y="370631"/>
                    <a:pt x="1567099" y="438368"/>
                  </a:cubicBezTo>
                  <a:cubicBezTo>
                    <a:pt x="1567099" y="506171"/>
                    <a:pt x="1512196" y="561073"/>
                    <a:pt x="1444459" y="561073"/>
                  </a:cubicBezTo>
                  <a:lnTo>
                    <a:pt x="739212" y="561073"/>
                  </a:lnTo>
                  <a:cubicBezTo>
                    <a:pt x="671475" y="561073"/>
                    <a:pt x="616572" y="506171"/>
                    <a:pt x="616572" y="438368"/>
                  </a:cubicBezTo>
                  <a:cubicBezTo>
                    <a:pt x="616443" y="370566"/>
                    <a:pt x="671345" y="315663"/>
                    <a:pt x="739148" y="315663"/>
                  </a:cubicBezTo>
                  <a:close/>
                  <a:moveTo>
                    <a:pt x="947545" y="3242694"/>
                  </a:moveTo>
                  <a:cubicBezTo>
                    <a:pt x="902754" y="3236536"/>
                    <a:pt x="527250" y="3151816"/>
                    <a:pt x="489070" y="3138463"/>
                  </a:cubicBezTo>
                  <a:cubicBezTo>
                    <a:pt x="358846" y="3092959"/>
                    <a:pt x="213713" y="3048038"/>
                    <a:pt x="110065" y="2949706"/>
                  </a:cubicBezTo>
                  <a:cubicBezTo>
                    <a:pt x="100018" y="2938946"/>
                    <a:pt x="104232" y="2925528"/>
                    <a:pt x="104232" y="2913277"/>
                  </a:cubicBezTo>
                  <a:cubicBezTo>
                    <a:pt x="104167" y="2412669"/>
                    <a:pt x="104167" y="1911996"/>
                    <a:pt x="104167" y="1411388"/>
                  </a:cubicBezTo>
                  <a:cubicBezTo>
                    <a:pt x="249105" y="1545890"/>
                    <a:pt x="464568" y="1699579"/>
                    <a:pt x="699283" y="1708071"/>
                  </a:cubicBezTo>
                  <a:cubicBezTo>
                    <a:pt x="1120940" y="1723433"/>
                    <a:pt x="1550245" y="1462661"/>
                    <a:pt x="1826251" y="1232548"/>
                  </a:cubicBezTo>
                  <a:cubicBezTo>
                    <a:pt x="1931325" y="1144911"/>
                    <a:pt x="2076587" y="1114056"/>
                    <a:pt x="2216081" y="1109389"/>
                  </a:cubicBezTo>
                  <a:cubicBezTo>
                    <a:pt x="2216146" y="1404128"/>
                    <a:pt x="2216210" y="1698866"/>
                    <a:pt x="2216210" y="1993540"/>
                  </a:cubicBezTo>
                  <a:cubicBezTo>
                    <a:pt x="2216210" y="2294566"/>
                    <a:pt x="2215692" y="2595722"/>
                    <a:pt x="2216729" y="2896877"/>
                  </a:cubicBezTo>
                  <a:cubicBezTo>
                    <a:pt x="2216794" y="2928574"/>
                    <a:pt x="2208043" y="2948604"/>
                    <a:pt x="2181467" y="2964290"/>
                  </a:cubicBezTo>
                  <a:cubicBezTo>
                    <a:pt x="1938649" y="3107544"/>
                    <a:pt x="1667830" y="3195764"/>
                    <a:pt x="1391824" y="3235888"/>
                  </a:cubicBezTo>
                  <a:cubicBezTo>
                    <a:pt x="1272425" y="3252093"/>
                    <a:pt x="1034016" y="3255269"/>
                    <a:pt x="947545" y="3242694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648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91" name="자유형: 도형 190">
              <a:extLst>
                <a:ext uri="{FF2B5EF4-FFF2-40B4-BE49-F238E27FC236}">
                  <a16:creationId xmlns:a16="http://schemas.microsoft.com/office/drawing/2014/main" id="{8F29E71A-42B0-42A7-A557-1D79E3975B6D}"/>
                </a:ext>
              </a:extLst>
            </p:cNvPr>
            <p:cNvSpPr/>
            <p:nvPr/>
          </p:nvSpPr>
          <p:spPr>
            <a:xfrm>
              <a:off x="1053430" y="2349834"/>
              <a:ext cx="1467774" cy="1486983"/>
            </a:xfrm>
            <a:custGeom>
              <a:avLst/>
              <a:gdLst>
                <a:gd name="connsiteX0" fmla="*/ 2078112 w 2113374"/>
                <a:gd name="connsiteY0" fmla="*/ 1854901 h 2141032"/>
                <a:gd name="connsiteX1" fmla="*/ 2113374 w 2113374"/>
                <a:gd name="connsiteY1" fmla="*/ 1787488 h 2141032"/>
                <a:gd name="connsiteX2" fmla="*/ 2112856 w 2113374"/>
                <a:gd name="connsiteY2" fmla="*/ 884150 h 2141032"/>
                <a:gd name="connsiteX3" fmla="*/ 2112726 w 2113374"/>
                <a:gd name="connsiteY3" fmla="*/ 0 h 2141032"/>
                <a:gd name="connsiteX4" fmla="*/ 1722896 w 2113374"/>
                <a:gd name="connsiteY4" fmla="*/ 123159 h 2141032"/>
                <a:gd name="connsiteX5" fmla="*/ 595928 w 2113374"/>
                <a:gd name="connsiteY5" fmla="*/ 598681 h 2141032"/>
                <a:gd name="connsiteX6" fmla="*/ 812 w 2113374"/>
                <a:gd name="connsiteY6" fmla="*/ 301998 h 2141032"/>
                <a:gd name="connsiteX7" fmla="*/ 877 w 2113374"/>
                <a:gd name="connsiteY7" fmla="*/ 1803887 h 2141032"/>
                <a:gd name="connsiteX8" fmla="*/ 6710 w 2113374"/>
                <a:gd name="connsiteY8" fmla="*/ 1840317 h 2141032"/>
                <a:gd name="connsiteX9" fmla="*/ 385715 w 2113374"/>
                <a:gd name="connsiteY9" fmla="*/ 2029074 h 2141032"/>
                <a:gd name="connsiteX10" fmla="*/ 844190 w 2113374"/>
                <a:gd name="connsiteY10" fmla="*/ 2133305 h 2141032"/>
                <a:gd name="connsiteX11" fmla="*/ 1288534 w 2113374"/>
                <a:gd name="connsiteY11" fmla="*/ 2126434 h 2141032"/>
                <a:gd name="connsiteX12" fmla="*/ 2078112 w 2113374"/>
                <a:gd name="connsiteY12" fmla="*/ 1854901 h 2141032"/>
                <a:gd name="connsiteX13" fmla="*/ 542192 w 2113374"/>
                <a:gd name="connsiteY13" fmla="*/ 2013452 h 2141032"/>
                <a:gd name="connsiteX14" fmla="*/ 81837 w 2113374"/>
                <a:gd name="connsiteY14" fmla="*/ 1822815 h 2141032"/>
                <a:gd name="connsiteX15" fmla="*/ 47936 w 2113374"/>
                <a:gd name="connsiteY15" fmla="*/ 1764412 h 2141032"/>
                <a:gd name="connsiteX16" fmla="*/ 49297 w 2113374"/>
                <a:gd name="connsiteY16" fmla="*/ 430861 h 2141032"/>
                <a:gd name="connsiteX17" fmla="*/ 588150 w 2113374"/>
                <a:gd name="connsiteY17" fmla="*/ 677438 h 2141032"/>
                <a:gd name="connsiteX18" fmla="*/ 1715053 w 2113374"/>
                <a:gd name="connsiteY18" fmla="*/ 202175 h 2141032"/>
                <a:gd name="connsiteX19" fmla="*/ 2063462 w 2113374"/>
                <a:gd name="connsiteY19" fmla="*/ 81220 h 2141032"/>
                <a:gd name="connsiteX20" fmla="*/ 2055749 w 2113374"/>
                <a:gd name="connsiteY20" fmla="*/ 1748985 h 2141032"/>
                <a:gd name="connsiteX21" fmla="*/ 2015366 w 2113374"/>
                <a:gd name="connsiteY21" fmla="*/ 1817694 h 2141032"/>
                <a:gd name="connsiteX22" fmla="*/ 1740138 w 2113374"/>
                <a:gd name="connsiteY22" fmla="*/ 1947400 h 2141032"/>
                <a:gd name="connsiteX23" fmla="*/ 1040402 w 2113374"/>
                <a:gd name="connsiteY23" fmla="*/ 2080217 h 2141032"/>
                <a:gd name="connsiteX24" fmla="*/ 542192 w 2113374"/>
                <a:gd name="connsiteY24" fmla="*/ 2013452 h 21410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113374" h="2141032">
                  <a:moveTo>
                    <a:pt x="2078112" y="1854901"/>
                  </a:moveTo>
                  <a:cubicBezTo>
                    <a:pt x="2104688" y="1839150"/>
                    <a:pt x="2113439" y="1819185"/>
                    <a:pt x="2113374" y="1787488"/>
                  </a:cubicBezTo>
                  <a:cubicBezTo>
                    <a:pt x="2112272" y="1486332"/>
                    <a:pt x="2112856" y="1185241"/>
                    <a:pt x="2112856" y="884150"/>
                  </a:cubicBezTo>
                  <a:cubicBezTo>
                    <a:pt x="2112856" y="589477"/>
                    <a:pt x="2112791" y="294803"/>
                    <a:pt x="2112726" y="0"/>
                  </a:cubicBezTo>
                  <a:cubicBezTo>
                    <a:pt x="1973167" y="4667"/>
                    <a:pt x="1827970" y="35522"/>
                    <a:pt x="1722896" y="123159"/>
                  </a:cubicBezTo>
                  <a:cubicBezTo>
                    <a:pt x="1446891" y="353271"/>
                    <a:pt x="1017585" y="614044"/>
                    <a:pt x="595928" y="598681"/>
                  </a:cubicBezTo>
                  <a:cubicBezTo>
                    <a:pt x="361213" y="590190"/>
                    <a:pt x="145750" y="436566"/>
                    <a:pt x="812" y="301998"/>
                  </a:cubicBezTo>
                  <a:cubicBezTo>
                    <a:pt x="812" y="802606"/>
                    <a:pt x="812" y="1303279"/>
                    <a:pt x="877" y="1803887"/>
                  </a:cubicBezTo>
                  <a:cubicBezTo>
                    <a:pt x="877" y="1816138"/>
                    <a:pt x="-3337" y="1829556"/>
                    <a:pt x="6710" y="1840317"/>
                  </a:cubicBezTo>
                  <a:cubicBezTo>
                    <a:pt x="110358" y="1938649"/>
                    <a:pt x="255491" y="1983570"/>
                    <a:pt x="385715" y="2029074"/>
                  </a:cubicBezTo>
                  <a:cubicBezTo>
                    <a:pt x="423895" y="2042427"/>
                    <a:pt x="799399" y="2127147"/>
                    <a:pt x="844190" y="2133305"/>
                  </a:cubicBezTo>
                  <a:cubicBezTo>
                    <a:pt x="930661" y="2145880"/>
                    <a:pt x="1169070" y="2142769"/>
                    <a:pt x="1288534" y="2126434"/>
                  </a:cubicBezTo>
                  <a:cubicBezTo>
                    <a:pt x="1564475" y="2086375"/>
                    <a:pt x="1835359" y="1998219"/>
                    <a:pt x="2078112" y="1854901"/>
                  </a:cubicBezTo>
                  <a:close/>
                  <a:moveTo>
                    <a:pt x="542192" y="2013452"/>
                  </a:moveTo>
                  <a:cubicBezTo>
                    <a:pt x="378909" y="1969244"/>
                    <a:pt x="233387" y="1897034"/>
                    <a:pt x="81837" y="1822815"/>
                  </a:cubicBezTo>
                  <a:cubicBezTo>
                    <a:pt x="56493" y="1810370"/>
                    <a:pt x="47871" y="1794294"/>
                    <a:pt x="47936" y="1764412"/>
                  </a:cubicBezTo>
                  <a:cubicBezTo>
                    <a:pt x="48455" y="1507075"/>
                    <a:pt x="49103" y="945924"/>
                    <a:pt x="49297" y="430861"/>
                  </a:cubicBezTo>
                  <a:cubicBezTo>
                    <a:pt x="190995" y="550844"/>
                    <a:pt x="382150" y="669919"/>
                    <a:pt x="588150" y="677438"/>
                  </a:cubicBezTo>
                  <a:cubicBezTo>
                    <a:pt x="1009806" y="692736"/>
                    <a:pt x="1439112" y="432158"/>
                    <a:pt x="1715053" y="202175"/>
                  </a:cubicBezTo>
                  <a:cubicBezTo>
                    <a:pt x="1809820" y="123224"/>
                    <a:pt x="1937127" y="90360"/>
                    <a:pt x="2063462" y="81220"/>
                  </a:cubicBezTo>
                  <a:cubicBezTo>
                    <a:pt x="2059962" y="725665"/>
                    <a:pt x="2054388" y="1633021"/>
                    <a:pt x="2055749" y="1748985"/>
                  </a:cubicBezTo>
                  <a:cubicBezTo>
                    <a:pt x="2056138" y="1785154"/>
                    <a:pt x="2043562" y="1801813"/>
                    <a:pt x="2015366" y="1817694"/>
                  </a:cubicBezTo>
                  <a:cubicBezTo>
                    <a:pt x="1926756" y="1867541"/>
                    <a:pt x="1834646" y="1910971"/>
                    <a:pt x="1740138" y="1947400"/>
                  </a:cubicBezTo>
                  <a:cubicBezTo>
                    <a:pt x="1516573" y="2033481"/>
                    <a:pt x="1279330" y="2080282"/>
                    <a:pt x="1040402" y="2080217"/>
                  </a:cubicBezTo>
                  <a:cubicBezTo>
                    <a:pt x="872452" y="2080217"/>
                    <a:pt x="704697" y="2057465"/>
                    <a:pt x="542192" y="2013452"/>
                  </a:cubicBezTo>
                  <a:close/>
                </a:path>
              </a:pathLst>
            </a:custGeom>
            <a:solidFill>
              <a:schemeClr val="accent1"/>
            </a:solidFill>
            <a:ln w="648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92" name="자유형: 도형 191">
              <a:extLst>
                <a:ext uri="{FF2B5EF4-FFF2-40B4-BE49-F238E27FC236}">
                  <a16:creationId xmlns:a16="http://schemas.microsoft.com/office/drawing/2014/main" id="{226F1D5A-8002-4F2C-9A9C-D721D706669E}"/>
                </a:ext>
              </a:extLst>
            </p:cNvPr>
            <p:cNvSpPr/>
            <p:nvPr/>
          </p:nvSpPr>
          <p:spPr>
            <a:xfrm>
              <a:off x="1086421" y="2398197"/>
              <a:ext cx="1408440" cy="1396383"/>
            </a:xfrm>
            <a:custGeom>
              <a:avLst/>
              <a:gdLst>
                <a:gd name="connsiteX0" fmla="*/ 1967430 w 2015526"/>
                <a:gd name="connsiteY0" fmla="*/ 1736474 h 1998996"/>
                <a:gd name="connsiteX1" fmla="*/ 2007813 w 2015526"/>
                <a:gd name="connsiteY1" fmla="*/ 1667765 h 1998996"/>
                <a:gd name="connsiteX2" fmla="*/ 2015526 w 2015526"/>
                <a:gd name="connsiteY2" fmla="*/ 0 h 1998996"/>
                <a:gd name="connsiteX3" fmla="*/ 1667117 w 2015526"/>
                <a:gd name="connsiteY3" fmla="*/ 120955 h 1998996"/>
                <a:gd name="connsiteX4" fmla="*/ 540214 w 2015526"/>
                <a:gd name="connsiteY4" fmla="*/ 596218 h 1998996"/>
                <a:gd name="connsiteX5" fmla="*/ 1362 w 2015526"/>
                <a:gd name="connsiteY5" fmla="*/ 349641 h 1998996"/>
                <a:gd name="connsiteX6" fmla="*/ 0 w 2015526"/>
                <a:gd name="connsiteY6" fmla="*/ 1683192 h 1998996"/>
                <a:gd name="connsiteX7" fmla="*/ 33901 w 2015526"/>
                <a:gd name="connsiteY7" fmla="*/ 1741595 h 1998996"/>
                <a:gd name="connsiteX8" fmla="*/ 494256 w 2015526"/>
                <a:gd name="connsiteY8" fmla="*/ 1932232 h 1998996"/>
                <a:gd name="connsiteX9" fmla="*/ 992466 w 2015526"/>
                <a:gd name="connsiteY9" fmla="*/ 1998997 h 1998996"/>
                <a:gd name="connsiteX10" fmla="*/ 1692202 w 2015526"/>
                <a:gd name="connsiteY10" fmla="*/ 1866180 h 1998996"/>
                <a:gd name="connsiteX11" fmla="*/ 1967430 w 2015526"/>
                <a:gd name="connsiteY11" fmla="*/ 1736474 h 1998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015526" h="1998996">
                  <a:moveTo>
                    <a:pt x="1967430" y="1736474"/>
                  </a:moveTo>
                  <a:cubicBezTo>
                    <a:pt x="1995627" y="1720593"/>
                    <a:pt x="2008202" y="1703999"/>
                    <a:pt x="2007813" y="1667765"/>
                  </a:cubicBezTo>
                  <a:cubicBezTo>
                    <a:pt x="2006516" y="1551801"/>
                    <a:pt x="2012026" y="644509"/>
                    <a:pt x="2015526" y="0"/>
                  </a:cubicBezTo>
                  <a:cubicBezTo>
                    <a:pt x="1889191" y="9140"/>
                    <a:pt x="1761884" y="42004"/>
                    <a:pt x="1667117" y="120955"/>
                  </a:cubicBezTo>
                  <a:cubicBezTo>
                    <a:pt x="1391111" y="350938"/>
                    <a:pt x="961806" y="611516"/>
                    <a:pt x="540214" y="596218"/>
                  </a:cubicBezTo>
                  <a:cubicBezTo>
                    <a:pt x="334214" y="588699"/>
                    <a:pt x="143059" y="469624"/>
                    <a:pt x="1362" y="349641"/>
                  </a:cubicBezTo>
                  <a:cubicBezTo>
                    <a:pt x="1102" y="864704"/>
                    <a:pt x="519" y="1425920"/>
                    <a:pt x="0" y="1683192"/>
                  </a:cubicBezTo>
                  <a:cubicBezTo>
                    <a:pt x="-64" y="1713074"/>
                    <a:pt x="8492" y="1729214"/>
                    <a:pt x="33901" y="1741595"/>
                  </a:cubicBezTo>
                  <a:cubicBezTo>
                    <a:pt x="185452" y="1815814"/>
                    <a:pt x="330973" y="1888024"/>
                    <a:pt x="494256" y="1932232"/>
                  </a:cubicBezTo>
                  <a:cubicBezTo>
                    <a:pt x="656696" y="1976245"/>
                    <a:pt x="824516" y="1998997"/>
                    <a:pt x="992466" y="1998997"/>
                  </a:cubicBezTo>
                  <a:cubicBezTo>
                    <a:pt x="1231394" y="1999062"/>
                    <a:pt x="1468701" y="1952261"/>
                    <a:pt x="1692202" y="1866180"/>
                  </a:cubicBezTo>
                  <a:cubicBezTo>
                    <a:pt x="1786710" y="1829751"/>
                    <a:pt x="1878820" y="1786321"/>
                    <a:pt x="1967430" y="1736474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1">
                    <a:lumMod val="75000"/>
                  </a:schemeClr>
                </a:gs>
              </a:gsLst>
              <a:lin ang="18900000" scaled="1"/>
            </a:gradFill>
            <a:ln w="648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93" name="자유형: 도형 192">
              <a:extLst>
                <a:ext uri="{FF2B5EF4-FFF2-40B4-BE49-F238E27FC236}">
                  <a16:creationId xmlns:a16="http://schemas.microsoft.com/office/drawing/2014/main" id="{4B14EFB4-45C4-49AF-987D-E6F85EE098D5}"/>
                </a:ext>
              </a:extLst>
            </p:cNvPr>
            <p:cNvSpPr/>
            <p:nvPr/>
          </p:nvSpPr>
          <p:spPr>
            <a:xfrm>
              <a:off x="1653330" y="3939450"/>
              <a:ext cx="255122" cy="106379"/>
            </a:xfrm>
            <a:custGeom>
              <a:avLst/>
              <a:gdLst>
                <a:gd name="connsiteX0" fmla="*/ 367337 w 367337"/>
                <a:gd name="connsiteY0" fmla="*/ 110130 h 153170"/>
                <a:gd name="connsiteX1" fmla="*/ 367337 w 367337"/>
                <a:gd name="connsiteY1" fmla="*/ 0 h 153170"/>
                <a:gd name="connsiteX2" fmla="*/ 0 w 367337"/>
                <a:gd name="connsiteY2" fmla="*/ 0 h 153170"/>
                <a:gd name="connsiteX3" fmla="*/ 0 w 367337"/>
                <a:gd name="connsiteY3" fmla="*/ 110065 h 153170"/>
                <a:gd name="connsiteX4" fmla="*/ 43106 w 367337"/>
                <a:gd name="connsiteY4" fmla="*/ 153171 h 153170"/>
                <a:gd name="connsiteX5" fmla="*/ 324297 w 367337"/>
                <a:gd name="connsiteY5" fmla="*/ 153171 h 153170"/>
                <a:gd name="connsiteX6" fmla="*/ 367337 w 367337"/>
                <a:gd name="connsiteY6" fmla="*/ 110130 h 153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67337" h="153170">
                  <a:moveTo>
                    <a:pt x="367337" y="110130"/>
                  </a:moveTo>
                  <a:lnTo>
                    <a:pt x="367337" y="0"/>
                  </a:lnTo>
                  <a:lnTo>
                    <a:pt x="0" y="0"/>
                  </a:lnTo>
                  <a:lnTo>
                    <a:pt x="0" y="110065"/>
                  </a:lnTo>
                  <a:cubicBezTo>
                    <a:pt x="0" y="133919"/>
                    <a:pt x="19252" y="153171"/>
                    <a:pt x="43106" y="153171"/>
                  </a:cubicBezTo>
                  <a:lnTo>
                    <a:pt x="324297" y="153171"/>
                  </a:lnTo>
                  <a:cubicBezTo>
                    <a:pt x="348150" y="153171"/>
                    <a:pt x="367402" y="133854"/>
                    <a:pt x="367337" y="110130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648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94" name="자유형: 도형 193">
              <a:extLst>
                <a:ext uri="{FF2B5EF4-FFF2-40B4-BE49-F238E27FC236}">
                  <a16:creationId xmlns:a16="http://schemas.microsoft.com/office/drawing/2014/main" id="{0AC1C5FD-CCB1-45BF-8917-04D82AF8B318}"/>
                </a:ext>
              </a:extLst>
            </p:cNvPr>
            <p:cNvSpPr/>
            <p:nvPr/>
          </p:nvSpPr>
          <p:spPr>
            <a:xfrm>
              <a:off x="1409778" y="1664107"/>
              <a:ext cx="660202" cy="305048"/>
            </a:xfrm>
            <a:custGeom>
              <a:avLst/>
              <a:gdLst>
                <a:gd name="connsiteX0" fmla="*/ 122705 w 950591"/>
                <a:gd name="connsiteY0" fmla="*/ 439223 h 439223"/>
                <a:gd name="connsiteX1" fmla="*/ 827951 w 950591"/>
                <a:gd name="connsiteY1" fmla="*/ 439223 h 439223"/>
                <a:gd name="connsiteX2" fmla="*/ 950591 w 950591"/>
                <a:gd name="connsiteY2" fmla="*/ 316518 h 439223"/>
                <a:gd name="connsiteX3" fmla="*/ 827886 w 950591"/>
                <a:gd name="connsiteY3" fmla="*/ 193813 h 439223"/>
                <a:gd name="connsiteX4" fmla="*/ 668428 w 950591"/>
                <a:gd name="connsiteY4" fmla="*/ 193813 h 439223"/>
                <a:gd name="connsiteX5" fmla="*/ 668493 w 950591"/>
                <a:gd name="connsiteY5" fmla="*/ 191739 h 439223"/>
                <a:gd name="connsiteX6" fmla="*/ 476819 w 950591"/>
                <a:gd name="connsiteY6" fmla="*/ 0 h 439223"/>
                <a:gd name="connsiteX7" fmla="*/ 285145 w 950591"/>
                <a:gd name="connsiteY7" fmla="*/ 191739 h 439223"/>
                <a:gd name="connsiteX8" fmla="*/ 285210 w 950591"/>
                <a:gd name="connsiteY8" fmla="*/ 193813 h 439223"/>
                <a:gd name="connsiteX9" fmla="*/ 122640 w 950591"/>
                <a:gd name="connsiteY9" fmla="*/ 193813 h 439223"/>
                <a:gd name="connsiteX10" fmla="*/ 0 w 950591"/>
                <a:gd name="connsiteY10" fmla="*/ 316518 h 439223"/>
                <a:gd name="connsiteX11" fmla="*/ 122705 w 950591"/>
                <a:gd name="connsiteY11" fmla="*/ 439223 h 439223"/>
                <a:gd name="connsiteX12" fmla="*/ 121538 w 950591"/>
                <a:gd name="connsiteY12" fmla="*/ 236400 h 439223"/>
                <a:gd name="connsiteX13" fmla="*/ 331686 w 950591"/>
                <a:gd name="connsiteY13" fmla="*/ 236400 h 439223"/>
                <a:gd name="connsiteX14" fmla="*/ 324621 w 950591"/>
                <a:gd name="connsiteY14" fmla="*/ 190572 h 439223"/>
                <a:gd name="connsiteX15" fmla="*/ 476236 w 950591"/>
                <a:gd name="connsiteY15" fmla="*/ 38633 h 439223"/>
                <a:gd name="connsiteX16" fmla="*/ 627851 w 950591"/>
                <a:gd name="connsiteY16" fmla="*/ 190572 h 439223"/>
                <a:gd name="connsiteX17" fmla="*/ 620785 w 950591"/>
                <a:gd name="connsiteY17" fmla="*/ 236400 h 439223"/>
                <a:gd name="connsiteX18" fmla="*/ 830933 w 950591"/>
                <a:gd name="connsiteY18" fmla="*/ 236400 h 439223"/>
                <a:gd name="connsiteX19" fmla="*/ 910014 w 950591"/>
                <a:gd name="connsiteY19" fmla="*/ 315611 h 439223"/>
                <a:gd name="connsiteX20" fmla="*/ 830933 w 950591"/>
                <a:gd name="connsiteY20" fmla="*/ 394821 h 439223"/>
                <a:gd name="connsiteX21" fmla="*/ 121538 w 950591"/>
                <a:gd name="connsiteY21" fmla="*/ 394821 h 439223"/>
                <a:gd name="connsiteX22" fmla="*/ 42457 w 950591"/>
                <a:gd name="connsiteY22" fmla="*/ 315611 h 439223"/>
                <a:gd name="connsiteX23" fmla="*/ 121538 w 950591"/>
                <a:gd name="connsiteY23" fmla="*/ 236400 h 439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950591" h="439223">
                  <a:moveTo>
                    <a:pt x="122705" y="439223"/>
                  </a:moveTo>
                  <a:lnTo>
                    <a:pt x="827951" y="439223"/>
                  </a:lnTo>
                  <a:cubicBezTo>
                    <a:pt x="895688" y="439223"/>
                    <a:pt x="950591" y="384320"/>
                    <a:pt x="950591" y="316518"/>
                  </a:cubicBezTo>
                  <a:cubicBezTo>
                    <a:pt x="950527" y="248781"/>
                    <a:pt x="895559" y="193813"/>
                    <a:pt x="827886" y="193813"/>
                  </a:cubicBezTo>
                  <a:lnTo>
                    <a:pt x="668428" y="193813"/>
                  </a:lnTo>
                  <a:cubicBezTo>
                    <a:pt x="668428" y="193100"/>
                    <a:pt x="668493" y="192452"/>
                    <a:pt x="668493" y="191739"/>
                  </a:cubicBezTo>
                  <a:cubicBezTo>
                    <a:pt x="668493" y="85822"/>
                    <a:pt x="582736" y="0"/>
                    <a:pt x="476819" y="0"/>
                  </a:cubicBezTo>
                  <a:cubicBezTo>
                    <a:pt x="370967" y="0"/>
                    <a:pt x="285145" y="85822"/>
                    <a:pt x="285145" y="191739"/>
                  </a:cubicBezTo>
                  <a:cubicBezTo>
                    <a:pt x="285145" y="192452"/>
                    <a:pt x="285210" y="193100"/>
                    <a:pt x="285210" y="193813"/>
                  </a:cubicBezTo>
                  <a:lnTo>
                    <a:pt x="122640" y="193813"/>
                  </a:lnTo>
                  <a:cubicBezTo>
                    <a:pt x="54903" y="193813"/>
                    <a:pt x="0" y="248716"/>
                    <a:pt x="0" y="316518"/>
                  </a:cubicBezTo>
                  <a:cubicBezTo>
                    <a:pt x="0" y="384255"/>
                    <a:pt x="54903" y="439223"/>
                    <a:pt x="122705" y="439223"/>
                  </a:cubicBezTo>
                  <a:close/>
                  <a:moveTo>
                    <a:pt x="121538" y="236400"/>
                  </a:moveTo>
                  <a:lnTo>
                    <a:pt x="331686" y="236400"/>
                  </a:lnTo>
                  <a:cubicBezTo>
                    <a:pt x="327084" y="221945"/>
                    <a:pt x="324621" y="206583"/>
                    <a:pt x="324621" y="190572"/>
                  </a:cubicBezTo>
                  <a:cubicBezTo>
                    <a:pt x="324621" y="106630"/>
                    <a:pt x="392488" y="38633"/>
                    <a:pt x="476236" y="38633"/>
                  </a:cubicBezTo>
                  <a:cubicBezTo>
                    <a:pt x="559984" y="38633"/>
                    <a:pt x="627851" y="106630"/>
                    <a:pt x="627851" y="190572"/>
                  </a:cubicBezTo>
                  <a:cubicBezTo>
                    <a:pt x="627851" y="206583"/>
                    <a:pt x="625323" y="221945"/>
                    <a:pt x="620785" y="236400"/>
                  </a:cubicBezTo>
                  <a:lnTo>
                    <a:pt x="830933" y="236400"/>
                  </a:lnTo>
                  <a:cubicBezTo>
                    <a:pt x="874622" y="236400"/>
                    <a:pt x="910014" y="271922"/>
                    <a:pt x="910014" y="315611"/>
                  </a:cubicBezTo>
                  <a:cubicBezTo>
                    <a:pt x="910014" y="359364"/>
                    <a:pt x="874687" y="394821"/>
                    <a:pt x="830933" y="394821"/>
                  </a:cubicBezTo>
                  <a:lnTo>
                    <a:pt x="121538" y="394821"/>
                  </a:lnTo>
                  <a:cubicBezTo>
                    <a:pt x="77914" y="394821"/>
                    <a:pt x="42457" y="359300"/>
                    <a:pt x="42457" y="315611"/>
                  </a:cubicBezTo>
                  <a:cubicBezTo>
                    <a:pt x="42457" y="271922"/>
                    <a:pt x="77849" y="236400"/>
                    <a:pt x="121538" y="236400"/>
                  </a:cubicBezTo>
                  <a:close/>
                </a:path>
              </a:pathLst>
            </a:custGeom>
            <a:solidFill>
              <a:schemeClr val="accent1"/>
            </a:solidFill>
            <a:ln w="648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95" name="자유형: 도형 194">
              <a:extLst>
                <a:ext uri="{FF2B5EF4-FFF2-40B4-BE49-F238E27FC236}">
                  <a16:creationId xmlns:a16="http://schemas.microsoft.com/office/drawing/2014/main" id="{C97A67FD-AAAD-4342-BCF0-9295FFC328B5}"/>
                </a:ext>
              </a:extLst>
            </p:cNvPr>
            <p:cNvSpPr/>
            <p:nvPr/>
          </p:nvSpPr>
          <p:spPr>
            <a:xfrm>
              <a:off x="1439265" y="1690983"/>
              <a:ext cx="602532" cy="247379"/>
            </a:xfrm>
            <a:custGeom>
              <a:avLst/>
              <a:gdLst>
                <a:gd name="connsiteX0" fmla="*/ 79081 w 867556"/>
                <a:gd name="connsiteY0" fmla="*/ 356188 h 356188"/>
                <a:gd name="connsiteX1" fmla="*/ 788476 w 867556"/>
                <a:gd name="connsiteY1" fmla="*/ 356188 h 356188"/>
                <a:gd name="connsiteX2" fmla="*/ 867556 w 867556"/>
                <a:gd name="connsiteY2" fmla="*/ 276978 h 356188"/>
                <a:gd name="connsiteX3" fmla="*/ 788476 w 867556"/>
                <a:gd name="connsiteY3" fmla="*/ 197767 h 356188"/>
                <a:gd name="connsiteX4" fmla="*/ 578328 w 867556"/>
                <a:gd name="connsiteY4" fmla="*/ 197767 h 356188"/>
                <a:gd name="connsiteX5" fmla="*/ 585393 w 867556"/>
                <a:gd name="connsiteY5" fmla="*/ 151939 h 356188"/>
                <a:gd name="connsiteX6" fmla="*/ 433778 w 867556"/>
                <a:gd name="connsiteY6" fmla="*/ 0 h 356188"/>
                <a:gd name="connsiteX7" fmla="*/ 282163 w 867556"/>
                <a:gd name="connsiteY7" fmla="*/ 151939 h 356188"/>
                <a:gd name="connsiteX8" fmla="*/ 289229 w 867556"/>
                <a:gd name="connsiteY8" fmla="*/ 197767 h 356188"/>
                <a:gd name="connsiteX9" fmla="*/ 79081 w 867556"/>
                <a:gd name="connsiteY9" fmla="*/ 197767 h 356188"/>
                <a:gd name="connsiteX10" fmla="*/ 0 w 867556"/>
                <a:gd name="connsiteY10" fmla="*/ 276978 h 356188"/>
                <a:gd name="connsiteX11" fmla="*/ 79081 w 867556"/>
                <a:gd name="connsiteY11" fmla="*/ 356188 h 3561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67556" h="356188">
                  <a:moveTo>
                    <a:pt x="79081" y="356188"/>
                  </a:moveTo>
                  <a:lnTo>
                    <a:pt x="788476" y="356188"/>
                  </a:lnTo>
                  <a:cubicBezTo>
                    <a:pt x="832164" y="356188"/>
                    <a:pt x="867556" y="320667"/>
                    <a:pt x="867556" y="276978"/>
                  </a:cubicBezTo>
                  <a:cubicBezTo>
                    <a:pt x="867556" y="233224"/>
                    <a:pt x="832229" y="197767"/>
                    <a:pt x="788476" y="197767"/>
                  </a:cubicBezTo>
                  <a:lnTo>
                    <a:pt x="578328" y="197767"/>
                  </a:lnTo>
                  <a:cubicBezTo>
                    <a:pt x="582865" y="183312"/>
                    <a:pt x="585393" y="167950"/>
                    <a:pt x="585393" y="151939"/>
                  </a:cubicBezTo>
                  <a:cubicBezTo>
                    <a:pt x="585393" y="67997"/>
                    <a:pt x="517526" y="0"/>
                    <a:pt x="433778" y="0"/>
                  </a:cubicBezTo>
                  <a:cubicBezTo>
                    <a:pt x="350030" y="0"/>
                    <a:pt x="282163" y="67997"/>
                    <a:pt x="282163" y="151939"/>
                  </a:cubicBezTo>
                  <a:cubicBezTo>
                    <a:pt x="282163" y="167950"/>
                    <a:pt x="284626" y="183312"/>
                    <a:pt x="289229" y="197767"/>
                  </a:cubicBezTo>
                  <a:lnTo>
                    <a:pt x="79081" y="197767"/>
                  </a:lnTo>
                  <a:cubicBezTo>
                    <a:pt x="35392" y="197767"/>
                    <a:pt x="0" y="233289"/>
                    <a:pt x="0" y="276978"/>
                  </a:cubicBezTo>
                  <a:cubicBezTo>
                    <a:pt x="0" y="320667"/>
                    <a:pt x="35457" y="356188"/>
                    <a:pt x="79081" y="356188"/>
                  </a:cubicBezTo>
                  <a:close/>
                </a:path>
              </a:pathLst>
            </a:custGeom>
            <a:solidFill>
              <a:srgbClr val="FFFFFF"/>
            </a:solidFill>
            <a:ln w="648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96" name="자유형: 도형 195">
              <a:extLst>
                <a:ext uri="{FF2B5EF4-FFF2-40B4-BE49-F238E27FC236}">
                  <a16:creationId xmlns:a16="http://schemas.microsoft.com/office/drawing/2014/main" id="{41216BDC-6FD5-481E-A10C-47FBDD6FEFB8}"/>
                </a:ext>
              </a:extLst>
            </p:cNvPr>
            <p:cNvSpPr/>
            <p:nvPr/>
          </p:nvSpPr>
          <p:spPr>
            <a:xfrm>
              <a:off x="1409778" y="3331778"/>
              <a:ext cx="701107" cy="216401"/>
            </a:xfrm>
            <a:custGeom>
              <a:avLst/>
              <a:gdLst/>
              <a:ahLst/>
              <a:cxnLst/>
              <a:rect l="l" t="t" r="r" b="b"/>
              <a:pathLst>
                <a:path w="1062484" h="327942">
                  <a:moveTo>
                    <a:pt x="721742" y="148456"/>
                  </a:moveTo>
                  <a:cubicBezTo>
                    <a:pt x="709538" y="148456"/>
                    <a:pt x="700050" y="152028"/>
                    <a:pt x="693279" y="159171"/>
                  </a:cubicBezTo>
                  <a:cubicBezTo>
                    <a:pt x="686507" y="166315"/>
                    <a:pt x="683121" y="176361"/>
                    <a:pt x="683121" y="189309"/>
                  </a:cubicBezTo>
                  <a:lnTo>
                    <a:pt x="683121" y="227707"/>
                  </a:lnTo>
                  <a:cubicBezTo>
                    <a:pt x="683121" y="240803"/>
                    <a:pt x="686470" y="250961"/>
                    <a:pt x="693167" y="258179"/>
                  </a:cubicBezTo>
                  <a:cubicBezTo>
                    <a:pt x="699864" y="265397"/>
                    <a:pt x="709389" y="269006"/>
                    <a:pt x="721742" y="269006"/>
                  </a:cubicBezTo>
                  <a:cubicBezTo>
                    <a:pt x="734095" y="269006"/>
                    <a:pt x="743694" y="265397"/>
                    <a:pt x="750540" y="258179"/>
                  </a:cubicBezTo>
                  <a:cubicBezTo>
                    <a:pt x="757386" y="250961"/>
                    <a:pt x="760809" y="240803"/>
                    <a:pt x="760809" y="227707"/>
                  </a:cubicBezTo>
                  <a:lnTo>
                    <a:pt x="760809" y="189309"/>
                  </a:lnTo>
                  <a:cubicBezTo>
                    <a:pt x="760809" y="176361"/>
                    <a:pt x="757386" y="166315"/>
                    <a:pt x="750540" y="159171"/>
                  </a:cubicBezTo>
                  <a:cubicBezTo>
                    <a:pt x="743694" y="152028"/>
                    <a:pt x="734095" y="148456"/>
                    <a:pt x="721742" y="148456"/>
                  </a:cubicBezTo>
                  <a:close/>
                  <a:moveTo>
                    <a:pt x="474092" y="148456"/>
                  </a:moveTo>
                  <a:cubicBezTo>
                    <a:pt x="461888" y="148456"/>
                    <a:pt x="452400" y="152028"/>
                    <a:pt x="445629" y="159171"/>
                  </a:cubicBezTo>
                  <a:cubicBezTo>
                    <a:pt x="438857" y="166315"/>
                    <a:pt x="435471" y="176361"/>
                    <a:pt x="435471" y="189309"/>
                  </a:cubicBezTo>
                  <a:lnTo>
                    <a:pt x="435471" y="227707"/>
                  </a:lnTo>
                  <a:cubicBezTo>
                    <a:pt x="435471" y="240803"/>
                    <a:pt x="438820" y="250961"/>
                    <a:pt x="445517" y="258179"/>
                  </a:cubicBezTo>
                  <a:cubicBezTo>
                    <a:pt x="452214" y="265397"/>
                    <a:pt x="461739" y="269006"/>
                    <a:pt x="474092" y="269006"/>
                  </a:cubicBezTo>
                  <a:cubicBezTo>
                    <a:pt x="486445" y="269006"/>
                    <a:pt x="496044" y="265397"/>
                    <a:pt x="502890" y="258179"/>
                  </a:cubicBezTo>
                  <a:cubicBezTo>
                    <a:pt x="509736" y="250961"/>
                    <a:pt x="513159" y="240803"/>
                    <a:pt x="513159" y="227707"/>
                  </a:cubicBezTo>
                  <a:lnTo>
                    <a:pt x="513159" y="189309"/>
                  </a:lnTo>
                  <a:cubicBezTo>
                    <a:pt x="513159" y="176361"/>
                    <a:pt x="509736" y="166315"/>
                    <a:pt x="502890" y="159171"/>
                  </a:cubicBezTo>
                  <a:cubicBezTo>
                    <a:pt x="496044" y="152028"/>
                    <a:pt x="486445" y="148456"/>
                    <a:pt x="474092" y="148456"/>
                  </a:cubicBezTo>
                  <a:close/>
                  <a:moveTo>
                    <a:pt x="966936" y="146223"/>
                  </a:moveTo>
                  <a:cubicBezTo>
                    <a:pt x="955477" y="146223"/>
                    <a:pt x="946584" y="150130"/>
                    <a:pt x="940259" y="157943"/>
                  </a:cubicBezTo>
                  <a:cubicBezTo>
                    <a:pt x="933934" y="165757"/>
                    <a:pt x="930771" y="176733"/>
                    <a:pt x="930771" y="190872"/>
                  </a:cubicBezTo>
                  <a:lnTo>
                    <a:pt x="930771" y="227707"/>
                  </a:lnTo>
                  <a:cubicBezTo>
                    <a:pt x="930771" y="241548"/>
                    <a:pt x="933934" y="252263"/>
                    <a:pt x="940259" y="259853"/>
                  </a:cubicBezTo>
                  <a:cubicBezTo>
                    <a:pt x="946584" y="267444"/>
                    <a:pt x="955477" y="271239"/>
                    <a:pt x="966936" y="271239"/>
                  </a:cubicBezTo>
                  <a:cubicBezTo>
                    <a:pt x="974229" y="271239"/>
                    <a:pt x="980443" y="269825"/>
                    <a:pt x="985577" y="266997"/>
                  </a:cubicBezTo>
                  <a:cubicBezTo>
                    <a:pt x="990712" y="264170"/>
                    <a:pt x="994618" y="260077"/>
                    <a:pt x="997297" y="254719"/>
                  </a:cubicBezTo>
                  <a:cubicBezTo>
                    <a:pt x="999976" y="249361"/>
                    <a:pt x="1001316" y="242887"/>
                    <a:pt x="1001316" y="235297"/>
                  </a:cubicBezTo>
                  <a:lnTo>
                    <a:pt x="1001316" y="183281"/>
                  </a:lnTo>
                  <a:cubicBezTo>
                    <a:pt x="1001316" y="175394"/>
                    <a:pt x="999976" y="168696"/>
                    <a:pt x="997297" y="163190"/>
                  </a:cubicBezTo>
                  <a:cubicBezTo>
                    <a:pt x="994618" y="157683"/>
                    <a:pt x="990712" y="153479"/>
                    <a:pt x="985577" y="150576"/>
                  </a:cubicBezTo>
                  <a:cubicBezTo>
                    <a:pt x="980443" y="147674"/>
                    <a:pt x="974229" y="146223"/>
                    <a:pt x="966936" y="146223"/>
                  </a:cubicBezTo>
                  <a:close/>
                  <a:moveTo>
                    <a:pt x="95548" y="146223"/>
                  </a:moveTo>
                  <a:cubicBezTo>
                    <a:pt x="88255" y="146223"/>
                    <a:pt x="82042" y="147674"/>
                    <a:pt x="76907" y="150576"/>
                  </a:cubicBezTo>
                  <a:cubicBezTo>
                    <a:pt x="71772" y="153479"/>
                    <a:pt x="67866" y="157683"/>
                    <a:pt x="65187" y="163190"/>
                  </a:cubicBezTo>
                  <a:cubicBezTo>
                    <a:pt x="62508" y="168696"/>
                    <a:pt x="61168" y="175394"/>
                    <a:pt x="61168" y="183281"/>
                  </a:cubicBezTo>
                  <a:lnTo>
                    <a:pt x="61168" y="235297"/>
                  </a:lnTo>
                  <a:cubicBezTo>
                    <a:pt x="61168" y="242887"/>
                    <a:pt x="62508" y="249361"/>
                    <a:pt x="65187" y="254719"/>
                  </a:cubicBezTo>
                  <a:cubicBezTo>
                    <a:pt x="67866" y="260077"/>
                    <a:pt x="71772" y="264170"/>
                    <a:pt x="76907" y="266997"/>
                  </a:cubicBezTo>
                  <a:cubicBezTo>
                    <a:pt x="82042" y="269825"/>
                    <a:pt x="88255" y="271239"/>
                    <a:pt x="95548" y="271239"/>
                  </a:cubicBezTo>
                  <a:cubicBezTo>
                    <a:pt x="107007" y="271239"/>
                    <a:pt x="115900" y="267444"/>
                    <a:pt x="122225" y="259853"/>
                  </a:cubicBezTo>
                  <a:cubicBezTo>
                    <a:pt x="128550" y="252263"/>
                    <a:pt x="131713" y="241548"/>
                    <a:pt x="131713" y="227707"/>
                  </a:cubicBezTo>
                  <a:lnTo>
                    <a:pt x="131713" y="190872"/>
                  </a:lnTo>
                  <a:cubicBezTo>
                    <a:pt x="131713" y="176733"/>
                    <a:pt x="128550" y="165757"/>
                    <a:pt x="122225" y="157943"/>
                  </a:cubicBezTo>
                  <a:cubicBezTo>
                    <a:pt x="115900" y="150130"/>
                    <a:pt x="107007" y="146223"/>
                    <a:pt x="95548" y="146223"/>
                  </a:cubicBezTo>
                  <a:close/>
                  <a:moveTo>
                    <a:pt x="721965" y="89520"/>
                  </a:moveTo>
                  <a:cubicBezTo>
                    <a:pt x="743099" y="89520"/>
                    <a:pt x="761144" y="93426"/>
                    <a:pt x="776102" y="101240"/>
                  </a:cubicBezTo>
                  <a:cubicBezTo>
                    <a:pt x="791059" y="109053"/>
                    <a:pt x="802444" y="120439"/>
                    <a:pt x="810258" y="135396"/>
                  </a:cubicBezTo>
                  <a:cubicBezTo>
                    <a:pt x="818071" y="150353"/>
                    <a:pt x="821978" y="168324"/>
                    <a:pt x="821978" y="189309"/>
                  </a:cubicBezTo>
                  <a:lnTo>
                    <a:pt x="821978" y="227707"/>
                  </a:lnTo>
                  <a:cubicBezTo>
                    <a:pt x="821978" y="248840"/>
                    <a:pt x="818071" y="266886"/>
                    <a:pt x="810258" y="281843"/>
                  </a:cubicBezTo>
                  <a:cubicBezTo>
                    <a:pt x="802444" y="296800"/>
                    <a:pt x="791059" y="308223"/>
                    <a:pt x="776102" y="316111"/>
                  </a:cubicBezTo>
                  <a:cubicBezTo>
                    <a:pt x="761144" y="323998"/>
                    <a:pt x="743099" y="327942"/>
                    <a:pt x="721965" y="327942"/>
                  </a:cubicBezTo>
                  <a:cubicBezTo>
                    <a:pt x="700832" y="327942"/>
                    <a:pt x="682786" y="323998"/>
                    <a:pt x="667829" y="316111"/>
                  </a:cubicBezTo>
                  <a:cubicBezTo>
                    <a:pt x="652872" y="308223"/>
                    <a:pt x="641486" y="296726"/>
                    <a:pt x="633673" y="281620"/>
                  </a:cubicBezTo>
                  <a:cubicBezTo>
                    <a:pt x="625860" y="266514"/>
                    <a:pt x="621953" y="248319"/>
                    <a:pt x="621953" y="227037"/>
                  </a:cubicBezTo>
                  <a:lnTo>
                    <a:pt x="621953" y="189309"/>
                  </a:lnTo>
                  <a:cubicBezTo>
                    <a:pt x="621953" y="168324"/>
                    <a:pt x="625860" y="150353"/>
                    <a:pt x="633673" y="135396"/>
                  </a:cubicBezTo>
                  <a:cubicBezTo>
                    <a:pt x="641486" y="120439"/>
                    <a:pt x="652872" y="109053"/>
                    <a:pt x="667829" y="101240"/>
                  </a:cubicBezTo>
                  <a:cubicBezTo>
                    <a:pt x="682786" y="93426"/>
                    <a:pt x="700832" y="89520"/>
                    <a:pt x="721965" y="89520"/>
                  </a:cubicBezTo>
                  <a:close/>
                  <a:moveTo>
                    <a:pt x="474315" y="89520"/>
                  </a:moveTo>
                  <a:cubicBezTo>
                    <a:pt x="495449" y="89520"/>
                    <a:pt x="513494" y="93426"/>
                    <a:pt x="528452" y="101240"/>
                  </a:cubicBezTo>
                  <a:cubicBezTo>
                    <a:pt x="543409" y="109053"/>
                    <a:pt x="554794" y="120439"/>
                    <a:pt x="562608" y="135396"/>
                  </a:cubicBezTo>
                  <a:cubicBezTo>
                    <a:pt x="570421" y="150353"/>
                    <a:pt x="574328" y="168324"/>
                    <a:pt x="574328" y="189309"/>
                  </a:cubicBezTo>
                  <a:lnTo>
                    <a:pt x="574328" y="227707"/>
                  </a:lnTo>
                  <a:cubicBezTo>
                    <a:pt x="574328" y="248840"/>
                    <a:pt x="570421" y="266886"/>
                    <a:pt x="562608" y="281843"/>
                  </a:cubicBezTo>
                  <a:cubicBezTo>
                    <a:pt x="554794" y="296800"/>
                    <a:pt x="543409" y="308223"/>
                    <a:pt x="528452" y="316111"/>
                  </a:cubicBezTo>
                  <a:cubicBezTo>
                    <a:pt x="513494" y="323998"/>
                    <a:pt x="495449" y="327942"/>
                    <a:pt x="474315" y="327942"/>
                  </a:cubicBezTo>
                  <a:cubicBezTo>
                    <a:pt x="453182" y="327942"/>
                    <a:pt x="435136" y="323998"/>
                    <a:pt x="420179" y="316111"/>
                  </a:cubicBezTo>
                  <a:cubicBezTo>
                    <a:pt x="405222" y="308223"/>
                    <a:pt x="393836" y="296726"/>
                    <a:pt x="386023" y="281620"/>
                  </a:cubicBezTo>
                  <a:cubicBezTo>
                    <a:pt x="378210" y="266514"/>
                    <a:pt x="374303" y="248319"/>
                    <a:pt x="374303" y="227037"/>
                  </a:cubicBezTo>
                  <a:lnTo>
                    <a:pt x="374303" y="189309"/>
                  </a:lnTo>
                  <a:cubicBezTo>
                    <a:pt x="374303" y="168324"/>
                    <a:pt x="378210" y="150353"/>
                    <a:pt x="386023" y="135396"/>
                  </a:cubicBezTo>
                  <a:cubicBezTo>
                    <a:pt x="393836" y="120439"/>
                    <a:pt x="405222" y="109053"/>
                    <a:pt x="420179" y="101240"/>
                  </a:cubicBezTo>
                  <a:cubicBezTo>
                    <a:pt x="435136" y="93426"/>
                    <a:pt x="453182" y="89520"/>
                    <a:pt x="474315" y="89520"/>
                  </a:cubicBezTo>
                  <a:close/>
                  <a:moveTo>
                    <a:pt x="1001316" y="0"/>
                  </a:moveTo>
                  <a:lnTo>
                    <a:pt x="1062484" y="0"/>
                  </a:lnTo>
                  <a:lnTo>
                    <a:pt x="1062484" y="324594"/>
                  </a:lnTo>
                  <a:lnTo>
                    <a:pt x="1001316" y="324594"/>
                  </a:lnTo>
                  <a:lnTo>
                    <a:pt x="1001316" y="294022"/>
                  </a:lnTo>
                  <a:lnTo>
                    <a:pt x="995400" y="305032"/>
                  </a:lnTo>
                  <a:cubicBezTo>
                    <a:pt x="991753" y="309925"/>
                    <a:pt x="987475" y="314101"/>
                    <a:pt x="982563" y="317562"/>
                  </a:cubicBezTo>
                  <a:cubicBezTo>
                    <a:pt x="972741" y="324482"/>
                    <a:pt x="961058" y="327942"/>
                    <a:pt x="947514" y="327942"/>
                  </a:cubicBezTo>
                  <a:cubicBezTo>
                    <a:pt x="931143" y="327942"/>
                    <a:pt x="917116" y="323998"/>
                    <a:pt x="905433" y="316111"/>
                  </a:cubicBezTo>
                  <a:cubicBezTo>
                    <a:pt x="893750" y="308223"/>
                    <a:pt x="884858" y="296800"/>
                    <a:pt x="878756" y="281843"/>
                  </a:cubicBezTo>
                  <a:cubicBezTo>
                    <a:pt x="872654" y="266886"/>
                    <a:pt x="869603" y="248840"/>
                    <a:pt x="869603" y="227707"/>
                  </a:cubicBezTo>
                  <a:lnTo>
                    <a:pt x="869603" y="190648"/>
                  </a:lnTo>
                  <a:cubicBezTo>
                    <a:pt x="869603" y="169366"/>
                    <a:pt x="872654" y="151135"/>
                    <a:pt x="878756" y="135954"/>
                  </a:cubicBezTo>
                  <a:cubicBezTo>
                    <a:pt x="884858" y="120774"/>
                    <a:pt x="893750" y="109239"/>
                    <a:pt x="905433" y="101352"/>
                  </a:cubicBezTo>
                  <a:cubicBezTo>
                    <a:pt x="917116" y="93464"/>
                    <a:pt x="931143" y="89520"/>
                    <a:pt x="947514" y="89520"/>
                  </a:cubicBezTo>
                  <a:cubicBezTo>
                    <a:pt x="959867" y="89520"/>
                    <a:pt x="971141" y="93203"/>
                    <a:pt x="981336" y="100570"/>
                  </a:cubicBezTo>
                  <a:cubicBezTo>
                    <a:pt x="986433" y="104254"/>
                    <a:pt x="991037" y="108709"/>
                    <a:pt x="995149" y="113937"/>
                  </a:cubicBezTo>
                  <a:lnTo>
                    <a:pt x="1001316" y="124162"/>
                  </a:lnTo>
                  <a:close/>
                  <a:moveTo>
                    <a:pt x="247650" y="0"/>
                  </a:moveTo>
                  <a:lnTo>
                    <a:pt x="308818" y="0"/>
                  </a:lnTo>
                  <a:lnTo>
                    <a:pt x="308818" y="248022"/>
                  </a:lnTo>
                  <a:cubicBezTo>
                    <a:pt x="308818" y="253677"/>
                    <a:pt x="310418" y="258030"/>
                    <a:pt x="313618" y="261081"/>
                  </a:cubicBezTo>
                  <a:cubicBezTo>
                    <a:pt x="316818" y="264132"/>
                    <a:pt x="321394" y="265658"/>
                    <a:pt x="327347" y="265658"/>
                  </a:cubicBezTo>
                  <a:lnTo>
                    <a:pt x="337617" y="265658"/>
                  </a:lnTo>
                  <a:lnTo>
                    <a:pt x="337617" y="324594"/>
                  </a:lnTo>
                  <a:lnTo>
                    <a:pt x="306363" y="324594"/>
                  </a:lnTo>
                  <a:cubicBezTo>
                    <a:pt x="287759" y="324594"/>
                    <a:pt x="273323" y="319236"/>
                    <a:pt x="263054" y="308520"/>
                  </a:cubicBezTo>
                  <a:cubicBezTo>
                    <a:pt x="252785" y="297805"/>
                    <a:pt x="247650" y="282699"/>
                    <a:pt x="247650" y="263202"/>
                  </a:cubicBezTo>
                  <a:close/>
                  <a:moveTo>
                    <a:pt x="0" y="0"/>
                  </a:moveTo>
                  <a:lnTo>
                    <a:pt x="61168" y="0"/>
                  </a:lnTo>
                  <a:lnTo>
                    <a:pt x="61168" y="124162"/>
                  </a:lnTo>
                  <a:lnTo>
                    <a:pt x="67335" y="113937"/>
                  </a:lnTo>
                  <a:cubicBezTo>
                    <a:pt x="71447" y="108709"/>
                    <a:pt x="76051" y="104254"/>
                    <a:pt x="81149" y="100570"/>
                  </a:cubicBezTo>
                  <a:cubicBezTo>
                    <a:pt x="91343" y="93203"/>
                    <a:pt x="102617" y="89520"/>
                    <a:pt x="114970" y="89520"/>
                  </a:cubicBezTo>
                  <a:cubicBezTo>
                    <a:pt x="131341" y="89520"/>
                    <a:pt x="145368" y="93464"/>
                    <a:pt x="157051" y="101352"/>
                  </a:cubicBezTo>
                  <a:cubicBezTo>
                    <a:pt x="168734" y="109239"/>
                    <a:pt x="177626" y="120774"/>
                    <a:pt x="183728" y="135954"/>
                  </a:cubicBezTo>
                  <a:cubicBezTo>
                    <a:pt x="189830" y="151135"/>
                    <a:pt x="192881" y="169366"/>
                    <a:pt x="192881" y="190648"/>
                  </a:cubicBezTo>
                  <a:lnTo>
                    <a:pt x="192881" y="227707"/>
                  </a:lnTo>
                  <a:cubicBezTo>
                    <a:pt x="192881" y="248840"/>
                    <a:pt x="189830" y="266886"/>
                    <a:pt x="183728" y="281843"/>
                  </a:cubicBezTo>
                  <a:cubicBezTo>
                    <a:pt x="177626" y="296800"/>
                    <a:pt x="168734" y="308223"/>
                    <a:pt x="157051" y="316111"/>
                  </a:cubicBezTo>
                  <a:cubicBezTo>
                    <a:pt x="145368" y="323998"/>
                    <a:pt x="131341" y="327942"/>
                    <a:pt x="114970" y="327942"/>
                  </a:cubicBezTo>
                  <a:cubicBezTo>
                    <a:pt x="101426" y="327942"/>
                    <a:pt x="89743" y="324482"/>
                    <a:pt x="79921" y="317562"/>
                  </a:cubicBezTo>
                  <a:cubicBezTo>
                    <a:pt x="75009" y="314101"/>
                    <a:pt x="70731" y="309925"/>
                    <a:pt x="67084" y="305032"/>
                  </a:cubicBezTo>
                  <a:lnTo>
                    <a:pt x="61168" y="294022"/>
                  </a:lnTo>
                  <a:lnTo>
                    <a:pt x="61168" y="324594"/>
                  </a:lnTo>
                  <a:lnTo>
                    <a:pt x="0" y="32459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97" name="더하기 기호 196">
              <a:extLst>
                <a:ext uri="{FF2B5EF4-FFF2-40B4-BE49-F238E27FC236}">
                  <a16:creationId xmlns:a16="http://schemas.microsoft.com/office/drawing/2014/main" id="{FE1C7021-85EB-426B-832D-E08E9528FB26}"/>
                </a:ext>
              </a:extLst>
            </p:cNvPr>
            <p:cNvSpPr/>
            <p:nvPr/>
          </p:nvSpPr>
          <p:spPr>
            <a:xfrm>
              <a:off x="1492626" y="2822092"/>
              <a:ext cx="535410" cy="535410"/>
            </a:xfrm>
            <a:prstGeom prst="mathPlus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98" name="그룹 197">
            <a:extLst>
              <a:ext uri="{FF2B5EF4-FFF2-40B4-BE49-F238E27FC236}">
                <a16:creationId xmlns:a16="http://schemas.microsoft.com/office/drawing/2014/main" id="{0D59F23D-FE02-460B-9360-41B6741FC50E}"/>
              </a:ext>
            </a:extLst>
          </p:cNvPr>
          <p:cNvGrpSpPr/>
          <p:nvPr/>
        </p:nvGrpSpPr>
        <p:grpSpPr>
          <a:xfrm>
            <a:off x="1746339" y="5296645"/>
            <a:ext cx="2060331" cy="888698"/>
            <a:chOff x="2022968" y="5110425"/>
            <a:chExt cx="2060331" cy="888698"/>
          </a:xfrm>
        </p:grpSpPr>
        <p:sp>
          <p:nvSpPr>
            <p:cNvPr id="199" name="TextBox 198">
              <a:extLst>
                <a:ext uri="{FF2B5EF4-FFF2-40B4-BE49-F238E27FC236}">
                  <a16:creationId xmlns:a16="http://schemas.microsoft.com/office/drawing/2014/main" id="{3A7601CB-D4B7-4DB9-B61C-F6308A955AC2}"/>
                </a:ext>
              </a:extLst>
            </p:cNvPr>
            <p:cNvSpPr txBox="1"/>
            <p:nvPr/>
          </p:nvSpPr>
          <p:spPr>
            <a:xfrm>
              <a:off x="2022968" y="5110425"/>
              <a:ext cx="2056310" cy="369332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dirty="0">
                  <a:solidFill>
                    <a:schemeClr val="accent1"/>
                  </a:solidFill>
                  <a:cs typeface="Arial" pitchFamily="34" charset="0"/>
                </a:rPr>
                <a:t>Contents Title</a:t>
              </a:r>
              <a:endParaRPr lang="ko-KR" altLang="en-US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sp>
          <p:nvSpPr>
            <p:cNvPr id="200" name="TextBox 199">
              <a:extLst>
                <a:ext uri="{FF2B5EF4-FFF2-40B4-BE49-F238E27FC236}">
                  <a16:creationId xmlns:a16="http://schemas.microsoft.com/office/drawing/2014/main" id="{327A0F54-F9C0-43F3-A01E-3344EBB576D1}"/>
                </a:ext>
              </a:extLst>
            </p:cNvPr>
            <p:cNvSpPr txBox="1"/>
            <p:nvPr/>
          </p:nvSpPr>
          <p:spPr>
            <a:xfrm>
              <a:off x="2022968" y="5537458"/>
              <a:ext cx="206033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Easy to change colors, photos and Text. </a:t>
              </a:r>
              <a:endPara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01" name="그룹 200">
            <a:extLst>
              <a:ext uri="{FF2B5EF4-FFF2-40B4-BE49-F238E27FC236}">
                <a16:creationId xmlns:a16="http://schemas.microsoft.com/office/drawing/2014/main" id="{EAF8AEF7-246B-460B-9180-8728079A6FA4}"/>
              </a:ext>
            </a:extLst>
          </p:cNvPr>
          <p:cNvGrpSpPr/>
          <p:nvPr/>
        </p:nvGrpSpPr>
        <p:grpSpPr>
          <a:xfrm>
            <a:off x="3181410" y="3058639"/>
            <a:ext cx="2060331" cy="888698"/>
            <a:chOff x="2022968" y="5110425"/>
            <a:chExt cx="2060331" cy="888698"/>
          </a:xfrm>
        </p:grpSpPr>
        <p:sp>
          <p:nvSpPr>
            <p:cNvPr id="202" name="TextBox 201">
              <a:extLst>
                <a:ext uri="{FF2B5EF4-FFF2-40B4-BE49-F238E27FC236}">
                  <a16:creationId xmlns:a16="http://schemas.microsoft.com/office/drawing/2014/main" id="{58A576C6-72B1-44B0-B33B-44DAAFFF96CC}"/>
                </a:ext>
              </a:extLst>
            </p:cNvPr>
            <p:cNvSpPr txBox="1"/>
            <p:nvPr/>
          </p:nvSpPr>
          <p:spPr>
            <a:xfrm>
              <a:off x="2022968" y="5110425"/>
              <a:ext cx="2056310" cy="369332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dirty="0">
                  <a:solidFill>
                    <a:schemeClr val="accent4">
                      <a:lumMod val="75000"/>
                    </a:schemeClr>
                  </a:solidFill>
                  <a:cs typeface="Arial" pitchFamily="34" charset="0"/>
                </a:rPr>
                <a:t>Contents Title</a:t>
              </a:r>
              <a:endParaRPr lang="ko-KR" altLang="en-US" dirty="0">
                <a:solidFill>
                  <a:schemeClr val="accent4">
                    <a:lumMod val="7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3" name="TextBox 202">
              <a:extLst>
                <a:ext uri="{FF2B5EF4-FFF2-40B4-BE49-F238E27FC236}">
                  <a16:creationId xmlns:a16="http://schemas.microsoft.com/office/drawing/2014/main" id="{E5387AB7-56E8-440B-ADC7-5A22E031F467}"/>
                </a:ext>
              </a:extLst>
            </p:cNvPr>
            <p:cNvSpPr txBox="1"/>
            <p:nvPr/>
          </p:nvSpPr>
          <p:spPr>
            <a:xfrm>
              <a:off x="2022968" y="5537458"/>
              <a:ext cx="206033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Easy to change colors, photos and Text. </a:t>
              </a:r>
              <a:endPara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04" name="그룹 203">
            <a:extLst>
              <a:ext uri="{FF2B5EF4-FFF2-40B4-BE49-F238E27FC236}">
                <a16:creationId xmlns:a16="http://schemas.microsoft.com/office/drawing/2014/main" id="{06670421-3658-44DA-BC50-8DCF4080F17C}"/>
              </a:ext>
            </a:extLst>
          </p:cNvPr>
          <p:cNvGrpSpPr/>
          <p:nvPr/>
        </p:nvGrpSpPr>
        <p:grpSpPr>
          <a:xfrm>
            <a:off x="4616481" y="5296645"/>
            <a:ext cx="2060331" cy="888698"/>
            <a:chOff x="2022968" y="5110425"/>
            <a:chExt cx="2060331" cy="888698"/>
          </a:xfrm>
        </p:grpSpPr>
        <p:sp>
          <p:nvSpPr>
            <p:cNvPr id="205" name="TextBox 204">
              <a:extLst>
                <a:ext uri="{FF2B5EF4-FFF2-40B4-BE49-F238E27FC236}">
                  <a16:creationId xmlns:a16="http://schemas.microsoft.com/office/drawing/2014/main" id="{32C6F436-6037-4872-B556-54E2D1052E7F}"/>
                </a:ext>
              </a:extLst>
            </p:cNvPr>
            <p:cNvSpPr txBox="1"/>
            <p:nvPr/>
          </p:nvSpPr>
          <p:spPr>
            <a:xfrm>
              <a:off x="2022968" y="5110425"/>
              <a:ext cx="2056310" cy="369332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dirty="0">
                  <a:solidFill>
                    <a:schemeClr val="accent1"/>
                  </a:solidFill>
                  <a:cs typeface="Arial" pitchFamily="34" charset="0"/>
                </a:rPr>
                <a:t>Contents Title</a:t>
              </a:r>
              <a:endParaRPr lang="ko-KR" altLang="en-US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sp>
          <p:nvSpPr>
            <p:cNvPr id="206" name="TextBox 205">
              <a:extLst>
                <a:ext uri="{FF2B5EF4-FFF2-40B4-BE49-F238E27FC236}">
                  <a16:creationId xmlns:a16="http://schemas.microsoft.com/office/drawing/2014/main" id="{EB5872B5-C75C-4D81-88A1-548922DD1B3B}"/>
                </a:ext>
              </a:extLst>
            </p:cNvPr>
            <p:cNvSpPr txBox="1"/>
            <p:nvPr/>
          </p:nvSpPr>
          <p:spPr>
            <a:xfrm>
              <a:off x="2022968" y="5537458"/>
              <a:ext cx="206033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Easy to change colors, photos and Text. </a:t>
              </a:r>
              <a:endPara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07" name="그룹 206">
            <a:extLst>
              <a:ext uri="{FF2B5EF4-FFF2-40B4-BE49-F238E27FC236}">
                <a16:creationId xmlns:a16="http://schemas.microsoft.com/office/drawing/2014/main" id="{AFC005D1-3E31-45B5-ACC7-C0A380626B7F}"/>
              </a:ext>
            </a:extLst>
          </p:cNvPr>
          <p:cNvGrpSpPr/>
          <p:nvPr/>
        </p:nvGrpSpPr>
        <p:grpSpPr>
          <a:xfrm>
            <a:off x="6051553" y="3058639"/>
            <a:ext cx="2060331" cy="888698"/>
            <a:chOff x="2022968" y="5110425"/>
            <a:chExt cx="2060331" cy="888698"/>
          </a:xfrm>
        </p:grpSpPr>
        <p:sp>
          <p:nvSpPr>
            <p:cNvPr id="208" name="TextBox 207">
              <a:extLst>
                <a:ext uri="{FF2B5EF4-FFF2-40B4-BE49-F238E27FC236}">
                  <a16:creationId xmlns:a16="http://schemas.microsoft.com/office/drawing/2014/main" id="{84D4F5D0-147E-4B3C-A853-C9A8FE8FBCD1}"/>
                </a:ext>
              </a:extLst>
            </p:cNvPr>
            <p:cNvSpPr txBox="1"/>
            <p:nvPr/>
          </p:nvSpPr>
          <p:spPr>
            <a:xfrm>
              <a:off x="2022968" y="5110425"/>
              <a:ext cx="2056310" cy="369332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dirty="0">
                  <a:solidFill>
                    <a:schemeClr val="accent4">
                      <a:lumMod val="75000"/>
                    </a:schemeClr>
                  </a:solidFill>
                  <a:cs typeface="Arial" pitchFamily="34" charset="0"/>
                </a:rPr>
                <a:t>Contents Title</a:t>
              </a:r>
              <a:endParaRPr lang="ko-KR" altLang="en-US" dirty="0">
                <a:solidFill>
                  <a:schemeClr val="accent4">
                    <a:lumMod val="7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9" name="TextBox 208">
              <a:extLst>
                <a:ext uri="{FF2B5EF4-FFF2-40B4-BE49-F238E27FC236}">
                  <a16:creationId xmlns:a16="http://schemas.microsoft.com/office/drawing/2014/main" id="{1F67F279-8980-4EA2-9CAC-BB052D2E424B}"/>
                </a:ext>
              </a:extLst>
            </p:cNvPr>
            <p:cNvSpPr txBox="1"/>
            <p:nvPr/>
          </p:nvSpPr>
          <p:spPr>
            <a:xfrm>
              <a:off x="2022968" y="5537458"/>
              <a:ext cx="206033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Easy to change colors, photos and Text. </a:t>
              </a:r>
              <a:endPara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10" name="Text Placeholder 10">
            <a:extLst>
              <a:ext uri="{FF2B5EF4-FFF2-40B4-BE49-F238E27FC236}">
                <a16:creationId xmlns:a16="http://schemas.microsoft.com/office/drawing/2014/main" id="{B547855A-91CB-4968-862E-6E3E7EAA8480}"/>
              </a:ext>
            </a:extLst>
          </p:cNvPr>
          <p:cNvSpPr txBox="1">
            <a:spLocks/>
          </p:cNvSpPr>
          <p:nvPr/>
        </p:nvSpPr>
        <p:spPr>
          <a:xfrm>
            <a:off x="3437566" y="1994982"/>
            <a:ext cx="4604873" cy="824494"/>
          </a:xfrm>
          <a:prstGeom prst="rect">
            <a:avLst/>
          </a:prstGeom>
          <a:noFill/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000"/>
              </a:lnSpc>
              <a:buNone/>
            </a:pPr>
            <a:r>
              <a:rPr lang="en-US" altLang="ko-KR" sz="2400" dirty="0">
                <a:solidFill>
                  <a:schemeClr val="accent2"/>
                </a:solidFill>
                <a:cs typeface="Arial" pitchFamily="34" charset="0"/>
              </a:rPr>
              <a:t>We Create Quality Professional </a:t>
            </a:r>
            <a:endParaRPr lang="ko-KR" altLang="en-US" sz="2400" dirty="0">
              <a:solidFill>
                <a:schemeClr val="accent2"/>
              </a:solidFill>
              <a:cs typeface="Arial" pitchFamily="34" charset="0"/>
            </a:endParaRPr>
          </a:p>
          <a:p>
            <a:pPr marL="0" indent="0">
              <a:lnSpc>
                <a:spcPts val="3000"/>
              </a:lnSpc>
              <a:buNone/>
            </a:pPr>
            <a:r>
              <a:rPr lang="en-US" altLang="ko-KR" sz="2400" dirty="0">
                <a:solidFill>
                  <a:schemeClr val="accent2"/>
                </a:solidFill>
                <a:cs typeface="Arial" pitchFamily="34" charset="0"/>
              </a:rPr>
              <a:t>PPT Presentation </a:t>
            </a:r>
          </a:p>
        </p:txBody>
      </p:sp>
      <p:grpSp>
        <p:nvGrpSpPr>
          <p:cNvPr id="211" name="Group 127">
            <a:extLst>
              <a:ext uri="{FF2B5EF4-FFF2-40B4-BE49-F238E27FC236}">
                <a16:creationId xmlns:a16="http://schemas.microsoft.com/office/drawing/2014/main" id="{B0167D7B-9D36-4E5A-A8A5-C56FC315EF61}"/>
              </a:ext>
            </a:extLst>
          </p:cNvPr>
          <p:cNvGrpSpPr/>
          <p:nvPr/>
        </p:nvGrpSpPr>
        <p:grpSpPr>
          <a:xfrm>
            <a:off x="8637527" y="1875474"/>
            <a:ext cx="1729901" cy="743214"/>
            <a:chOff x="323529" y="1876742"/>
            <a:chExt cx="2664296" cy="743214"/>
          </a:xfrm>
        </p:grpSpPr>
        <p:sp>
          <p:nvSpPr>
            <p:cNvPr id="212" name="TextBox 211">
              <a:extLst>
                <a:ext uri="{FF2B5EF4-FFF2-40B4-BE49-F238E27FC236}">
                  <a16:creationId xmlns:a16="http://schemas.microsoft.com/office/drawing/2014/main" id="{9B65CCCC-1DBB-4DF0-B188-8284EBB5C8B1}"/>
                </a:ext>
              </a:extLst>
            </p:cNvPr>
            <p:cNvSpPr txBox="1"/>
            <p:nvPr/>
          </p:nvSpPr>
          <p:spPr>
            <a:xfrm>
              <a:off x="323529" y="1876742"/>
              <a:ext cx="2664296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13" name="TextBox 212">
              <a:extLst>
                <a:ext uri="{FF2B5EF4-FFF2-40B4-BE49-F238E27FC236}">
                  <a16:creationId xmlns:a16="http://schemas.microsoft.com/office/drawing/2014/main" id="{1E346B27-3B3C-4FF2-B8CF-FAD0AC6E2C43}"/>
                </a:ext>
              </a:extLst>
            </p:cNvPr>
            <p:cNvSpPr txBox="1"/>
            <p:nvPr/>
          </p:nvSpPr>
          <p:spPr>
            <a:xfrm>
              <a:off x="323531" y="2158291"/>
              <a:ext cx="26642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14" name="TextBox 213">
            <a:extLst>
              <a:ext uri="{FF2B5EF4-FFF2-40B4-BE49-F238E27FC236}">
                <a16:creationId xmlns:a16="http://schemas.microsoft.com/office/drawing/2014/main" id="{E5ECAC18-4985-44CF-81A8-F591CD983AFA}"/>
              </a:ext>
            </a:extLst>
          </p:cNvPr>
          <p:cNvSpPr txBox="1"/>
          <p:nvPr/>
        </p:nvSpPr>
        <p:spPr>
          <a:xfrm>
            <a:off x="8620951" y="2681319"/>
            <a:ext cx="2808312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171459" indent="-171459">
              <a:buFont typeface="Wingdings" pitchFamily="2" charset="2"/>
              <a:buChar char="v"/>
            </a:pPr>
            <a:r>
              <a:rPr lang="en-US" altLang="ko-KR" sz="1200" dirty="0">
                <a:solidFill>
                  <a:schemeClr val="accent4">
                    <a:lumMod val="75000"/>
                  </a:schemeClr>
                </a:solidFill>
                <a:cs typeface="Arial" pitchFamily="34" charset="0"/>
              </a:rPr>
              <a:t>Get a PowerPoint Presentation</a:t>
            </a:r>
          </a:p>
          <a:p>
            <a:pPr marL="171459" indent="-171459">
              <a:buFont typeface="Wingdings" pitchFamily="2" charset="2"/>
              <a:buChar char="v"/>
            </a:pPr>
            <a:r>
              <a:rPr lang="en-US" altLang="ko-KR" sz="1200" dirty="0">
                <a:solidFill>
                  <a:schemeClr val="accent4">
                    <a:lumMod val="75000"/>
                  </a:schemeClr>
                </a:solidFill>
                <a:cs typeface="Arial" pitchFamily="34" charset="0"/>
              </a:rPr>
              <a:t>Get a PowerPoint Presentation </a:t>
            </a:r>
          </a:p>
          <a:p>
            <a:pPr marL="171459" indent="-171459">
              <a:buFont typeface="Wingdings" pitchFamily="2" charset="2"/>
              <a:buChar char="v"/>
            </a:pPr>
            <a:r>
              <a:rPr lang="en-US" altLang="ko-KR" sz="1200" dirty="0">
                <a:solidFill>
                  <a:schemeClr val="accent4">
                    <a:lumMod val="75000"/>
                  </a:schemeClr>
                </a:solidFill>
                <a:cs typeface="Arial" pitchFamily="34" charset="0"/>
              </a:rPr>
              <a:t>Get a PowerPoint Presentation </a:t>
            </a:r>
          </a:p>
          <a:p>
            <a:pPr marL="171459" indent="-171459">
              <a:buFont typeface="Wingdings" pitchFamily="2" charset="2"/>
              <a:buChar char="v"/>
            </a:pPr>
            <a:r>
              <a:rPr lang="en-US" altLang="ko-KR" sz="1200" dirty="0">
                <a:solidFill>
                  <a:schemeClr val="accent4">
                    <a:lumMod val="75000"/>
                  </a:schemeClr>
                </a:solidFill>
                <a:cs typeface="Arial" pitchFamily="34" charset="0"/>
              </a:rPr>
              <a:t>Get a PowerPoint Presentation </a:t>
            </a:r>
          </a:p>
        </p:txBody>
      </p:sp>
      <p:grpSp>
        <p:nvGrpSpPr>
          <p:cNvPr id="215" name="Group 132">
            <a:extLst>
              <a:ext uri="{FF2B5EF4-FFF2-40B4-BE49-F238E27FC236}">
                <a16:creationId xmlns:a16="http://schemas.microsoft.com/office/drawing/2014/main" id="{6BA5689F-82A0-4639-83A2-A0457A87EF27}"/>
              </a:ext>
            </a:extLst>
          </p:cNvPr>
          <p:cNvGrpSpPr/>
          <p:nvPr/>
        </p:nvGrpSpPr>
        <p:grpSpPr>
          <a:xfrm>
            <a:off x="8649617" y="3687887"/>
            <a:ext cx="1717811" cy="743214"/>
            <a:chOff x="323529" y="1876742"/>
            <a:chExt cx="2664296" cy="743214"/>
          </a:xfrm>
        </p:grpSpPr>
        <p:sp>
          <p:nvSpPr>
            <p:cNvPr id="216" name="TextBox 215">
              <a:extLst>
                <a:ext uri="{FF2B5EF4-FFF2-40B4-BE49-F238E27FC236}">
                  <a16:creationId xmlns:a16="http://schemas.microsoft.com/office/drawing/2014/main" id="{3417A395-AFD0-4BC8-A97F-0958529BD263}"/>
                </a:ext>
              </a:extLst>
            </p:cNvPr>
            <p:cNvSpPr txBox="1"/>
            <p:nvPr/>
          </p:nvSpPr>
          <p:spPr>
            <a:xfrm>
              <a:off x="323529" y="1876742"/>
              <a:ext cx="2664296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17" name="TextBox 216">
              <a:extLst>
                <a:ext uri="{FF2B5EF4-FFF2-40B4-BE49-F238E27FC236}">
                  <a16:creationId xmlns:a16="http://schemas.microsoft.com/office/drawing/2014/main" id="{8282B4A5-DD36-4B6B-A724-5693A85A2D45}"/>
                </a:ext>
              </a:extLst>
            </p:cNvPr>
            <p:cNvSpPr txBox="1"/>
            <p:nvPr/>
          </p:nvSpPr>
          <p:spPr>
            <a:xfrm>
              <a:off x="323531" y="2158291"/>
              <a:ext cx="26642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18" name="TextBox 217">
            <a:extLst>
              <a:ext uri="{FF2B5EF4-FFF2-40B4-BE49-F238E27FC236}">
                <a16:creationId xmlns:a16="http://schemas.microsoft.com/office/drawing/2014/main" id="{4C1C784B-9DE5-404F-963E-90F25FD2690A}"/>
              </a:ext>
            </a:extLst>
          </p:cNvPr>
          <p:cNvSpPr txBox="1"/>
          <p:nvPr/>
        </p:nvSpPr>
        <p:spPr>
          <a:xfrm>
            <a:off x="8633041" y="4493732"/>
            <a:ext cx="2808312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171459" indent="-171459">
              <a:buFont typeface="Wingdings" pitchFamily="2" charset="2"/>
              <a:buChar char="v"/>
            </a:pPr>
            <a:r>
              <a:rPr lang="en-US" altLang="ko-KR" sz="1200" dirty="0">
                <a:solidFill>
                  <a:schemeClr val="accent1"/>
                </a:solidFill>
                <a:cs typeface="Arial" pitchFamily="34" charset="0"/>
              </a:rPr>
              <a:t>Get a PowerPoint Presentation</a:t>
            </a:r>
          </a:p>
          <a:p>
            <a:pPr marL="171459" indent="-171459">
              <a:buFont typeface="Wingdings" pitchFamily="2" charset="2"/>
              <a:buChar char="v"/>
            </a:pPr>
            <a:r>
              <a:rPr lang="en-US" altLang="ko-KR" sz="1200" dirty="0">
                <a:solidFill>
                  <a:schemeClr val="accent1"/>
                </a:solidFill>
                <a:cs typeface="Arial" pitchFamily="34" charset="0"/>
              </a:rPr>
              <a:t>Get a PowerPoint Presentation </a:t>
            </a:r>
          </a:p>
          <a:p>
            <a:pPr marL="171459" indent="-171459">
              <a:buFont typeface="Wingdings" pitchFamily="2" charset="2"/>
              <a:buChar char="v"/>
            </a:pPr>
            <a:r>
              <a:rPr lang="en-US" altLang="ko-KR" sz="1200" dirty="0">
                <a:solidFill>
                  <a:schemeClr val="accent1"/>
                </a:solidFill>
                <a:cs typeface="Arial" pitchFamily="34" charset="0"/>
              </a:rPr>
              <a:t>Get a PowerPoint Presentation </a:t>
            </a:r>
          </a:p>
          <a:p>
            <a:pPr marL="171459" indent="-171459">
              <a:buFont typeface="Wingdings" pitchFamily="2" charset="2"/>
              <a:buChar char="v"/>
            </a:pPr>
            <a:r>
              <a:rPr lang="en-US" altLang="ko-KR" sz="1200" dirty="0">
                <a:solidFill>
                  <a:schemeClr val="accent1"/>
                </a:solidFill>
                <a:cs typeface="Arial" pitchFamily="34" charset="0"/>
              </a:rPr>
              <a:t>Get a PowerPoint Presentation </a:t>
            </a:r>
          </a:p>
        </p:txBody>
      </p:sp>
      <p:grpSp>
        <p:nvGrpSpPr>
          <p:cNvPr id="219" name="그룹 218">
            <a:extLst>
              <a:ext uri="{FF2B5EF4-FFF2-40B4-BE49-F238E27FC236}">
                <a16:creationId xmlns:a16="http://schemas.microsoft.com/office/drawing/2014/main" id="{A42F754C-DD64-4D2A-8341-A27E9101C1D3}"/>
              </a:ext>
            </a:extLst>
          </p:cNvPr>
          <p:cNvGrpSpPr/>
          <p:nvPr/>
        </p:nvGrpSpPr>
        <p:grpSpPr>
          <a:xfrm>
            <a:off x="9452452" y="6016125"/>
            <a:ext cx="1481957" cy="169218"/>
            <a:chOff x="3398761" y="3735995"/>
            <a:chExt cx="1481957" cy="169218"/>
          </a:xfrm>
        </p:grpSpPr>
        <p:sp>
          <p:nvSpPr>
            <p:cNvPr id="220" name="TextBox 219">
              <a:extLst>
                <a:ext uri="{FF2B5EF4-FFF2-40B4-BE49-F238E27FC236}">
                  <a16:creationId xmlns:a16="http://schemas.microsoft.com/office/drawing/2014/main" id="{89D269F9-6E06-4D90-9E7F-6B0E249DC901}"/>
                </a:ext>
              </a:extLst>
            </p:cNvPr>
            <p:cNvSpPr txBox="1"/>
            <p:nvPr/>
          </p:nvSpPr>
          <p:spPr>
            <a:xfrm>
              <a:off x="4160055" y="3735995"/>
              <a:ext cx="720663" cy="169218"/>
            </a:xfrm>
            <a:custGeom>
              <a:avLst/>
              <a:gdLst/>
              <a:ahLst/>
              <a:cxnLst/>
              <a:rect l="l" t="t" r="r" b="b"/>
              <a:pathLst>
                <a:path w="720663" h="169218">
                  <a:moveTo>
                    <a:pt x="418989" y="2791"/>
                  </a:moveTo>
                  <a:lnTo>
                    <a:pt x="554497" y="2791"/>
                  </a:lnTo>
                  <a:lnTo>
                    <a:pt x="554497" y="37728"/>
                  </a:lnTo>
                  <a:lnTo>
                    <a:pt x="469665" y="37728"/>
                  </a:lnTo>
                  <a:lnTo>
                    <a:pt x="469665" y="63736"/>
                  </a:lnTo>
                  <a:lnTo>
                    <a:pt x="548358" y="63736"/>
                  </a:lnTo>
                  <a:lnTo>
                    <a:pt x="548358" y="97110"/>
                  </a:lnTo>
                  <a:lnTo>
                    <a:pt x="469665" y="97110"/>
                  </a:lnTo>
                  <a:lnTo>
                    <a:pt x="469665" y="129369"/>
                  </a:lnTo>
                  <a:lnTo>
                    <a:pt x="556952" y="129369"/>
                  </a:lnTo>
                  <a:lnTo>
                    <a:pt x="556952" y="166427"/>
                  </a:lnTo>
                  <a:lnTo>
                    <a:pt x="418989" y="166427"/>
                  </a:lnTo>
                  <a:close/>
                  <a:moveTo>
                    <a:pt x="222052" y="2791"/>
                  </a:moveTo>
                  <a:lnTo>
                    <a:pt x="274910" y="2791"/>
                  </a:lnTo>
                  <a:lnTo>
                    <a:pt x="311739" y="120551"/>
                  </a:lnTo>
                  <a:lnTo>
                    <a:pt x="348098" y="2791"/>
                  </a:lnTo>
                  <a:lnTo>
                    <a:pt x="399418" y="2791"/>
                  </a:lnTo>
                  <a:lnTo>
                    <a:pt x="338658" y="166427"/>
                  </a:lnTo>
                  <a:lnTo>
                    <a:pt x="283852" y="166427"/>
                  </a:lnTo>
                  <a:close/>
                  <a:moveTo>
                    <a:pt x="154410" y="2791"/>
                  </a:moveTo>
                  <a:lnTo>
                    <a:pt x="205086" y="2791"/>
                  </a:lnTo>
                  <a:lnTo>
                    <a:pt x="205086" y="166427"/>
                  </a:lnTo>
                  <a:lnTo>
                    <a:pt x="154410" y="166427"/>
                  </a:lnTo>
                  <a:close/>
                  <a:moveTo>
                    <a:pt x="0" y="2791"/>
                  </a:moveTo>
                  <a:lnTo>
                    <a:pt x="50565" y="2791"/>
                  </a:lnTo>
                  <a:lnTo>
                    <a:pt x="50565" y="126132"/>
                  </a:lnTo>
                  <a:lnTo>
                    <a:pt x="129481" y="126132"/>
                  </a:lnTo>
                  <a:lnTo>
                    <a:pt x="129481" y="166427"/>
                  </a:lnTo>
                  <a:lnTo>
                    <a:pt x="0" y="166427"/>
                  </a:lnTo>
                  <a:close/>
                  <a:moveTo>
                    <a:pt x="647886" y="0"/>
                  </a:moveTo>
                  <a:cubicBezTo>
                    <a:pt x="668797" y="0"/>
                    <a:pt x="684740" y="3888"/>
                    <a:pt x="695716" y="11664"/>
                  </a:cubicBezTo>
                  <a:cubicBezTo>
                    <a:pt x="706692" y="19441"/>
                    <a:pt x="713222" y="31812"/>
                    <a:pt x="715306" y="48779"/>
                  </a:cubicBezTo>
                  <a:lnTo>
                    <a:pt x="667643" y="51569"/>
                  </a:lnTo>
                  <a:cubicBezTo>
                    <a:pt x="666378" y="44202"/>
                    <a:pt x="663718" y="38844"/>
                    <a:pt x="659662" y="35496"/>
                  </a:cubicBezTo>
                  <a:cubicBezTo>
                    <a:pt x="655607" y="32147"/>
                    <a:pt x="650007" y="30473"/>
                    <a:pt x="642863" y="30473"/>
                  </a:cubicBezTo>
                  <a:cubicBezTo>
                    <a:pt x="636985" y="30473"/>
                    <a:pt x="632557" y="31719"/>
                    <a:pt x="629581" y="34212"/>
                  </a:cubicBezTo>
                  <a:cubicBezTo>
                    <a:pt x="626604" y="36705"/>
                    <a:pt x="625116" y="39737"/>
                    <a:pt x="625116" y="43309"/>
                  </a:cubicBezTo>
                  <a:cubicBezTo>
                    <a:pt x="625116" y="45914"/>
                    <a:pt x="626344" y="48258"/>
                    <a:pt x="628799" y="50341"/>
                  </a:cubicBezTo>
                  <a:cubicBezTo>
                    <a:pt x="631180" y="52499"/>
                    <a:pt x="636836" y="54508"/>
                    <a:pt x="645766" y="56369"/>
                  </a:cubicBezTo>
                  <a:cubicBezTo>
                    <a:pt x="667867" y="61131"/>
                    <a:pt x="683698" y="65950"/>
                    <a:pt x="693260" y="70824"/>
                  </a:cubicBezTo>
                  <a:cubicBezTo>
                    <a:pt x="702823" y="75698"/>
                    <a:pt x="709780" y="81744"/>
                    <a:pt x="714134" y="88962"/>
                  </a:cubicBezTo>
                  <a:cubicBezTo>
                    <a:pt x="718487" y="96180"/>
                    <a:pt x="720663" y="104254"/>
                    <a:pt x="720663" y="113184"/>
                  </a:cubicBezTo>
                  <a:cubicBezTo>
                    <a:pt x="720663" y="123676"/>
                    <a:pt x="717761" y="133350"/>
                    <a:pt x="711957" y="142205"/>
                  </a:cubicBezTo>
                  <a:cubicBezTo>
                    <a:pt x="706153" y="151061"/>
                    <a:pt x="698041" y="157776"/>
                    <a:pt x="687623" y="162353"/>
                  </a:cubicBezTo>
                  <a:cubicBezTo>
                    <a:pt x="677206" y="166929"/>
                    <a:pt x="664071" y="169218"/>
                    <a:pt x="648221" y="169218"/>
                  </a:cubicBezTo>
                  <a:cubicBezTo>
                    <a:pt x="620390" y="169218"/>
                    <a:pt x="601117" y="163860"/>
                    <a:pt x="590402" y="153144"/>
                  </a:cubicBezTo>
                  <a:cubicBezTo>
                    <a:pt x="579686" y="142429"/>
                    <a:pt x="573621" y="128811"/>
                    <a:pt x="572207" y="112291"/>
                  </a:cubicBezTo>
                  <a:lnTo>
                    <a:pt x="620316" y="109277"/>
                  </a:lnTo>
                  <a:cubicBezTo>
                    <a:pt x="621358" y="117091"/>
                    <a:pt x="623479" y="123044"/>
                    <a:pt x="626678" y="127137"/>
                  </a:cubicBezTo>
                  <a:cubicBezTo>
                    <a:pt x="631887" y="133759"/>
                    <a:pt x="639329" y="137071"/>
                    <a:pt x="649003" y="137071"/>
                  </a:cubicBezTo>
                  <a:cubicBezTo>
                    <a:pt x="656221" y="137071"/>
                    <a:pt x="661783" y="135378"/>
                    <a:pt x="665690" y="131992"/>
                  </a:cubicBezTo>
                  <a:cubicBezTo>
                    <a:pt x="669597" y="128606"/>
                    <a:pt x="671550" y="124681"/>
                    <a:pt x="671550" y="120216"/>
                  </a:cubicBezTo>
                  <a:cubicBezTo>
                    <a:pt x="671550" y="115974"/>
                    <a:pt x="669690" y="112179"/>
                    <a:pt x="665969" y="108831"/>
                  </a:cubicBezTo>
                  <a:cubicBezTo>
                    <a:pt x="662248" y="105482"/>
                    <a:pt x="653616" y="102319"/>
                    <a:pt x="640073" y="99343"/>
                  </a:cubicBezTo>
                  <a:cubicBezTo>
                    <a:pt x="617898" y="94357"/>
                    <a:pt x="602085" y="87734"/>
                    <a:pt x="592634" y="79474"/>
                  </a:cubicBezTo>
                  <a:cubicBezTo>
                    <a:pt x="583109" y="71214"/>
                    <a:pt x="578346" y="60685"/>
                    <a:pt x="578346" y="47886"/>
                  </a:cubicBezTo>
                  <a:cubicBezTo>
                    <a:pt x="578346" y="39477"/>
                    <a:pt x="580784" y="31533"/>
                    <a:pt x="585658" y="24054"/>
                  </a:cubicBezTo>
                  <a:cubicBezTo>
                    <a:pt x="590532" y="16576"/>
                    <a:pt x="597862" y="10697"/>
                    <a:pt x="607647" y="6418"/>
                  </a:cubicBezTo>
                  <a:cubicBezTo>
                    <a:pt x="617432" y="2139"/>
                    <a:pt x="630846" y="0"/>
                    <a:pt x="64788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 dirty="0">
                <a:solidFill>
                  <a:srgbClr val="F7443C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221" name="TextBox 220">
              <a:extLst>
                <a:ext uri="{FF2B5EF4-FFF2-40B4-BE49-F238E27FC236}">
                  <a16:creationId xmlns:a16="http://schemas.microsoft.com/office/drawing/2014/main" id="{C210654B-F428-49BD-B2D5-4298CBCB18A9}"/>
                </a:ext>
              </a:extLst>
            </p:cNvPr>
            <p:cNvSpPr txBox="1"/>
            <p:nvPr/>
          </p:nvSpPr>
          <p:spPr>
            <a:xfrm>
              <a:off x="3398761" y="3735995"/>
              <a:ext cx="661020" cy="169218"/>
            </a:xfrm>
            <a:custGeom>
              <a:avLst/>
              <a:gdLst/>
              <a:ahLst/>
              <a:cxnLst/>
              <a:rect l="l" t="t" r="r" b="b"/>
              <a:pathLst>
                <a:path w="661020" h="169218">
                  <a:moveTo>
                    <a:pt x="242795" y="45207"/>
                  </a:moveTo>
                  <a:lnTo>
                    <a:pt x="224921" y="104031"/>
                  </a:lnTo>
                  <a:lnTo>
                    <a:pt x="260856" y="104031"/>
                  </a:lnTo>
                  <a:close/>
                  <a:moveTo>
                    <a:pt x="523057" y="2791"/>
                  </a:moveTo>
                  <a:lnTo>
                    <a:pt x="658565" y="2791"/>
                  </a:lnTo>
                  <a:lnTo>
                    <a:pt x="658565" y="37728"/>
                  </a:lnTo>
                  <a:lnTo>
                    <a:pt x="573733" y="37728"/>
                  </a:lnTo>
                  <a:lnTo>
                    <a:pt x="573733" y="63736"/>
                  </a:lnTo>
                  <a:lnTo>
                    <a:pt x="652426" y="63736"/>
                  </a:lnTo>
                  <a:lnTo>
                    <a:pt x="652426" y="97110"/>
                  </a:lnTo>
                  <a:lnTo>
                    <a:pt x="573733" y="97110"/>
                  </a:lnTo>
                  <a:lnTo>
                    <a:pt x="573733" y="129369"/>
                  </a:lnTo>
                  <a:lnTo>
                    <a:pt x="661020" y="129369"/>
                  </a:lnTo>
                  <a:lnTo>
                    <a:pt x="661020" y="166427"/>
                  </a:lnTo>
                  <a:lnTo>
                    <a:pt x="523057" y="166427"/>
                  </a:lnTo>
                  <a:close/>
                  <a:moveTo>
                    <a:pt x="326120" y="2791"/>
                  </a:moveTo>
                  <a:lnTo>
                    <a:pt x="378978" y="2791"/>
                  </a:lnTo>
                  <a:lnTo>
                    <a:pt x="415807" y="120551"/>
                  </a:lnTo>
                  <a:lnTo>
                    <a:pt x="452166" y="2791"/>
                  </a:lnTo>
                  <a:lnTo>
                    <a:pt x="503486" y="2791"/>
                  </a:lnTo>
                  <a:lnTo>
                    <a:pt x="442726" y="166427"/>
                  </a:lnTo>
                  <a:lnTo>
                    <a:pt x="387920" y="166427"/>
                  </a:lnTo>
                  <a:close/>
                  <a:moveTo>
                    <a:pt x="215838" y="2791"/>
                  </a:moveTo>
                  <a:lnTo>
                    <a:pt x="270993" y="2791"/>
                  </a:lnTo>
                  <a:lnTo>
                    <a:pt x="332482" y="166427"/>
                  </a:lnTo>
                  <a:lnTo>
                    <a:pt x="279532" y="166427"/>
                  </a:lnTo>
                  <a:lnTo>
                    <a:pt x="271345" y="139415"/>
                  </a:lnTo>
                  <a:lnTo>
                    <a:pt x="213939" y="139415"/>
                  </a:lnTo>
                  <a:lnTo>
                    <a:pt x="205963" y="166427"/>
                  </a:lnTo>
                  <a:lnTo>
                    <a:pt x="154335" y="166427"/>
                  </a:lnTo>
                  <a:close/>
                  <a:moveTo>
                    <a:pt x="75679" y="0"/>
                  </a:moveTo>
                  <a:cubicBezTo>
                    <a:pt x="96590" y="0"/>
                    <a:pt x="112533" y="3888"/>
                    <a:pt x="123509" y="11664"/>
                  </a:cubicBezTo>
                  <a:cubicBezTo>
                    <a:pt x="134485" y="19441"/>
                    <a:pt x="141015" y="31812"/>
                    <a:pt x="143099" y="48779"/>
                  </a:cubicBezTo>
                  <a:lnTo>
                    <a:pt x="95436" y="51569"/>
                  </a:lnTo>
                  <a:cubicBezTo>
                    <a:pt x="94171" y="44202"/>
                    <a:pt x="91511" y="38844"/>
                    <a:pt x="87455" y="35496"/>
                  </a:cubicBezTo>
                  <a:cubicBezTo>
                    <a:pt x="83400" y="32147"/>
                    <a:pt x="77800" y="30473"/>
                    <a:pt x="70656" y="30473"/>
                  </a:cubicBezTo>
                  <a:cubicBezTo>
                    <a:pt x="64778" y="30473"/>
                    <a:pt x="60350" y="31719"/>
                    <a:pt x="57374" y="34212"/>
                  </a:cubicBezTo>
                  <a:cubicBezTo>
                    <a:pt x="54397" y="36705"/>
                    <a:pt x="52909" y="39737"/>
                    <a:pt x="52909" y="43309"/>
                  </a:cubicBezTo>
                  <a:cubicBezTo>
                    <a:pt x="52909" y="45914"/>
                    <a:pt x="54137" y="48258"/>
                    <a:pt x="56592" y="50341"/>
                  </a:cubicBezTo>
                  <a:cubicBezTo>
                    <a:pt x="58973" y="52499"/>
                    <a:pt x="64629" y="54508"/>
                    <a:pt x="73559" y="56369"/>
                  </a:cubicBezTo>
                  <a:cubicBezTo>
                    <a:pt x="95660" y="61131"/>
                    <a:pt x="111491" y="65950"/>
                    <a:pt x="121053" y="70824"/>
                  </a:cubicBezTo>
                  <a:cubicBezTo>
                    <a:pt x="130616" y="75698"/>
                    <a:pt x="137573" y="81744"/>
                    <a:pt x="141927" y="88962"/>
                  </a:cubicBezTo>
                  <a:cubicBezTo>
                    <a:pt x="146280" y="96180"/>
                    <a:pt x="148456" y="104254"/>
                    <a:pt x="148456" y="113184"/>
                  </a:cubicBezTo>
                  <a:cubicBezTo>
                    <a:pt x="148456" y="123676"/>
                    <a:pt x="145554" y="133350"/>
                    <a:pt x="139750" y="142205"/>
                  </a:cubicBezTo>
                  <a:cubicBezTo>
                    <a:pt x="133946" y="151061"/>
                    <a:pt x="125834" y="157776"/>
                    <a:pt x="115416" y="162353"/>
                  </a:cubicBezTo>
                  <a:cubicBezTo>
                    <a:pt x="104999" y="166929"/>
                    <a:pt x="91864" y="169218"/>
                    <a:pt x="76014" y="169218"/>
                  </a:cubicBezTo>
                  <a:cubicBezTo>
                    <a:pt x="48183" y="169218"/>
                    <a:pt x="28910" y="163860"/>
                    <a:pt x="18195" y="153144"/>
                  </a:cubicBezTo>
                  <a:cubicBezTo>
                    <a:pt x="7479" y="142429"/>
                    <a:pt x="1414" y="128811"/>
                    <a:pt x="0" y="112291"/>
                  </a:cubicBezTo>
                  <a:lnTo>
                    <a:pt x="48109" y="109277"/>
                  </a:lnTo>
                  <a:cubicBezTo>
                    <a:pt x="49151" y="117091"/>
                    <a:pt x="51272" y="123044"/>
                    <a:pt x="54471" y="127137"/>
                  </a:cubicBezTo>
                  <a:cubicBezTo>
                    <a:pt x="59680" y="133759"/>
                    <a:pt x="67122" y="137071"/>
                    <a:pt x="76796" y="137071"/>
                  </a:cubicBezTo>
                  <a:cubicBezTo>
                    <a:pt x="84014" y="137071"/>
                    <a:pt x="89576" y="135378"/>
                    <a:pt x="93483" y="131992"/>
                  </a:cubicBezTo>
                  <a:cubicBezTo>
                    <a:pt x="97390" y="128606"/>
                    <a:pt x="99343" y="124681"/>
                    <a:pt x="99343" y="120216"/>
                  </a:cubicBezTo>
                  <a:cubicBezTo>
                    <a:pt x="99343" y="115974"/>
                    <a:pt x="97483" y="112179"/>
                    <a:pt x="93762" y="108831"/>
                  </a:cubicBezTo>
                  <a:cubicBezTo>
                    <a:pt x="90041" y="105482"/>
                    <a:pt x="81409" y="102319"/>
                    <a:pt x="67866" y="99343"/>
                  </a:cubicBezTo>
                  <a:cubicBezTo>
                    <a:pt x="45691" y="94357"/>
                    <a:pt x="29878" y="87734"/>
                    <a:pt x="20427" y="79474"/>
                  </a:cubicBezTo>
                  <a:cubicBezTo>
                    <a:pt x="10902" y="71214"/>
                    <a:pt x="6139" y="60685"/>
                    <a:pt x="6139" y="47886"/>
                  </a:cubicBezTo>
                  <a:cubicBezTo>
                    <a:pt x="6139" y="39477"/>
                    <a:pt x="8577" y="31533"/>
                    <a:pt x="13451" y="24054"/>
                  </a:cubicBezTo>
                  <a:cubicBezTo>
                    <a:pt x="18325" y="16576"/>
                    <a:pt x="25655" y="10697"/>
                    <a:pt x="35440" y="6418"/>
                  </a:cubicBezTo>
                  <a:cubicBezTo>
                    <a:pt x="45225" y="2139"/>
                    <a:pt x="58639" y="0"/>
                    <a:pt x="7567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 dirty="0">
                <a:solidFill>
                  <a:srgbClr val="F7443C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222" name="그룹 221">
            <a:extLst>
              <a:ext uri="{FF2B5EF4-FFF2-40B4-BE49-F238E27FC236}">
                <a16:creationId xmlns:a16="http://schemas.microsoft.com/office/drawing/2014/main" id="{DDCC4F65-1D8D-49A7-A636-E31ECD717E00}"/>
              </a:ext>
            </a:extLst>
          </p:cNvPr>
          <p:cNvGrpSpPr/>
          <p:nvPr/>
        </p:nvGrpSpPr>
        <p:grpSpPr>
          <a:xfrm>
            <a:off x="9452452" y="5615819"/>
            <a:ext cx="1988901" cy="169218"/>
            <a:chOff x="3156017" y="3335689"/>
            <a:chExt cx="1988901" cy="169218"/>
          </a:xfrm>
        </p:grpSpPr>
        <p:sp>
          <p:nvSpPr>
            <p:cNvPr id="223" name="TextBox 222">
              <a:extLst>
                <a:ext uri="{FF2B5EF4-FFF2-40B4-BE49-F238E27FC236}">
                  <a16:creationId xmlns:a16="http://schemas.microsoft.com/office/drawing/2014/main" id="{356414A8-868B-4EDB-BCE8-35952172DCDC}"/>
                </a:ext>
              </a:extLst>
            </p:cNvPr>
            <p:cNvSpPr txBox="1"/>
            <p:nvPr/>
          </p:nvSpPr>
          <p:spPr>
            <a:xfrm>
              <a:off x="4279408" y="3335689"/>
              <a:ext cx="865510" cy="169218"/>
            </a:xfrm>
            <a:custGeom>
              <a:avLst/>
              <a:gdLst/>
              <a:ahLst/>
              <a:cxnLst/>
              <a:rect l="l" t="t" r="r" b="b"/>
              <a:pathLst>
                <a:path w="865510" h="169218">
                  <a:moveTo>
                    <a:pt x="51011" y="98115"/>
                  </a:moveTo>
                  <a:lnTo>
                    <a:pt x="51011" y="131266"/>
                  </a:lnTo>
                  <a:lnTo>
                    <a:pt x="76795" y="131266"/>
                  </a:lnTo>
                  <a:cubicBezTo>
                    <a:pt x="85502" y="131266"/>
                    <a:pt x="91641" y="129722"/>
                    <a:pt x="95213" y="126634"/>
                  </a:cubicBezTo>
                  <a:cubicBezTo>
                    <a:pt x="98785" y="123546"/>
                    <a:pt x="100571" y="119397"/>
                    <a:pt x="100571" y="114188"/>
                  </a:cubicBezTo>
                  <a:cubicBezTo>
                    <a:pt x="100571" y="109352"/>
                    <a:pt x="98803" y="105463"/>
                    <a:pt x="95269" y="102524"/>
                  </a:cubicBezTo>
                  <a:cubicBezTo>
                    <a:pt x="91734" y="99585"/>
                    <a:pt x="85539" y="98115"/>
                    <a:pt x="76684" y="98115"/>
                  </a:cubicBezTo>
                  <a:close/>
                  <a:moveTo>
                    <a:pt x="765497" y="39849"/>
                  </a:moveTo>
                  <a:lnTo>
                    <a:pt x="765497" y="129257"/>
                  </a:lnTo>
                  <a:lnTo>
                    <a:pt x="777887" y="129257"/>
                  </a:lnTo>
                  <a:cubicBezTo>
                    <a:pt x="788454" y="129257"/>
                    <a:pt x="795970" y="128085"/>
                    <a:pt x="800435" y="125741"/>
                  </a:cubicBezTo>
                  <a:cubicBezTo>
                    <a:pt x="804900" y="123397"/>
                    <a:pt x="808397" y="119304"/>
                    <a:pt x="810927" y="113463"/>
                  </a:cubicBezTo>
                  <a:cubicBezTo>
                    <a:pt x="813457" y="107621"/>
                    <a:pt x="814722" y="98152"/>
                    <a:pt x="814722" y="85055"/>
                  </a:cubicBezTo>
                  <a:cubicBezTo>
                    <a:pt x="814722" y="67717"/>
                    <a:pt x="811895" y="55848"/>
                    <a:pt x="806239" y="49448"/>
                  </a:cubicBezTo>
                  <a:cubicBezTo>
                    <a:pt x="800584" y="43049"/>
                    <a:pt x="791208" y="39849"/>
                    <a:pt x="778111" y="39849"/>
                  </a:cubicBezTo>
                  <a:close/>
                  <a:moveTo>
                    <a:pt x="601787" y="38286"/>
                  </a:moveTo>
                  <a:cubicBezTo>
                    <a:pt x="591592" y="38286"/>
                    <a:pt x="583406" y="41895"/>
                    <a:pt x="577230" y="49113"/>
                  </a:cubicBezTo>
                  <a:cubicBezTo>
                    <a:pt x="571054" y="56332"/>
                    <a:pt x="567965" y="68275"/>
                    <a:pt x="567965" y="84944"/>
                  </a:cubicBezTo>
                  <a:cubicBezTo>
                    <a:pt x="567965" y="101464"/>
                    <a:pt x="571035" y="113333"/>
                    <a:pt x="577174" y="120551"/>
                  </a:cubicBezTo>
                  <a:cubicBezTo>
                    <a:pt x="583313" y="127769"/>
                    <a:pt x="591666" y="131378"/>
                    <a:pt x="602233" y="131378"/>
                  </a:cubicBezTo>
                  <a:cubicBezTo>
                    <a:pt x="613097" y="131378"/>
                    <a:pt x="621506" y="127843"/>
                    <a:pt x="627459" y="120774"/>
                  </a:cubicBezTo>
                  <a:cubicBezTo>
                    <a:pt x="633413" y="113705"/>
                    <a:pt x="636389" y="101017"/>
                    <a:pt x="636389" y="82711"/>
                  </a:cubicBezTo>
                  <a:cubicBezTo>
                    <a:pt x="636389" y="67308"/>
                    <a:pt x="633282" y="56052"/>
                    <a:pt x="627069" y="48946"/>
                  </a:cubicBezTo>
                  <a:cubicBezTo>
                    <a:pt x="620855" y="41839"/>
                    <a:pt x="612428" y="38286"/>
                    <a:pt x="601787" y="38286"/>
                  </a:cubicBezTo>
                  <a:close/>
                  <a:moveTo>
                    <a:pt x="411287" y="38286"/>
                  </a:moveTo>
                  <a:cubicBezTo>
                    <a:pt x="401092" y="38286"/>
                    <a:pt x="392906" y="41895"/>
                    <a:pt x="386730" y="49113"/>
                  </a:cubicBezTo>
                  <a:cubicBezTo>
                    <a:pt x="380554" y="56332"/>
                    <a:pt x="377465" y="68275"/>
                    <a:pt x="377465" y="84944"/>
                  </a:cubicBezTo>
                  <a:cubicBezTo>
                    <a:pt x="377465" y="101464"/>
                    <a:pt x="380535" y="113333"/>
                    <a:pt x="386674" y="120551"/>
                  </a:cubicBezTo>
                  <a:cubicBezTo>
                    <a:pt x="392813" y="127769"/>
                    <a:pt x="401166" y="131378"/>
                    <a:pt x="411733" y="131378"/>
                  </a:cubicBezTo>
                  <a:cubicBezTo>
                    <a:pt x="422597" y="131378"/>
                    <a:pt x="431006" y="127843"/>
                    <a:pt x="436959" y="120774"/>
                  </a:cubicBezTo>
                  <a:cubicBezTo>
                    <a:pt x="442913" y="113705"/>
                    <a:pt x="445889" y="101017"/>
                    <a:pt x="445889" y="82711"/>
                  </a:cubicBezTo>
                  <a:cubicBezTo>
                    <a:pt x="445889" y="67308"/>
                    <a:pt x="442782" y="56052"/>
                    <a:pt x="436569" y="48946"/>
                  </a:cubicBezTo>
                  <a:cubicBezTo>
                    <a:pt x="430355" y="41839"/>
                    <a:pt x="421928" y="38286"/>
                    <a:pt x="411287" y="38286"/>
                  </a:cubicBezTo>
                  <a:close/>
                  <a:moveTo>
                    <a:pt x="51011" y="35942"/>
                  </a:moveTo>
                  <a:lnTo>
                    <a:pt x="51011" y="66973"/>
                  </a:lnTo>
                  <a:lnTo>
                    <a:pt x="73000" y="66973"/>
                  </a:lnTo>
                  <a:cubicBezTo>
                    <a:pt x="80888" y="66973"/>
                    <a:pt x="86376" y="65615"/>
                    <a:pt x="89464" y="62899"/>
                  </a:cubicBezTo>
                  <a:cubicBezTo>
                    <a:pt x="92553" y="60182"/>
                    <a:pt x="94097" y="56257"/>
                    <a:pt x="94097" y="51123"/>
                  </a:cubicBezTo>
                  <a:cubicBezTo>
                    <a:pt x="94097" y="46360"/>
                    <a:pt x="92553" y="42639"/>
                    <a:pt x="89464" y="39960"/>
                  </a:cubicBezTo>
                  <a:cubicBezTo>
                    <a:pt x="86376" y="37282"/>
                    <a:pt x="81000" y="35942"/>
                    <a:pt x="73335" y="35942"/>
                  </a:cubicBezTo>
                  <a:close/>
                  <a:moveTo>
                    <a:pt x="714933" y="2791"/>
                  </a:moveTo>
                  <a:lnTo>
                    <a:pt x="790054" y="2791"/>
                  </a:lnTo>
                  <a:cubicBezTo>
                    <a:pt x="804863" y="2791"/>
                    <a:pt x="816825" y="4800"/>
                    <a:pt x="825940" y="8818"/>
                  </a:cubicBezTo>
                  <a:cubicBezTo>
                    <a:pt x="835056" y="12837"/>
                    <a:pt x="842590" y="18604"/>
                    <a:pt x="848544" y="26119"/>
                  </a:cubicBezTo>
                  <a:cubicBezTo>
                    <a:pt x="854497" y="33635"/>
                    <a:pt x="858813" y="42379"/>
                    <a:pt x="861492" y="52350"/>
                  </a:cubicBezTo>
                  <a:cubicBezTo>
                    <a:pt x="864171" y="62322"/>
                    <a:pt x="865510" y="72889"/>
                    <a:pt x="865510" y="84051"/>
                  </a:cubicBezTo>
                  <a:cubicBezTo>
                    <a:pt x="865510" y="101538"/>
                    <a:pt x="863519" y="115100"/>
                    <a:pt x="859538" y="124737"/>
                  </a:cubicBezTo>
                  <a:cubicBezTo>
                    <a:pt x="855557" y="134373"/>
                    <a:pt x="850032" y="142447"/>
                    <a:pt x="842963" y="148958"/>
                  </a:cubicBezTo>
                  <a:cubicBezTo>
                    <a:pt x="835893" y="155470"/>
                    <a:pt x="828303" y="159804"/>
                    <a:pt x="820192" y="161962"/>
                  </a:cubicBezTo>
                  <a:cubicBezTo>
                    <a:pt x="809104" y="164939"/>
                    <a:pt x="799058" y="166427"/>
                    <a:pt x="790054" y="166427"/>
                  </a:cubicBezTo>
                  <a:lnTo>
                    <a:pt x="714933" y="166427"/>
                  </a:lnTo>
                  <a:close/>
                  <a:moveTo>
                    <a:pt x="180863" y="2791"/>
                  </a:moveTo>
                  <a:lnTo>
                    <a:pt x="231428" y="2791"/>
                  </a:lnTo>
                  <a:lnTo>
                    <a:pt x="231428" y="126132"/>
                  </a:lnTo>
                  <a:lnTo>
                    <a:pt x="310344" y="126132"/>
                  </a:lnTo>
                  <a:lnTo>
                    <a:pt x="310344" y="166427"/>
                  </a:lnTo>
                  <a:lnTo>
                    <a:pt x="180863" y="166427"/>
                  </a:lnTo>
                  <a:close/>
                  <a:moveTo>
                    <a:pt x="0" y="2791"/>
                  </a:moveTo>
                  <a:lnTo>
                    <a:pt x="94655" y="2791"/>
                  </a:lnTo>
                  <a:cubicBezTo>
                    <a:pt x="110430" y="2791"/>
                    <a:pt x="122541" y="6697"/>
                    <a:pt x="130987" y="14511"/>
                  </a:cubicBezTo>
                  <a:cubicBezTo>
                    <a:pt x="139433" y="22324"/>
                    <a:pt x="143656" y="31998"/>
                    <a:pt x="143656" y="43532"/>
                  </a:cubicBezTo>
                  <a:cubicBezTo>
                    <a:pt x="143656" y="53206"/>
                    <a:pt x="140643" y="61503"/>
                    <a:pt x="134615" y="68424"/>
                  </a:cubicBezTo>
                  <a:cubicBezTo>
                    <a:pt x="130597" y="73037"/>
                    <a:pt x="124718" y="76684"/>
                    <a:pt x="116979" y="79363"/>
                  </a:cubicBezTo>
                  <a:cubicBezTo>
                    <a:pt x="128736" y="82190"/>
                    <a:pt x="137387" y="87046"/>
                    <a:pt x="142931" y="93929"/>
                  </a:cubicBezTo>
                  <a:cubicBezTo>
                    <a:pt x="148475" y="100813"/>
                    <a:pt x="151247" y="109463"/>
                    <a:pt x="151247" y="119881"/>
                  </a:cubicBezTo>
                  <a:cubicBezTo>
                    <a:pt x="151247" y="128364"/>
                    <a:pt x="149275" y="135992"/>
                    <a:pt x="145331" y="142763"/>
                  </a:cubicBezTo>
                  <a:cubicBezTo>
                    <a:pt x="141387" y="149535"/>
                    <a:pt x="135992" y="154893"/>
                    <a:pt x="129146" y="158837"/>
                  </a:cubicBezTo>
                  <a:cubicBezTo>
                    <a:pt x="124904" y="161293"/>
                    <a:pt x="118504" y="163078"/>
                    <a:pt x="109947" y="164195"/>
                  </a:cubicBezTo>
                  <a:cubicBezTo>
                    <a:pt x="98561" y="165683"/>
                    <a:pt x="91008" y="166427"/>
                    <a:pt x="87288" y="166427"/>
                  </a:cubicBezTo>
                  <a:lnTo>
                    <a:pt x="0" y="166427"/>
                  </a:lnTo>
                  <a:close/>
                  <a:moveTo>
                    <a:pt x="601898" y="0"/>
                  </a:moveTo>
                  <a:cubicBezTo>
                    <a:pt x="629134" y="0"/>
                    <a:pt x="650118" y="7311"/>
                    <a:pt x="664852" y="21934"/>
                  </a:cubicBezTo>
                  <a:cubicBezTo>
                    <a:pt x="679586" y="36556"/>
                    <a:pt x="686953" y="57038"/>
                    <a:pt x="686953" y="83381"/>
                  </a:cubicBezTo>
                  <a:cubicBezTo>
                    <a:pt x="686953" y="102505"/>
                    <a:pt x="683735" y="118188"/>
                    <a:pt x="677298" y="130429"/>
                  </a:cubicBezTo>
                  <a:cubicBezTo>
                    <a:pt x="670861" y="142670"/>
                    <a:pt x="661560" y="152195"/>
                    <a:pt x="649393" y="159004"/>
                  </a:cubicBezTo>
                  <a:cubicBezTo>
                    <a:pt x="637226" y="165813"/>
                    <a:pt x="622064" y="169218"/>
                    <a:pt x="603907" y="169218"/>
                  </a:cubicBezTo>
                  <a:cubicBezTo>
                    <a:pt x="585453" y="169218"/>
                    <a:pt x="570179" y="166278"/>
                    <a:pt x="558087" y="160400"/>
                  </a:cubicBezTo>
                  <a:cubicBezTo>
                    <a:pt x="545995" y="154521"/>
                    <a:pt x="536191" y="145219"/>
                    <a:pt x="528675" y="132494"/>
                  </a:cubicBezTo>
                  <a:cubicBezTo>
                    <a:pt x="521159" y="119770"/>
                    <a:pt x="517401" y="103845"/>
                    <a:pt x="517401" y="84720"/>
                  </a:cubicBezTo>
                  <a:cubicBezTo>
                    <a:pt x="517401" y="58006"/>
                    <a:pt x="524842" y="37207"/>
                    <a:pt x="539725" y="22324"/>
                  </a:cubicBezTo>
                  <a:cubicBezTo>
                    <a:pt x="554608" y="7441"/>
                    <a:pt x="575332" y="0"/>
                    <a:pt x="601898" y="0"/>
                  </a:cubicBezTo>
                  <a:close/>
                  <a:moveTo>
                    <a:pt x="411398" y="0"/>
                  </a:moveTo>
                  <a:cubicBezTo>
                    <a:pt x="438634" y="0"/>
                    <a:pt x="459618" y="7311"/>
                    <a:pt x="474352" y="21934"/>
                  </a:cubicBezTo>
                  <a:cubicBezTo>
                    <a:pt x="489086" y="36556"/>
                    <a:pt x="496453" y="57038"/>
                    <a:pt x="496453" y="83381"/>
                  </a:cubicBezTo>
                  <a:cubicBezTo>
                    <a:pt x="496453" y="102505"/>
                    <a:pt x="493235" y="118188"/>
                    <a:pt x="486798" y="130429"/>
                  </a:cubicBezTo>
                  <a:cubicBezTo>
                    <a:pt x="480361" y="142670"/>
                    <a:pt x="471060" y="152195"/>
                    <a:pt x="458893" y="159004"/>
                  </a:cubicBezTo>
                  <a:cubicBezTo>
                    <a:pt x="446726" y="165813"/>
                    <a:pt x="431564" y="169218"/>
                    <a:pt x="413407" y="169218"/>
                  </a:cubicBezTo>
                  <a:cubicBezTo>
                    <a:pt x="394953" y="169218"/>
                    <a:pt x="379679" y="166278"/>
                    <a:pt x="367587" y="160400"/>
                  </a:cubicBezTo>
                  <a:cubicBezTo>
                    <a:pt x="355495" y="154521"/>
                    <a:pt x="345691" y="145219"/>
                    <a:pt x="338175" y="132494"/>
                  </a:cubicBezTo>
                  <a:cubicBezTo>
                    <a:pt x="330659" y="119770"/>
                    <a:pt x="326901" y="103845"/>
                    <a:pt x="326901" y="84720"/>
                  </a:cubicBezTo>
                  <a:cubicBezTo>
                    <a:pt x="326901" y="58006"/>
                    <a:pt x="334342" y="37207"/>
                    <a:pt x="349225" y="22324"/>
                  </a:cubicBezTo>
                  <a:cubicBezTo>
                    <a:pt x="364108" y="7441"/>
                    <a:pt x="384832" y="0"/>
                    <a:pt x="41139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 dirty="0">
                <a:solidFill>
                  <a:srgbClr val="F7443C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224" name="TextBox 223">
              <a:extLst>
                <a:ext uri="{FF2B5EF4-FFF2-40B4-BE49-F238E27FC236}">
                  <a16:creationId xmlns:a16="http://schemas.microsoft.com/office/drawing/2014/main" id="{CE3F0A64-94EF-457A-A855-4DD8E35E4009}"/>
                </a:ext>
              </a:extLst>
            </p:cNvPr>
            <p:cNvSpPr txBox="1"/>
            <p:nvPr/>
          </p:nvSpPr>
          <p:spPr>
            <a:xfrm>
              <a:off x="3156017" y="3335689"/>
              <a:ext cx="1023007" cy="169218"/>
            </a:xfrm>
            <a:custGeom>
              <a:avLst/>
              <a:gdLst/>
              <a:ahLst/>
              <a:cxnLst/>
              <a:rect l="l" t="t" r="r" b="b"/>
              <a:pathLst>
                <a:path w="1023007" h="169218">
                  <a:moveTo>
                    <a:pt x="633357" y="45207"/>
                  </a:moveTo>
                  <a:lnTo>
                    <a:pt x="615483" y="104031"/>
                  </a:lnTo>
                  <a:lnTo>
                    <a:pt x="651418" y="104031"/>
                  </a:lnTo>
                  <a:close/>
                  <a:moveTo>
                    <a:pt x="50564" y="39849"/>
                  </a:moveTo>
                  <a:lnTo>
                    <a:pt x="50564" y="129257"/>
                  </a:lnTo>
                  <a:lnTo>
                    <a:pt x="62954" y="129257"/>
                  </a:lnTo>
                  <a:cubicBezTo>
                    <a:pt x="73521" y="129257"/>
                    <a:pt x="81037" y="128085"/>
                    <a:pt x="85502" y="125741"/>
                  </a:cubicBezTo>
                  <a:cubicBezTo>
                    <a:pt x="89967" y="123397"/>
                    <a:pt x="93464" y="119304"/>
                    <a:pt x="95994" y="113463"/>
                  </a:cubicBezTo>
                  <a:cubicBezTo>
                    <a:pt x="98524" y="107621"/>
                    <a:pt x="99789" y="98152"/>
                    <a:pt x="99789" y="85055"/>
                  </a:cubicBezTo>
                  <a:cubicBezTo>
                    <a:pt x="99789" y="67717"/>
                    <a:pt x="96962" y="55848"/>
                    <a:pt x="91306" y="49448"/>
                  </a:cubicBezTo>
                  <a:cubicBezTo>
                    <a:pt x="85651" y="43049"/>
                    <a:pt x="76274" y="39849"/>
                    <a:pt x="63178" y="39849"/>
                  </a:cubicBezTo>
                  <a:close/>
                  <a:moveTo>
                    <a:pt x="258328" y="38286"/>
                  </a:moveTo>
                  <a:cubicBezTo>
                    <a:pt x="248134" y="38286"/>
                    <a:pt x="239948" y="41895"/>
                    <a:pt x="233772" y="49113"/>
                  </a:cubicBezTo>
                  <a:cubicBezTo>
                    <a:pt x="227595" y="56332"/>
                    <a:pt x="224507" y="68275"/>
                    <a:pt x="224507" y="84944"/>
                  </a:cubicBezTo>
                  <a:cubicBezTo>
                    <a:pt x="224507" y="101464"/>
                    <a:pt x="227577" y="113333"/>
                    <a:pt x="233716" y="120551"/>
                  </a:cubicBezTo>
                  <a:cubicBezTo>
                    <a:pt x="239855" y="127769"/>
                    <a:pt x="248208" y="131378"/>
                    <a:pt x="258775" y="131378"/>
                  </a:cubicBezTo>
                  <a:cubicBezTo>
                    <a:pt x="269639" y="131378"/>
                    <a:pt x="278048" y="127843"/>
                    <a:pt x="284001" y="120774"/>
                  </a:cubicBezTo>
                  <a:cubicBezTo>
                    <a:pt x="289954" y="113705"/>
                    <a:pt x="292931" y="101017"/>
                    <a:pt x="292931" y="82711"/>
                  </a:cubicBezTo>
                  <a:cubicBezTo>
                    <a:pt x="292931" y="67308"/>
                    <a:pt x="289824" y="56052"/>
                    <a:pt x="283611" y="48946"/>
                  </a:cubicBezTo>
                  <a:cubicBezTo>
                    <a:pt x="277397" y="41839"/>
                    <a:pt x="268970" y="38286"/>
                    <a:pt x="258328" y="38286"/>
                  </a:cubicBezTo>
                  <a:close/>
                  <a:moveTo>
                    <a:pt x="885044" y="2791"/>
                  </a:moveTo>
                  <a:lnTo>
                    <a:pt x="1020552" y="2791"/>
                  </a:lnTo>
                  <a:lnTo>
                    <a:pt x="1020552" y="37728"/>
                  </a:lnTo>
                  <a:lnTo>
                    <a:pt x="935720" y="37728"/>
                  </a:lnTo>
                  <a:lnTo>
                    <a:pt x="935720" y="63736"/>
                  </a:lnTo>
                  <a:lnTo>
                    <a:pt x="1014413" y="63736"/>
                  </a:lnTo>
                  <a:lnTo>
                    <a:pt x="1014413" y="97110"/>
                  </a:lnTo>
                  <a:lnTo>
                    <a:pt x="935720" y="97110"/>
                  </a:lnTo>
                  <a:lnTo>
                    <a:pt x="935720" y="129369"/>
                  </a:lnTo>
                  <a:lnTo>
                    <a:pt x="1023007" y="129369"/>
                  </a:lnTo>
                  <a:lnTo>
                    <a:pt x="1023007" y="166427"/>
                  </a:lnTo>
                  <a:lnTo>
                    <a:pt x="885044" y="166427"/>
                  </a:lnTo>
                  <a:close/>
                  <a:moveTo>
                    <a:pt x="711733" y="2791"/>
                  </a:moveTo>
                  <a:lnTo>
                    <a:pt x="865436" y="2791"/>
                  </a:lnTo>
                  <a:lnTo>
                    <a:pt x="865436" y="43197"/>
                  </a:lnTo>
                  <a:lnTo>
                    <a:pt x="813867" y="43197"/>
                  </a:lnTo>
                  <a:lnTo>
                    <a:pt x="813867" y="166427"/>
                  </a:lnTo>
                  <a:lnTo>
                    <a:pt x="763302" y="166427"/>
                  </a:lnTo>
                  <a:lnTo>
                    <a:pt x="763302" y="43197"/>
                  </a:lnTo>
                  <a:lnTo>
                    <a:pt x="711733" y="43197"/>
                  </a:lnTo>
                  <a:close/>
                  <a:moveTo>
                    <a:pt x="606400" y="2791"/>
                  </a:moveTo>
                  <a:lnTo>
                    <a:pt x="661555" y="2791"/>
                  </a:lnTo>
                  <a:lnTo>
                    <a:pt x="723044" y="166427"/>
                  </a:lnTo>
                  <a:lnTo>
                    <a:pt x="670094" y="166427"/>
                  </a:lnTo>
                  <a:lnTo>
                    <a:pt x="661907" y="139415"/>
                  </a:lnTo>
                  <a:lnTo>
                    <a:pt x="604501" y="139415"/>
                  </a:lnTo>
                  <a:lnTo>
                    <a:pt x="596525" y="166427"/>
                  </a:lnTo>
                  <a:lnTo>
                    <a:pt x="544897" y="166427"/>
                  </a:lnTo>
                  <a:close/>
                  <a:moveTo>
                    <a:pt x="371140" y="2791"/>
                  </a:moveTo>
                  <a:lnTo>
                    <a:pt x="418356" y="2791"/>
                  </a:lnTo>
                  <a:lnTo>
                    <a:pt x="479971" y="93322"/>
                  </a:lnTo>
                  <a:lnTo>
                    <a:pt x="479971" y="2791"/>
                  </a:lnTo>
                  <a:lnTo>
                    <a:pt x="527633" y="2791"/>
                  </a:lnTo>
                  <a:lnTo>
                    <a:pt x="527633" y="166427"/>
                  </a:lnTo>
                  <a:lnTo>
                    <a:pt x="479971" y="166427"/>
                  </a:lnTo>
                  <a:lnTo>
                    <a:pt x="418691" y="76579"/>
                  </a:lnTo>
                  <a:lnTo>
                    <a:pt x="418691" y="166427"/>
                  </a:lnTo>
                  <a:lnTo>
                    <a:pt x="371140" y="166427"/>
                  </a:lnTo>
                  <a:close/>
                  <a:moveTo>
                    <a:pt x="0" y="2791"/>
                  </a:moveTo>
                  <a:lnTo>
                    <a:pt x="75121" y="2791"/>
                  </a:lnTo>
                  <a:cubicBezTo>
                    <a:pt x="89929" y="2791"/>
                    <a:pt x="101892" y="4800"/>
                    <a:pt x="111007" y="8818"/>
                  </a:cubicBezTo>
                  <a:cubicBezTo>
                    <a:pt x="120123" y="12837"/>
                    <a:pt x="127657" y="18604"/>
                    <a:pt x="133610" y="26119"/>
                  </a:cubicBezTo>
                  <a:cubicBezTo>
                    <a:pt x="139564" y="33635"/>
                    <a:pt x="143880" y="42379"/>
                    <a:pt x="146559" y="52350"/>
                  </a:cubicBezTo>
                  <a:cubicBezTo>
                    <a:pt x="149237" y="62322"/>
                    <a:pt x="150577" y="72889"/>
                    <a:pt x="150577" y="84051"/>
                  </a:cubicBezTo>
                  <a:cubicBezTo>
                    <a:pt x="150577" y="101538"/>
                    <a:pt x="148586" y="115100"/>
                    <a:pt x="144605" y="124737"/>
                  </a:cubicBezTo>
                  <a:cubicBezTo>
                    <a:pt x="140624" y="134373"/>
                    <a:pt x="135099" y="142447"/>
                    <a:pt x="128029" y="148958"/>
                  </a:cubicBezTo>
                  <a:cubicBezTo>
                    <a:pt x="120960" y="155470"/>
                    <a:pt x="113370" y="159804"/>
                    <a:pt x="105259" y="161962"/>
                  </a:cubicBezTo>
                  <a:cubicBezTo>
                    <a:pt x="94171" y="164939"/>
                    <a:pt x="84125" y="166427"/>
                    <a:pt x="75121" y="166427"/>
                  </a:cubicBezTo>
                  <a:lnTo>
                    <a:pt x="0" y="166427"/>
                  </a:lnTo>
                  <a:close/>
                  <a:moveTo>
                    <a:pt x="258440" y="0"/>
                  </a:moveTo>
                  <a:cubicBezTo>
                    <a:pt x="285676" y="0"/>
                    <a:pt x="306660" y="7311"/>
                    <a:pt x="321394" y="21934"/>
                  </a:cubicBezTo>
                  <a:cubicBezTo>
                    <a:pt x="336128" y="36556"/>
                    <a:pt x="343495" y="57038"/>
                    <a:pt x="343495" y="83381"/>
                  </a:cubicBezTo>
                  <a:cubicBezTo>
                    <a:pt x="343495" y="102505"/>
                    <a:pt x="340277" y="118188"/>
                    <a:pt x="333840" y="130429"/>
                  </a:cubicBezTo>
                  <a:cubicBezTo>
                    <a:pt x="327403" y="142670"/>
                    <a:pt x="318102" y="152195"/>
                    <a:pt x="305935" y="159004"/>
                  </a:cubicBezTo>
                  <a:cubicBezTo>
                    <a:pt x="293768" y="165813"/>
                    <a:pt x="278606" y="169218"/>
                    <a:pt x="260449" y="169218"/>
                  </a:cubicBezTo>
                  <a:cubicBezTo>
                    <a:pt x="241995" y="169218"/>
                    <a:pt x="226721" y="166278"/>
                    <a:pt x="214629" y="160400"/>
                  </a:cubicBezTo>
                  <a:cubicBezTo>
                    <a:pt x="202537" y="154521"/>
                    <a:pt x="192732" y="145219"/>
                    <a:pt x="185217" y="132494"/>
                  </a:cubicBezTo>
                  <a:cubicBezTo>
                    <a:pt x="177701" y="119770"/>
                    <a:pt x="173943" y="103845"/>
                    <a:pt x="173943" y="84720"/>
                  </a:cubicBezTo>
                  <a:cubicBezTo>
                    <a:pt x="173943" y="58006"/>
                    <a:pt x="181384" y="37207"/>
                    <a:pt x="196267" y="22324"/>
                  </a:cubicBezTo>
                  <a:cubicBezTo>
                    <a:pt x="211150" y="7441"/>
                    <a:pt x="231874" y="0"/>
                    <a:pt x="2584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 dirty="0">
                <a:solidFill>
                  <a:srgbClr val="F7443C"/>
                </a:solidFill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C3539"/>
      </a:accent1>
      <a:accent2>
        <a:srgbClr val="F1CF01"/>
      </a:accent2>
      <a:accent3>
        <a:srgbClr val="449074"/>
      </a:accent3>
      <a:accent4>
        <a:srgbClr val="1764B9"/>
      </a:accent4>
      <a:accent5>
        <a:srgbClr val="8B62A8"/>
      </a:accent5>
      <a:accent6>
        <a:srgbClr val="FDB53E"/>
      </a:accent6>
      <a:hlink>
        <a:srgbClr val="FFFFFF"/>
      </a:hlink>
      <a:folHlink>
        <a:srgbClr val="00000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11152</TotalTime>
  <Words>124</Words>
  <Application>Microsoft Office PowerPoint</Application>
  <PresentationFormat>와이드스크린</PresentationFormat>
  <Paragraphs>25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Arial</vt:lpstr>
      <vt:lpstr>Arial Black</vt:lpstr>
      <vt:lpstr>Wingdings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14</cp:revision>
  <dcterms:created xsi:type="dcterms:W3CDTF">2018-02-18T19:39:47Z</dcterms:created>
  <dcterms:modified xsi:type="dcterms:W3CDTF">2023-11-27T14:44:46Z</dcterms:modified>
</cp:coreProperties>
</file>