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1186" name="Straight Connector 1">
            <a:extLst>
              <a:ext uri="{FF2B5EF4-FFF2-40B4-BE49-F238E27FC236}">
                <a16:creationId xmlns:a16="http://schemas.microsoft.com/office/drawing/2014/main" id="{1EE694A0-5F62-4D8C-ABCA-F8DBCDD11B4A}"/>
              </a:ext>
            </a:extLst>
          </p:cNvPr>
          <p:cNvCxnSpPr>
            <a:cxnSpLocks/>
          </p:cNvCxnSpPr>
          <p:nvPr/>
        </p:nvCxnSpPr>
        <p:spPr>
          <a:xfrm>
            <a:off x="4536331" y="3731766"/>
            <a:ext cx="32757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7" name="Straight Connector 1">
            <a:extLst>
              <a:ext uri="{FF2B5EF4-FFF2-40B4-BE49-F238E27FC236}">
                <a16:creationId xmlns:a16="http://schemas.microsoft.com/office/drawing/2014/main" id="{9B13D02E-F50F-44D7-8162-5CDAF687251D}"/>
              </a:ext>
            </a:extLst>
          </p:cNvPr>
          <p:cNvCxnSpPr>
            <a:cxnSpLocks/>
            <a:stCxn id="1190" idx="6"/>
          </p:cNvCxnSpPr>
          <p:nvPr/>
        </p:nvCxnSpPr>
        <p:spPr>
          <a:xfrm>
            <a:off x="1180655" y="4874231"/>
            <a:ext cx="302545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8" name="Straight Connector 2">
            <a:extLst>
              <a:ext uri="{FF2B5EF4-FFF2-40B4-BE49-F238E27FC236}">
                <a16:creationId xmlns:a16="http://schemas.microsoft.com/office/drawing/2014/main" id="{86A7635B-983D-48AB-B43C-D8DAB76BD58C}"/>
              </a:ext>
            </a:extLst>
          </p:cNvPr>
          <p:cNvCxnSpPr>
            <a:cxnSpLocks/>
          </p:cNvCxnSpPr>
          <p:nvPr/>
        </p:nvCxnSpPr>
        <p:spPr>
          <a:xfrm>
            <a:off x="7742782" y="2592880"/>
            <a:ext cx="343023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9" name="Straight Connector 3">
            <a:extLst>
              <a:ext uri="{FF2B5EF4-FFF2-40B4-BE49-F238E27FC236}">
                <a16:creationId xmlns:a16="http://schemas.microsoft.com/office/drawing/2014/main" id="{BA743355-9AEB-4A7B-A143-26EBA7593525}"/>
              </a:ext>
            </a:extLst>
          </p:cNvPr>
          <p:cNvCxnSpPr>
            <a:cxnSpLocks/>
          </p:cNvCxnSpPr>
          <p:nvPr/>
        </p:nvCxnSpPr>
        <p:spPr>
          <a:xfrm flipH="1" flipV="1">
            <a:off x="4399717" y="3653541"/>
            <a:ext cx="3023" cy="10078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0" name="Oval 4">
            <a:extLst>
              <a:ext uri="{FF2B5EF4-FFF2-40B4-BE49-F238E27FC236}">
                <a16:creationId xmlns:a16="http://schemas.microsoft.com/office/drawing/2014/main" id="{624F32A2-63F5-4302-95BF-37749D0D4667}"/>
              </a:ext>
            </a:extLst>
          </p:cNvPr>
          <p:cNvSpPr/>
          <p:nvPr/>
        </p:nvSpPr>
        <p:spPr>
          <a:xfrm>
            <a:off x="641663" y="4604735"/>
            <a:ext cx="538992" cy="5389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91" name="Group 12">
            <a:extLst>
              <a:ext uri="{FF2B5EF4-FFF2-40B4-BE49-F238E27FC236}">
                <a16:creationId xmlns:a16="http://schemas.microsoft.com/office/drawing/2014/main" id="{AC608BD0-663B-429A-B4A2-34C4A5D52218}"/>
              </a:ext>
            </a:extLst>
          </p:cNvPr>
          <p:cNvGrpSpPr/>
          <p:nvPr/>
        </p:nvGrpSpPr>
        <p:grpSpPr>
          <a:xfrm>
            <a:off x="1219118" y="5272077"/>
            <a:ext cx="1984805" cy="889547"/>
            <a:chOff x="1109958" y="5132809"/>
            <a:chExt cx="1720208" cy="889547"/>
          </a:xfrm>
        </p:grpSpPr>
        <p:sp>
          <p:nvSpPr>
            <p:cNvPr id="1192" name="TextBox 1191">
              <a:extLst>
                <a:ext uri="{FF2B5EF4-FFF2-40B4-BE49-F238E27FC236}">
                  <a16:creationId xmlns:a16="http://schemas.microsoft.com/office/drawing/2014/main" id="{127C3955-D863-43BA-A789-7C021EC7657B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3" name="TextBox 1192">
              <a:extLst>
                <a:ext uri="{FF2B5EF4-FFF2-40B4-BE49-F238E27FC236}">
                  <a16:creationId xmlns:a16="http://schemas.microsoft.com/office/drawing/2014/main" id="{1F365ED1-7490-4742-AC70-9EC35B6E7975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6"/>
                  </a:solidFill>
                </a:rPr>
                <a:t>Contents Here</a:t>
              </a:r>
              <a:endParaRPr lang="ko-KR" altLang="en-US" sz="12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94" name="TextBox 1193">
            <a:extLst>
              <a:ext uri="{FF2B5EF4-FFF2-40B4-BE49-F238E27FC236}">
                <a16:creationId xmlns:a16="http://schemas.microsoft.com/office/drawing/2014/main" id="{CB6BA024-A21D-421B-BF91-FD4F22029E6E}"/>
              </a:ext>
            </a:extLst>
          </p:cNvPr>
          <p:cNvSpPr txBox="1"/>
          <p:nvPr/>
        </p:nvSpPr>
        <p:spPr>
          <a:xfrm>
            <a:off x="2294247" y="4125777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2018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1195" name="TextBox 1194">
            <a:extLst>
              <a:ext uri="{FF2B5EF4-FFF2-40B4-BE49-F238E27FC236}">
                <a16:creationId xmlns:a16="http://schemas.microsoft.com/office/drawing/2014/main" id="{8D53A64A-FAC9-42D3-BF05-C10AEBCCD34F}"/>
              </a:ext>
            </a:extLst>
          </p:cNvPr>
          <p:cNvSpPr txBox="1"/>
          <p:nvPr/>
        </p:nvSpPr>
        <p:spPr>
          <a:xfrm>
            <a:off x="5668809" y="4125777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2021</a:t>
            </a:r>
            <a:endParaRPr lang="ko-KR" altLang="en-US" dirty="0">
              <a:solidFill>
                <a:schemeClr val="accent5"/>
              </a:solidFill>
            </a:endParaRPr>
          </a:p>
        </p:txBody>
      </p:sp>
      <p:sp>
        <p:nvSpPr>
          <p:cNvPr id="1196" name="TextBox 1195">
            <a:extLst>
              <a:ext uri="{FF2B5EF4-FFF2-40B4-BE49-F238E27FC236}">
                <a16:creationId xmlns:a16="http://schemas.microsoft.com/office/drawing/2014/main" id="{789D5C90-94BF-4586-AF0E-04D4AA65C3AC}"/>
              </a:ext>
            </a:extLst>
          </p:cNvPr>
          <p:cNvSpPr txBox="1"/>
          <p:nvPr/>
        </p:nvSpPr>
        <p:spPr>
          <a:xfrm>
            <a:off x="7877910" y="2966731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3"/>
                </a:solidFill>
              </a:rPr>
              <a:t>2023</a:t>
            </a:r>
            <a:endParaRPr lang="ko-KR" altLang="en-US" dirty="0">
              <a:solidFill>
                <a:schemeClr val="accent3"/>
              </a:solidFill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F1C6759C-89F3-4D1B-A679-715650F94103}"/>
              </a:ext>
            </a:extLst>
          </p:cNvPr>
          <p:cNvSpPr txBox="1"/>
          <p:nvPr/>
        </p:nvSpPr>
        <p:spPr>
          <a:xfrm>
            <a:off x="4603252" y="4125777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6"/>
                </a:solidFill>
              </a:rPr>
              <a:t>2020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89D00605-5D31-455B-8EDC-0E1C703ECAE9}"/>
              </a:ext>
            </a:extLst>
          </p:cNvPr>
          <p:cNvSpPr txBox="1"/>
          <p:nvPr/>
        </p:nvSpPr>
        <p:spPr>
          <a:xfrm>
            <a:off x="7382060" y="4125777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4"/>
                </a:solidFill>
              </a:rPr>
              <a:t>2022</a:t>
            </a:r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B804CB13-2F56-4F16-8D7C-DC6A5225C56D}"/>
              </a:ext>
            </a:extLst>
          </p:cNvPr>
          <p:cNvSpPr txBox="1"/>
          <p:nvPr/>
        </p:nvSpPr>
        <p:spPr>
          <a:xfrm>
            <a:off x="9073285" y="2966731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2024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65710F71-0389-4B82-ABF6-A284D515E6D3}"/>
              </a:ext>
            </a:extLst>
          </p:cNvPr>
          <p:cNvSpPr txBox="1"/>
          <p:nvPr/>
        </p:nvSpPr>
        <p:spPr>
          <a:xfrm>
            <a:off x="10752992" y="2920565"/>
            <a:ext cx="94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</a:rPr>
              <a:t>2025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201" name="TextBox 1200">
            <a:extLst>
              <a:ext uri="{FF2B5EF4-FFF2-40B4-BE49-F238E27FC236}">
                <a16:creationId xmlns:a16="http://schemas.microsoft.com/office/drawing/2014/main" id="{FF8C9F8B-36CF-4663-A367-C0FAE1E75293}"/>
              </a:ext>
            </a:extLst>
          </p:cNvPr>
          <p:cNvSpPr txBox="1"/>
          <p:nvPr/>
        </p:nvSpPr>
        <p:spPr>
          <a:xfrm>
            <a:off x="488501" y="4125777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4"/>
                </a:solidFill>
              </a:rPr>
              <a:t>2017</a:t>
            </a:r>
            <a:endParaRPr lang="ko-KR" altLang="en-US" dirty="0">
              <a:solidFill>
                <a:schemeClr val="accent4"/>
              </a:solidFill>
            </a:endParaRPr>
          </a:p>
        </p:txBody>
      </p:sp>
      <p:grpSp>
        <p:nvGrpSpPr>
          <p:cNvPr id="1202" name="Group 35">
            <a:extLst>
              <a:ext uri="{FF2B5EF4-FFF2-40B4-BE49-F238E27FC236}">
                <a16:creationId xmlns:a16="http://schemas.microsoft.com/office/drawing/2014/main" id="{3B40E179-5C65-417F-9DB1-465C3934709E}"/>
              </a:ext>
            </a:extLst>
          </p:cNvPr>
          <p:cNvGrpSpPr/>
          <p:nvPr/>
        </p:nvGrpSpPr>
        <p:grpSpPr>
          <a:xfrm>
            <a:off x="3406500" y="5272077"/>
            <a:ext cx="1984805" cy="889547"/>
            <a:chOff x="1109958" y="5132809"/>
            <a:chExt cx="1720208" cy="889547"/>
          </a:xfrm>
        </p:grpSpPr>
        <p:sp>
          <p:nvSpPr>
            <p:cNvPr id="1203" name="TextBox 1202">
              <a:extLst>
                <a:ext uri="{FF2B5EF4-FFF2-40B4-BE49-F238E27FC236}">
                  <a16:creationId xmlns:a16="http://schemas.microsoft.com/office/drawing/2014/main" id="{28B2E4D7-7B04-470E-B38B-2CDFADAFB41B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4" name="TextBox 1203">
              <a:extLst>
                <a:ext uri="{FF2B5EF4-FFF2-40B4-BE49-F238E27FC236}">
                  <a16:creationId xmlns:a16="http://schemas.microsoft.com/office/drawing/2014/main" id="{537D3723-E3BD-4FBF-A932-98EA59F6DB98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</a:rPr>
                <a:t>Contents Here</a:t>
              </a:r>
              <a:endParaRPr lang="ko-KR" altLang="en-US" sz="12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05" name="Group 44">
            <a:extLst>
              <a:ext uri="{FF2B5EF4-FFF2-40B4-BE49-F238E27FC236}">
                <a16:creationId xmlns:a16="http://schemas.microsoft.com/office/drawing/2014/main" id="{B0B8EB5B-45E3-48B8-A1BC-37B006B720E1}"/>
              </a:ext>
            </a:extLst>
          </p:cNvPr>
          <p:cNvGrpSpPr/>
          <p:nvPr/>
        </p:nvGrpSpPr>
        <p:grpSpPr>
          <a:xfrm>
            <a:off x="10541002" y="3560194"/>
            <a:ext cx="1311732" cy="1443545"/>
            <a:chOff x="1115616" y="5132809"/>
            <a:chExt cx="1714550" cy="1443545"/>
          </a:xfrm>
        </p:grpSpPr>
        <p:sp>
          <p:nvSpPr>
            <p:cNvPr id="1206" name="TextBox 1205">
              <a:extLst>
                <a:ext uri="{FF2B5EF4-FFF2-40B4-BE49-F238E27FC236}">
                  <a16:creationId xmlns:a16="http://schemas.microsoft.com/office/drawing/2014/main" id="{D5D62B9C-0E33-4D0B-98E6-F9408055769F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7" name="TextBox 1206">
              <a:extLst>
                <a:ext uri="{FF2B5EF4-FFF2-40B4-BE49-F238E27FC236}">
                  <a16:creationId xmlns:a16="http://schemas.microsoft.com/office/drawing/2014/main" id="{BA619654-7B50-40F3-B45F-BFD41FF844B8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</a:rPr>
                <a:t>Contents Here</a:t>
              </a:r>
              <a:endParaRPr lang="ko-KR" altLang="en-US" sz="12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208" name="자유형: 도형 1207">
            <a:extLst>
              <a:ext uri="{FF2B5EF4-FFF2-40B4-BE49-F238E27FC236}">
                <a16:creationId xmlns:a16="http://schemas.microsoft.com/office/drawing/2014/main" id="{BBD3A31E-8031-4FC7-8A51-871E5D51E3FF}"/>
              </a:ext>
            </a:extLst>
          </p:cNvPr>
          <p:cNvSpPr/>
          <p:nvPr/>
        </p:nvSpPr>
        <p:spPr>
          <a:xfrm>
            <a:off x="11005072" y="2153044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09" name="자유형: 도형 1208">
            <a:extLst>
              <a:ext uri="{FF2B5EF4-FFF2-40B4-BE49-F238E27FC236}">
                <a16:creationId xmlns:a16="http://schemas.microsoft.com/office/drawing/2014/main" id="{3861AF99-8A26-4EAF-B8C8-A33F2AC7CEA5}"/>
              </a:ext>
            </a:extLst>
          </p:cNvPr>
          <p:cNvSpPr/>
          <p:nvPr/>
        </p:nvSpPr>
        <p:spPr>
          <a:xfrm>
            <a:off x="9299881" y="2153044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lt1"/>
              </a:solidFill>
            </a:endParaRPr>
          </a:p>
        </p:txBody>
      </p:sp>
      <p:sp>
        <p:nvSpPr>
          <p:cNvPr id="1210" name="자유형: 도형 1209">
            <a:extLst>
              <a:ext uri="{FF2B5EF4-FFF2-40B4-BE49-F238E27FC236}">
                <a16:creationId xmlns:a16="http://schemas.microsoft.com/office/drawing/2014/main" id="{09AA85A9-D9DD-4EE5-964A-9515C44B004F}"/>
              </a:ext>
            </a:extLst>
          </p:cNvPr>
          <p:cNvSpPr/>
          <p:nvPr/>
        </p:nvSpPr>
        <p:spPr>
          <a:xfrm>
            <a:off x="5889501" y="3352696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5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11" name="자유형: 도형 1210">
            <a:extLst>
              <a:ext uri="{FF2B5EF4-FFF2-40B4-BE49-F238E27FC236}">
                <a16:creationId xmlns:a16="http://schemas.microsoft.com/office/drawing/2014/main" id="{E63C99E2-DCE2-497B-905D-AC6823BB3BB9}"/>
              </a:ext>
            </a:extLst>
          </p:cNvPr>
          <p:cNvSpPr/>
          <p:nvPr/>
        </p:nvSpPr>
        <p:spPr>
          <a:xfrm>
            <a:off x="4184311" y="3352696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6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12" name="자유형: 도형 1211">
            <a:extLst>
              <a:ext uri="{FF2B5EF4-FFF2-40B4-BE49-F238E27FC236}">
                <a16:creationId xmlns:a16="http://schemas.microsoft.com/office/drawing/2014/main" id="{6CE78303-8C73-4532-9966-B72B7F56DF03}"/>
              </a:ext>
            </a:extLst>
          </p:cNvPr>
          <p:cNvSpPr/>
          <p:nvPr/>
        </p:nvSpPr>
        <p:spPr>
          <a:xfrm>
            <a:off x="4184311" y="4552348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13" name="자유형: 도형 1212">
            <a:extLst>
              <a:ext uri="{FF2B5EF4-FFF2-40B4-BE49-F238E27FC236}">
                <a16:creationId xmlns:a16="http://schemas.microsoft.com/office/drawing/2014/main" id="{E1114F31-3BFA-4759-9575-CE08D18BB4B5}"/>
              </a:ext>
            </a:extLst>
          </p:cNvPr>
          <p:cNvSpPr/>
          <p:nvPr/>
        </p:nvSpPr>
        <p:spPr>
          <a:xfrm>
            <a:off x="2479121" y="4552348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cxnSp>
        <p:nvCxnSpPr>
          <p:cNvPr id="1214" name="Straight Connector 3">
            <a:extLst>
              <a:ext uri="{FF2B5EF4-FFF2-40B4-BE49-F238E27FC236}">
                <a16:creationId xmlns:a16="http://schemas.microsoft.com/office/drawing/2014/main" id="{6CB574C4-729A-43B6-AEBD-AC5095A9E210}"/>
              </a:ext>
            </a:extLst>
          </p:cNvPr>
          <p:cNvCxnSpPr>
            <a:cxnSpLocks/>
          </p:cNvCxnSpPr>
          <p:nvPr/>
        </p:nvCxnSpPr>
        <p:spPr>
          <a:xfrm flipH="1" flipV="1">
            <a:off x="7802534" y="2478580"/>
            <a:ext cx="15624" cy="9521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5" name="자유형: 도형 1214">
            <a:extLst>
              <a:ext uri="{FF2B5EF4-FFF2-40B4-BE49-F238E27FC236}">
                <a16:creationId xmlns:a16="http://schemas.microsoft.com/office/drawing/2014/main" id="{33DD4F18-06A4-4AF8-99BC-4D4C5D6551AE}"/>
              </a:ext>
            </a:extLst>
          </p:cNvPr>
          <p:cNvSpPr/>
          <p:nvPr/>
        </p:nvSpPr>
        <p:spPr>
          <a:xfrm>
            <a:off x="7594691" y="2153044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16" name="자유형: 도형 1215">
            <a:extLst>
              <a:ext uri="{FF2B5EF4-FFF2-40B4-BE49-F238E27FC236}">
                <a16:creationId xmlns:a16="http://schemas.microsoft.com/office/drawing/2014/main" id="{3E16A48D-0CC2-4193-BF86-860F5D8F1EE3}"/>
              </a:ext>
            </a:extLst>
          </p:cNvPr>
          <p:cNvSpPr/>
          <p:nvPr/>
        </p:nvSpPr>
        <p:spPr>
          <a:xfrm>
            <a:off x="7594691" y="3352696"/>
            <a:ext cx="438074" cy="756905"/>
          </a:xfrm>
          <a:custGeom>
            <a:avLst/>
            <a:gdLst>
              <a:gd name="connsiteX0" fmla="*/ 249484 w 504511"/>
              <a:gd name="connsiteY0" fmla="*/ 871696 h 871695"/>
              <a:gd name="connsiteX1" fmla="*/ 57979 w 504511"/>
              <a:gd name="connsiteY1" fmla="*/ 433575 h 871695"/>
              <a:gd name="connsiteX2" fmla="*/ 3 w 504511"/>
              <a:gd name="connsiteY2" fmla="*/ 253286 h 871695"/>
              <a:gd name="connsiteX3" fmla="*/ 233266 w 504511"/>
              <a:gd name="connsiteY3" fmla="*/ 649 h 871695"/>
              <a:gd name="connsiteX4" fmla="*/ 502024 w 504511"/>
              <a:gd name="connsiteY4" fmla="*/ 218083 h 871695"/>
              <a:gd name="connsiteX5" fmla="*/ 473618 w 504511"/>
              <a:gd name="connsiteY5" fmla="*/ 377881 h 871695"/>
              <a:gd name="connsiteX6" fmla="*/ 401027 w 504511"/>
              <a:gd name="connsiteY6" fmla="*/ 514858 h 871695"/>
              <a:gd name="connsiteX7" fmla="*/ 258272 w 504511"/>
              <a:gd name="connsiteY7" fmla="*/ 856012 h 871695"/>
              <a:gd name="connsiteX8" fmla="*/ 254776 w 504511"/>
              <a:gd name="connsiteY8" fmla="*/ 867520 h 871695"/>
              <a:gd name="connsiteX9" fmla="*/ 249484 w 504511"/>
              <a:gd name="connsiteY9" fmla="*/ 871696 h 871695"/>
              <a:gd name="connsiteX10" fmla="*/ 341546 w 504511"/>
              <a:gd name="connsiteY10" fmla="*/ 252364 h 871695"/>
              <a:gd name="connsiteX11" fmla="*/ 252543 w 504511"/>
              <a:gd name="connsiteY11" fmla="*/ 162875 h 871695"/>
              <a:gd name="connsiteX12" fmla="*/ 161937 w 504511"/>
              <a:gd name="connsiteY12" fmla="*/ 251538 h 871695"/>
              <a:gd name="connsiteX13" fmla="*/ 252931 w 504511"/>
              <a:gd name="connsiteY13" fmla="*/ 342095 h 871695"/>
              <a:gd name="connsiteX14" fmla="*/ 341546 w 504511"/>
              <a:gd name="connsiteY14" fmla="*/ 252364 h 87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4511" h="871695">
                <a:moveTo>
                  <a:pt x="249484" y="871696"/>
                </a:moveTo>
                <a:cubicBezTo>
                  <a:pt x="211125" y="713986"/>
                  <a:pt x="137805" y="572445"/>
                  <a:pt x="57979" y="433575"/>
                </a:cubicBezTo>
                <a:cubicBezTo>
                  <a:pt x="26029" y="378027"/>
                  <a:pt x="343" y="319517"/>
                  <a:pt x="3" y="253286"/>
                </a:cubicBezTo>
                <a:cubicBezTo>
                  <a:pt x="-628" y="121408"/>
                  <a:pt x="102165" y="9972"/>
                  <a:pt x="233266" y="649"/>
                </a:cubicBezTo>
                <a:cubicBezTo>
                  <a:pt x="366747" y="-8819"/>
                  <a:pt x="483087" y="86302"/>
                  <a:pt x="502024" y="218083"/>
                </a:cubicBezTo>
                <a:cubicBezTo>
                  <a:pt x="510230" y="275137"/>
                  <a:pt x="497459" y="327723"/>
                  <a:pt x="473618" y="377881"/>
                </a:cubicBezTo>
                <a:cubicBezTo>
                  <a:pt x="451477" y="424543"/>
                  <a:pt x="426616" y="469992"/>
                  <a:pt x="401027" y="514858"/>
                </a:cubicBezTo>
                <a:cubicBezTo>
                  <a:pt x="339410" y="622798"/>
                  <a:pt x="291776" y="736419"/>
                  <a:pt x="258272" y="856012"/>
                </a:cubicBezTo>
                <a:cubicBezTo>
                  <a:pt x="257204" y="859848"/>
                  <a:pt x="256233" y="863781"/>
                  <a:pt x="254776" y="867520"/>
                </a:cubicBezTo>
                <a:cubicBezTo>
                  <a:pt x="254339" y="868782"/>
                  <a:pt x="252446" y="869511"/>
                  <a:pt x="249484" y="871696"/>
                </a:cubicBezTo>
                <a:close/>
                <a:moveTo>
                  <a:pt x="341546" y="252364"/>
                </a:moveTo>
                <a:cubicBezTo>
                  <a:pt x="341449" y="202642"/>
                  <a:pt x="302070" y="163069"/>
                  <a:pt x="252543" y="162875"/>
                </a:cubicBezTo>
                <a:cubicBezTo>
                  <a:pt x="203453" y="162729"/>
                  <a:pt x="162763" y="202497"/>
                  <a:pt x="161937" y="251538"/>
                </a:cubicBezTo>
                <a:cubicBezTo>
                  <a:pt x="161112" y="301065"/>
                  <a:pt x="202724" y="342484"/>
                  <a:pt x="252931" y="342095"/>
                </a:cubicBezTo>
                <a:cubicBezTo>
                  <a:pt x="302701" y="341755"/>
                  <a:pt x="341643" y="302328"/>
                  <a:pt x="341546" y="252364"/>
                </a:cubicBezTo>
                <a:close/>
              </a:path>
            </a:pathLst>
          </a:cu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217" name="TextBox 1216">
            <a:extLst>
              <a:ext uri="{FF2B5EF4-FFF2-40B4-BE49-F238E27FC236}">
                <a16:creationId xmlns:a16="http://schemas.microsoft.com/office/drawing/2014/main" id="{7A9CCC90-90A4-473F-B92E-2897D1743112}"/>
              </a:ext>
            </a:extLst>
          </p:cNvPr>
          <p:cNvSpPr txBox="1"/>
          <p:nvPr/>
        </p:nvSpPr>
        <p:spPr>
          <a:xfrm>
            <a:off x="3460218" y="4097301"/>
            <a:ext cx="87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2019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grpSp>
        <p:nvGrpSpPr>
          <p:cNvPr id="1218" name="Group 44">
            <a:extLst>
              <a:ext uri="{FF2B5EF4-FFF2-40B4-BE49-F238E27FC236}">
                <a16:creationId xmlns:a16="http://schemas.microsoft.com/office/drawing/2014/main" id="{42717626-5A85-44FC-820F-14A24F256DDE}"/>
              </a:ext>
            </a:extLst>
          </p:cNvPr>
          <p:cNvGrpSpPr/>
          <p:nvPr/>
        </p:nvGrpSpPr>
        <p:grpSpPr>
          <a:xfrm>
            <a:off x="8943188" y="3560194"/>
            <a:ext cx="1311732" cy="1443545"/>
            <a:chOff x="1115616" y="5132809"/>
            <a:chExt cx="1714550" cy="1443545"/>
          </a:xfrm>
        </p:grpSpPr>
        <p:sp>
          <p:nvSpPr>
            <p:cNvPr id="1219" name="TextBox 1218">
              <a:extLst>
                <a:ext uri="{FF2B5EF4-FFF2-40B4-BE49-F238E27FC236}">
                  <a16:creationId xmlns:a16="http://schemas.microsoft.com/office/drawing/2014/main" id="{A351A091-1080-4A2A-B7FF-28C84FA1F915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20" name="TextBox 1219">
              <a:extLst>
                <a:ext uri="{FF2B5EF4-FFF2-40B4-BE49-F238E27FC236}">
                  <a16:creationId xmlns:a16="http://schemas.microsoft.com/office/drawing/2014/main" id="{FB508165-3227-4FA6-955D-D3337C12BB46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2"/>
                  </a:solidFill>
                </a:rPr>
                <a:t>Contents Here</a:t>
              </a:r>
              <a:endParaRPr lang="ko-KR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21" name="Group 44">
            <a:extLst>
              <a:ext uri="{FF2B5EF4-FFF2-40B4-BE49-F238E27FC236}">
                <a16:creationId xmlns:a16="http://schemas.microsoft.com/office/drawing/2014/main" id="{16DD736B-6FE9-4118-9DD2-052A95D43B84}"/>
              </a:ext>
            </a:extLst>
          </p:cNvPr>
          <p:cNvGrpSpPr/>
          <p:nvPr/>
        </p:nvGrpSpPr>
        <p:grpSpPr>
          <a:xfrm>
            <a:off x="7116792" y="4604735"/>
            <a:ext cx="1311732" cy="1443545"/>
            <a:chOff x="1115616" y="5132809"/>
            <a:chExt cx="1714550" cy="1443545"/>
          </a:xfrm>
        </p:grpSpPr>
        <p:sp>
          <p:nvSpPr>
            <p:cNvPr id="1222" name="TextBox 1221">
              <a:extLst>
                <a:ext uri="{FF2B5EF4-FFF2-40B4-BE49-F238E27FC236}">
                  <a16:creationId xmlns:a16="http://schemas.microsoft.com/office/drawing/2014/main" id="{91BF9A38-3E56-45B9-B9B3-0D15D0DFC611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23" name="TextBox 1222">
              <a:extLst>
                <a:ext uri="{FF2B5EF4-FFF2-40B4-BE49-F238E27FC236}">
                  <a16:creationId xmlns:a16="http://schemas.microsoft.com/office/drawing/2014/main" id="{CC206B8F-6A7B-4653-9D42-6531DDEA4378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4"/>
                  </a:solidFill>
                </a:rPr>
                <a:t>Contents Here</a:t>
              </a:r>
              <a:endParaRPr lang="ko-KR" altLang="en-US" sz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224" name="Group 44">
            <a:extLst>
              <a:ext uri="{FF2B5EF4-FFF2-40B4-BE49-F238E27FC236}">
                <a16:creationId xmlns:a16="http://schemas.microsoft.com/office/drawing/2014/main" id="{C07F0FA9-29FD-482E-80D5-FE3AA9D87C1F}"/>
              </a:ext>
            </a:extLst>
          </p:cNvPr>
          <p:cNvGrpSpPr/>
          <p:nvPr/>
        </p:nvGrpSpPr>
        <p:grpSpPr>
          <a:xfrm>
            <a:off x="5518978" y="4604735"/>
            <a:ext cx="1311732" cy="1443545"/>
            <a:chOff x="1115616" y="5132809"/>
            <a:chExt cx="1714550" cy="1443545"/>
          </a:xfrm>
        </p:grpSpPr>
        <p:sp>
          <p:nvSpPr>
            <p:cNvPr id="1225" name="TextBox 1224">
              <a:extLst>
                <a:ext uri="{FF2B5EF4-FFF2-40B4-BE49-F238E27FC236}">
                  <a16:creationId xmlns:a16="http://schemas.microsoft.com/office/drawing/2014/main" id="{D3C678D4-85A2-4BB3-BBB5-9F9B8519815D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26" name="TextBox 1225">
              <a:extLst>
                <a:ext uri="{FF2B5EF4-FFF2-40B4-BE49-F238E27FC236}">
                  <a16:creationId xmlns:a16="http://schemas.microsoft.com/office/drawing/2014/main" id="{F09066DC-E385-45D9-BF6E-622804896612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5"/>
                  </a:solidFill>
                </a:rPr>
                <a:t>Contents Here</a:t>
              </a:r>
              <a:endParaRPr lang="ko-KR" altLang="en-US" sz="12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1227" name="Group 44">
            <a:extLst>
              <a:ext uri="{FF2B5EF4-FFF2-40B4-BE49-F238E27FC236}">
                <a16:creationId xmlns:a16="http://schemas.microsoft.com/office/drawing/2014/main" id="{1418940F-353B-469C-A660-DEF8E46FA21A}"/>
              </a:ext>
            </a:extLst>
          </p:cNvPr>
          <p:cNvGrpSpPr/>
          <p:nvPr/>
        </p:nvGrpSpPr>
        <p:grpSpPr>
          <a:xfrm>
            <a:off x="579748" y="2464195"/>
            <a:ext cx="1311732" cy="1443545"/>
            <a:chOff x="1115616" y="5132809"/>
            <a:chExt cx="1714550" cy="1443545"/>
          </a:xfrm>
        </p:grpSpPr>
        <p:sp>
          <p:nvSpPr>
            <p:cNvPr id="1228" name="TextBox 1227">
              <a:extLst>
                <a:ext uri="{FF2B5EF4-FFF2-40B4-BE49-F238E27FC236}">
                  <a16:creationId xmlns:a16="http://schemas.microsoft.com/office/drawing/2014/main" id="{4B9D771A-31B8-466D-8D30-FC22E6FCC5A5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29" name="TextBox 1228">
              <a:extLst>
                <a:ext uri="{FF2B5EF4-FFF2-40B4-BE49-F238E27FC236}">
                  <a16:creationId xmlns:a16="http://schemas.microsoft.com/office/drawing/2014/main" id="{10C5C586-F434-484D-AC7C-40B29408F890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4"/>
                  </a:solidFill>
                </a:rPr>
                <a:t>Contents Here</a:t>
              </a:r>
              <a:endParaRPr lang="ko-KR" altLang="en-US" sz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230" name="Group 44">
            <a:extLst>
              <a:ext uri="{FF2B5EF4-FFF2-40B4-BE49-F238E27FC236}">
                <a16:creationId xmlns:a16="http://schemas.microsoft.com/office/drawing/2014/main" id="{E1C1D515-D2CA-4B11-BE08-CCF7D92B3312}"/>
              </a:ext>
            </a:extLst>
          </p:cNvPr>
          <p:cNvGrpSpPr/>
          <p:nvPr/>
        </p:nvGrpSpPr>
        <p:grpSpPr>
          <a:xfrm>
            <a:off x="2952339" y="1959356"/>
            <a:ext cx="1989851" cy="889547"/>
            <a:chOff x="1115616" y="5132809"/>
            <a:chExt cx="1714550" cy="889547"/>
          </a:xfrm>
        </p:grpSpPr>
        <p:sp>
          <p:nvSpPr>
            <p:cNvPr id="1231" name="TextBox 1230">
              <a:extLst>
                <a:ext uri="{FF2B5EF4-FFF2-40B4-BE49-F238E27FC236}">
                  <a16:creationId xmlns:a16="http://schemas.microsoft.com/office/drawing/2014/main" id="{72E4E1B3-A708-4D8C-B0AD-CCAD7B37EBD2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2" name="TextBox 1231">
              <a:extLst>
                <a:ext uri="{FF2B5EF4-FFF2-40B4-BE49-F238E27FC236}">
                  <a16:creationId xmlns:a16="http://schemas.microsoft.com/office/drawing/2014/main" id="{C3D3371A-E3A4-49F6-8A26-95A653BAD246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accent6"/>
                  </a:solidFill>
                </a:rPr>
                <a:t>Contents Here</a:t>
              </a:r>
              <a:endParaRPr lang="ko-KR" altLang="en-US" sz="12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233" name="Group 44">
            <a:extLst>
              <a:ext uri="{FF2B5EF4-FFF2-40B4-BE49-F238E27FC236}">
                <a16:creationId xmlns:a16="http://schemas.microsoft.com/office/drawing/2014/main" id="{966D3825-568B-460B-BB24-C3A7AB030A5B}"/>
              </a:ext>
            </a:extLst>
          </p:cNvPr>
          <p:cNvGrpSpPr/>
          <p:nvPr/>
        </p:nvGrpSpPr>
        <p:grpSpPr>
          <a:xfrm>
            <a:off x="5428988" y="1959356"/>
            <a:ext cx="1989851" cy="889547"/>
            <a:chOff x="1115616" y="5132809"/>
            <a:chExt cx="1714550" cy="889547"/>
          </a:xfrm>
        </p:grpSpPr>
        <p:sp>
          <p:nvSpPr>
            <p:cNvPr id="1234" name="TextBox 1233">
              <a:extLst>
                <a:ext uri="{FF2B5EF4-FFF2-40B4-BE49-F238E27FC236}">
                  <a16:creationId xmlns:a16="http://schemas.microsoft.com/office/drawing/2014/main" id="{258C1420-9169-4165-8DB4-0CACBFA47479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5" name="TextBox 1234">
              <a:extLst>
                <a:ext uri="{FF2B5EF4-FFF2-40B4-BE49-F238E27FC236}">
                  <a16:creationId xmlns:a16="http://schemas.microsoft.com/office/drawing/2014/main" id="{12ECCF78-A7F6-4303-A08A-074A3A4CAAF9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accent3"/>
                  </a:solidFill>
                </a:rPr>
                <a:t>Contents Here</a:t>
              </a:r>
              <a:endParaRPr lang="ko-KR" altLang="en-US" sz="1200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11239</TotalTime>
  <Words>137</Words>
  <Application>Microsoft Office PowerPoint</Application>
  <PresentationFormat>와이드스크린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33</cp:revision>
  <dcterms:created xsi:type="dcterms:W3CDTF">2018-02-18T19:39:47Z</dcterms:created>
  <dcterms:modified xsi:type="dcterms:W3CDTF">2024-02-21T17:32:30Z</dcterms:modified>
</cp:coreProperties>
</file>