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110" d="100"/>
          <a:sy n="110" d="100"/>
        </p:scale>
        <p:origin x="1536" y="102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Title Placeholder 1"/>
          <p:cNvSpPr>
            <a:spLocks noGrp="1"/>
          </p:cNvSpPr>
          <p:nvPr>
            <p:ph type="title"/>
          </p:nvPr>
        </p:nvSpPr>
        <p:spPr>
          <a:xfrm>
            <a:off x="0" y="200177"/>
            <a:ext cx="12192000" cy="77577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algn="ctr">
              <a:defRPr sz="4800" b="1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r>
              <a:rPr lang="en-US" dirty="0"/>
              <a:t>Click to edit Master title style</a:t>
            </a:r>
          </a:p>
        </p:txBody>
      </p:sp>
      <p:sp>
        <p:nvSpPr>
          <p:cNvPr id="8" name="Rectangle 6">
            <a:extLst>
              <a:ext uri="{FF2B5EF4-FFF2-40B4-BE49-F238E27FC236}">
                <a16:creationId xmlns:a16="http://schemas.microsoft.com/office/drawing/2014/main" id="{55674156-3125-48CE-B7AD-16F5FF6CA05A}"/>
              </a:ext>
            </a:extLst>
          </p:cNvPr>
          <p:cNvSpPr/>
          <p:nvPr userDrawn="1"/>
        </p:nvSpPr>
        <p:spPr>
          <a:xfrm>
            <a:off x="0" y="6597352"/>
            <a:ext cx="12192000" cy="260648"/>
          </a:xfrm>
          <a:prstGeom prst="rect">
            <a:avLst/>
          </a:prstGeom>
          <a:solidFill>
            <a:schemeClr val="tx1">
              <a:lumMod val="65000"/>
              <a:lumOff val="35000"/>
            </a:schemeClr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 sz="1800"/>
          </a:p>
        </p:txBody>
      </p:sp>
      <p:sp>
        <p:nvSpPr>
          <p:cNvPr id="10" name="텍스트 개체 틀 2">
            <a:extLst>
              <a:ext uri="{FF2B5EF4-FFF2-40B4-BE49-F238E27FC236}">
                <a16:creationId xmlns:a16="http://schemas.microsoft.com/office/drawing/2014/main" id="{BEA53C6E-B822-48C1-AE43-123E9E431F64}"/>
              </a:ext>
            </a:extLst>
          </p:cNvPr>
          <p:cNvSpPr>
            <a:spLocks noGrp="1"/>
          </p:cNvSpPr>
          <p:nvPr>
            <p:ph type="body" sz="quarter" idx="41" hasCustomPrompt="1"/>
          </p:nvPr>
        </p:nvSpPr>
        <p:spPr>
          <a:xfrm>
            <a:off x="0" y="1005381"/>
            <a:ext cx="12192000" cy="419379"/>
          </a:xfrm>
          <a:prstGeom prst="rect">
            <a:avLst/>
          </a:prstGeom>
        </p:spPr>
        <p:txBody>
          <a:bodyPr anchor="ctr"/>
          <a:lstStyle>
            <a:lvl1pPr marL="0" marR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 sz="2400" b="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pPr marL="0" marR="0" lvl="0" indent="0" algn="ctr" defTabSz="914400" rtl="0" eaLnBrk="1" fontAlgn="auto" latinLnBrk="1" hangingPunct="1">
              <a:lnSpc>
                <a:spcPct val="90000"/>
              </a:lnSpc>
              <a:spcBef>
                <a:spcPts val="100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r>
              <a:rPr lang="en-US" altLang="ko-KR" dirty="0"/>
              <a:t>Subtitle in this line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12199173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2" Type="http://schemas.openxmlformats.org/officeDocument/2006/relationships/theme" Target="../theme/theme1.xml"/><Relationship Id="rId1" Type="http://schemas.openxmlformats.org/officeDocument/2006/relationships/slideLayout" Target="../slideLayouts/slideLayout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</p:spTree>
    <p:extLst>
      <p:ext uri="{BB962C8B-B14F-4D97-AF65-F5344CB8AC3E}">
        <p14:creationId xmlns:p14="http://schemas.microsoft.com/office/powerpoint/2010/main" val="209306871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hyperlink" Target="http://www.free-powerpoint-templates-design.com/" TargetMode="External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Free PPT Templates: Allppt.com</a:t>
            </a:r>
          </a:p>
        </p:txBody>
      </p:sp>
      <p:sp>
        <p:nvSpPr>
          <p:cNvPr id="53" name="Text Placeholder 52"/>
          <p:cNvSpPr>
            <a:spLocks noGrp="1"/>
          </p:cNvSpPr>
          <p:nvPr>
            <p:ph type="body" sz="quarter" idx="41"/>
          </p:nvPr>
        </p:nvSpPr>
        <p:spPr/>
        <p:txBody>
          <a:bodyPr/>
          <a:lstStyle/>
          <a:p>
            <a:r>
              <a:rPr lang="en-US" dirty="0">
                <a:solidFill>
                  <a:schemeClr val="tx1">
                    <a:lumMod val="75000"/>
                    <a:lumOff val="25000"/>
                  </a:schemeClr>
                </a:solidFill>
              </a:rPr>
              <a:t>You can download professional PowerPoint diagrams for free</a:t>
            </a:r>
          </a:p>
        </p:txBody>
      </p:sp>
      <p:sp>
        <p:nvSpPr>
          <p:cNvPr id="54" name="TextBox 53">
            <a:extLst>
              <a:ext uri="{FF2B5EF4-FFF2-40B4-BE49-F238E27FC236}">
                <a16:creationId xmlns:a16="http://schemas.microsoft.com/office/drawing/2014/main" id="{B86476EE-9FD2-4CEA-A6D9-0AD39ADF3D03}"/>
              </a:ext>
            </a:extLst>
          </p:cNvPr>
          <p:cNvSpPr txBox="1"/>
          <p:nvPr/>
        </p:nvSpPr>
        <p:spPr>
          <a:xfrm>
            <a:off x="0" y="6599760"/>
            <a:ext cx="12192000" cy="24622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altLang="ko-KR" sz="1000" dirty="0">
                <a:solidFill>
                  <a:schemeClr val="bg1"/>
                </a:solidFill>
                <a:hlinkClick r:id="rId2"/>
              </a:rPr>
              <a:t>www.free-powerpoint-templates-design.com</a:t>
            </a:r>
            <a:endParaRPr lang="ko-KR" altLang="en-US" sz="1000" dirty="0">
              <a:solidFill>
                <a:schemeClr val="bg1"/>
              </a:solidFill>
            </a:endParaRPr>
          </a:p>
        </p:txBody>
      </p:sp>
      <p:grpSp>
        <p:nvGrpSpPr>
          <p:cNvPr id="2550" name="그룹 2549">
            <a:extLst>
              <a:ext uri="{FF2B5EF4-FFF2-40B4-BE49-F238E27FC236}">
                <a16:creationId xmlns:a16="http://schemas.microsoft.com/office/drawing/2014/main" id="{F33030C3-70AC-4399-B8DF-D87B70E7123A}"/>
              </a:ext>
            </a:extLst>
          </p:cNvPr>
          <p:cNvGrpSpPr/>
          <p:nvPr/>
        </p:nvGrpSpPr>
        <p:grpSpPr>
          <a:xfrm>
            <a:off x="8719132" y="2394896"/>
            <a:ext cx="2205304" cy="3835174"/>
            <a:chOff x="4829319" y="1228628"/>
            <a:chExt cx="2530552" cy="4400803"/>
          </a:xfrm>
        </p:grpSpPr>
        <p:sp>
          <p:nvSpPr>
            <p:cNvPr id="2551" name="자유형: 도형 2550">
              <a:extLst>
                <a:ext uri="{FF2B5EF4-FFF2-40B4-BE49-F238E27FC236}">
                  <a16:creationId xmlns:a16="http://schemas.microsoft.com/office/drawing/2014/main" id="{F5CCE8EE-7181-411F-A457-9CF41A877758}"/>
                </a:ext>
              </a:extLst>
            </p:cNvPr>
            <p:cNvSpPr/>
            <p:nvPr/>
          </p:nvSpPr>
          <p:spPr>
            <a:xfrm>
              <a:off x="4916342" y="3320268"/>
              <a:ext cx="1291058" cy="1797535"/>
            </a:xfrm>
            <a:custGeom>
              <a:avLst/>
              <a:gdLst>
                <a:gd name="connsiteX0" fmla="*/ 1242713 w 1291058"/>
                <a:gd name="connsiteY0" fmla="*/ 1474616 h 1797535"/>
                <a:gd name="connsiteX1" fmla="*/ 1143082 w 1291058"/>
                <a:gd name="connsiteY1" fmla="*/ 1186295 h 1797535"/>
                <a:gd name="connsiteX2" fmla="*/ 1070120 w 1291058"/>
                <a:gd name="connsiteY2" fmla="*/ 901116 h 1797535"/>
                <a:gd name="connsiteX3" fmla="*/ 1069739 w 1291058"/>
                <a:gd name="connsiteY3" fmla="*/ 616890 h 1797535"/>
                <a:gd name="connsiteX4" fmla="*/ 1093266 w 1291058"/>
                <a:gd name="connsiteY4" fmla="*/ 497066 h 1797535"/>
                <a:gd name="connsiteX5" fmla="*/ 1151559 w 1291058"/>
                <a:gd name="connsiteY5" fmla="*/ 356762 h 1797535"/>
                <a:gd name="connsiteX6" fmla="*/ 1138033 w 1291058"/>
                <a:gd name="connsiteY6" fmla="*/ 183788 h 1797535"/>
                <a:gd name="connsiteX7" fmla="*/ 1082312 w 1291058"/>
                <a:gd name="connsiteY7" fmla="*/ 31484 h 1797535"/>
                <a:gd name="connsiteX8" fmla="*/ 836567 w 1291058"/>
                <a:gd name="connsiteY8" fmla="*/ 1194 h 1797535"/>
                <a:gd name="connsiteX9" fmla="*/ 716266 w 1291058"/>
                <a:gd name="connsiteY9" fmla="*/ 21387 h 1797535"/>
                <a:gd name="connsiteX10" fmla="*/ 692549 w 1291058"/>
                <a:gd name="connsiteY10" fmla="*/ 96730 h 1797535"/>
                <a:gd name="connsiteX11" fmla="*/ 602728 w 1291058"/>
                <a:gd name="connsiteY11" fmla="*/ 94444 h 1797535"/>
                <a:gd name="connsiteX12" fmla="*/ 106381 w 1291058"/>
                <a:gd name="connsiteY12" fmla="*/ 125495 h 1797535"/>
                <a:gd name="connsiteX13" fmla="*/ 23227 w 1291058"/>
                <a:gd name="connsiteY13" fmla="*/ 199600 h 1797535"/>
                <a:gd name="connsiteX14" fmla="*/ 33514 w 1291058"/>
                <a:gd name="connsiteY14" fmla="*/ 426962 h 1797535"/>
                <a:gd name="connsiteX15" fmla="*/ 50659 w 1291058"/>
                <a:gd name="connsiteY15" fmla="*/ 470967 h 1797535"/>
                <a:gd name="connsiteX16" fmla="*/ 193915 w 1291058"/>
                <a:gd name="connsiteY16" fmla="*/ 871208 h 1797535"/>
                <a:gd name="connsiteX17" fmla="*/ 318121 w 1291058"/>
                <a:gd name="connsiteY17" fmla="*/ 854920 h 1797535"/>
                <a:gd name="connsiteX18" fmla="*/ 317169 w 1291058"/>
                <a:gd name="connsiteY18" fmla="*/ 849205 h 1797535"/>
                <a:gd name="connsiteX19" fmla="*/ 265924 w 1291058"/>
                <a:gd name="connsiteY19" fmla="*/ 464395 h 1797535"/>
                <a:gd name="connsiteX20" fmla="*/ 222014 w 1291058"/>
                <a:gd name="connsiteY20" fmla="*/ 369621 h 1797535"/>
                <a:gd name="connsiteX21" fmla="*/ 307168 w 1291058"/>
                <a:gd name="connsiteY21" fmla="*/ 372669 h 1797535"/>
                <a:gd name="connsiteX22" fmla="*/ 679976 w 1291058"/>
                <a:gd name="connsiteY22" fmla="*/ 440392 h 1797535"/>
                <a:gd name="connsiteX23" fmla="*/ 718552 w 1291058"/>
                <a:gd name="connsiteY23" fmla="*/ 483635 h 1797535"/>
                <a:gd name="connsiteX24" fmla="*/ 756843 w 1291058"/>
                <a:gd name="connsiteY24" fmla="*/ 884447 h 1797535"/>
                <a:gd name="connsiteX25" fmla="*/ 851998 w 1291058"/>
                <a:gd name="connsiteY25" fmla="*/ 1166959 h 1797535"/>
                <a:gd name="connsiteX26" fmla="*/ 874096 w 1291058"/>
                <a:gd name="connsiteY26" fmla="*/ 1218299 h 1797535"/>
                <a:gd name="connsiteX27" fmla="*/ 963250 w 1291058"/>
                <a:gd name="connsiteY27" fmla="*/ 1331646 h 1797535"/>
                <a:gd name="connsiteX28" fmla="*/ 1166418 w 1291058"/>
                <a:gd name="connsiteY28" fmla="*/ 1794847 h 1797535"/>
                <a:gd name="connsiteX29" fmla="*/ 1290052 w 1291058"/>
                <a:gd name="connsiteY29" fmla="*/ 1753699 h 1797535"/>
                <a:gd name="connsiteX30" fmla="*/ 1242713 w 1291058"/>
                <a:gd name="connsiteY30" fmla="*/ 1474616 h 179753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  <a:cxn ang="0">
                  <a:pos x="connsiteX28" y="connsiteY28"/>
                </a:cxn>
                <a:cxn ang="0">
                  <a:pos x="connsiteX29" y="connsiteY29"/>
                </a:cxn>
                <a:cxn ang="0">
                  <a:pos x="connsiteX30" y="connsiteY30"/>
                </a:cxn>
              </a:cxnLst>
              <a:rect l="l" t="t" r="r" b="b"/>
              <a:pathLst>
                <a:path w="1291058" h="1797535">
                  <a:moveTo>
                    <a:pt x="1242713" y="1474616"/>
                  </a:moveTo>
                  <a:cubicBezTo>
                    <a:pt x="1229854" y="1370699"/>
                    <a:pt x="1203565" y="1273734"/>
                    <a:pt x="1143082" y="1186295"/>
                  </a:cubicBezTo>
                  <a:cubicBezTo>
                    <a:pt x="1084217" y="1101046"/>
                    <a:pt x="1066596" y="1003796"/>
                    <a:pt x="1070120" y="901116"/>
                  </a:cubicBezTo>
                  <a:cubicBezTo>
                    <a:pt x="1073359" y="806533"/>
                    <a:pt x="1088789" y="712045"/>
                    <a:pt x="1069739" y="616890"/>
                  </a:cubicBezTo>
                  <a:cubicBezTo>
                    <a:pt x="1061548" y="575742"/>
                    <a:pt x="1076978" y="535451"/>
                    <a:pt x="1093266" y="497066"/>
                  </a:cubicBezTo>
                  <a:cubicBezTo>
                    <a:pt x="1113078" y="450488"/>
                    <a:pt x="1134604" y="404387"/>
                    <a:pt x="1151559" y="356762"/>
                  </a:cubicBezTo>
                  <a:cubicBezTo>
                    <a:pt x="1172609" y="297803"/>
                    <a:pt x="1177562" y="236462"/>
                    <a:pt x="1138033" y="183788"/>
                  </a:cubicBezTo>
                  <a:cubicBezTo>
                    <a:pt x="1103267" y="137592"/>
                    <a:pt x="1084217" y="88348"/>
                    <a:pt x="1082312" y="31484"/>
                  </a:cubicBezTo>
                  <a:cubicBezTo>
                    <a:pt x="1018971" y="-6331"/>
                    <a:pt x="868095" y="-139"/>
                    <a:pt x="836567" y="1194"/>
                  </a:cubicBezTo>
                  <a:cubicBezTo>
                    <a:pt x="795800" y="2909"/>
                    <a:pt x="754366" y="3290"/>
                    <a:pt x="716266" y="21387"/>
                  </a:cubicBezTo>
                  <a:cubicBezTo>
                    <a:pt x="690549" y="41580"/>
                    <a:pt x="732935" y="86729"/>
                    <a:pt x="692549" y="96730"/>
                  </a:cubicBezTo>
                  <a:cubicBezTo>
                    <a:pt x="664546" y="103683"/>
                    <a:pt x="632732" y="96254"/>
                    <a:pt x="602728" y="94444"/>
                  </a:cubicBezTo>
                  <a:cubicBezTo>
                    <a:pt x="435946" y="84157"/>
                    <a:pt x="270496" y="90920"/>
                    <a:pt x="106381" y="125495"/>
                  </a:cubicBezTo>
                  <a:cubicBezTo>
                    <a:pt x="62756" y="134735"/>
                    <a:pt x="37229" y="157880"/>
                    <a:pt x="23227" y="199600"/>
                  </a:cubicBezTo>
                  <a:cubicBezTo>
                    <a:pt x="-2871" y="277133"/>
                    <a:pt x="-16016" y="352857"/>
                    <a:pt x="33514" y="426962"/>
                  </a:cubicBezTo>
                  <a:cubicBezTo>
                    <a:pt x="42087" y="439725"/>
                    <a:pt x="45992" y="455918"/>
                    <a:pt x="50659" y="470967"/>
                  </a:cubicBezTo>
                  <a:cubicBezTo>
                    <a:pt x="92569" y="606508"/>
                    <a:pt x="164578" y="731285"/>
                    <a:pt x="193915" y="871208"/>
                  </a:cubicBezTo>
                  <a:cubicBezTo>
                    <a:pt x="237826" y="884257"/>
                    <a:pt x="278212" y="870827"/>
                    <a:pt x="318121" y="854920"/>
                  </a:cubicBezTo>
                  <a:cubicBezTo>
                    <a:pt x="317836" y="853015"/>
                    <a:pt x="317455" y="851110"/>
                    <a:pt x="317169" y="849205"/>
                  </a:cubicBezTo>
                  <a:cubicBezTo>
                    <a:pt x="298500" y="721094"/>
                    <a:pt x="292499" y="591363"/>
                    <a:pt x="265924" y="464395"/>
                  </a:cubicBezTo>
                  <a:cubicBezTo>
                    <a:pt x="259066" y="431534"/>
                    <a:pt x="237635" y="405149"/>
                    <a:pt x="222014" y="369621"/>
                  </a:cubicBezTo>
                  <a:cubicBezTo>
                    <a:pt x="253256" y="364097"/>
                    <a:pt x="279545" y="364954"/>
                    <a:pt x="307168" y="372669"/>
                  </a:cubicBezTo>
                  <a:cubicBezTo>
                    <a:pt x="429278" y="406769"/>
                    <a:pt x="554056" y="427819"/>
                    <a:pt x="679976" y="440392"/>
                  </a:cubicBezTo>
                  <a:cubicBezTo>
                    <a:pt x="712266" y="443630"/>
                    <a:pt x="718648" y="454775"/>
                    <a:pt x="718552" y="483635"/>
                  </a:cubicBezTo>
                  <a:cubicBezTo>
                    <a:pt x="718076" y="618414"/>
                    <a:pt x="728744" y="752240"/>
                    <a:pt x="756843" y="884447"/>
                  </a:cubicBezTo>
                  <a:cubicBezTo>
                    <a:pt x="777607" y="982460"/>
                    <a:pt x="830185" y="1069518"/>
                    <a:pt x="851998" y="1166959"/>
                  </a:cubicBezTo>
                  <a:cubicBezTo>
                    <a:pt x="848378" y="1166959"/>
                    <a:pt x="858951" y="1203821"/>
                    <a:pt x="874096" y="1218299"/>
                  </a:cubicBezTo>
                  <a:cubicBezTo>
                    <a:pt x="916768" y="1245921"/>
                    <a:pt x="946676" y="1283164"/>
                    <a:pt x="963250" y="1331646"/>
                  </a:cubicBezTo>
                  <a:cubicBezTo>
                    <a:pt x="972965" y="1360031"/>
                    <a:pt x="1118698" y="1670927"/>
                    <a:pt x="1166418" y="1794847"/>
                  </a:cubicBezTo>
                  <a:cubicBezTo>
                    <a:pt x="1166608" y="1797419"/>
                    <a:pt x="1265192" y="1808658"/>
                    <a:pt x="1290052" y="1753699"/>
                  </a:cubicBezTo>
                  <a:cubicBezTo>
                    <a:pt x="1298434" y="1734458"/>
                    <a:pt x="1251952" y="1549864"/>
                    <a:pt x="1242713" y="1474616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2" name="자유형: 도형 2551">
              <a:extLst>
                <a:ext uri="{FF2B5EF4-FFF2-40B4-BE49-F238E27FC236}">
                  <a16:creationId xmlns:a16="http://schemas.microsoft.com/office/drawing/2014/main" id="{D080D5BD-2912-4AB5-A77F-0E8BB6FE593F}"/>
                </a:ext>
              </a:extLst>
            </p:cNvPr>
            <p:cNvSpPr/>
            <p:nvPr/>
          </p:nvSpPr>
          <p:spPr>
            <a:xfrm>
              <a:off x="5632513" y="1568329"/>
              <a:ext cx="631059" cy="1975542"/>
            </a:xfrm>
            <a:custGeom>
              <a:avLst/>
              <a:gdLst>
                <a:gd name="connsiteX0" fmla="*/ 621697 w 631059"/>
                <a:gd name="connsiteY0" fmla="*/ 1165346 h 1975542"/>
                <a:gd name="connsiteX1" fmla="*/ 555212 w 631059"/>
                <a:gd name="connsiteY1" fmla="*/ 632422 h 1975542"/>
                <a:gd name="connsiteX2" fmla="*/ 569024 w 631059"/>
                <a:gd name="connsiteY2" fmla="*/ 548983 h 1975542"/>
                <a:gd name="connsiteX3" fmla="*/ 605504 w 631059"/>
                <a:gd name="connsiteY3" fmla="*/ 340957 h 1975542"/>
                <a:gd name="connsiteX4" fmla="*/ 602647 w 631059"/>
                <a:gd name="connsiteY4" fmla="*/ 119215 h 1975542"/>
                <a:gd name="connsiteX5" fmla="*/ 609219 w 631059"/>
                <a:gd name="connsiteY5" fmla="*/ 11106 h 1975542"/>
                <a:gd name="connsiteX6" fmla="*/ 536258 w 631059"/>
                <a:gd name="connsiteY6" fmla="*/ 13678 h 1975542"/>
                <a:gd name="connsiteX7" fmla="*/ 507016 w 631059"/>
                <a:gd name="connsiteY7" fmla="*/ 102737 h 1975542"/>
                <a:gd name="connsiteX8" fmla="*/ 419862 w 631059"/>
                <a:gd name="connsiteY8" fmla="*/ 572034 h 1975542"/>
                <a:gd name="connsiteX9" fmla="*/ 395288 w 631059"/>
                <a:gd name="connsiteY9" fmla="*/ 844449 h 1975542"/>
                <a:gd name="connsiteX10" fmla="*/ 318135 w 631059"/>
                <a:gd name="connsiteY10" fmla="*/ 1067429 h 1975542"/>
                <a:gd name="connsiteX11" fmla="*/ 317183 w 631059"/>
                <a:gd name="connsiteY11" fmla="*/ 1067524 h 1975542"/>
                <a:gd name="connsiteX12" fmla="*/ 135827 w 631059"/>
                <a:gd name="connsiteY12" fmla="*/ 1212971 h 1975542"/>
                <a:gd name="connsiteX13" fmla="*/ 126302 w 631059"/>
                <a:gd name="connsiteY13" fmla="*/ 1346321 h 1975542"/>
                <a:gd name="connsiteX14" fmla="*/ 0 w 631059"/>
                <a:gd name="connsiteY14" fmla="*/ 1773422 h 1975542"/>
                <a:gd name="connsiteX15" fmla="*/ 116396 w 631059"/>
                <a:gd name="connsiteY15" fmla="*/ 1764468 h 1975542"/>
                <a:gd name="connsiteX16" fmla="*/ 150686 w 631059"/>
                <a:gd name="connsiteY16" fmla="*/ 1799330 h 1975542"/>
                <a:gd name="connsiteX17" fmla="*/ 130016 w 631059"/>
                <a:gd name="connsiteY17" fmla="*/ 1956397 h 1975542"/>
                <a:gd name="connsiteX18" fmla="*/ 228314 w 631059"/>
                <a:gd name="connsiteY18" fmla="*/ 1975542 h 1975542"/>
                <a:gd name="connsiteX19" fmla="*/ 261747 w 631059"/>
                <a:gd name="connsiteY19" fmla="*/ 1853718 h 1975542"/>
                <a:gd name="connsiteX20" fmla="*/ 366236 w 631059"/>
                <a:gd name="connsiteY20" fmla="*/ 1783614 h 1975542"/>
                <a:gd name="connsiteX21" fmla="*/ 535686 w 631059"/>
                <a:gd name="connsiteY21" fmla="*/ 1437856 h 1975542"/>
                <a:gd name="connsiteX22" fmla="*/ 625983 w 631059"/>
                <a:gd name="connsiteY22" fmla="*/ 1270407 h 1975542"/>
                <a:gd name="connsiteX23" fmla="*/ 621697 w 631059"/>
                <a:gd name="connsiteY23" fmla="*/ 1165346 h 197554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</a:cxnLst>
              <a:rect l="l" t="t" r="r" b="b"/>
              <a:pathLst>
                <a:path w="631059" h="1975542">
                  <a:moveTo>
                    <a:pt x="621697" y="1165346"/>
                  </a:moveTo>
                  <a:cubicBezTo>
                    <a:pt x="637032" y="1083717"/>
                    <a:pt x="565976" y="678999"/>
                    <a:pt x="555212" y="632422"/>
                  </a:cubicBezTo>
                  <a:cubicBezTo>
                    <a:pt x="553688" y="603561"/>
                    <a:pt x="559213" y="575558"/>
                    <a:pt x="569024" y="548983"/>
                  </a:cubicBezTo>
                  <a:cubicBezTo>
                    <a:pt x="593979" y="481737"/>
                    <a:pt x="603599" y="412776"/>
                    <a:pt x="605504" y="340957"/>
                  </a:cubicBezTo>
                  <a:cubicBezTo>
                    <a:pt x="607505" y="266853"/>
                    <a:pt x="595217" y="193320"/>
                    <a:pt x="602647" y="119215"/>
                  </a:cubicBezTo>
                  <a:cubicBezTo>
                    <a:pt x="606266" y="83401"/>
                    <a:pt x="616363" y="47682"/>
                    <a:pt x="609219" y="11106"/>
                  </a:cubicBezTo>
                  <a:cubicBezTo>
                    <a:pt x="584359" y="-4515"/>
                    <a:pt x="559975" y="-3657"/>
                    <a:pt x="536258" y="13678"/>
                  </a:cubicBezTo>
                  <a:cubicBezTo>
                    <a:pt x="517398" y="40348"/>
                    <a:pt x="515874" y="72733"/>
                    <a:pt x="507016" y="102737"/>
                  </a:cubicBezTo>
                  <a:cubicBezTo>
                    <a:pt x="461582" y="256185"/>
                    <a:pt x="444246" y="414681"/>
                    <a:pt x="419862" y="572034"/>
                  </a:cubicBezTo>
                  <a:cubicBezTo>
                    <a:pt x="405860" y="662807"/>
                    <a:pt x="380238" y="754723"/>
                    <a:pt x="395288" y="844449"/>
                  </a:cubicBezTo>
                  <a:cubicBezTo>
                    <a:pt x="407956" y="920268"/>
                    <a:pt x="366617" y="1010469"/>
                    <a:pt x="318135" y="1067429"/>
                  </a:cubicBezTo>
                  <a:cubicBezTo>
                    <a:pt x="317849" y="1067429"/>
                    <a:pt x="317373" y="1067429"/>
                    <a:pt x="317183" y="1067524"/>
                  </a:cubicBezTo>
                  <a:cubicBezTo>
                    <a:pt x="236696" y="1090479"/>
                    <a:pt x="163259" y="1138676"/>
                    <a:pt x="135827" y="1212971"/>
                  </a:cubicBezTo>
                  <a:cubicBezTo>
                    <a:pt x="124397" y="1243927"/>
                    <a:pt x="140208" y="1316698"/>
                    <a:pt x="126302" y="1346321"/>
                  </a:cubicBezTo>
                  <a:cubicBezTo>
                    <a:pt x="58007" y="1491482"/>
                    <a:pt x="25432" y="1615783"/>
                    <a:pt x="0" y="1773422"/>
                  </a:cubicBezTo>
                  <a:cubicBezTo>
                    <a:pt x="39910" y="1785519"/>
                    <a:pt x="77915" y="1769517"/>
                    <a:pt x="116396" y="1764468"/>
                  </a:cubicBezTo>
                  <a:cubicBezTo>
                    <a:pt x="147066" y="1760468"/>
                    <a:pt x="157925" y="1763706"/>
                    <a:pt x="150686" y="1799330"/>
                  </a:cubicBezTo>
                  <a:cubicBezTo>
                    <a:pt x="140113" y="1850955"/>
                    <a:pt x="136493" y="1903914"/>
                    <a:pt x="130016" y="1956397"/>
                  </a:cubicBezTo>
                  <a:cubicBezTo>
                    <a:pt x="164592" y="1965541"/>
                    <a:pt x="202692" y="1975066"/>
                    <a:pt x="228314" y="1975542"/>
                  </a:cubicBezTo>
                  <a:cubicBezTo>
                    <a:pt x="247841" y="1937252"/>
                    <a:pt x="251555" y="1894580"/>
                    <a:pt x="261747" y="1853718"/>
                  </a:cubicBezTo>
                  <a:cubicBezTo>
                    <a:pt x="282321" y="1771041"/>
                    <a:pt x="282035" y="1770945"/>
                    <a:pt x="366236" y="1783614"/>
                  </a:cubicBezTo>
                  <a:cubicBezTo>
                    <a:pt x="375952" y="1645406"/>
                    <a:pt x="448628" y="1538059"/>
                    <a:pt x="535686" y="1437856"/>
                  </a:cubicBezTo>
                  <a:cubicBezTo>
                    <a:pt x="574358" y="1386707"/>
                    <a:pt x="609314" y="1335081"/>
                    <a:pt x="625983" y="1270407"/>
                  </a:cubicBezTo>
                  <a:cubicBezTo>
                    <a:pt x="640747" y="1212971"/>
                    <a:pt x="618268" y="1215066"/>
                    <a:pt x="621697" y="1165346"/>
                  </a:cubicBezTo>
                  <a:close/>
                </a:path>
              </a:pathLst>
            </a:custGeom>
            <a:solidFill>
              <a:srgbClr val="88A68E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3" name="자유형: 도형 2552">
              <a:extLst>
                <a:ext uri="{FF2B5EF4-FFF2-40B4-BE49-F238E27FC236}">
                  <a16:creationId xmlns:a16="http://schemas.microsoft.com/office/drawing/2014/main" id="{D92E8CA5-FF6B-4186-BD04-38B47B7A072A}"/>
                </a:ext>
              </a:extLst>
            </p:cNvPr>
            <p:cNvSpPr/>
            <p:nvPr/>
          </p:nvSpPr>
          <p:spPr>
            <a:xfrm>
              <a:off x="6045103" y="2722816"/>
              <a:ext cx="1314768" cy="2414015"/>
            </a:xfrm>
            <a:custGeom>
              <a:avLst/>
              <a:gdLst>
                <a:gd name="connsiteX0" fmla="*/ 347219 w 1314768"/>
                <a:gd name="connsiteY0" fmla="*/ 43720 h 2414015"/>
                <a:gd name="connsiteX1" fmla="*/ 367222 w 1314768"/>
                <a:gd name="connsiteY1" fmla="*/ 365284 h 2414015"/>
                <a:gd name="connsiteX2" fmla="*/ 319882 w 1314768"/>
                <a:gd name="connsiteY2" fmla="*/ 679799 h 2414015"/>
                <a:gd name="connsiteX3" fmla="*/ 570771 w 1314768"/>
                <a:gd name="connsiteY3" fmla="*/ 1284827 h 2414015"/>
                <a:gd name="connsiteX4" fmla="*/ 1266286 w 1314768"/>
                <a:gd name="connsiteY4" fmla="*/ 1737074 h 2414015"/>
                <a:gd name="connsiteX5" fmla="*/ 1314769 w 1314768"/>
                <a:gd name="connsiteY5" fmla="*/ 1763935 h 2414015"/>
                <a:gd name="connsiteX6" fmla="*/ 1103790 w 1314768"/>
                <a:gd name="connsiteY6" fmla="*/ 1771841 h 2414015"/>
                <a:gd name="connsiteX7" fmla="*/ 989966 w 1314768"/>
                <a:gd name="connsiteY7" fmla="*/ 1803464 h 2414015"/>
                <a:gd name="connsiteX8" fmla="*/ 911099 w 1314768"/>
                <a:gd name="connsiteY8" fmla="*/ 2044351 h 2414015"/>
                <a:gd name="connsiteX9" fmla="*/ 1026447 w 1314768"/>
                <a:gd name="connsiteY9" fmla="*/ 2188655 h 2414015"/>
                <a:gd name="connsiteX10" fmla="*/ 1143699 w 1314768"/>
                <a:gd name="connsiteY10" fmla="*/ 2300097 h 2414015"/>
                <a:gd name="connsiteX11" fmla="*/ 1274097 w 1314768"/>
                <a:gd name="connsiteY11" fmla="*/ 2414016 h 2414015"/>
                <a:gd name="connsiteX12" fmla="*/ 999586 w 1314768"/>
                <a:gd name="connsiteY12" fmla="*/ 2325338 h 2414015"/>
                <a:gd name="connsiteX13" fmla="*/ 647352 w 1314768"/>
                <a:gd name="connsiteY13" fmla="*/ 2068068 h 2414015"/>
                <a:gd name="connsiteX14" fmla="*/ 203106 w 1314768"/>
                <a:gd name="connsiteY14" fmla="*/ 1599438 h 2414015"/>
                <a:gd name="connsiteX15" fmla="*/ 33370 w 1314768"/>
                <a:gd name="connsiteY15" fmla="*/ 1258919 h 2414015"/>
                <a:gd name="connsiteX16" fmla="*/ 51182 w 1314768"/>
                <a:gd name="connsiteY16" fmla="*/ 1033939 h 2414015"/>
                <a:gd name="connsiteX17" fmla="*/ 86520 w 1314768"/>
                <a:gd name="connsiteY17" fmla="*/ 915829 h 2414015"/>
                <a:gd name="connsiteX18" fmla="*/ 77090 w 1314768"/>
                <a:gd name="connsiteY18" fmla="*/ 782003 h 2414015"/>
                <a:gd name="connsiteX19" fmla="*/ 33751 w 1314768"/>
                <a:gd name="connsiteY19" fmla="*/ 692468 h 2414015"/>
                <a:gd name="connsiteX20" fmla="*/ 33465 w 1314768"/>
                <a:gd name="connsiteY20" fmla="*/ 448723 h 2414015"/>
                <a:gd name="connsiteX21" fmla="*/ 170054 w 1314768"/>
                <a:gd name="connsiteY21" fmla="*/ 192691 h 2414015"/>
                <a:gd name="connsiteX22" fmla="*/ 132811 w 1314768"/>
                <a:gd name="connsiteY22" fmla="*/ 39624 h 2414015"/>
                <a:gd name="connsiteX23" fmla="*/ 47086 w 1314768"/>
                <a:gd name="connsiteY23" fmla="*/ 39624 h 2414015"/>
                <a:gd name="connsiteX24" fmla="*/ 170054 w 1314768"/>
                <a:gd name="connsiteY24" fmla="*/ 0 h 2414015"/>
                <a:gd name="connsiteX25" fmla="*/ 210726 w 1314768"/>
                <a:gd name="connsiteY25" fmla="*/ 11239 h 2414015"/>
                <a:gd name="connsiteX26" fmla="*/ 309595 w 1314768"/>
                <a:gd name="connsiteY26" fmla="*/ 30575 h 2414015"/>
                <a:gd name="connsiteX27" fmla="*/ 347219 w 1314768"/>
                <a:gd name="connsiteY27" fmla="*/ 43720 h 241401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  <a:cxn ang="0">
                  <a:pos x="connsiteX25" y="connsiteY25"/>
                </a:cxn>
                <a:cxn ang="0">
                  <a:pos x="connsiteX26" y="connsiteY26"/>
                </a:cxn>
                <a:cxn ang="0">
                  <a:pos x="connsiteX27" y="connsiteY27"/>
                </a:cxn>
              </a:cxnLst>
              <a:rect l="l" t="t" r="r" b="b"/>
              <a:pathLst>
                <a:path w="1314768" h="2414015">
                  <a:moveTo>
                    <a:pt x="347219" y="43720"/>
                  </a:moveTo>
                  <a:cubicBezTo>
                    <a:pt x="393796" y="148495"/>
                    <a:pt x="386938" y="255746"/>
                    <a:pt x="367222" y="365284"/>
                  </a:cubicBezTo>
                  <a:cubicBezTo>
                    <a:pt x="348457" y="469583"/>
                    <a:pt x="330931" y="574072"/>
                    <a:pt x="319882" y="679799"/>
                  </a:cubicBezTo>
                  <a:cubicBezTo>
                    <a:pt x="294069" y="928116"/>
                    <a:pt x="385700" y="1126045"/>
                    <a:pt x="570771" y="1284827"/>
                  </a:cubicBezTo>
                  <a:cubicBezTo>
                    <a:pt x="782416" y="1466278"/>
                    <a:pt x="1024256" y="1602010"/>
                    <a:pt x="1266286" y="1737074"/>
                  </a:cubicBezTo>
                  <a:cubicBezTo>
                    <a:pt x="1278383" y="1743837"/>
                    <a:pt x="1290575" y="1750505"/>
                    <a:pt x="1314769" y="1763935"/>
                  </a:cubicBezTo>
                  <a:cubicBezTo>
                    <a:pt x="1236187" y="1765744"/>
                    <a:pt x="1169512" y="1760887"/>
                    <a:pt x="1103790" y="1771841"/>
                  </a:cubicBezTo>
                  <a:cubicBezTo>
                    <a:pt x="1064547" y="1778413"/>
                    <a:pt x="1025875" y="1786509"/>
                    <a:pt x="989966" y="1803464"/>
                  </a:cubicBezTo>
                  <a:cubicBezTo>
                    <a:pt x="888906" y="1851089"/>
                    <a:pt x="858426" y="1945767"/>
                    <a:pt x="911099" y="2044351"/>
                  </a:cubicBezTo>
                  <a:cubicBezTo>
                    <a:pt x="940627" y="2099596"/>
                    <a:pt x="982727" y="2144935"/>
                    <a:pt x="1026447" y="2188655"/>
                  </a:cubicBezTo>
                  <a:cubicBezTo>
                    <a:pt x="1064547" y="2226755"/>
                    <a:pt x="1103790" y="2263807"/>
                    <a:pt x="1143699" y="2300097"/>
                  </a:cubicBezTo>
                  <a:cubicBezTo>
                    <a:pt x="1183323" y="2336102"/>
                    <a:pt x="1224281" y="2370582"/>
                    <a:pt x="1274097" y="2414016"/>
                  </a:cubicBezTo>
                  <a:cubicBezTo>
                    <a:pt x="1170751" y="2393728"/>
                    <a:pt x="1082168" y="2369534"/>
                    <a:pt x="999586" y="2325338"/>
                  </a:cubicBezTo>
                  <a:cubicBezTo>
                    <a:pt x="870046" y="2255996"/>
                    <a:pt x="756032" y="2165604"/>
                    <a:pt x="647352" y="2068068"/>
                  </a:cubicBezTo>
                  <a:cubicBezTo>
                    <a:pt x="486760" y="1923764"/>
                    <a:pt x="331026" y="1774412"/>
                    <a:pt x="203106" y="1599438"/>
                  </a:cubicBezTo>
                  <a:cubicBezTo>
                    <a:pt x="127477" y="1496092"/>
                    <a:pt x="54516" y="1390650"/>
                    <a:pt x="33370" y="1258919"/>
                  </a:cubicBezTo>
                  <a:cubicBezTo>
                    <a:pt x="20988" y="1181767"/>
                    <a:pt x="29941" y="1107662"/>
                    <a:pt x="51182" y="1033939"/>
                  </a:cubicBezTo>
                  <a:cubicBezTo>
                    <a:pt x="62612" y="994505"/>
                    <a:pt x="73851" y="954976"/>
                    <a:pt x="86520" y="915829"/>
                  </a:cubicBezTo>
                  <a:cubicBezTo>
                    <a:pt x="101474" y="869728"/>
                    <a:pt x="97188" y="825341"/>
                    <a:pt x="77090" y="782003"/>
                  </a:cubicBezTo>
                  <a:cubicBezTo>
                    <a:pt x="63088" y="751904"/>
                    <a:pt x="50801" y="720757"/>
                    <a:pt x="33751" y="692468"/>
                  </a:cubicBezTo>
                  <a:cubicBezTo>
                    <a:pt x="-15303" y="610648"/>
                    <a:pt x="-6921" y="531305"/>
                    <a:pt x="33465" y="448723"/>
                  </a:cubicBezTo>
                  <a:cubicBezTo>
                    <a:pt x="61088" y="392239"/>
                    <a:pt x="160719" y="209169"/>
                    <a:pt x="170054" y="192691"/>
                  </a:cubicBezTo>
                  <a:cubicBezTo>
                    <a:pt x="226728" y="92774"/>
                    <a:pt x="247016" y="50578"/>
                    <a:pt x="132811" y="39624"/>
                  </a:cubicBezTo>
                  <a:cubicBezTo>
                    <a:pt x="115476" y="38005"/>
                    <a:pt x="88425" y="37433"/>
                    <a:pt x="47086" y="39624"/>
                  </a:cubicBezTo>
                  <a:cubicBezTo>
                    <a:pt x="82424" y="11811"/>
                    <a:pt x="129763" y="3524"/>
                    <a:pt x="170054" y="0"/>
                  </a:cubicBezTo>
                  <a:cubicBezTo>
                    <a:pt x="184341" y="1238"/>
                    <a:pt x="198439" y="4382"/>
                    <a:pt x="210726" y="11239"/>
                  </a:cubicBezTo>
                  <a:cubicBezTo>
                    <a:pt x="241777" y="28575"/>
                    <a:pt x="272924" y="40196"/>
                    <a:pt x="309595" y="30575"/>
                  </a:cubicBezTo>
                  <a:cubicBezTo>
                    <a:pt x="323121" y="26860"/>
                    <a:pt x="338265" y="29242"/>
                    <a:pt x="347219" y="43720"/>
                  </a:cubicBezTo>
                  <a:close/>
                </a:path>
              </a:pathLst>
            </a:custGeom>
            <a:solidFill>
              <a:schemeClr val="accent3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4" name="자유형: 도형 2553">
              <a:extLst>
                <a:ext uri="{FF2B5EF4-FFF2-40B4-BE49-F238E27FC236}">
                  <a16:creationId xmlns:a16="http://schemas.microsoft.com/office/drawing/2014/main" id="{CABB8F53-AE89-407A-8FCA-057CF2A4B4AC}"/>
                </a:ext>
              </a:extLst>
            </p:cNvPr>
            <p:cNvSpPr/>
            <p:nvPr/>
          </p:nvSpPr>
          <p:spPr>
            <a:xfrm>
              <a:off x="5907976" y="2173686"/>
              <a:ext cx="699255" cy="596403"/>
            </a:xfrm>
            <a:custGeom>
              <a:avLst/>
              <a:gdLst>
                <a:gd name="connsiteX0" fmla="*/ 314039 w 699255"/>
                <a:gd name="connsiteY0" fmla="*/ 561322 h 596403"/>
                <a:gd name="connsiteX1" fmla="*/ 257842 w 699255"/>
                <a:gd name="connsiteY1" fmla="*/ 522175 h 596403"/>
                <a:gd name="connsiteX2" fmla="*/ 41815 w 699255"/>
                <a:gd name="connsiteY2" fmla="*/ 462167 h 596403"/>
                <a:gd name="connsiteX3" fmla="*/ 190 w 699255"/>
                <a:gd name="connsiteY3" fmla="*/ 443308 h 596403"/>
                <a:gd name="connsiteX4" fmla="*/ 0 w 699255"/>
                <a:gd name="connsiteY4" fmla="*/ 435878 h 596403"/>
                <a:gd name="connsiteX5" fmla="*/ 60674 w 699255"/>
                <a:gd name="connsiteY5" fmla="*/ 435878 h 596403"/>
                <a:gd name="connsiteX6" fmla="*/ 132017 w 699255"/>
                <a:gd name="connsiteY6" fmla="*/ 398921 h 596403"/>
                <a:gd name="connsiteX7" fmla="*/ 298132 w 699255"/>
                <a:gd name="connsiteY7" fmla="*/ 347677 h 596403"/>
                <a:gd name="connsiteX8" fmla="*/ 408527 w 699255"/>
                <a:gd name="connsiteY8" fmla="*/ 333484 h 596403"/>
                <a:gd name="connsiteX9" fmla="*/ 416909 w 699255"/>
                <a:gd name="connsiteY9" fmla="*/ 250045 h 596403"/>
                <a:gd name="connsiteX10" fmla="*/ 408432 w 699255"/>
                <a:gd name="connsiteY10" fmla="*/ 153748 h 596403"/>
                <a:gd name="connsiteX11" fmla="*/ 431864 w 699255"/>
                <a:gd name="connsiteY11" fmla="*/ 130507 h 596403"/>
                <a:gd name="connsiteX12" fmla="*/ 477583 w 699255"/>
                <a:gd name="connsiteY12" fmla="*/ 16492 h 596403"/>
                <a:gd name="connsiteX13" fmla="*/ 479679 w 699255"/>
                <a:gd name="connsiteY13" fmla="*/ 2586 h 596403"/>
                <a:gd name="connsiteX14" fmla="*/ 573024 w 699255"/>
                <a:gd name="connsiteY14" fmla="*/ 26875 h 596403"/>
                <a:gd name="connsiteX15" fmla="*/ 653129 w 699255"/>
                <a:gd name="connsiteY15" fmla="*/ 107361 h 596403"/>
                <a:gd name="connsiteX16" fmla="*/ 658368 w 699255"/>
                <a:gd name="connsiteY16" fmla="*/ 339199 h 596403"/>
                <a:gd name="connsiteX17" fmla="*/ 622554 w 699255"/>
                <a:gd name="connsiteY17" fmla="*/ 389206 h 596403"/>
                <a:gd name="connsiteX18" fmla="*/ 622268 w 699255"/>
                <a:gd name="connsiteY18" fmla="*/ 425210 h 596403"/>
                <a:gd name="connsiteX19" fmla="*/ 635222 w 699255"/>
                <a:gd name="connsiteY19" fmla="*/ 464644 h 596403"/>
                <a:gd name="connsiteX20" fmla="*/ 576358 w 699255"/>
                <a:gd name="connsiteY20" fmla="*/ 565228 h 596403"/>
                <a:gd name="connsiteX21" fmla="*/ 475202 w 699255"/>
                <a:gd name="connsiteY21" fmla="*/ 590374 h 596403"/>
                <a:gd name="connsiteX22" fmla="*/ 314039 w 699255"/>
                <a:gd name="connsiteY22" fmla="*/ 561322 h 596403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</a:cxnLst>
              <a:rect l="l" t="t" r="r" b="b"/>
              <a:pathLst>
                <a:path w="699255" h="596403">
                  <a:moveTo>
                    <a:pt x="314039" y="561322"/>
                  </a:moveTo>
                  <a:cubicBezTo>
                    <a:pt x="299085" y="542653"/>
                    <a:pt x="282416" y="523032"/>
                    <a:pt x="257842" y="522175"/>
                  </a:cubicBezTo>
                  <a:cubicBezTo>
                    <a:pt x="180689" y="519412"/>
                    <a:pt x="113824" y="481979"/>
                    <a:pt x="41815" y="462167"/>
                  </a:cubicBezTo>
                  <a:cubicBezTo>
                    <a:pt x="27908" y="455881"/>
                    <a:pt x="14002" y="449594"/>
                    <a:pt x="190" y="443308"/>
                  </a:cubicBezTo>
                  <a:cubicBezTo>
                    <a:pt x="95" y="440831"/>
                    <a:pt x="95" y="438355"/>
                    <a:pt x="0" y="435878"/>
                  </a:cubicBezTo>
                  <a:cubicBezTo>
                    <a:pt x="20193" y="435878"/>
                    <a:pt x="40481" y="435878"/>
                    <a:pt x="60674" y="435878"/>
                  </a:cubicBezTo>
                  <a:cubicBezTo>
                    <a:pt x="83820" y="422257"/>
                    <a:pt x="113252" y="420829"/>
                    <a:pt x="132017" y="398921"/>
                  </a:cubicBezTo>
                  <a:cubicBezTo>
                    <a:pt x="176308" y="345962"/>
                    <a:pt x="231457" y="328246"/>
                    <a:pt x="298132" y="347677"/>
                  </a:cubicBezTo>
                  <a:cubicBezTo>
                    <a:pt x="336994" y="359011"/>
                    <a:pt x="373475" y="351201"/>
                    <a:pt x="408527" y="333484"/>
                  </a:cubicBezTo>
                  <a:cubicBezTo>
                    <a:pt x="452533" y="311291"/>
                    <a:pt x="455676" y="279478"/>
                    <a:pt x="416909" y="250045"/>
                  </a:cubicBezTo>
                  <a:cubicBezTo>
                    <a:pt x="386334" y="226900"/>
                    <a:pt x="382810" y="187466"/>
                    <a:pt x="408432" y="153748"/>
                  </a:cubicBezTo>
                  <a:cubicBezTo>
                    <a:pt x="415195" y="144889"/>
                    <a:pt x="422148" y="133745"/>
                    <a:pt x="431864" y="130507"/>
                  </a:cubicBezTo>
                  <a:cubicBezTo>
                    <a:pt x="492823" y="110218"/>
                    <a:pt x="492061" y="66499"/>
                    <a:pt x="477583" y="16492"/>
                  </a:cubicBezTo>
                  <a:cubicBezTo>
                    <a:pt x="476345" y="12016"/>
                    <a:pt x="478060" y="7063"/>
                    <a:pt x="479679" y="2586"/>
                  </a:cubicBezTo>
                  <a:cubicBezTo>
                    <a:pt x="515017" y="-5701"/>
                    <a:pt x="545402" y="6872"/>
                    <a:pt x="573024" y="26875"/>
                  </a:cubicBezTo>
                  <a:cubicBezTo>
                    <a:pt x="603980" y="49258"/>
                    <a:pt x="630936" y="75928"/>
                    <a:pt x="653129" y="107361"/>
                  </a:cubicBezTo>
                  <a:cubicBezTo>
                    <a:pt x="712946" y="192229"/>
                    <a:pt x="714470" y="252046"/>
                    <a:pt x="658368" y="339199"/>
                  </a:cubicBezTo>
                  <a:cubicBezTo>
                    <a:pt x="647319" y="356440"/>
                    <a:pt x="634556" y="372537"/>
                    <a:pt x="622554" y="389206"/>
                  </a:cubicBezTo>
                  <a:cubicBezTo>
                    <a:pt x="609124" y="404731"/>
                    <a:pt x="608362" y="411208"/>
                    <a:pt x="622268" y="425210"/>
                  </a:cubicBezTo>
                  <a:cubicBezTo>
                    <a:pt x="626650" y="438355"/>
                    <a:pt x="632079" y="451213"/>
                    <a:pt x="635222" y="464644"/>
                  </a:cubicBezTo>
                  <a:cubicBezTo>
                    <a:pt x="649224" y="524461"/>
                    <a:pt x="635699" y="545511"/>
                    <a:pt x="576358" y="565228"/>
                  </a:cubicBezTo>
                  <a:cubicBezTo>
                    <a:pt x="536639" y="598089"/>
                    <a:pt x="498539" y="569514"/>
                    <a:pt x="475202" y="590374"/>
                  </a:cubicBezTo>
                  <a:cubicBezTo>
                    <a:pt x="416719" y="607328"/>
                    <a:pt x="365189" y="585611"/>
                    <a:pt x="314039" y="561322"/>
                  </a:cubicBezTo>
                  <a:close/>
                </a:path>
              </a:pathLst>
            </a:custGeom>
            <a:solidFill>
              <a:srgbClr val="5A2B16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5" name="자유형: 도형 2554">
              <a:extLst>
                <a:ext uri="{FF2B5EF4-FFF2-40B4-BE49-F238E27FC236}">
                  <a16:creationId xmlns:a16="http://schemas.microsoft.com/office/drawing/2014/main" id="{80E3CDA7-6F3A-4C8F-8674-DC7F82511CA1}"/>
                </a:ext>
              </a:extLst>
            </p:cNvPr>
            <p:cNvSpPr/>
            <p:nvPr/>
          </p:nvSpPr>
          <p:spPr>
            <a:xfrm>
              <a:off x="5854295" y="5180266"/>
              <a:ext cx="503015" cy="449165"/>
            </a:xfrm>
            <a:custGeom>
              <a:avLst/>
              <a:gdLst>
                <a:gd name="connsiteX0" fmla="*/ 38251 w 503015"/>
                <a:gd name="connsiteY0" fmla="*/ 429292 h 449165"/>
                <a:gd name="connsiteX1" fmla="*/ 56 w 503015"/>
                <a:gd name="connsiteY1" fmla="*/ 354140 h 449165"/>
                <a:gd name="connsiteX2" fmla="*/ 27869 w 503015"/>
                <a:gd name="connsiteY2" fmla="*/ 308420 h 449165"/>
                <a:gd name="connsiteX3" fmla="*/ 166076 w 503015"/>
                <a:gd name="connsiteY3" fmla="*/ 146590 h 449165"/>
                <a:gd name="connsiteX4" fmla="*/ 207034 w 503015"/>
                <a:gd name="connsiteY4" fmla="*/ 61722 h 449165"/>
                <a:gd name="connsiteX5" fmla="*/ 238752 w 503015"/>
                <a:gd name="connsiteY5" fmla="*/ 24099 h 449165"/>
                <a:gd name="connsiteX6" fmla="*/ 384961 w 503015"/>
                <a:gd name="connsiteY6" fmla="*/ 0 h 449165"/>
                <a:gd name="connsiteX7" fmla="*/ 475067 w 503015"/>
                <a:gd name="connsiteY7" fmla="*/ 68009 h 449165"/>
                <a:gd name="connsiteX8" fmla="*/ 485354 w 503015"/>
                <a:gd name="connsiteY8" fmla="*/ 183356 h 449165"/>
                <a:gd name="connsiteX9" fmla="*/ 480497 w 503015"/>
                <a:gd name="connsiteY9" fmla="*/ 191358 h 449165"/>
                <a:gd name="connsiteX10" fmla="*/ 143693 w 503015"/>
                <a:gd name="connsiteY10" fmla="*/ 449009 h 449165"/>
                <a:gd name="connsiteX11" fmla="*/ 38251 w 503015"/>
                <a:gd name="connsiteY11" fmla="*/ 429292 h 449165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503015" h="449165">
                  <a:moveTo>
                    <a:pt x="38251" y="429292"/>
                  </a:moveTo>
                  <a:cubicBezTo>
                    <a:pt x="25487" y="404241"/>
                    <a:pt x="12819" y="379191"/>
                    <a:pt x="56" y="354140"/>
                  </a:cubicBezTo>
                  <a:cubicBezTo>
                    <a:pt x="-992" y="332613"/>
                    <a:pt x="12914" y="320231"/>
                    <a:pt x="27869" y="308420"/>
                  </a:cubicBezTo>
                  <a:cubicBezTo>
                    <a:pt x="96734" y="273939"/>
                    <a:pt x="131786" y="210408"/>
                    <a:pt x="166076" y="146590"/>
                  </a:cubicBezTo>
                  <a:cubicBezTo>
                    <a:pt x="180935" y="118967"/>
                    <a:pt x="195033" y="90869"/>
                    <a:pt x="207034" y="61722"/>
                  </a:cubicBezTo>
                  <a:cubicBezTo>
                    <a:pt x="213511" y="46006"/>
                    <a:pt x="218273" y="28289"/>
                    <a:pt x="238752" y="24099"/>
                  </a:cubicBezTo>
                  <a:cubicBezTo>
                    <a:pt x="323620" y="68104"/>
                    <a:pt x="352195" y="30004"/>
                    <a:pt x="384961" y="0"/>
                  </a:cubicBezTo>
                  <a:cubicBezTo>
                    <a:pt x="414393" y="23432"/>
                    <a:pt x="448397" y="39719"/>
                    <a:pt x="475067" y="68009"/>
                  </a:cubicBezTo>
                  <a:cubicBezTo>
                    <a:pt x="510500" y="105633"/>
                    <a:pt x="510310" y="142399"/>
                    <a:pt x="485354" y="183356"/>
                  </a:cubicBezTo>
                  <a:cubicBezTo>
                    <a:pt x="483735" y="186024"/>
                    <a:pt x="482878" y="189738"/>
                    <a:pt x="480497" y="191358"/>
                  </a:cubicBezTo>
                  <a:cubicBezTo>
                    <a:pt x="365625" y="273844"/>
                    <a:pt x="289997" y="407670"/>
                    <a:pt x="143693" y="449009"/>
                  </a:cubicBezTo>
                  <a:cubicBezTo>
                    <a:pt x="107212" y="450628"/>
                    <a:pt x="72827" y="439388"/>
                    <a:pt x="38251" y="429292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6" name="자유형: 도형 2555">
              <a:extLst>
                <a:ext uri="{FF2B5EF4-FFF2-40B4-BE49-F238E27FC236}">
                  <a16:creationId xmlns:a16="http://schemas.microsoft.com/office/drawing/2014/main" id="{86E1E3F5-2BBF-4EA0-821A-8A6876976772}"/>
                </a:ext>
              </a:extLst>
            </p:cNvPr>
            <p:cNvSpPr/>
            <p:nvPr/>
          </p:nvSpPr>
          <p:spPr>
            <a:xfrm>
              <a:off x="6044374" y="2173567"/>
              <a:ext cx="363622" cy="407612"/>
            </a:xfrm>
            <a:custGeom>
              <a:avLst/>
              <a:gdLst>
                <a:gd name="connsiteX0" fmla="*/ 0 w 363622"/>
                <a:gd name="connsiteY0" fmla="*/ 407612 h 407612"/>
                <a:gd name="connsiteX1" fmla="*/ 59817 w 363622"/>
                <a:gd name="connsiteY1" fmla="*/ 278453 h 407612"/>
                <a:gd name="connsiteX2" fmla="*/ 65437 w 363622"/>
                <a:gd name="connsiteY2" fmla="*/ 238924 h 407612"/>
                <a:gd name="connsiteX3" fmla="*/ 77057 w 363622"/>
                <a:gd name="connsiteY3" fmla="*/ 126720 h 407612"/>
                <a:gd name="connsiteX4" fmla="*/ 110966 w 363622"/>
                <a:gd name="connsiteY4" fmla="*/ 58140 h 407612"/>
                <a:gd name="connsiteX5" fmla="*/ 134779 w 363622"/>
                <a:gd name="connsiteY5" fmla="*/ 41757 h 407612"/>
                <a:gd name="connsiteX6" fmla="*/ 286131 w 363622"/>
                <a:gd name="connsiteY6" fmla="*/ 7657 h 407612"/>
                <a:gd name="connsiteX7" fmla="*/ 343471 w 363622"/>
                <a:gd name="connsiteY7" fmla="*/ 2705 h 407612"/>
                <a:gd name="connsiteX8" fmla="*/ 362998 w 363622"/>
                <a:gd name="connsiteY8" fmla="*/ 94430 h 407612"/>
                <a:gd name="connsiteX9" fmla="*/ 338709 w 363622"/>
                <a:gd name="connsiteY9" fmla="*/ 123005 h 407612"/>
                <a:gd name="connsiteX10" fmla="*/ 268700 w 363622"/>
                <a:gd name="connsiteY10" fmla="*/ 211588 h 407612"/>
                <a:gd name="connsiteX11" fmla="*/ 290798 w 363622"/>
                <a:gd name="connsiteY11" fmla="*/ 242925 h 407612"/>
                <a:gd name="connsiteX12" fmla="*/ 331756 w 363622"/>
                <a:gd name="connsiteY12" fmla="*/ 279787 h 407612"/>
                <a:gd name="connsiteX13" fmla="*/ 288608 w 363622"/>
                <a:gd name="connsiteY13" fmla="*/ 340652 h 407612"/>
                <a:gd name="connsiteX14" fmla="*/ 166878 w 363622"/>
                <a:gd name="connsiteY14" fmla="*/ 361702 h 407612"/>
                <a:gd name="connsiteX15" fmla="*/ 0 w 363622"/>
                <a:gd name="connsiteY15" fmla="*/ 407612 h 4076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</a:cxnLst>
              <a:rect l="l" t="t" r="r" b="b"/>
              <a:pathLst>
                <a:path w="363622" h="407612">
                  <a:moveTo>
                    <a:pt x="0" y="407612"/>
                  </a:moveTo>
                  <a:cubicBezTo>
                    <a:pt x="1238" y="355891"/>
                    <a:pt x="26194" y="314934"/>
                    <a:pt x="59817" y="278453"/>
                  </a:cubicBezTo>
                  <a:cubicBezTo>
                    <a:pt x="71533" y="265690"/>
                    <a:pt x="78676" y="256736"/>
                    <a:pt x="65437" y="238924"/>
                  </a:cubicBezTo>
                  <a:cubicBezTo>
                    <a:pt x="18955" y="176440"/>
                    <a:pt x="16859" y="171964"/>
                    <a:pt x="77057" y="126720"/>
                  </a:cubicBezTo>
                  <a:cubicBezTo>
                    <a:pt x="106299" y="104717"/>
                    <a:pt x="106966" y="86620"/>
                    <a:pt x="110966" y="58140"/>
                  </a:cubicBezTo>
                  <a:cubicBezTo>
                    <a:pt x="112585" y="46710"/>
                    <a:pt x="123634" y="38995"/>
                    <a:pt x="134779" y="41757"/>
                  </a:cubicBezTo>
                  <a:cubicBezTo>
                    <a:pt x="214693" y="61378"/>
                    <a:pt x="242125" y="31851"/>
                    <a:pt x="286131" y="7657"/>
                  </a:cubicBezTo>
                  <a:cubicBezTo>
                    <a:pt x="301847" y="-915"/>
                    <a:pt x="314706" y="-1868"/>
                    <a:pt x="343471" y="2705"/>
                  </a:cubicBezTo>
                  <a:cubicBezTo>
                    <a:pt x="362807" y="30613"/>
                    <a:pt x="358902" y="63283"/>
                    <a:pt x="362998" y="94430"/>
                  </a:cubicBezTo>
                  <a:cubicBezTo>
                    <a:pt x="365570" y="114052"/>
                    <a:pt x="360712" y="120910"/>
                    <a:pt x="338709" y="123005"/>
                  </a:cubicBezTo>
                  <a:cubicBezTo>
                    <a:pt x="293275" y="127291"/>
                    <a:pt x="265652" y="166534"/>
                    <a:pt x="268700" y="211588"/>
                  </a:cubicBezTo>
                  <a:cubicBezTo>
                    <a:pt x="269843" y="228161"/>
                    <a:pt x="274606" y="237782"/>
                    <a:pt x="290798" y="242925"/>
                  </a:cubicBezTo>
                  <a:cubicBezTo>
                    <a:pt x="310325" y="249116"/>
                    <a:pt x="339757" y="258641"/>
                    <a:pt x="331756" y="279787"/>
                  </a:cubicBezTo>
                  <a:cubicBezTo>
                    <a:pt x="323755" y="301028"/>
                    <a:pt x="314992" y="330174"/>
                    <a:pt x="288608" y="340652"/>
                  </a:cubicBezTo>
                  <a:cubicBezTo>
                    <a:pt x="249841" y="356082"/>
                    <a:pt x="213836" y="377323"/>
                    <a:pt x="166878" y="361702"/>
                  </a:cubicBezTo>
                  <a:cubicBezTo>
                    <a:pt x="103537" y="340556"/>
                    <a:pt x="44767" y="353129"/>
                    <a:pt x="0" y="407612"/>
                  </a:cubicBezTo>
                  <a:close/>
                </a:path>
              </a:pathLst>
            </a:custGeom>
            <a:solidFill>
              <a:srgbClr val="FEB19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7" name="자유형: 도형 2556">
              <a:extLst>
                <a:ext uri="{FF2B5EF4-FFF2-40B4-BE49-F238E27FC236}">
                  <a16:creationId xmlns:a16="http://schemas.microsoft.com/office/drawing/2014/main" id="{C5CA1679-EDDB-4784-B616-5727671CCEFC}"/>
                </a:ext>
              </a:extLst>
            </p:cNvPr>
            <p:cNvSpPr/>
            <p:nvPr/>
          </p:nvSpPr>
          <p:spPr>
            <a:xfrm>
              <a:off x="4829319" y="4257389"/>
              <a:ext cx="499222" cy="248774"/>
            </a:xfrm>
            <a:custGeom>
              <a:avLst/>
              <a:gdLst>
                <a:gd name="connsiteX0" fmla="*/ 59672 w 499222"/>
                <a:gd name="connsiteY0" fmla="*/ 237935 h 248774"/>
                <a:gd name="connsiteX1" fmla="*/ 255887 w 499222"/>
                <a:gd name="connsiteY1" fmla="*/ 238601 h 248774"/>
                <a:gd name="connsiteX2" fmla="*/ 326658 w 499222"/>
                <a:gd name="connsiteY2" fmla="*/ 237554 h 248774"/>
                <a:gd name="connsiteX3" fmla="*/ 449245 w 499222"/>
                <a:gd name="connsiteY3" fmla="*/ 225457 h 248774"/>
                <a:gd name="connsiteX4" fmla="*/ 449626 w 499222"/>
                <a:gd name="connsiteY4" fmla="*/ 225362 h 248774"/>
                <a:gd name="connsiteX5" fmla="*/ 498013 w 499222"/>
                <a:gd name="connsiteY5" fmla="*/ 170783 h 248774"/>
                <a:gd name="connsiteX6" fmla="*/ 427718 w 499222"/>
                <a:gd name="connsiteY6" fmla="*/ 30385 h 248774"/>
                <a:gd name="connsiteX7" fmla="*/ 280462 w 499222"/>
                <a:gd name="connsiteY7" fmla="*/ 0 h 248774"/>
                <a:gd name="connsiteX8" fmla="*/ 266269 w 499222"/>
                <a:gd name="connsiteY8" fmla="*/ 18193 h 248774"/>
                <a:gd name="connsiteX9" fmla="*/ 30335 w 499222"/>
                <a:gd name="connsiteY9" fmla="*/ 125063 h 248774"/>
                <a:gd name="connsiteX10" fmla="*/ 903 w 499222"/>
                <a:gd name="connsiteY10" fmla="*/ 156781 h 248774"/>
                <a:gd name="connsiteX11" fmla="*/ 59672 w 499222"/>
                <a:gd name="connsiteY11" fmla="*/ 237935 h 24877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</a:cxnLst>
              <a:rect l="l" t="t" r="r" b="b"/>
              <a:pathLst>
                <a:path w="499222" h="248774">
                  <a:moveTo>
                    <a:pt x="59672" y="237935"/>
                  </a:moveTo>
                  <a:cubicBezTo>
                    <a:pt x="125014" y="257651"/>
                    <a:pt x="190355" y="245840"/>
                    <a:pt x="255887" y="238601"/>
                  </a:cubicBezTo>
                  <a:cubicBezTo>
                    <a:pt x="279223" y="236029"/>
                    <a:pt x="303036" y="237744"/>
                    <a:pt x="326658" y="237554"/>
                  </a:cubicBezTo>
                  <a:cubicBezTo>
                    <a:pt x="367615" y="234791"/>
                    <a:pt x="408382" y="228790"/>
                    <a:pt x="449245" y="225457"/>
                  </a:cubicBezTo>
                  <a:cubicBezTo>
                    <a:pt x="449340" y="225457"/>
                    <a:pt x="449530" y="225362"/>
                    <a:pt x="449626" y="225362"/>
                  </a:cubicBezTo>
                  <a:cubicBezTo>
                    <a:pt x="476581" y="216884"/>
                    <a:pt x="505537" y="202502"/>
                    <a:pt x="498013" y="170783"/>
                  </a:cubicBezTo>
                  <a:cubicBezTo>
                    <a:pt x="485821" y="119444"/>
                    <a:pt x="473152" y="66008"/>
                    <a:pt x="427718" y="30385"/>
                  </a:cubicBezTo>
                  <a:cubicBezTo>
                    <a:pt x="376759" y="29337"/>
                    <a:pt x="329039" y="12763"/>
                    <a:pt x="280462" y="0"/>
                  </a:cubicBezTo>
                  <a:cubicBezTo>
                    <a:pt x="275699" y="6096"/>
                    <a:pt x="271318" y="12382"/>
                    <a:pt x="266269" y="18193"/>
                  </a:cubicBezTo>
                  <a:cubicBezTo>
                    <a:pt x="203976" y="89630"/>
                    <a:pt x="145016" y="167259"/>
                    <a:pt x="30335" y="125063"/>
                  </a:cubicBezTo>
                  <a:cubicBezTo>
                    <a:pt x="4046" y="115348"/>
                    <a:pt x="-2717" y="133540"/>
                    <a:pt x="903" y="156781"/>
                  </a:cubicBezTo>
                  <a:cubicBezTo>
                    <a:pt x="6427" y="194024"/>
                    <a:pt x="30145" y="218027"/>
                    <a:pt x="59672" y="237935"/>
                  </a:cubicBezTo>
                  <a:close/>
                </a:path>
              </a:pathLst>
            </a:custGeom>
            <a:solidFill>
              <a:srgbClr val="000000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8" name="자유형: 도형 2557">
              <a:extLst>
                <a:ext uri="{FF2B5EF4-FFF2-40B4-BE49-F238E27FC236}">
                  <a16:creationId xmlns:a16="http://schemas.microsoft.com/office/drawing/2014/main" id="{D8A3F652-C081-4548-91CC-18046462AAB0}"/>
                </a:ext>
              </a:extLst>
            </p:cNvPr>
            <p:cNvSpPr/>
            <p:nvPr/>
          </p:nvSpPr>
          <p:spPr>
            <a:xfrm>
              <a:off x="6162831" y="1228628"/>
              <a:ext cx="152624" cy="353378"/>
            </a:xfrm>
            <a:custGeom>
              <a:avLst/>
              <a:gdLst>
                <a:gd name="connsiteX0" fmla="*/ 79092 w 152624"/>
                <a:gd name="connsiteY0" fmla="*/ 350807 h 353378"/>
                <a:gd name="connsiteX1" fmla="*/ 6131 w 152624"/>
                <a:gd name="connsiteY1" fmla="*/ 353379 h 353378"/>
                <a:gd name="connsiteX2" fmla="*/ 34039 w 152624"/>
                <a:gd name="connsiteY2" fmla="*/ 176595 h 353378"/>
                <a:gd name="connsiteX3" fmla="*/ 43945 w 152624"/>
                <a:gd name="connsiteY3" fmla="*/ 150211 h 353378"/>
                <a:gd name="connsiteX4" fmla="*/ 82616 w 152624"/>
                <a:gd name="connsiteY4" fmla="*/ 84964 h 353378"/>
                <a:gd name="connsiteX5" fmla="*/ 102523 w 152624"/>
                <a:gd name="connsiteY5" fmla="*/ 30577 h 353378"/>
                <a:gd name="connsiteX6" fmla="*/ 135480 w 152624"/>
                <a:gd name="connsiteY6" fmla="*/ 668 h 353378"/>
                <a:gd name="connsiteX7" fmla="*/ 148815 w 152624"/>
                <a:gd name="connsiteY7" fmla="*/ 37720 h 353378"/>
                <a:gd name="connsiteX8" fmla="*/ 88331 w 152624"/>
                <a:gd name="connsiteY8" fmla="*/ 304420 h 353378"/>
                <a:gd name="connsiteX9" fmla="*/ 79092 w 152624"/>
                <a:gd name="connsiteY9" fmla="*/ 350807 h 35337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</a:cxnLst>
              <a:rect l="l" t="t" r="r" b="b"/>
              <a:pathLst>
                <a:path w="152624" h="353378">
                  <a:moveTo>
                    <a:pt x="79092" y="350807"/>
                  </a:moveTo>
                  <a:cubicBezTo>
                    <a:pt x="54803" y="351664"/>
                    <a:pt x="30419" y="352522"/>
                    <a:pt x="6131" y="353379"/>
                  </a:cubicBezTo>
                  <a:cubicBezTo>
                    <a:pt x="-8348" y="290704"/>
                    <a:pt x="3559" y="232221"/>
                    <a:pt x="34039" y="176595"/>
                  </a:cubicBezTo>
                  <a:cubicBezTo>
                    <a:pt x="38515" y="168403"/>
                    <a:pt x="38706" y="157640"/>
                    <a:pt x="43945" y="150211"/>
                  </a:cubicBezTo>
                  <a:cubicBezTo>
                    <a:pt x="58423" y="130113"/>
                    <a:pt x="30705" y="87822"/>
                    <a:pt x="82616" y="84964"/>
                  </a:cubicBezTo>
                  <a:cubicBezTo>
                    <a:pt x="99856" y="84012"/>
                    <a:pt x="98523" y="50389"/>
                    <a:pt x="102523" y="30577"/>
                  </a:cubicBezTo>
                  <a:cubicBezTo>
                    <a:pt x="106143" y="12670"/>
                    <a:pt x="111286" y="-3523"/>
                    <a:pt x="135480" y="668"/>
                  </a:cubicBezTo>
                  <a:cubicBezTo>
                    <a:pt x="161864" y="5240"/>
                    <a:pt x="150339" y="23909"/>
                    <a:pt x="148815" y="37720"/>
                  </a:cubicBezTo>
                  <a:cubicBezTo>
                    <a:pt x="138337" y="128779"/>
                    <a:pt x="113668" y="216695"/>
                    <a:pt x="88331" y="304420"/>
                  </a:cubicBezTo>
                  <a:cubicBezTo>
                    <a:pt x="83950" y="319565"/>
                    <a:pt x="82045" y="335377"/>
                    <a:pt x="79092" y="350807"/>
                  </a:cubicBezTo>
                  <a:close/>
                </a:path>
              </a:pathLst>
            </a:custGeom>
            <a:solidFill>
              <a:srgbClr val="FCB19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59" name="자유형: 도형 2558">
              <a:extLst>
                <a:ext uri="{FF2B5EF4-FFF2-40B4-BE49-F238E27FC236}">
                  <a16:creationId xmlns:a16="http://schemas.microsoft.com/office/drawing/2014/main" id="{72165D28-9AC8-4F99-83E3-D6B2EB6B10FA}"/>
                </a:ext>
              </a:extLst>
            </p:cNvPr>
            <p:cNvSpPr/>
            <p:nvPr/>
          </p:nvSpPr>
          <p:spPr>
            <a:xfrm>
              <a:off x="6082950" y="5073967"/>
              <a:ext cx="156495" cy="158808"/>
            </a:xfrm>
            <a:custGeom>
              <a:avLst/>
              <a:gdLst>
                <a:gd name="connsiteX0" fmla="*/ 156496 w 156495"/>
                <a:gd name="connsiteY0" fmla="*/ 106299 h 158808"/>
                <a:gd name="connsiteX1" fmla="*/ 8668 w 156495"/>
                <a:gd name="connsiteY1" fmla="*/ 134969 h 158808"/>
                <a:gd name="connsiteX2" fmla="*/ 0 w 156495"/>
                <a:gd name="connsiteY2" fmla="*/ 41148 h 158808"/>
                <a:gd name="connsiteX3" fmla="*/ 123634 w 156495"/>
                <a:gd name="connsiteY3" fmla="*/ 0 h 158808"/>
                <a:gd name="connsiteX4" fmla="*/ 156496 w 156495"/>
                <a:gd name="connsiteY4" fmla="*/ 106299 h 158808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56495" h="158808">
                  <a:moveTo>
                    <a:pt x="156496" y="106299"/>
                  </a:moveTo>
                  <a:cubicBezTo>
                    <a:pt x="105442" y="167449"/>
                    <a:pt x="78391" y="172688"/>
                    <a:pt x="8668" y="134969"/>
                  </a:cubicBezTo>
                  <a:cubicBezTo>
                    <a:pt x="9430" y="107728"/>
                    <a:pt x="18955" y="79153"/>
                    <a:pt x="0" y="41148"/>
                  </a:cubicBezTo>
                  <a:cubicBezTo>
                    <a:pt x="43815" y="35147"/>
                    <a:pt x="90106" y="36671"/>
                    <a:pt x="123634" y="0"/>
                  </a:cubicBezTo>
                  <a:cubicBezTo>
                    <a:pt x="134493" y="35433"/>
                    <a:pt x="145542" y="70866"/>
                    <a:pt x="156496" y="106299"/>
                  </a:cubicBezTo>
                  <a:close/>
                </a:path>
              </a:pathLst>
            </a:custGeom>
            <a:solidFill>
              <a:srgbClr val="FCB19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60" name="자유형: 도형 2559">
              <a:extLst>
                <a:ext uri="{FF2B5EF4-FFF2-40B4-BE49-F238E27FC236}">
                  <a16:creationId xmlns:a16="http://schemas.microsoft.com/office/drawing/2014/main" id="{C3D74DF7-0D91-43CE-809F-E3CC3CC8E2BE}"/>
                </a:ext>
              </a:extLst>
            </p:cNvPr>
            <p:cNvSpPr/>
            <p:nvPr/>
          </p:nvSpPr>
          <p:spPr>
            <a:xfrm>
              <a:off x="5109686" y="4169664"/>
              <a:ext cx="144684" cy="126631"/>
            </a:xfrm>
            <a:custGeom>
              <a:avLst/>
              <a:gdLst>
                <a:gd name="connsiteX0" fmla="*/ 144685 w 144684"/>
                <a:gd name="connsiteY0" fmla="*/ 119729 h 126631"/>
                <a:gd name="connsiteX1" fmla="*/ 0 w 144684"/>
                <a:gd name="connsiteY1" fmla="*/ 87821 h 126631"/>
                <a:gd name="connsiteX2" fmla="*/ 571 w 144684"/>
                <a:gd name="connsiteY2" fmla="*/ 22003 h 126631"/>
                <a:gd name="connsiteX3" fmla="*/ 123825 w 144684"/>
                <a:gd name="connsiteY3" fmla="*/ 0 h 126631"/>
                <a:gd name="connsiteX4" fmla="*/ 144685 w 144684"/>
                <a:gd name="connsiteY4" fmla="*/ 119729 h 126631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</a:cxnLst>
              <a:rect l="l" t="t" r="r" b="b"/>
              <a:pathLst>
                <a:path w="144684" h="126631">
                  <a:moveTo>
                    <a:pt x="144685" y="119729"/>
                  </a:moveTo>
                  <a:cubicBezTo>
                    <a:pt x="90202" y="137350"/>
                    <a:pt x="43624" y="119253"/>
                    <a:pt x="0" y="87821"/>
                  </a:cubicBezTo>
                  <a:cubicBezTo>
                    <a:pt x="190" y="65913"/>
                    <a:pt x="381" y="43910"/>
                    <a:pt x="571" y="22003"/>
                  </a:cubicBezTo>
                  <a:cubicBezTo>
                    <a:pt x="41624" y="14668"/>
                    <a:pt x="82772" y="7334"/>
                    <a:pt x="123825" y="0"/>
                  </a:cubicBezTo>
                  <a:cubicBezTo>
                    <a:pt x="134874" y="68961"/>
                    <a:pt x="134874" y="97536"/>
                    <a:pt x="144685" y="119729"/>
                  </a:cubicBezTo>
                  <a:close/>
                </a:path>
              </a:pathLst>
            </a:custGeom>
            <a:solidFill>
              <a:srgbClr val="FBB197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61" name="자유형: 도형 2560">
              <a:extLst>
                <a:ext uri="{FF2B5EF4-FFF2-40B4-BE49-F238E27FC236}">
                  <a16:creationId xmlns:a16="http://schemas.microsoft.com/office/drawing/2014/main" id="{106A911A-1725-4EDE-B3D0-4ED8672CF99D}"/>
                </a:ext>
              </a:extLst>
            </p:cNvPr>
            <p:cNvSpPr/>
            <p:nvPr/>
          </p:nvSpPr>
          <p:spPr>
            <a:xfrm>
              <a:off x="6454994" y="2562604"/>
              <a:ext cx="75631" cy="37534"/>
            </a:xfrm>
            <a:custGeom>
              <a:avLst/>
              <a:gdLst>
                <a:gd name="connsiteX0" fmla="*/ 75345 w 75631"/>
                <a:gd name="connsiteY0" fmla="*/ 36292 h 37534"/>
                <a:gd name="connsiteX1" fmla="*/ 23529 w 75631"/>
                <a:gd name="connsiteY1" fmla="*/ 37530 h 37534"/>
                <a:gd name="connsiteX2" fmla="*/ 98 w 75631"/>
                <a:gd name="connsiteY2" fmla="*/ 21147 h 37534"/>
                <a:gd name="connsiteX3" fmla="*/ 23815 w 75631"/>
                <a:gd name="connsiteY3" fmla="*/ 2 h 37534"/>
                <a:gd name="connsiteX4" fmla="*/ 75631 w 75631"/>
                <a:gd name="connsiteY4" fmla="*/ 383 h 37534"/>
                <a:gd name="connsiteX5" fmla="*/ 75345 w 75631"/>
                <a:gd name="connsiteY5" fmla="*/ 36292 h 37534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</a:cxnLst>
              <a:rect l="l" t="t" r="r" b="b"/>
              <a:pathLst>
                <a:path w="75631" h="37534">
                  <a:moveTo>
                    <a:pt x="75345" y="36292"/>
                  </a:moveTo>
                  <a:cubicBezTo>
                    <a:pt x="58105" y="36768"/>
                    <a:pt x="40865" y="37340"/>
                    <a:pt x="23529" y="37530"/>
                  </a:cubicBezTo>
                  <a:cubicBezTo>
                    <a:pt x="12004" y="37626"/>
                    <a:pt x="1146" y="36292"/>
                    <a:pt x="98" y="21147"/>
                  </a:cubicBezTo>
                  <a:cubicBezTo>
                    <a:pt x="-1140" y="3812"/>
                    <a:pt x="9528" y="-94"/>
                    <a:pt x="23815" y="2"/>
                  </a:cubicBezTo>
                  <a:cubicBezTo>
                    <a:pt x="41055" y="97"/>
                    <a:pt x="58391" y="288"/>
                    <a:pt x="75631" y="383"/>
                  </a:cubicBezTo>
                  <a:cubicBezTo>
                    <a:pt x="75536" y="12289"/>
                    <a:pt x="75441" y="24290"/>
                    <a:pt x="75345" y="36292"/>
                  </a:cubicBezTo>
                  <a:close/>
                </a:path>
              </a:pathLst>
            </a:custGeom>
            <a:solidFill>
              <a:srgbClr val="060302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  <p:sp>
          <p:nvSpPr>
            <p:cNvPr id="2562" name="자유형: 도형 2561">
              <a:extLst>
                <a:ext uri="{FF2B5EF4-FFF2-40B4-BE49-F238E27FC236}">
                  <a16:creationId xmlns:a16="http://schemas.microsoft.com/office/drawing/2014/main" id="{F5CF811D-76B3-48CC-A3AC-D9547C930246}"/>
                </a:ext>
              </a:extLst>
            </p:cNvPr>
            <p:cNvSpPr/>
            <p:nvPr/>
          </p:nvSpPr>
          <p:spPr>
            <a:xfrm>
              <a:off x="5485955" y="3524630"/>
              <a:ext cx="374872" cy="163280"/>
            </a:xfrm>
            <a:custGeom>
              <a:avLst/>
              <a:gdLst>
                <a:gd name="connsiteX0" fmla="*/ 276574 w 374872"/>
                <a:gd name="connsiteY0" fmla="*/ 0 h 163280"/>
                <a:gd name="connsiteX1" fmla="*/ 374872 w 374872"/>
                <a:gd name="connsiteY1" fmla="*/ 19145 h 163280"/>
                <a:gd name="connsiteX2" fmla="*/ 297339 w 374872"/>
                <a:gd name="connsiteY2" fmla="*/ 102965 h 163280"/>
                <a:gd name="connsiteX3" fmla="*/ 106648 w 374872"/>
                <a:gd name="connsiteY3" fmla="*/ 155162 h 163280"/>
                <a:gd name="connsiteX4" fmla="*/ 78835 w 374872"/>
                <a:gd name="connsiteY4" fmla="*/ 155258 h 163280"/>
                <a:gd name="connsiteX5" fmla="*/ 86931 w 374872"/>
                <a:gd name="connsiteY5" fmla="*/ 133826 h 163280"/>
                <a:gd name="connsiteX6" fmla="*/ 25971 w 374872"/>
                <a:gd name="connsiteY6" fmla="*/ 156115 h 163280"/>
                <a:gd name="connsiteX7" fmla="*/ 1302 w 374872"/>
                <a:gd name="connsiteY7" fmla="*/ 151162 h 163280"/>
                <a:gd name="connsiteX8" fmla="*/ 13017 w 374872"/>
                <a:gd name="connsiteY8" fmla="*/ 128778 h 163280"/>
                <a:gd name="connsiteX9" fmla="*/ 261525 w 374872"/>
                <a:gd name="connsiteY9" fmla="*/ 9239 h 163280"/>
                <a:gd name="connsiteX10" fmla="*/ 276574 w 374872"/>
                <a:gd name="connsiteY10" fmla="*/ 0 h 163280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</a:cxnLst>
              <a:rect l="l" t="t" r="r" b="b"/>
              <a:pathLst>
                <a:path w="374872" h="163280">
                  <a:moveTo>
                    <a:pt x="276574" y="0"/>
                  </a:moveTo>
                  <a:cubicBezTo>
                    <a:pt x="309340" y="6382"/>
                    <a:pt x="342106" y="12764"/>
                    <a:pt x="374872" y="19145"/>
                  </a:cubicBezTo>
                  <a:cubicBezTo>
                    <a:pt x="367633" y="89726"/>
                    <a:pt x="366776" y="90964"/>
                    <a:pt x="297339" y="102965"/>
                  </a:cubicBezTo>
                  <a:cubicBezTo>
                    <a:pt x="232092" y="114205"/>
                    <a:pt x="165608" y="120491"/>
                    <a:pt x="106648" y="155162"/>
                  </a:cubicBezTo>
                  <a:cubicBezTo>
                    <a:pt x="98266" y="160115"/>
                    <a:pt x="86550" y="170593"/>
                    <a:pt x="78835" y="155258"/>
                  </a:cubicBezTo>
                  <a:cubicBezTo>
                    <a:pt x="76644" y="150876"/>
                    <a:pt x="83693" y="141732"/>
                    <a:pt x="86931" y="133826"/>
                  </a:cubicBezTo>
                  <a:cubicBezTo>
                    <a:pt x="62547" y="131064"/>
                    <a:pt x="51308" y="167354"/>
                    <a:pt x="25971" y="156115"/>
                  </a:cubicBezTo>
                  <a:cubicBezTo>
                    <a:pt x="17208" y="152209"/>
                    <a:pt x="6540" y="163354"/>
                    <a:pt x="1302" y="151162"/>
                  </a:cubicBezTo>
                  <a:cubicBezTo>
                    <a:pt x="-3747" y="139351"/>
                    <a:pt x="7112" y="135636"/>
                    <a:pt x="13017" y="128778"/>
                  </a:cubicBezTo>
                  <a:cubicBezTo>
                    <a:pt x="78549" y="52769"/>
                    <a:pt x="161988" y="14573"/>
                    <a:pt x="261525" y="9239"/>
                  </a:cubicBezTo>
                  <a:cubicBezTo>
                    <a:pt x="266763" y="9049"/>
                    <a:pt x="271621" y="3239"/>
                    <a:pt x="276574" y="0"/>
                  </a:cubicBezTo>
                  <a:close/>
                </a:path>
              </a:pathLst>
            </a:custGeom>
            <a:solidFill>
              <a:srgbClr val="FCB198"/>
            </a:solidFill>
            <a:ln w="9525" cap="flat">
              <a:noFill/>
              <a:prstDash val="solid"/>
              <a:miter/>
            </a:ln>
          </p:spPr>
          <p:txBody>
            <a:bodyPr rtlCol="0" anchor="ctr"/>
            <a:lstStyle/>
            <a:p>
              <a:endParaRPr lang="ko-KR" altLang="en-US"/>
            </a:p>
          </p:txBody>
        </p:sp>
      </p:grpSp>
      <p:grpSp>
        <p:nvGrpSpPr>
          <p:cNvPr id="2563" name="그룹 2562">
            <a:extLst>
              <a:ext uri="{FF2B5EF4-FFF2-40B4-BE49-F238E27FC236}">
                <a16:creationId xmlns:a16="http://schemas.microsoft.com/office/drawing/2014/main" id="{74FF6C47-9D8B-42C1-8484-AA68AFFA9AEE}"/>
              </a:ext>
            </a:extLst>
          </p:cNvPr>
          <p:cNvGrpSpPr/>
          <p:nvPr/>
        </p:nvGrpSpPr>
        <p:grpSpPr>
          <a:xfrm>
            <a:off x="8196523" y="5229239"/>
            <a:ext cx="1517832" cy="1384138"/>
            <a:chOff x="9140905" y="4361968"/>
            <a:chExt cx="2017260" cy="1839575"/>
          </a:xfrm>
          <a:effectLst/>
        </p:grpSpPr>
        <p:grpSp>
          <p:nvGrpSpPr>
            <p:cNvPr id="2564" name="그룹 2563">
              <a:extLst>
                <a:ext uri="{FF2B5EF4-FFF2-40B4-BE49-F238E27FC236}">
                  <a16:creationId xmlns:a16="http://schemas.microsoft.com/office/drawing/2014/main" id="{97FE9AFF-F9CB-462E-BB1B-AF9D243C242E}"/>
                </a:ext>
              </a:extLst>
            </p:cNvPr>
            <p:cNvGrpSpPr/>
            <p:nvPr/>
          </p:nvGrpSpPr>
          <p:grpSpPr>
            <a:xfrm flipH="1">
              <a:off x="9238103" y="5736960"/>
              <a:ext cx="1738952" cy="464583"/>
              <a:chOff x="972634" y="5913280"/>
              <a:chExt cx="1466941" cy="391912"/>
            </a:xfrm>
          </p:grpSpPr>
          <p:sp>
            <p:nvSpPr>
              <p:cNvPr id="2568" name="자유형: 도형 2567">
                <a:extLst>
                  <a:ext uri="{FF2B5EF4-FFF2-40B4-BE49-F238E27FC236}">
                    <a16:creationId xmlns:a16="http://schemas.microsoft.com/office/drawing/2014/main" id="{D43C3F01-FDFB-4B88-9B6A-304095CFE6C0}"/>
                  </a:ext>
                </a:extLst>
              </p:cNvPr>
              <p:cNvSpPr/>
              <p:nvPr/>
            </p:nvSpPr>
            <p:spPr>
              <a:xfrm flipH="1">
                <a:off x="972634" y="5913280"/>
                <a:ext cx="1466941" cy="391912"/>
              </a:xfrm>
              <a:custGeom>
                <a:avLst/>
                <a:gdLst>
                  <a:gd name="connsiteX0" fmla="*/ 1364856 w 1466941"/>
                  <a:gd name="connsiteY0" fmla="*/ 68150 h 391912"/>
                  <a:gd name="connsiteX1" fmla="*/ 1364856 w 1466941"/>
                  <a:gd name="connsiteY1" fmla="*/ 323896 h 391912"/>
                  <a:gd name="connsiteX2" fmla="*/ 174208 w 1466941"/>
                  <a:gd name="connsiteY2" fmla="*/ 323896 h 391912"/>
                  <a:gd name="connsiteX3" fmla="*/ 174208 w 1466941"/>
                  <a:gd name="connsiteY3" fmla="*/ 323750 h 391912"/>
                  <a:gd name="connsiteX4" fmla="*/ 103272 w 1466941"/>
                  <a:gd name="connsiteY4" fmla="*/ 323750 h 391912"/>
                  <a:gd name="connsiteX5" fmla="*/ 75759 w 1466941"/>
                  <a:gd name="connsiteY5" fmla="*/ 296237 h 391912"/>
                  <a:gd name="connsiteX6" fmla="*/ 75759 w 1466941"/>
                  <a:gd name="connsiteY6" fmla="*/ 95663 h 391912"/>
                  <a:gd name="connsiteX7" fmla="*/ 103272 w 1466941"/>
                  <a:gd name="connsiteY7" fmla="*/ 68150 h 391912"/>
                  <a:gd name="connsiteX8" fmla="*/ 174208 w 1466941"/>
                  <a:gd name="connsiteY8" fmla="*/ 68150 h 391912"/>
                  <a:gd name="connsiteX9" fmla="*/ 442035 w 1466941"/>
                  <a:gd name="connsiteY9" fmla="*/ 68150 h 391912"/>
                  <a:gd name="connsiteX10" fmla="*/ 1404882 w 1466941"/>
                  <a:gd name="connsiteY10" fmla="*/ 0 h 391912"/>
                  <a:gd name="connsiteX11" fmla="*/ 63813 w 1466941"/>
                  <a:gd name="connsiteY11" fmla="*/ 0 h 391912"/>
                  <a:gd name="connsiteX12" fmla="*/ 0 w 1466941"/>
                  <a:gd name="connsiteY12" fmla="*/ 77328 h 391912"/>
                  <a:gd name="connsiteX13" fmla="*/ 0 w 1466941"/>
                  <a:gd name="connsiteY13" fmla="*/ 314584 h 391912"/>
                  <a:gd name="connsiteX14" fmla="*/ 63813 w 1466941"/>
                  <a:gd name="connsiteY14" fmla="*/ 391912 h 391912"/>
                  <a:gd name="connsiteX15" fmla="*/ 1404882 w 1466941"/>
                  <a:gd name="connsiteY15" fmla="*/ 391912 h 391912"/>
                  <a:gd name="connsiteX16" fmla="*/ 1450005 w 1466941"/>
                  <a:gd name="connsiteY16" fmla="*/ 369263 h 391912"/>
                  <a:gd name="connsiteX17" fmla="*/ 1466940 w 1466941"/>
                  <a:gd name="connsiteY17" fmla="*/ 319718 h 391912"/>
                  <a:gd name="connsiteX18" fmla="*/ 1385452 w 1466941"/>
                  <a:gd name="connsiteY18" fmla="*/ 319718 h 391912"/>
                  <a:gd name="connsiteX19" fmla="*/ 1364140 w 1466941"/>
                  <a:gd name="connsiteY19" fmla="*/ 264245 h 391912"/>
                  <a:gd name="connsiteX20" fmla="*/ 1363441 w 1466941"/>
                  <a:gd name="connsiteY20" fmla="*/ 127726 h 391912"/>
                  <a:gd name="connsiteX21" fmla="*/ 1383686 w 1466941"/>
                  <a:gd name="connsiteY21" fmla="*/ 72196 h 391912"/>
                  <a:gd name="connsiteX22" fmla="*/ 1466941 w 1466941"/>
                  <a:gd name="connsiteY22" fmla="*/ 72196 h 391912"/>
                  <a:gd name="connsiteX23" fmla="*/ 1450005 w 1466941"/>
                  <a:gd name="connsiteY23" fmla="*/ 22649 h 391912"/>
                  <a:gd name="connsiteX24" fmla="*/ 1404882 w 1466941"/>
                  <a:gd name="connsiteY24" fmla="*/ 0 h 391912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  <a:cxn ang="0">
                    <a:pos x="connsiteX11" y="connsiteY11"/>
                  </a:cxn>
                  <a:cxn ang="0">
                    <a:pos x="connsiteX12" y="connsiteY12"/>
                  </a:cxn>
                  <a:cxn ang="0">
                    <a:pos x="connsiteX13" y="connsiteY13"/>
                  </a:cxn>
                  <a:cxn ang="0">
                    <a:pos x="connsiteX14" y="connsiteY14"/>
                  </a:cxn>
                  <a:cxn ang="0">
                    <a:pos x="connsiteX15" y="connsiteY15"/>
                  </a:cxn>
                  <a:cxn ang="0">
                    <a:pos x="connsiteX16" y="connsiteY16"/>
                  </a:cxn>
                  <a:cxn ang="0">
                    <a:pos x="connsiteX17" y="connsiteY17"/>
                  </a:cxn>
                  <a:cxn ang="0">
                    <a:pos x="connsiteX18" y="connsiteY18"/>
                  </a:cxn>
                  <a:cxn ang="0">
                    <a:pos x="connsiteX19" y="connsiteY19"/>
                  </a:cxn>
                  <a:cxn ang="0">
                    <a:pos x="connsiteX20" y="connsiteY20"/>
                  </a:cxn>
                  <a:cxn ang="0">
                    <a:pos x="connsiteX21" y="connsiteY21"/>
                  </a:cxn>
                  <a:cxn ang="0">
                    <a:pos x="connsiteX22" y="connsiteY22"/>
                  </a:cxn>
                  <a:cxn ang="0">
                    <a:pos x="connsiteX23" y="connsiteY23"/>
                  </a:cxn>
                  <a:cxn ang="0">
                    <a:pos x="connsiteX24" y="connsiteY24"/>
                  </a:cxn>
                </a:cxnLst>
                <a:rect l="l" t="t" r="r" b="b"/>
                <a:pathLst>
                  <a:path w="1466941" h="391912">
                    <a:moveTo>
                      <a:pt x="1364856" y="68150"/>
                    </a:moveTo>
                    <a:cubicBezTo>
                      <a:pt x="1319792" y="165616"/>
                      <a:pt x="1322044" y="235593"/>
                      <a:pt x="1364856" y="323896"/>
                    </a:cubicBezTo>
                    <a:lnTo>
                      <a:pt x="174208" y="323896"/>
                    </a:lnTo>
                    <a:lnTo>
                      <a:pt x="174208" y="323750"/>
                    </a:lnTo>
                    <a:lnTo>
                      <a:pt x="103272" y="323750"/>
                    </a:lnTo>
                    <a:cubicBezTo>
                      <a:pt x="88077" y="323750"/>
                      <a:pt x="75759" y="311432"/>
                      <a:pt x="75759" y="296237"/>
                    </a:cubicBezTo>
                    <a:lnTo>
                      <a:pt x="75759" y="95663"/>
                    </a:lnTo>
                    <a:cubicBezTo>
                      <a:pt x="75759" y="80468"/>
                      <a:pt x="88077" y="68150"/>
                      <a:pt x="103272" y="68150"/>
                    </a:cubicBezTo>
                    <a:lnTo>
                      <a:pt x="174208" y="68150"/>
                    </a:lnTo>
                    <a:lnTo>
                      <a:pt x="442035" y="68150"/>
                    </a:lnTo>
                    <a:close/>
                    <a:moveTo>
                      <a:pt x="1404882" y="0"/>
                    </a:moveTo>
                    <a:lnTo>
                      <a:pt x="63813" y="0"/>
                    </a:lnTo>
                    <a:cubicBezTo>
                      <a:pt x="28570" y="0"/>
                      <a:pt x="0" y="34621"/>
                      <a:pt x="0" y="77328"/>
                    </a:cubicBezTo>
                    <a:lnTo>
                      <a:pt x="0" y="314584"/>
                    </a:lnTo>
                    <a:cubicBezTo>
                      <a:pt x="0" y="357291"/>
                      <a:pt x="28570" y="391912"/>
                      <a:pt x="63813" y="391912"/>
                    </a:cubicBezTo>
                    <a:lnTo>
                      <a:pt x="1404882" y="391912"/>
                    </a:lnTo>
                    <a:cubicBezTo>
                      <a:pt x="1422504" y="391912"/>
                      <a:pt x="1438457" y="383257"/>
                      <a:pt x="1450005" y="369263"/>
                    </a:cubicBezTo>
                    <a:lnTo>
                      <a:pt x="1466940" y="319718"/>
                    </a:lnTo>
                    <a:lnTo>
                      <a:pt x="1385452" y="319718"/>
                    </a:lnTo>
                    <a:lnTo>
                      <a:pt x="1364140" y="264245"/>
                    </a:lnTo>
                    <a:cubicBezTo>
                      <a:pt x="1351928" y="218950"/>
                      <a:pt x="1351384" y="175552"/>
                      <a:pt x="1363441" y="127726"/>
                    </a:cubicBezTo>
                    <a:lnTo>
                      <a:pt x="1383686" y="72196"/>
                    </a:lnTo>
                    <a:lnTo>
                      <a:pt x="1466941" y="72196"/>
                    </a:lnTo>
                    <a:lnTo>
                      <a:pt x="1450005" y="22649"/>
                    </a:lnTo>
                    <a:cubicBezTo>
                      <a:pt x="1438457" y="8656"/>
                      <a:pt x="1422504" y="0"/>
                      <a:pt x="1404882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69" name="자유형: 도형 2568">
                <a:extLst>
                  <a:ext uri="{FF2B5EF4-FFF2-40B4-BE49-F238E27FC236}">
                    <a16:creationId xmlns:a16="http://schemas.microsoft.com/office/drawing/2014/main" id="{3605A9EE-4957-4086-9B56-7C755BC34374}"/>
                  </a:ext>
                </a:extLst>
              </p:cNvPr>
              <p:cNvSpPr/>
              <p:nvPr/>
            </p:nvSpPr>
            <p:spPr>
              <a:xfrm flipH="1">
                <a:off x="1077955" y="5981363"/>
                <a:ext cx="1289097" cy="255746"/>
              </a:xfrm>
              <a:custGeom>
                <a:avLst/>
                <a:gdLst>
                  <a:gd name="connsiteX0" fmla="*/ 1289097 w 1289097"/>
                  <a:gd name="connsiteY0" fmla="*/ 0 h 255746"/>
                  <a:gd name="connsiteX1" fmla="*/ 366276 w 1289097"/>
                  <a:gd name="connsiteY1" fmla="*/ 0 h 255746"/>
                  <a:gd name="connsiteX2" fmla="*/ 98449 w 1289097"/>
                  <a:gd name="connsiteY2" fmla="*/ 0 h 255746"/>
                  <a:gd name="connsiteX3" fmla="*/ 27513 w 1289097"/>
                  <a:gd name="connsiteY3" fmla="*/ 0 h 255746"/>
                  <a:gd name="connsiteX4" fmla="*/ 0 w 1289097"/>
                  <a:gd name="connsiteY4" fmla="*/ 27513 h 255746"/>
                  <a:gd name="connsiteX5" fmla="*/ 0 w 1289097"/>
                  <a:gd name="connsiteY5" fmla="*/ 228087 h 255746"/>
                  <a:gd name="connsiteX6" fmla="*/ 27513 w 1289097"/>
                  <a:gd name="connsiteY6" fmla="*/ 255600 h 255746"/>
                  <a:gd name="connsiteX7" fmla="*/ 98449 w 1289097"/>
                  <a:gd name="connsiteY7" fmla="*/ 255600 h 255746"/>
                  <a:gd name="connsiteX8" fmla="*/ 98449 w 1289097"/>
                  <a:gd name="connsiteY8" fmla="*/ 255746 h 255746"/>
                  <a:gd name="connsiteX9" fmla="*/ 1289097 w 1289097"/>
                  <a:gd name="connsiteY9" fmla="*/ 255746 h 255746"/>
                  <a:gd name="connsiteX10" fmla="*/ 1289097 w 1289097"/>
                  <a:gd name="connsiteY10" fmla="*/ 0 h 255746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  <a:cxn ang="0">
                    <a:pos x="connsiteX5" y="connsiteY5"/>
                  </a:cxn>
                  <a:cxn ang="0">
                    <a:pos x="connsiteX6" y="connsiteY6"/>
                  </a:cxn>
                  <a:cxn ang="0">
                    <a:pos x="connsiteX7" y="connsiteY7"/>
                  </a:cxn>
                  <a:cxn ang="0">
                    <a:pos x="connsiteX8" y="connsiteY8"/>
                  </a:cxn>
                  <a:cxn ang="0">
                    <a:pos x="connsiteX9" y="connsiteY9"/>
                  </a:cxn>
                  <a:cxn ang="0">
                    <a:pos x="connsiteX10" y="connsiteY10"/>
                  </a:cxn>
                </a:cxnLst>
                <a:rect l="l" t="t" r="r" b="b"/>
                <a:pathLst>
                  <a:path w="1289097" h="255746">
                    <a:moveTo>
                      <a:pt x="1289097" y="0"/>
                    </a:moveTo>
                    <a:lnTo>
                      <a:pt x="366276" y="0"/>
                    </a:lnTo>
                    <a:lnTo>
                      <a:pt x="98449" y="0"/>
                    </a:lnTo>
                    <a:lnTo>
                      <a:pt x="27513" y="0"/>
                    </a:lnTo>
                    <a:cubicBezTo>
                      <a:pt x="12318" y="0"/>
                      <a:pt x="0" y="12318"/>
                      <a:pt x="0" y="27513"/>
                    </a:cubicBezTo>
                    <a:lnTo>
                      <a:pt x="0" y="228087"/>
                    </a:lnTo>
                    <a:cubicBezTo>
                      <a:pt x="0" y="243282"/>
                      <a:pt x="12318" y="255600"/>
                      <a:pt x="27513" y="255600"/>
                    </a:cubicBezTo>
                    <a:lnTo>
                      <a:pt x="98449" y="255600"/>
                    </a:lnTo>
                    <a:lnTo>
                      <a:pt x="98449" y="255746"/>
                    </a:lnTo>
                    <a:lnTo>
                      <a:pt x="1289097" y="255746"/>
                    </a:lnTo>
                    <a:cubicBezTo>
                      <a:pt x="1246285" y="167443"/>
                      <a:pt x="1244033" y="97466"/>
                      <a:pt x="1289097" y="0"/>
                    </a:cubicBezTo>
                    <a:close/>
                  </a:path>
                </a:pathLst>
              </a:custGeom>
              <a:solidFill>
                <a:schemeClr val="bg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wrap="square" rtlCol="0" anchor="ctr">
                <a:noAutofit/>
              </a:bodyPr>
              <a:lstStyle/>
              <a:p>
                <a:pPr algn="ctr"/>
                <a:endParaRPr lang="ko-KR" altLang="en-US" sz="2701"/>
              </a:p>
            </p:txBody>
          </p:sp>
        </p:grpSp>
        <p:sp>
          <p:nvSpPr>
            <p:cNvPr id="2565" name="자유형: 도형 2564">
              <a:extLst>
                <a:ext uri="{FF2B5EF4-FFF2-40B4-BE49-F238E27FC236}">
                  <a16:creationId xmlns:a16="http://schemas.microsoft.com/office/drawing/2014/main" id="{42D473BB-B58A-4ED1-B980-9E1D5DA5DC73}"/>
                </a:ext>
              </a:extLst>
            </p:cNvPr>
            <p:cNvSpPr/>
            <p:nvPr/>
          </p:nvSpPr>
          <p:spPr>
            <a:xfrm>
              <a:off x="9419213" y="5275085"/>
              <a:ext cx="1738952" cy="464583"/>
            </a:xfrm>
            <a:custGeom>
              <a:avLst/>
              <a:gdLst>
                <a:gd name="connsiteX0" fmla="*/ 1364856 w 1466941"/>
                <a:gd name="connsiteY0" fmla="*/ 68150 h 391912"/>
                <a:gd name="connsiteX1" fmla="*/ 1364856 w 1466941"/>
                <a:gd name="connsiteY1" fmla="*/ 323896 h 391912"/>
                <a:gd name="connsiteX2" fmla="*/ 174208 w 1466941"/>
                <a:gd name="connsiteY2" fmla="*/ 323896 h 391912"/>
                <a:gd name="connsiteX3" fmla="*/ 174208 w 1466941"/>
                <a:gd name="connsiteY3" fmla="*/ 323750 h 391912"/>
                <a:gd name="connsiteX4" fmla="*/ 103272 w 1466941"/>
                <a:gd name="connsiteY4" fmla="*/ 323750 h 391912"/>
                <a:gd name="connsiteX5" fmla="*/ 75759 w 1466941"/>
                <a:gd name="connsiteY5" fmla="*/ 296237 h 391912"/>
                <a:gd name="connsiteX6" fmla="*/ 75759 w 1466941"/>
                <a:gd name="connsiteY6" fmla="*/ 95663 h 391912"/>
                <a:gd name="connsiteX7" fmla="*/ 103272 w 1466941"/>
                <a:gd name="connsiteY7" fmla="*/ 68150 h 391912"/>
                <a:gd name="connsiteX8" fmla="*/ 174208 w 1466941"/>
                <a:gd name="connsiteY8" fmla="*/ 68150 h 391912"/>
                <a:gd name="connsiteX9" fmla="*/ 442035 w 1466941"/>
                <a:gd name="connsiteY9" fmla="*/ 68150 h 391912"/>
                <a:gd name="connsiteX10" fmla="*/ 1404882 w 1466941"/>
                <a:gd name="connsiteY10" fmla="*/ 0 h 391912"/>
                <a:gd name="connsiteX11" fmla="*/ 63813 w 1466941"/>
                <a:gd name="connsiteY11" fmla="*/ 0 h 391912"/>
                <a:gd name="connsiteX12" fmla="*/ 0 w 1466941"/>
                <a:gd name="connsiteY12" fmla="*/ 77328 h 391912"/>
                <a:gd name="connsiteX13" fmla="*/ 0 w 1466941"/>
                <a:gd name="connsiteY13" fmla="*/ 314584 h 391912"/>
                <a:gd name="connsiteX14" fmla="*/ 63813 w 1466941"/>
                <a:gd name="connsiteY14" fmla="*/ 391912 h 391912"/>
                <a:gd name="connsiteX15" fmla="*/ 1404882 w 1466941"/>
                <a:gd name="connsiteY15" fmla="*/ 391912 h 391912"/>
                <a:gd name="connsiteX16" fmla="*/ 1450005 w 1466941"/>
                <a:gd name="connsiteY16" fmla="*/ 369263 h 391912"/>
                <a:gd name="connsiteX17" fmla="*/ 1466940 w 1466941"/>
                <a:gd name="connsiteY17" fmla="*/ 319718 h 391912"/>
                <a:gd name="connsiteX18" fmla="*/ 1385452 w 1466941"/>
                <a:gd name="connsiteY18" fmla="*/ 319718 h 391912"/>
                <a:gd name="connsiteX19" fmla="*/ 1364140 w 1466941"/>
                <a:gd name="connsiteY19" fmla="*/ 264245 h 391912"/>
                <a:gd name="connsiteX20" fmla="*/ 1363441 w 1466941"/>
                <a:gd name="connsiteY20" fmla="*/ 127726 h 391912"/>
                <a:gd name="connsiteX21" fmla="*/ 1383686 w 1466941"/>
                <a:gd name="connsiteY21" fmla="*/ 72196 h 391912"/>
                <a:gd name="connsiteX22" fmla="*/ 1466941 w 1466941"/>
                <a:gd name="connsiteY22" fmla="*/ 72196 h 391912"/>
                <a:gd name="connsiteX23" fmla="*/ 1450005 w 1466941"/>
                <a:gd name="connsiteY23" fmla="*/ 22649 h 391912"/>
                <a:gd name="connsiteX24" fmla="*/ 1404882 w 1466941"/>
                <a:gd name="connsiteY24" fmla="*/ 0 h 39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66941" h="391912">
                  <a:moveTo>
                    <a:pt x="1364856" y="68150"/>
                  </a:moveTo>
                  <a:cubicBezTo>
                    <a:pt x="1319792" y="165616"/>
                    <a:pt x="1322044" y="235593"/>
                    <a:pt x="1364856" y="323896"/>
                  </a:cubicBezTo>
                  <a:lnTo>
                    <a:pt x="174208" y="323896"/>
                  </a:lnTo>
                  <a:lnTo>
                    <a:pt x="174208" y="323750"/>
                  </a:lnTo>
                  <a:lnTo>
                    <a:pt x="103272" y="323750"/>
                  </a:lnTo>
                  <a:cubicBezTo>
                    <a:pt x="88077" y="323750"/>
                    <a:pt x="75759" y="311432"/>
                    <a:pt x="75759" y="296237"/>
                  </a:cubicBezTo>
                  <a:lnTo>
                    <a:pt x="75759" y="95663"/>
                  </a:lnTo>
                  <a:cubicBezTo>
                    <a:pt x="75759" y="80468"/>
                    <a:pt x="88077" y="68150"/>
                    <a:pt x="103272" y="68150"/>
                  </a:cubicBezTo>
                  <a:lnTo>
                    <a:pt x="174208" y="68150"/>
                  </a:lnTo>
                  <a:lnTo>
                    <a:pt x="442035" y="68150"/>
                  </a:lnTo>
                  <a:close/>
                  <a:moveTo>
                    <a:pt x="1404882" y="0"/>
                  </a:moveTo>
                  <a:lnTo>
                    <a:pt x="63813" y="0"/>
                  </a:lnTo>
                  <a:cubicBezTo>
                    <a:pt x="28570" y="0"/>
                    <a:pt x="0" y="34621"/>
                    <a:pt x="0" y="77328"/>
                  </a:cubicBezTo>
                  <a:lnTo>
                    <a:pt x="0" y="314584"/>
                  </a:lnTo>
                  <a:cubicBezTo>
                    <a:pt x="0" y="357291"/>
                    <a:pt x="28570" y="391912"/>
                    <a:pt x="63813" y="391912"/>
                  </a:cubicBezTo>
                  <a:lnTo>
                    <a:pt x="1404882" y="391912"/>
                  </a:lnTo>
                  <a:cubicBezTo>
                    <a:pt x="1422504" y="391912"/>
                    <a:pt x="1438457" y="383257"/>
                    <a:pt x="1450005" y="369263"/>
                  </a:cubicBezTo>
                  <a:lnTo>
                    <a:pt x="1466940" y="319718"/>
                  </a:lnTo>
                  <a:lnTo>
                    <a:pt x="1385452" y="319718"/>
                  </a:lnTo>
                  <a:lnTo>
                    <a:pt x="1364140" y="264245"/>
                  </a:lnTo>
                  <a:cubicBezTo>
                    <a:pt x="1351928" y="218950"/>
                    <a:pt x="1351384" y="175552"/>
                    <a:pt x="1363441" y="127726"/>
                  </a:cubicBezTo>
                  <a:lnTo>
                    <a:pt x="1383686" y="72196"/>
                  </a:lnTo>
                  <a:lnTo>
                    <a:pt x="1466941" y="72196"/>
                  </a:lnTo>
                  <a:lnTo>
                    <a:pt x="1450005" y="22649"/>
                  </a:lnTo>
                  <a:cubicBezTo>
                    <a:pt x="1438457" y="8656"/>
                    <a:pt x="1422504" y="0"/>
                    <a:pt x="1404882" y="0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2566" name="자유형: 도형 2565">
              <a:extLst>
                <a:ext uri="{FF2B5EF4-FFF2-40B4-BE49-F238E27FC236}">
                  <a16:creationId xmlns:a16="http://schemas.microsoft.com/office/drawing/2014/main" id="{55A073F4-2465-4431-B189-EA46F9226C1E}"/>
                </a:ext>
              </a:extLst>
            </p:cNvPr>
            <p:cNvSpPr/>
            <p:nvPr/>
          </p:nvSpPr>
          <p:spPr>
            <a:xfrm>
              <a:off x="9289093" y="4816295"/>
              <a:ext cx="1738952" cy="464583"/>
            </a:xfrm>
            <a:custGeom>
              <a:avLst/>
              <a:gdLst>
                <a:gd name="connsiteX0" fmla="*/ 1364856 w 1466941"/>
                <a:gd name="connsiteY0" fmla="*/ 68150 h 391912"/>
                <a:gd name="connsiteX1" fmla="*/ 1364856 w 1466941"/>
                <a:gd name="connsiteY1" fmla="*/ 323896 h 391912"/>
                <a:gd name="connsiteX2" fmla="*/ 174208 w 1466941"/>
                <a:gd name="connsiteY2" fmla="*/ 323896 h 391912"/>
                <a:gd name="connsiteX3" fmla="*/ 174208 w 1466941"/>
                <a:gd name="connsiteY3" fmla="*/ 323750 h 391912"/>
                <a:gd name="connsiteX4" fmla="*/ 103272 w 1466941"/>
                <a:gd name="connsiteY4" fmla="*/ 323750 h 391912"/>
                <a:gd name="connsiteX5" fmla="*/ 75759 w 1466941"/>
                <a:gd name="connsiteY5" fmla="*/ 296237 h 391912"/>
                <a:gd name="connsiteX6" fmla="*/ 75759 w 1466941"/>
                <a:gd name="connsiteY6" fmla="*/ 95663 h 391912"/>
                <a:gd name="connsiteX7" fmla="*/ 103272 w 1466941"/>
                <a:gd name="connsiteY7" fmla="*/ 68150 h 391912"/>
                <a:gd name="connsiteX8" fmla="*/ 174208 w 1466941"/>
                <a:gd name="connsiteY8" fmla="*/ 68150 h 391912"/>
                <a:gd name="connsiteX9" fmla="*/ 442035 w 1466941"/>
                <a:gd name="connsiteY9" fmla="*/ 68150 h 391912"/>
                <a:gd name="connsiteX10" fmla="*/ 1404882 w 1466941"/>
                <a:gd name="connsiteY10" fmla="*/ 0 h 391912"/>
                <a:gd name="connsiteX11" fmla="*/ 63813 w 1466941"/>
                <a:gd name="connsiteY11" fmla="*/ 0 h 391912"/>
                <a:gd name="connsiteX12" fmla="*/ 0 w 1466941"/>
                <a:gd name="connsiteY12" fmla="*/ 77328 h 391912"/>
                <a:gd name="connsiteX13" fmla="*/ 0 w 1466941"/>
                <a:gd name="connsiteY13" fmla="*/ 314584 h 391912"/>
                <a:gd name="connsiteX14" fmla="*/ 63813 w 1466941"/>
                <a:gd name="connsiteY14" fmla="*/ 391912 h 391912"/>
                <a:gd name="connsiteX15" fmla="*/ 1404882 w 1466941"/>
                <a:gd name="connsiteY15" fmla="*/ 391912 h 391912"/>
                <a:gd name="connsiteX16" fmla="*/ 1450005 w 1466941"/>
                <a:gd name="connsiteY16" fmla="*/ 369263 h 391912"/>
                <a:gd name="connsiteX17" fmla="*/ 1466940 w 1466941"/>
                <a:gd name="connsiteY17" fmla="*/ 319718 h 391912"/>
                <a:gd name="connsiteX18" fmla="*/ 1385452 w 1466941"/>
                <a:gd name="connsiteY18" fmla="*/ 319718 h 391912"/>
                <a:gd name="connsiteX19" fmla="*/ 1364140 w 1466941"/>
                <a:gd name="connsiteY19" fmla="*/ 264245 h 391912"/>
                <a:gd name="connsiteX20" fmla="*/ 1363441 w 1466941"/>
                <a:gd name="connsiteY20" fmla="*/ 127726 h 391912"/>
                <a:gd name="connsiteX21" fmla="*/ 1383686 w 1466941"/>
                <a:gd name="connsiteY21" fmla="*/ 72196 h 391912"/>
                <a:gd name="connsiteX22" fmla="*/ 1466941 w 1466941"/>
                <a:gd name="connsiteY22" fmla="*/ 72196 h 391912"/>
                <a:gd name="connsiteX23" fmla="*/ 1450005 w 1466941"/>
                <a:gd name="connsiteY23" fmla="*/ 22649 h 391912"/>
                <a:gd name="connsiteX24" fmla="*/ 1404882 w 1466941"/>
                <a:gd name="connsiteY24" fmla="*/ 0 h 39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66941" h="391912">
                  <a:moveTo>
                    <a:pt x="1364856" y="68150"/>
                  </a:moveTo>
                  <a:cubicBezTo>
                    <a:pt x="1319792" y="165616"/>
                    <a:pt x="1322044" y="235593"/>
                    <a:pt x="1364856" y="323896"/>
                  </a:cubicBezTo>
                  <a:lnTo>
                    <a:pt x="174208" y="323896"/>
                  </a:lnTo>
                  <a:lnTo>
                    <a:pt x="174208" y="323750"/>
                  </a:lnTo>
                  <a:lnTo>
                    <a:pt x="103272" y="323750"/>
                  </a:lnTo>
                  <a:cubicBezTo>
                    <a:pt x="88077" y="323750"/>
                    <a:pt x="75759" y="311432"/>
                    <a:pt x="75759" y="296237"/>
                  </a:cubicBezTo>
                  <a:lnTo>
                    <a:pt x="75759" y="95663"/>
                  </a:lnTo>
                  <a:cubicBezTo>
                    <a:pt x="75759" y="80468"/>
                    <a:pt x="88077" y="68150"/>
                    <a:pt x="103272" y="68150"/>
                  </a:cubicBezTo>
                  <a:lnTo>
                    <a:pt x="174208" y="68150"/>
                  </a:lnTo>
                  <a:lnTo>
                    <a:pt x="442035" y="68150"/>
                  </a:lnTo>
                  <a:close/>
                  <a:moveTo>
                    <a:pt x="1404882" y="0"/>
                  </a:moveTo>
                  <a:lnTo>
                    <a:pt x="63813" y="0"/>
                  </a:lnTo>
                  <a:cubicBezTo>
                    <a:pt x="28570" y="0"/>
                    <a:pt x="0" y="34621"/>
                    <a:pt x="0" y="77328"/>
                  </a:cubicBezTo>
                  <a:lnTo>
                    <a:pt x="0" y="314584"/>
                  </a:lnTo>
                  <a:cubicBezTo>
                    <a:pt x="0" y="357291"/>
                    <a:pt x="28570" y="391912"/>
                    <a:pt x="63813" y="391912"/>
                  </a:cubicBezTo>
                  <a:lnTo>
                    <a:pt x="1404882" y="391912"/>
                  </a:lnTo>
                  <a:cubicBezTo>
                    <a:pt x="1422504" y="391912"/>
                    <a:pt x="1438457" y="383257"/>
                    <a:pt x="1450005" y="369263"/>
                  </a:cubicBezTo>
                  <a:lnTo>
                    <a:pt x="1466940" y="319718"/>
                  </a:lnTo>
                  <a:lnTo>
                    <a:pt x="1385452" y="319718"/>
                  </a:lnTo>
                  <a:lnTo>
                    <a:pt x="1364140" y="264245"/>
                  </a:lnTo>
                  <a:cubicBezTo>
                    <a:pt x="1351928" y="218950"/>
                    <a:pt x="1351384" y="175552"/>
                    <a:pt x="1363441" y="127726"/>
                  </a:cubicBezTo>
                  <a:lnTo>
                    <a:pt x="1383686" y="72196"/>
                  </a:lnTo>
                  <a:lnTo>
                    <a:pt x="1466941" y="72196"/>
                  </a:lnTo>
                  <a:lnTo>
                    <a:pt x="1450005" y="22649"/>
                  </a:lnTo>
                  <a:cubicBezTo>
                    <a:pt x="1438457" y="8656"/>
                    <a:pt x="1422504" y="0"/>
                    <a:pt x="1404882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/>
            </a:p>
          </p:txBody>
        </p:sp>
        <p:sp>
          <p:nvSpPr>
            <p:cNvPr id="2567" name="자유형: 도형 2566">
              <a:extLst>
                <a:ext uri="{FF2B5EF4-FFF2-40B4-BE49-F238E27FC236}">
                  <a16:creationId xmlns:a16="http://schemas.microsoft.com/office/drawing/2014/main" id="{77919A87-5AF1-4017-BBC7-452D19E6CCBD}"/>
                </a:ext>
              </a:extLst>
            </p:cNvPr>
            <p:cNvSpPr/>
            <p:nvPr/>
          </p:nvSpPr>
          <p:spPr>
            <a:xfrm>
              <a:off x="9140905" y="4361968"/>
              <a:ext cx="1738952" cy="464583"/>
            </a:xfrm>
            <a:custGeom>
              <a:avLst/>
              <a:gdLst>
                <a:gd name="connsiteX0" fmla="*/ 1364856 w 1466941"/>
                <a:gd name="connsiteY0" fmla="*/ 68150 h 391912"/>
                <a:gd name="connsiteX1" fmla="*/ 1364856 w 1466941"/>
                <a:gd name="connsiteY1" fmla="*/ 323896 h 391912"/>
                <a:gd name="connsiteX2" fmla="*/ 174208 w 1466941"/>
                <a:gd name="connsiteY2" fmla="*/ 323896 h 391912"/>
                <a:gd name="connsiteX3" fmla="*/ 174208 w 1466941"/>
                <a:gd name="connsiteY3" fmla="*/ 323750 h 391912"/>
                <a:gd name="connsiteX4" fmla="*/ 103272 w 1466941"/>
                <a:gd name="connsiteY4" fmla="*/ 323750 h 391912"/>
                <a:gd name="connsiteX5" fmla="*/ 75759 w 1466941"/>
                <a:gd name="connsiteY5" fmla="*/ 296237 h 391912"/>
                <a:gd name="connsiteX6" fmla="*/ 75759 w 1466941"/>
                <a:gd name="connsiteY6" fmla="*/ 95663 h 391912"/>
                <a:gd name="connsiteX7" fmla="*/ 103272 w 1466941"/>
                <a:gd name="connsiteY7" fmla="*/ 68150 h 391912"/>
                <a:gd name="connsiteX8" fmla="*/ 174208 w 1466941"/>
                <a:gd name="connsiteY8" fmla="*/ 68150 h 391912"/>
                <a:gd name="connsiteX9" fmla="*/ 442035 w 1466941"/>
                <a:gd name="connsiteY9" fmla="*/ 68150 h 391912"/>
                <a:gd name="connsiteX10" fmla="*/ 1404882 w 1466941"/>
                <a:gd name="connsiteY10" fmla="*/ 0 h 391912"/>
                <a:gd name="connsiteX11" fmla="*/ 63813 w 1466941"/>
                <a:gd name="connsiteY11" fmla="*/ 0 h 391912"/>
                <a:gd name="connsiteX12" fmla="*/ 0 w 1466941"/>
                <a:gd name="connsiteY12" fmla="*/ 77328 h 391912"/>
                <a:gd name="connsiteX13" fmla="*/ 0 w 1466941"/>
                <a:gd name="connsiteY13" fmla="*/ 314584 h 391912"/>
                <a:gd name="connsiteX14" fmla="*/ 63813 w 1466941"/>
                <a:gd name="connsiteY14" fmla="*/ 391912 h 391912"/>
                <a:gd name="connsiteX15" fmla="*/ 1404882 w 1466941"/>
                <a:gd name="connsiteY15" fmla="*/ 391912 h 391912"/>
                <a:gd name="connsiteX16" fmla="*/ 1450005 w 1466941"/>
                <a:gd name="connsiteY16" fmla="*/ 369263 h 391912"/>
                <a:gd name="connsiteX17" fmla="*/ 1466940 w 1466941"/>
                <a:gd name="connsiteY17" fmla="*/ 319718 h 391912"/>
                <a:gd name="connsiteX18" fmla="*/ 1385452 w 1466941"/>
                <a:gd name="connsiteY18" fmla="*/ 319718 h 391912"/>
                <a:gd name="connsiteX19" fmla="*/ 1364140 w 1466941"/>
                <a:gd name="connsiteY19" fmla="*/ 264245 h 391912"/>
                <a:gd name="connsiteX20" fmla="*/ 1363441 w 1466941"/>
                <a:gd name="connsiteY20" fmla="*/ 127726 h 391912"/>
                <a:gd name="connsiteX21" fmla="*/ 1383686 w 1466941"/>
                <a:gd name="connsiteY21" fmla="*/ 72196 h 391912"/>
                <a:gd name="connsiteX22" fmla="*/ 1466941 w 1466941"/>
                <a:gd name="connsiteY22" fmla="*/ 72196 h 391912"/>
                <a:gd name="connsiteX23" fmla="*/ 1450005 w 1466941"/>
                <a:gd name="connsiteY23" fmla="*/ 22649 h 391912"/>
                <a:gd name="connsiteX24" fmla="*/ 1404882 w 1466941"/>
                <a:gd name="connsiteY24" fmla="*/ 0 h 391912"/>
              </a:gdLst>
              <a:ahLst/>
              <a:cxnLst>
                <a:cxn ang="0">
                  <a:pos x="connsiteX0" y="connsiteY0"/>
                </a:cxn>
                <a:cxn ang="0">
                  <a:pos x="connsiteX1" y="connsiteY1"/>
                </a:cxn>
                <a:cxn ang="0">
                  <a:pos x="connsiteX2" y="connsiteY2"/>
                </a:cxn>
                <a:cxn ang="0">
                  <a:pos x="connsiteX3" y="connsiteY3"/>
                </a:cxn>
                <a:cxn ang="0">
                  <a:pos x="connsiteX4" y="connsiteY4"/>
                </a:cxn>
                <a:cxn ang="0">
                  <a:pos x="connsiteX5" y="connsiteY5"/>
                </a:cxn>
                <a:cxn ang="0">
                  <a:pos x="connsiteX6" y="connsiteY6"/>
                </a:cxn>
                <a:cxn ang="0">
                  <a:pos x="connsiteX7" y="connsiteY7"/>
                </a:cxn>
                <a:cxn ang="0">
                  <a:pos x="connsiteX8" y="connsiteY8"/>
                </a:cxn>
                <a:cxn ang="0">
                  <a:pos x="connsiteX9" y="connsiteY9"/>
                </a:cxn>
                <a:cxn ang="0">
                  <a:pos x="connsiteX10" y="connsiteY10"/>
                </a:cxn>
                <a:cxn ang="0">
                  <a:pos x="connsiteX11" y="connsiteY11"/>
                </a:cxn>
                <a:cxn ang="0">
                  <a:pos x="connsiteX12" y="connsiteY12"/>
                </a:cxn>
                <a:cxn ang="0">
                  <a:pos x="connsiteX13" y="connsiteY13"/>
                </a:cxn>
                <a:cxn ang="0">
                  <a:pos x="connsiteX14" y="connsiteY14"/>
                </a:cxn>
                <a:cxn ang="0">
                  <a:pos x="connsiteX15" y="connsiteY15"/>
                </a:cxn>
                <a:cxn ang="0">
                  <a:pos x="connsiteX16" y="connsiteY16"/>
                </a:cxn>
                <a:cxn ang="0">
                  <a:pos x="connsiteX17" y="connsiteY17"/>
                </a:cxn>
                <a:cxn ang="0">
                  <a:pos x="connsiteX18" y="connsiteY18"/>
                </a:cxn>
                <a:cxn ang="0">
                  <a:pos x="connsiteX19" y="connsiteY19"/>
                </a:cxn>
                <a:cxn ang="0">
                  <a:pos x="connsiteX20" y="connsiteY20"/>
                </a:cxn>
                <a:cxn ang="0">
                  <a:pos x="connsiteX21" y="connsiteY21"/>
                </a:cxn>
                <a:cxn ang="0">
                  <a:pos x="connsiteX22" y="connsiteY22"/>
                </a:cxn>
                <a:cxn ang="0">
                  <a:pos x="connsiteX23" y="connsiteY23"/>
                </a:cxn>
                <a:cxn ang="0">
                  <a:pos x="connsiteX24" y="connsiteY24"/>
                </a:cxn>
              </a:cxnLst>
              <a:rect l="l" t="t" r="r" b="b"/>
              <a:pathLst>
                <a:path w="1466941" h="391912">
                  <a:moveTo>
                    <a:pt x="1364856" y="68150"/>
                  </a:moveTo>
                  <a:cubicBezTo>
                    <a:pt x="1319792" y="165616"/>
                    <a:pt x="1322044" y="235593"/>
                    <a:pt x="1364856" y="323896"/>
                  </a:cubicBezTo>
                  <a:lnTo>
                    <a:pt x="174208" y="323896"/>
                  </a:lnTo>
                  <a:lnTo>
                    <a:pt x="174208" y="323750"/>
                  </a:lnTo>
                  <a:lnTo>
                    <a:pt x="103272" y="323750"/>
                  </a:lnTo>
                  <a:cubicBezTo>
                    <a:pt x="88077" y="323750"/>
                    <a:pt x="75759" y="311432"/>
                    <a:pt x="75759" y="296237"/>
                  </a:cubicBezTo>
                  <a:lnTo>
                    <a:pt x="75759" y="95663"/>
                  </a:lnTo>
                  <a:cubicBezTo>
                    <a:pt x="75759" y="80468"/>
                    <a:pt x="88077" y="68150"/>
                    <a:pt x="103272" y="68150"/>
                  </a:cubicBezTo>
                  <a:lnTo>
                    <a:pt x="174208" y="68150"/>
                  </a:lnTo>
                  <a:lnTo>
                    <a:pt x="442035" y="68150"/>
                  </a:lnTo>
                  <a:close/>
                  <a:moveTo>
                    <a:pt x="1404882" y="0"/>
                  </a:moveTo>
                  <a:lnTo>
                    <a:pt x="63813" y="0"/>
                  </a:lnTo>
                  <a:cubicBezTo>
                    <a:pt x="28570" y="0"/>
                    <a:pt x="0" y="34621"/>
                    <a:pt x="0" y="77328"/>
                  </a:cubicBezTo>
                  <a:lnTo>
                    <a:pt x="0" y="314584"/>
                  </a:lnTo>
                  <a:cubicBezTo>
                    <a:pt x="0" y="357291"/>
                    <a:pt x="28570" y="391912"/>
                    <a:pt x="63813" y="391912"/>
                  </a:cubicBezTo>
                  <a:lnTo>
                    <a:pt x="1404882" y="391912"/>
                  </a:lnTo>
                  <a:cubicBezTo>
                    <a:pt x="1422504" y="391912"/>
                    <a:pt x="1438457" y="383257"/>
                    <a:pt x="1450005" y="369263"/>
                  </a:cubicBezTo>
                  <a:lnTo>
                    <a:pt x="1466940" y="319718"/>
                  </a:lnTo>
                  <a:lnTo>
                    <a:pt x="1385452" y="319718"/>
                  </a:lnTo>
                  <a:lnTo>
                    <a:pt x="1364140" y="264245"/>
                  </a:lnTo>
                  <a:cubicBezTo>
                    <a:pt x="1351928" y="218950"/>
                    <a:pt x="1351384" y="175552"/>
                    <a:pt x="1363441" y="127726"/>
                  </a:cubicBezTo>
                  <a:lnTo>
                    <a:pt x="1383686" y="72196"/>
                  </a:lnTo>
                  <a:lnTo>
                    <a:pt x="1466941" y="72196"/>
                  </a:lnTo>
                  <a:lnTo>
                    <a:pt x="1450005" y="22649"/>
                  </a:lnTo>
                  <a:cubicBezTo>
                    <a:pt x="1438457" y="8656"/>
                    <a:pt x="1422504" y="0"/>
                    <a:pt x="140488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wrap="square" rtlCol="0" anchor="ctr">
              <a:noAutofit/>
            </a:bodyPr>
            <a:lstStyle/>
            <a:p>
              <a:pPr algn="ctr"/>
              <a:endParaRPr lang="ko-KR" altLang="en-US" sz="2701"/>
            </a:p>
          </p:txBody>
        </p:sp>
      </p:grpSp>
      <p:sp>
        <p:nvSpPr>
          <p:cNvPr id="2570" name="자유형: 도형 2569">
            <a:extLst>
              <a:ext uri="{FF2B5EF4-FFF2-40B4-BE49-F238E27FC236}">
                <a16:creationId xmlns:a16="http://schemas.microsoft.com/office/drawing/2014/main" id="{DD6012BB-CB86-4354-A7F1-E73529A41730}"/>
              </a:ext>
            </a:extLst>
          </p:cNvPr>
          <p:cNvSpPr/>
          <p:nvPr/>
        </p:nvSpPr>
        <p:spPr>
          <a:xfrm>
            <a:off x="7860419" y="1947021"/>
            <a:ext cx="830334" cy="551950"/>
          </a:xfrm>
          <a:custGeom>
            <a:avLst/>
            <a:gdLst>
              <a:gd name="connsiteX0" fmla="*/ 368347 w 1105126"/>
              <a:gd name="connsiteY0" fmla="*/ 734182 h 734613"/>
              <a:gd name="connsiteX1" fmla="*/ 194407 w 1105126"/>
              <a:gd name="connsiteY1" fmla="*/ 733917 h 734613"/>
              <a:gd name="connsiteX2" fmla="*/ 352 w 1105126"/>
              <a:gd name="connsiteY2" fmla="*/ 523397 h 734613"/>
              <a:gd name="connsiteX3" fmla="*/ 214855 w 1105126"/>
              <a:gd name="connsiteY3" fmla="*/ 334188 h 734613"/>
              <a:gd name="connsiteX4" fmla="*/ 255485 w 1105126"/>
              <a:gd name="connsiteY4" fmla="*/ 309292 h 734613"/>
              <a:gd name="connsiteX5" fmla="*/ 414554 w 1105126"/>
              <a:gd name="connsiteY5" fmla="*/ 192978 h 734613"/>
              <a:gd name="connsiteX6" fmla="*/ 467067 w 1105126"/>
              <a:gd name="connsiteY6" fmla="*/ 155335 h 734613"/>
              <a:gd name="connsiteX7" fmla="*/ 739329 w 1105126"/>
              <a:gd name="connsiteY7" fmla="*/ 1047 h 734613"/>
              <a:gd name="connsiteX8" fmla="*/ 959741 w 1105126"/>
              <a:gd name="connsiteY8" fmla="*/ 198024 h 734613"/>
              <a:gd name="connsiteX9" fmla="*/ 964256 w 1105126"/>
              <a:gd name="connsiteY9" fmla="*/ 292097 h 734613"/>
              <a:gd name="connsiteX10" fmla="*/ 993135 w 1105126"/>
              <a:gd name="connsiteY10" fmla="*/ 343084 h 734613"/>
              <a:gd name="connsiteX11" fmla="*/ 1105001 w 1105126"/>
              <a:gd name="connsiteY11" fmla="*/ 530301 h 734613"/>
              <a:gd name="connsiteX12" fmla="*/ 987758 w 1105126"/>
              <a:gd name="connsiteY12" fmla="*/ 706166 h 734613"/>
              <a:gd name="connsiteX13" fmla="*/ 900257 w 1105126"/>
              <a:gd name="connsiteY13" fmla="*/ 725153 h 734613"/>
              <a:gd name="connsiteX14" fmla="*/ 368347 w 1105126"/>
              <a:gd name="connsiteY14" fmla="*/ 734182 h 7346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</a:cxnLst>
            <a:rect l="l" t="t" r="r" b="b"/>
            <a:pathLst>
              <a:path w="1105126" h="734613">
                <a:moveTo>
                  <a:pt x="368347" y="734182"/>
                </a:moveTo>
                <a:cubicBezTo>
                  <a:pt x="297709" y="734182"/>
                  <a:pt x="246058" y="735311"/>
                  <a:pt x="194407" y="733917"/>
                </a:cubicBezTo>
                <a:cubicBezTo>
                  <a:pt x="83736" y="730929"/>
                  <a:pt x="-6354" y="632541"/>
                  <a:pt x="352" y="523397"/>
                </a:cubicBezTo>
                <a:cubicBezTo>
                  <a:pt x="7190" y="412328"/>
                  <a:pt x="105047" y="324495"/>
                  <a:pt x="214855" y="334188"/>
                </a:cubicBezTo>
                <a:cubicBezTo>
                  <a:pt x="238888" y="336312"/>
                  <a:pt x="246523" y="328810"/>
                  <a:pt x="255485" y="309292"/>
                </a:cubicBezTo>
                <a:cubicBezTo>
                  <a:pt x="286489" y="241243"/>
                  <a:pt x="341525" y="201741"/>
                  <a:pt x="414554" y="192978"/>
                </a:cubicBezTo>
                <a:cubicBezTo>
                  <a:pt x="442769" y="189592"/>
                  <a:pt x="455516" y="181227"/>
                  <a:pt x="467067" y="155335"/>
                </a:cubicBezTo>
                <a:cubicBezTo>
                  <a:pt x="515399" y="46922"/>
                  <a:pt x="615646" y="-8447"/>
                  <a:pt x="739329" y="1047"/>
                </a:cubicBezTo>
                <a:cubicBezTo>
                  <a:pt x="838515" y="8682"/>
                  <a:pt x="930796" y="91535"/>
                  <a:pt x="959741" y="198024"/>
                </a:cubicBezTo>
                <a:cubicBezTo>
                  <a:pt x="968239" y="229227"/>
                  <a:pt x="967841" y="260961"/>
                  <a:pt x="964256" y="292097"/>
                </a:cubicBezTo>
                <a:cubicBezTo>
                  <a:pt x="961202" y="318586"/>
                  <a:pt x="968040" y="331067"/>
                  <a:pt x="993135" y="343084"/>
                </a:cubicBezTo>
                <a:cubicBezTo>
                  <a:pt x="1070279" y="380262"/>
                  <a:pt x="1107590" y="443863"/>
                  <a:pt x="1105001" y="530301"/>
                </a:cubicBezTo>
                <a:cubicBezTo>
                  <a:pt x="1102478" y="613553"/>
                  <a:pt x="1060852" y="670714"/>
                  <a:pt x="987758" y="706166"/>
                </a:cubicBezTo>
                <a:cubicBezTo>
                  <a:pt x="960538" y="719378"/>
                  <a:pt x="930796" y="725153"/>
                  <a:pt x="900257" y="725153"/>
                </a:cubicBezTo>
                <a:cubicBezTo>
                  <a:pt x="716558" y="724954"/>
                  <a:pt x="532992" y="728008"/>
                  <a:pt x="368347" y="734182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571" name="자유형: 도형 2570">
            <a:extLst>
              <a:ext uri="{FF2B5EF4-FFF2-40B4-BE49-F238E27FC236}">
                <a16:creationId xmlns:a16="http://schemas.microsoft.com/office/drawing/2014/main" id="{EAB79BC3-E9DB-4264-A51E-2360B8822956}"/>
              </a:ext>
            </a:extLst>
          </p:cNvPr>
          <p:cNvSpPr/>
          <p:nvPr/>
        </p:nvSpPr>
        <p:spPr>
          <a:xfrm>
            <a:off x="8295316" y="2993806"/>
            <a:ext cx="548203" cy="365709"/>
          </a:xfrm>
          <a:custGeom>
            <a:avLst/>
            <a:gdLst>
              <a:gd name="connsiteX0" fmla="*/ 241272 w 729625"/>
              <a:gd name="connsiteY0" fmla="*/ 486419 h 486737"/>
              <a:gd name="connsiteX1" fmla="*/ 133589 w 729625"/>
              <a:gd name="connsiteY1" fmla="*/ 486287 h 486737"/>
              <a:gd name="connsiteX2" fmla="*/ 80 w 729625"/>
              <a:gd name="connsiteY2" fmla="*/ 360280 h 486737"/>
              <a:gd name="connsiteX3" fmla="*/ 128344 w 729625"/>
              <a:gd name="connsiteY3" fmla="*/ 220863 h 486737"/>
              <a:gd name="connsiteX4" fmla="*/ 174285 w 729625"/>
              <a:gd name="connsiteY4" fmla="*/ 192515 h 486737"/>
              <a:gd name="connsiteX5" fmla="*/ 271479 w 729625"/>
              <a:gd name="connsiteY5" fmla="*/ 128582 h 486737"/>
              <a:gd name="connsiteX6" fmla="*/ 309254 w 729625"/>
              <a:gd name="connsiteY6" fmla="*/ 100300 h 486737"/>
              <a:gd name="connsiteX7" fmla="*/ 514530 w 729625"/>
              <a:gd name="connsiteY7" fmla="*/ 7754 h 486737"/>
              <a:gd name="connsiteX8" fmla="*/ 635424 w 729625"/>
              <a:gd name="connsiteY8" fmla="*/ 193710 h 486737"/>
              <a:gd name="connsiteX9" fmla="*/ 656071 w 729625"/>
              <a:gd name="connsiteY9" fmla="*/ 228564 h 486737"/>
              <a:gd name="connsiteX10" fmla="*/ 725249 w 729625"/>
              <a:gd name="connsiteY10" fmla="*/ 375616 h 486737"/>
              <a:gd name="connsiteX11" fmla="*/ 589948 w 729625"/>
              <a:gd name="connsiteY11" fmla="*/ 478320 h 486737"/>
              <a:gd name="connsiteX12" fmla="*/ 241272 w 729625"/>
              <a:gd name="connsiteY12" fmla="*/ 478453 h 486737"/>
              <a:gd name="connsiteX13" fmla="*/ 241272 w 729625"/>
              <a:gd name="connsiteY13" fmla="*/ 486419 h 486737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</a:cxnLst>
            <a:rect l="l" t="t" r="r" b="b"/>
            <a:pathLst>
              <a:path w="729625" h="486737">
                <a:moveTo>
                  <a:pt x="241272" y="486419"/>
                </a:moveTo>
                <a:cubicBezTo>
                  <a:pt x="205355" y="486419"/>
                  <a:pt x="169439" y="487216"/>
                  <a:pt x="133589" y="486287"/>
                </a:cubicBezTo>
                <a:cubicBezTo>
                  <a:pt x="61158" y="484361"/>
                  <a:pt x="2337" y="428395"/>
                  <a:pt x="80" y="360280"/>
                </a:cubicBezTo>
                <a:cubicBezTo>
                  <a:pt x="-2376" y="285327"/>
                  <a:pt x="51864" y="224315"/>
                  <a:pt x="128344" y="220863"/>
                </a:cubicBezTo>
                <a:cubicBezTo>
                  <a:pt x="151779" y="219801"/>
                  <a:pt x="163264" y="212896"/>
                  <a:pt x="174285" y="192515"/>
                </a:cubicBezTo>
                <a:cubicBezTo>
                  <a:pt x="194600" y="154938"/>
                  <a:pt x="229853" y="134623"/>
                  <a:pt x="271479" y="128582"/>
                </a:cubicBezTo>
                <a:cubicBezTo>
                  <a:pt x="290931" y="125727"/>
                  <a:pt x="300425" y="117362"/>
                  <a:pt x="309254" y="100300"/>
                </a:cubicBezTo>
                <a:cubicBezTo>
                  <a:pt x="351345" y="18774"/>
                  <a:pt x="432672" y="-17076"/>
                  <a:pt x="514530" y="7754"/>
                </a:cubicBezTo>
                <a:cubicBezTo>
                  <a:pt x="593931" y="31853"/>
                  <a:pt x="644652" y="107138"/>
                  <a:pt x="635424" y="193710"/>
                </a:cubicBezTo>
                <a:cubicBezTo>
                  <a:pt x="633101" y="215087"/>
                  <a:pt x="641266" y="220265"/>
                  <a:pt x="656071" y="228564"/>
                </a:cubicBezTo>
                <a:cubicBezTo>
                  <a:pt x="714892" y="261626"/>
                  <a:pt x="740651" y="317658"/>
                  <a:pt x="725249" y="375616"/>
                </a:cubicBezTo>
                <a:cubicBezTo>
                  <a:pt x="707589" y="441872"/>
                  <a:pt x="660851" y="478054"/>
                  <a:pt x="589948" y="478320"/>
                </a:cubicBezTo>
                <a:cubicBezTo>
                  <a:pt x="473700" y="478851"/>
                  <a:pt x="357519" y="478453"/>
                  <a:pt x="241272" y="478453"/>
                </a:cubicBezTo>
                <a:cubicBezTo>
                  <a:pt x="241272" y="480975"/>
                  <a:pt x="241272" y="483698"/>
                  <a:pt x="241272" y="486419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572" name="자유형: 도형 2571">
            <a:extLst>
              <a:ext uri="{FF2B5EF4-FFF2-40B4-BE49-F238E27FC236}">
                <a16:creationId xmlns:a16="http://schemas.microsoft.com/office/drawing/2014/main" id="{8A82791B-3920-47B8-954E-D797F497D980}"/>
              </a:ext>
            </a:extLst>
          </p:cNvPr>
          <p:cNvSpPr/>
          <p:nvPr/>
        </p:nvSpPr>
        <p:spPr>
          <a:xfrm>
            <a:off x="10924437" y="4754603"/>
            <a:ext cx="525120" cy="346876"/>
          </a:xfrm>
          <a:custGeom>
            <a:avLst/>
            <a:gdLst>
              <a:gd name="connsiteX0" fmla="*/ 264749 w 517228"/>
              <a:gd name="connsiteY0" fmla="*/ 339315 h 341664"/>
              <a:gd name="connsiteX1" fmla="*/ 114244 w 517228"/>
              <a:gd name="connsiteY1" fmla="*/ 339116 h 341664"/>
              <a:gd name="connsiteX2" fmla="*/ 6031 w 517228"/>
              <a:gd name="connsiteY2" fmla="*/ 271797 h 341664"/>
              <a:gd name="connsiteX3" fmla="*/ 53897 w 517228"/>
              <a:gd name="connsiteY3" fmla="*/ 160396 h 341664"/>
              <a:gd name="connsiteX4" fmla="*/ 67308 w 517228"/>
              <a:gd name="connsiteY4" fmla="*/ 122687 h 341664"/>
              <a:gd name="connsiteX5" fmla="*/ 163903 w 517228"/>
              <a:gd name="connsiteY5" fmla="*/ 3253 h 341664"/>
              <a:gd name="connsiteX6" fmla="*/ 293495 w 517228"/>
              <a:gd name="connsiteY6" fmla="*/ 64198 h 341664"/>
              <a:gd name="connsiteX7" fmla="*/ 329811 w 517228"/>
              <a:gd name="connsiteY7" fmla="*/ 93542 h 341664"/>
              <a:gd name="connsiteX8" fmla="*/ 490804 w 517228"/>
              <a:gd name="connsiteY8" fmla="*/ 190537 h 341664"/>
              <a:gd name="connsiteX9" fmla="*/ 507534 w 517228"/>
              <a:gd name="connsiteY9" fmla="*/ 284676 h 341664"/>
              <a:gd name="connsiteX10" fmla="*/ 428133 w 517228"/>
              <a:gd name="connsiteY10" fmla="*/ 340974 h 341664"/>
              <a:gd name="connsiteX11" fmla="*/ 264749 w 517228"/>
              <a:gd name="connsiteY11" fmla="*/ 341306 h 341664"/>
              <a:gd name="connsiteX12" fmla="*/ 264749 w 517228"/>
              <a:gd name="connsiteY12" fmla="*/ 339315 h 34166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7228" h="341664">
                <a:moveTo>
                  <a:pt x="264749" y="339315"/>
                </a:moveTo>
                <a:cubicBezTo>
                  <a:pt x="214558" y="339315"/>
                  <a:pt x="164435" y="339979"/>
                  <a:pt x="114244" y="339116"/>
                </a:cubicBezTo>
                <a:cubicBezTo>
                  <a:pt x="55158" y="338053"/>
                  <a:pt x="21765" y="316676"/>
                  <a:pt x="6031" y="271797"/>
                </a:cubicBezTo>
                <a:cubicBezTo>
                  <a:pt x="-8840" y="229374"/>
                  <a:pt x="2578" y="199831"/>
                  <a:pt x="53897" y="160396"/>
                </a:cubicBezTo>
                <a:cubicBezTo>
                  <a:pt x="68635" y="149110"/>
                  <a:pt x="66776" y="136562"/>
                  <a:pt x="67308" y="122687"/>
                </a:cubicBezTo>
                <a:cubicBezTo>
                  <a:pt x="69963" y="58422"/>
                  <a:pt x="102361" y="18390"/>
                  <a:pt x="163903" y="3253"/>
                </a:cubicBezTo>
                <a:cubicBezTo>
                  <a:pt x="213961" y="-9029"/>
                  <a:pt x="264550" y="13941"/>
                  <a:pt x="293495" y="64198"/>
                </a:cubicBezTo>
                <a:cubicBezTo>
                  <a:pt x="302458" y="79733"/>
                  <a:pt x="315005" y="84911"/>
                  <a:pt x="329811" y="93542"/>
                </a:cubicBezTo>
                <a:cubicBezTo>
                  <a:pt x="383917" y="125077"/>
                  <a:pt x="439087" y="155483"/>
                  <a:pt x="490804" y="190537"/>
                </a:cubicBezTo>
                <a:cubicBezTo>
                  <a:pt x="521410" y="211316"/>
                  <a:pt x="523202" y="249689"/>
                  <a:pt x="507534" y="284676"/>
                </a:cubicBezTo>
                <a:cubicBezTo>
                  <a:pt x="492265" y="318801"/>
                  <a:pt x="466240" y="340045"/>
                  <a:pt x="428133" y="340974"/>
                </a:cubicBezTo>
                <a:cubicBezTo>
                  <a:pt x="373694" y="342302"/>
                  <a:pt x="319188" y="341306"/>
                  <a:pt x="264749" y="341306"/>
                </a:cubicBezTo>
                <a:cubicBezTo>
                  <a:pt x="264749" y="340709"/>
                  <a:pt x="264749" y="340045"/>
                  <a:pt x="264749" y="339315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573" name="자유형: 도형 2572">
            <a:extLst>
              <a:ext uri="{FF2B5EF4-FFF2-40B4-BE49-F238E27FC236}">
                <a16:creationId xmlns:a16="http://schemas.microsoft.com/office/drawing/2014/main" id="{BAF7C6E2-3ADB-4167-94D6-61851D0DB5C0}"/>
              </a:ext>
            </a:extLst>
          </p:cNvPr>
          <p:cNvSpPr/>
          <p:nvPr/>
        </p:nvSpPr>
        <p:spPr>
          <a:xfrm>
            <a:off x="10854398" y="3149836"/>
            <a:ext cx="388368" cy="255734"/>
          </a:xfrm>
          <a:custGeom>
            <a:avLst/>
            <a:gdLst>
              <a:gd name="connsiteX0" fmla="*/ 260200 w 516894"/>
              <a:gd name="connsiteY0" fmla="*/ 338487 h 340366"/>
              <a:gd name="connsiteX1" fmla="*/ 105048 w 516894"/>
              <a:gd name="connsiteY1" fmla="*/ 338221 h 340366"/>
              <a:gd name="connsiteX2" fmla="*/ 3605 w 516894"/>
              <a:gd name="connsiteY2" fmla="*/ 267384 h 340366"/>
              <a:gd name="connsiteX3" fmla="*/ 51339 w 516894"/>
              <a:gd name="connsiteY3" fmla="*/ 162556 h 340366"/>
              <a:gd name="connsiteX4" fmla="*/ 68069 w 516894"/>
              <a:gd name="connsiteY4" fmla="*/ 122988 h 340366"/>
              <a:gd name="connsiteX5" fmla="*/ 151188 w 516894"/>
              <a:gd name="connsiteY5" fmla="*/ 5545 h 340366"/>
              <a:gd name="connsiteX6" fmla="*/ 291934 w 516894"/>
              <a:gd name="connsiteY6" fmla="*/ 61644 h 340366"/>
              <a:gd name="connsiteX7" fmla="*/ 332630 w 516894"/>
              <a:gd name="connsiteY7" fmla="*/ 93378 h 340366"/>
              <a:gd name="connsiteX8" fmla="*/ 484329 w 516894"/>
              <a:gd name="connsiteY8" fmla="*/ 183866 h 340366"/>
              <a:gd name="connsiteX9" fmla="*/ 509292 w 516894"/>
              <a:gd name="connsiteY9" fmla="*/ 279666 h 340366"/>
              <a:gd name="connsiteX10" fmla="*/ 428297 w 516894"/>
              <a:gd name="connsiteY10" fmla="*/ 339815 h 340366"/>
              <a:gd name="connsiteX11" fmla="*/ 260200 w 516894"/>
              <a:gd name="connsiteY11" fmla="*/ 340080 h 340366"/>
              <a:gd name="connsiteX12" fmla="*/ 260200 w 516894"/>
              <a:gd name="connsiteY12" fmla="*/ 338487 h 34036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</a:cxnLst>
            <a:rect l="l" t="t" r="r" b="b"/>
            <a:pathLst>
              <a:path w="516894" h="340366">
                <a:moveTo>
                  <a:pt x="260200" y="338487"/>
                </a:moveTo>
                <a:cubicBezTo>
                  <a:pt x="208482" y="338487"/>
                  <a:pt x="156765" y="339350"/>
                  <a:pt x="105048" y="338221"/>
                </a:cubicBezTo>
                <a:cubicBezTo>
                  <a:pt x="51339" y="337093"/>
                  <a:pt x="16684" y="311931"/>
                  <a:pt x="3605" y="267384"/>
                </a:cubicBezTo>
                <a:cubicBezTo>
                  <a:pt x="-7747" y="228546"/>
                  <a:pt x="7589" y="190107"/>
                  <a:pt x="51339" y="162556"/>
                </a:cubicBezTo>
                <a:cubicBezTo>
                  <a:pt x="69131" y="151402"/>
                  <a:pt x="67737" y="138589"/>
                  <a:pt x="68069" y="122988"/>
                </a:cubicBezTo>
                <a:cubicBezTo>
                  <a:pt x="69397" y="63968"/>
                  <a:pt x="100467" y="20416"/>
                  <a:pt x="151188" y="5545"/>
                </a:cubicBezTo>
                <a:cubicBezTo>
                  <a:pt x="206822" y="-10786"/>
                  <a:pt x="260863" y="9263"/>
                  <a:pt x="291934" y="61644"/>
                </a:cubicBezTo>
                <a:cubicBezTo>
                  <a:pt x="302356" y="79237"/>
                  <a:pt x="316099" y="84548"/>
                  <a:pt x="332630" y="93378"/>
                </a:cubicBezTo>
                <a:cubicBezTo>
                  <a:pt x="384413" y="121129"/>
                  <a:pt x="430421" y="157975"/>
                  <a:pt x="484329" y="183866"/>
                </a:cubicBezTo>
                <a:cubicBezTo>
                  <a:pt x="517922" y="199999"/>
                  <a:pt x="524163" y="241758"/>
                  <a:pt x="509292" y="279666"/>
                </a:cubicBezTo>
                <a:cubicBezTo>
                  <a:pt x="494951" y="316313"/>
                  <a:pt x="468662" y="339018"/>
                  <a:pt x="428297" y="339815"/>
                </a:cubicBezTo>
                <a:cubicBezTo>
                  <a:pt x="372264" y="340877"/>
                  <a:pt x="316232" y="340080"/>
                  <a:pt x="260200" y="340080"/>
                </a:cubicBezTo>
                <a:cubicBezTo>
                  <a:pt x="260200" y="339616"/>
                  <a:pt x="260200" y="339018"/>
                  <a:pt x="260200" y="338487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sp>
        <p:nvSpPr>
          <p:cNvPr id="2574" name="자유형: 도형 2573">
            <a:extLst>
              <a:ext uri="{FF2B5EF4-FFF2-40B4-BE49-F238E27FC236}">
                <a16:creationId xmlns:a16="http://schemas.microsoft.com/office/drawing/2014/main" id="{8F2C0103-F0F2-43EE-8E2E-8B75B499979D}"/>
              </a:ext>
            </a:extLst>
          </p:cNvPr>
          <p:cNvSpPr/>
          <p:nvPr/>
        </p:nvSpPr>
        <p:spPr>
          <a:xfrm>
            <a:off x="7770455" y="4715314"/>
            <a:ext cx="388126" cy="258802"/>
          </a:xfrm>
          <a:custGeom>
            <a:avLst/>
            <a:gdLst>
              <a:gd name="connsiteX0" fmla="*/ 411236 w 516574"/>
              <a:gd name="connsiteY0" fmla="*/ 344397 h 344451"/>
              <a:gd name="connsiteX1" fmla="*/ 102792 w 516574"/>
              <a:gd name="connsiteY1" fmla="*/ 337559 h 344451"/>
              <a:gd name="connsiteX2" fmla="*/ 4603 w 516574"/>
              <a:gd name="connsiteY2" fmla="*/ 269643 h 344451"/>
              <a:gd name="connsiteX3" fmla="*/ 49216 w 516574"/>
              <a:gd name="connsiteY3" fmla="*/ 163884 h 344451"/>
              <a:gd name="connsiteX4" fmla="*/ 67871 w 516574"/>
              <a:gd name="connsiteY4" fmla="*/ 125113 h 344451"/>
              <a:gd name="connsiteX5" fmla="*/ 157630 w 516574"/>
              <a:gd name="connsiteY5" fmla="*/ 4086 h 344451"/>
              <a:gd name="connsiteX6" fmla="*/ 292798 w 516574"/>
              <a:gd name="connsiteY6" fmla="*/ 63836 h 344451"/>
              <a:gd name="connsiteX7" fmla="*/ 330839 w 516574"/>
              <a:gd name="connsiteY7" fmla="*/ 93579 h 344451"/>
              <a:gd name="connsiteX8" fmla="*/ 482936 w 516574"/>
              <a:gd name="connsiteY8" fmla="*/ 182739 h 344451"/>
              <a:gd name="connsiteX9" fmla="*/ 508231 w 516574"/>
              <a:gd name="connsiteY9" fmla="*/ 282190 h 344451"/>
              <a:gd name="connsiteX10" fmla="*/ 411236 w 516574"/>
              <a:gd name="connsiteY10" fmla="*/ 344397 h 34445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516574" h="344451">
                <a:moveTo>
                  <a:pt x="411236" y="344397"/>
                </a:moveTo>
                <a:cubicBezTo>
                  <a:pt x="301030" y="334837"/>
                  <a:pt x="201778" y="339816"/>
                  <a:pt x="102792" y="337559"/>
                </a:cubicBezTo>
                <a:cubicBezTo>
                  <a:pt x="50477" y="336364"/>
                  <a:pt x="19407" y="314854"/>
                  <a:pt x="4603" y="269643"/>
                </a:cubicBezTo>
                <a:cubicBezTo>
                  <a:pt x="-8343" y="230208"/>
                  <a:pt x="5864" y="192897"/>
                  <a:pt x="49216" y="163884"/>
                </a:cubicBezTo>
                <a:cubicBezTo>
                  <a:pt x="65083" y="153262"/>
                  <a:pt x="67606" y="142109"/>
                  <a:pt x="67871" y="125113"/>
                </a:cubicBezTo>
                <a:cubicBezTo>
                  <a:pt x="68801" y="62376"/>
                  <a:pt x="101929" y="18691"/>
                  <a:pt x="157630" y="4086"/>
                </a:cubicBezTo>
                <a:cubicBezTo>
                  <a:pt x="210409" y="-9789"/>
                  <a:pt x="262790" y="12053"/>
                  <a:pt x="292798" y="63836"/>
                </a:cubicBezTo>
                <a:cubicBezTo>
                  <a:pt x="302358" y="80367"/>
                  <a:pt x="314574" y="86408"/>
                  <a:pt x="330839" y="93579"/>
                </a:cubicBezTo>
                <a:cubicBezTo>
                  <a:pt x="384548" y="117346"/>
                  <a:pt x="427966" y="158441"/>
                  <a:pt x="482936" y="182739"/>
                </a:cubicBezTo>
                <a:cubicBezTo>
                  <a:pt x="517060" y="197810"/>
                  <a:pt x="524695" y="242158"/>
                  <a:pt x="508231" y="282190"/>
                </a:cubicBezTo>
                <a:cubicBezTo>
                  <a:pt x="491368" y="322953"/>
                  <a:pt x="452065" y="345724"/>
                  <a:pt x="411236" y="344397"/>
                </a:cubicBezTo>
                <a:close/>
              </a:path>
            </a:pathLst>
          </a:custGeom>
          <a:solidFill>
            <a:schemeClr val="accent2">
              <a:lumMod val="20000"/>
              <a:lumOff val="80000"/>
              <a:alpha val="70000"/>
            </a:schemeClr>
          </a:solidFill>
          <a:ln w="6631" cap="flat">
            <a:noFill/>
            <a:prstDash val="solid"/>
            <a:miter/>
          </a:ln>
        </p:spPr>
        <p:txBody>
          <a:bodyPr rtlCol="0" anchor="ctr"/>
          <a:lstStyle/>
          <a:p>
            <a:endParaRPr lang="ko-KR" altLang="en-US"/>
          </a:p>
        </p:txBody>
      </p:sp>
      <p:grpSp>
        <p:nvGrpSpPr>
          <p:cNvPr id="2575" name="그룹 2574">
            <a:extLst>
              <a:ext uri="{FF2B5EF4-FFF2-40B4-BE49-F238E27FC236}">
                <a16:creationId xmlns:a16="http://schemas.microsoft.com/office/drawing/2014/main" id="{BE41C6DC-AEAC-48BE-8AC7-313408C6574C}"/>
              </a:ext>
            </a:extLst>
          </p:cNvPr>
          <p:cNvGrpSpPr/>
          <p:nvPr/>
        </p:nvGrpSpPr>
        <p:grpSpPr>
          <a:xfrm>
            <a:off x="9144587" y="1600492"/>
            <a:ext cx="1570561" cy="943562"/>
            <a:chOff x="9398225" y="1434751"/>
            <a:chExt cx="1160414" cy="697154"/>
          </a:xfrm>
        </p:grpSpPr>
        <p:sp>
          <p:nvSpPr>
            <p:cNvPr id="2576" name="별: 꼭짓점 5개 2575">
              <a:extLst>
                <a:ext uri="{FF2B5EF4-FFF2-40B4-BE49-F238E27FC236}">
                  <a16:creationId xmlns:a16="http://schemas.microsoft.com/office/drawing/2014/main" id="{DCCCB263-6DF5-4A61-9C58-977F313715F9}"/>
                </a:ext>
              </a:extLst>
            </p:cNvPr>
            <p:cNvSpPr/>
            <p:nvPr/>
          </p:nvSpPr>
          <p:spPr>
            <a:xfrm>
              <a:off x="9398225" y="1434751"/>
              <a:ext cx="697154" cy="697154"/>
            </a:xfrm>
            <a:prstGeom prst="star5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grpSp>
          <p:nvGrpSpPr>
            <p:cNvPr id="2577" name="Group 3">
              <a:extLst>
                <a:ext uri="{FF2B5EF4-FFF2-40B4-BE49-F238E27FC236}">
                  <a16:creationId xmlns:a16="http://schemas.microsoft.com/office/drawing/2014/main" id="{CF4D9800-D7BF-4DB5-BC80-8A8C3B676D6F}"/>
                </a:ext>
              </a:extLst>
            </p:cNvPr>
            <p:cNvGrpSpPr/>
            <p:nvPr/>
          </p:nvGrpSpPr>
          <p:grpSpPr>
            <a:xfrm rot="2170566">
              <a:off x="9566486" y="1496278"/>
              <a:ext cx="992153" cy="391713"/>
              <a:chOff x="1525348" y="1579815"/>
              <a:chExt cx="6070988" cy="2761700"/>
            </a:xfrm>
          </p:grpSpPr>
          <p:sp>
            <p:nvSpPr>
              <p:cNvPr id="2578" name="Rectangle 5">
                <a:extLst>
                  <a:ext uri="{FF2B5EF4-FFF2-40B4-BE49-F238E27FC236}">
                    <a16:creationId xmlns:a16="http://schemas.microsoft.com/office/drawing/2014/main" id="{54B8E2EB-FC97-46C0-B3E7-08D42FDF8C71}"/>
                  </a:ext>
                </a:extLst>
              </p:cNvPr>
              <p:cNvSpPr/>
              <p:nvPr/>
            </p:nvSpPr>
            <p:spPr>
              <a:xfrm>
                <a:off x="3268739" y="2309740"/>
                <a:ext cx="2598977" cy="2031775"/>
              </a:xfrm>
              <a:custGeom>
                <a:avLst/>
                <a:gdLst/>
                <a:ahLst/>
                <a:cxnLst/>
                <a:rect l="l" t="t" r="r" b="b"/>
                <a:pathLst>
                  <a:path w="2897024" h="2264776">
                    <a:moveTo>
                      <a:pt x="0" y="0"/>
                    </a:moveTo>
                    <a:lnTo>
                      <a:pt x="2897024" y="0"/>
                    </a:lnTo>
                    <a:lnTo>
                      <a:pt x="2897024" y="1891127"/>
                    </a:lnTo>
                    <a:cubicBezTo>
                      <a:pt x="2802822" y="1872712"/>
                      <a:pt x="2705549" y="1863893"/>
                      <a:pt x="2606215" y="1863893"/>
                    </a:cubicBezTo>
                    <a:cubicBezTo>
                      <a:pt x="2195568" y="1863893"/>
                      <a:pt x="1820122" y="2014603"/>
                      <a:pt x="1533076" y="2264776"/>
                    </a:cubicBezTo>
                    <a:cubicBezTo>
                      <a:pt x="1247202" y="2014157"/>
                      <a:pt x="872259" y="1863893"/>
                      <a:pt x="462219" y="1863893"/>
                    </a:cubicBezTo>
                    <a:cubicBezTo>
                      <a:pt x="301614" y="1863893"/>
                      <a:pt x="146393" y="1886946"/>
                      <a:pt x="0" y="1931001"/>
                    </a:cubicBez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79" name="Rectangle 5">
                <a:extLst>
                  <a:ext uri="{FF2B5EF4-FFF2-40B4-BE49-F238E27FC236}">
                    <a16:creationId xmlns:a16="http://schemas.microsoft.com/office/drawing/2014/main" id="{CA07D8B1-7322-4AB4-9880-32429E8F277E}"/>
                  </a:ext>
                </a:extLst>
              </p:cNvPr>
              <p:cNvSpPr/>
              <p:nvPr/>
            </p:nvSpPr>
            <p:spPr>
              <a:xfrm>
                <a:off x="3268739" y="2704966"/>
                <a:ext cx="2598977" cy="977877"/>
              </a:xfrm>
              <a:custGeom>
                <a:avLst/>
                <a:gdLst/>
                <a:ahLst/>
                <a:cxnLst/>
                <a:rect l="l" t="t" r="r" b="b"/>
                <a:pathLst>
                  <a:path w="648072" h="243840">
                    <a:moveTo>
                      <a:pt x="0" y="0"/>
                    </a:moveTo>
                    <a:lnTo>
                      <a:pt x="648072" y="0"/>
                    </a:lnTo>
                    <a:lnTo>
                      <a:pt x="648072" y="146327"/>
                    </a:lnTo>
                    <a:lnTo>
                      <a:pt x="359596" y="243840"/>
                    </a:lnTo>
                    <a:lnTo>
                      <a:pt x="0" y="128585"/>
                    </a:lnTo>
                    <a:close/>
                  </a:path>
                </a:pathLst>
              </a:custGeom>
              <a:solidFill>
                <a:schemeClr val="tx1">
                  <a:alpha val="20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80" name="Freeform 22">
                <a:extLst>
                  <a:ext uri="{FF2B5EF4-FFF2-40B4-BE49-F238E27FC236}">
                    <a16:creationId xmlns:a16="http://schemas.microsoft.com/office/drawing/2014/main" id="{09940460-32F1-44B6-9C5D-A5233693638F}"/>
                  </a:ext>
                </a:extLst>
              </p:cNvPr>
              <p:cNvSpPr/>
              <p:nvPr/>
            </p:nvSpPr>
            <p:spPr>
              <a:xfrm>
                <a:off x="1525348" y="1579815"/>
                <a:ext cx="6070988" cy="1788714"/>
              </a:xfrm>
              <a:custGeom>
                <a:avLst/>
                <a:gdLst>
                  <a:gd name="connsiteX0" fmla="*/ 762000 w 1513840"/>
                  <a:gd name="connsiteY0" fmla="*/ 0 h 487680"/>
                  <a:gd name="connsiteX1" fmla="*/ 0 w 1513840"/>
                  <a:gd name="connsiteY1" fmla="*/ 233680 h 487680"/>
                  <a:gd name="connsiteX2" fmla="*/ 792480 w 1513840"/>
                  <a:gd name="connsiteY2" fmla="*/ 487680 h 487680"/>
                  <a:gd name="connsiteX3" fmla="*/ 1513840 w 1513840"/>
                  <a:gd name="connsiteY3" fmla="*/ 243840 h 487680"/>
                  <a:gd name="connsiteX4" fmla="*/ 762000 w 1513840"/>
                  <a:gd name="connsiteY4" fmla="*/ 0 h 487680"/>
                </a:gdLst>
                <a:ahLst/>
                <a:cxnLst>
                  <a:cxn ang="0">
                    <a:pos x="connsiteX0" y="connsiteY0"/>
                  </a:cxn>
                  <a:cxn ang="0">
                    <a:pos x="connsiteX1" y="connsiteY1"/>
                  </a:cxn>
                  <a:cxn ang="0">
                    <a:pos x="connsiteX2" y="connsiteY2"/>
                  </a:cxn>
                  <a:cxn ang="0">
                    <a:pos x="connsiteX3" y="connsiteY3"/>
                  </a:cxn>
                  <a:cxn ang="0">
                    <a:pos x="connsiteX4" y="connsiteY4"/>
                  </a:cxn>
                </a:cxnLst>
                <a:rect l="l" t="t" r="r" b="b"/>
                <a:pathLst>
                  <a:path w="1513840" h="487680">
                    <a:moveTo>
                      <a:pt x="762000" y="0"/>
                    </a:moveTo>
                    <a:lnTo>
                      <a:pt x="0" y="233680"/>
                    </a:lnTo>
                    <a:lnTo>
                      <a:pt x="792480" y="487680"/>
                    </a:lnTo>
                    <a:lnTo>
                      <a:pt x="1513840" y="243840"/>
                    </a:lnTo>
                    <a:lnTo>
                      <a:pt x="762000" y="0"/>
                    </a:lnTo>
                    <a:close/>
                  </a:path>
                </a:pathLst>
              </a:custGeom>
              <a:solidFill>
                <a:schemeClr val="tx1">
                  <a:lumMod val="75000"/>
                  <a:lumOff val="25000"/>
                </a:schemeClr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cxnSp>
            <p:nvCxnSpPr>
              <p:cNvPr id="2581" name="Straight Connector 7">
                <a:extLst>
                  <a:ext uri="{FF2B5EF4-FFF2-40B4-BE49-F238E27FC236}">
                    <a16:creationId xmlns:a16="http://schemas.microsoft.com/office/drawing/2014/main" id="{67754903-DB6E-4400-AF49-A82C150A887E}"/>
                  </a:ext>
                </a:extLst>
              </p:cNvPr>
              <p:cNvCxnSpPr/>
              <p:nvPr/>
            </p:nvCxnSpPr>
            <p:spPr>
              <a:xfrm>
                <a:off x="4662703" y="2187506"/>
                <a:ext cx="1586226" cy="614736"/>
              </a:xfrm>
              <a:prstGeom prst="line">
                <a:avLst/>
              </a:prstGeom>
              <a:solidFill>
                <a:schemeClr val="accent4"/>
              </a:solidFill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cxnSp>
            <p:nvCxnSpPr>
              <p:cNvPr id="2582" name="Straight Connector 8">
                <a:extLst>
                  <a:ext uri="{FF2B5EF4-FFF2-40B4-BE49-F238E27FC236}">
                    <a16:creationId xmlns:a16="http://schemas.microsoft.com/office/drawing/2014/main" id="{946FB799-729C-4B81-BCAB-1EA65A8E85DA}"/>
                  </a:ext>
                </a:extLst>
              </p:cNvPr>
              <p:cNvCxnSpPr/>
              <p:nvPr/>
            </p:nvCxnSpPr>
            <p:spPr>
              <a:xfrm>
                <a:off x="6248932" y="2802241"/>
                <a:ext cx="0" cy="1010602"/>
              </a:xfrm>
              <a:prstGeom prst="line">
                <a:avLst/>
              </a:prstGeom>
              <a:solidFill>
                <a:schemeClr val="accent4"/>
              </a:solidFill>
              <a:ln w="19050">
                <a:solidFill>
                  <a:schemeClr val="accent1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83" name="Isosceles Triangle 9">
                <a:extLst>
                  <a:ext uri="{FF2B5EF4-FFF2-40B4-BE49-F238E27FC236}">
                    <a16:creationId xmlns:a16="http://schemas.microsoft.com/office/drawing/2014/main" id="{27154C74-5810-4625-877F-1542ECE64BA9}"/>
                  </a:ext>
                </a:extLst>
              </p:cNvPr>
              <p:cNvSpPr/>
              <p:nvPr/>
            </p:nvSpPr>
            <p:spPr>
              <a:xfrm>
                <a:off x="6018666" y="3406130"/>
                <a:ext cx="460523" cy="920944"/>
              </a:xfrm>
              <a:prstGeom prst="triangl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  <p:sp>
            <p:nvSpPr>
              <p:cNvPr id="2584" name="Oval 10">
                <a:extLst>
                  <a:ext uri="{FF2B5EF4-FFF2-40B4-BE49-F238E27FC236}">
                    <a16:creationId xmlns:a16="http://schemas.microsoft.com/office/drawing/2014/main" id="{13D74F2E-A23F-4A5F-BE17-8CA573FE6D4B}"/>
                  </a:ext>
                </a:extLst>
              </p:cNvPr>
              <p:cNvSpPr/>
              <p:nvPr/>
            </p:nvSpPr>
            <p:spPr>
              <a:xfrm>
                <a:off x="6122007" y="3356991"/>
                <a:ext cx="236068" cy="271997"/>
              </a:xfrm>
              <a:prstGeom prst="ellipse">
                <a:avLst/>
              </a:prstGeom>
              <a:solidFill>
                <a:schemeClr val="accent1"/>
              </a:solidFill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ko-KR" altLang="en-US" sz="2701"/>
              </a:p>
            </p:txBody>
          </p:sp>
        </p:grpSp>
      </p:grpSp>
      <p:sp>
        <p:nvSpPr>
          <p:cNvPr id="2585" name="TextBox 2584">
            <a:extLst>
              <a:ext uri="{FF2B5EF4-FFF2-40B4-BE49-F238E27FC236}">
                <a16:creationId xmlns:a16="http://schemas.microsoft.com/office/drawing/2014/main" id="{A6BBA94F-8066-4280-920C-E7405B1DF69F}"/>
              </a:ext>
            </a:extLst>
          </p:cNvPr>
          <p:cNvSpPr txBox="1"/>
          <p:nvPr/>
        </p:nvSpPr>
        <p:spPr>
          <a:xfrm>
            <a:off x="834940" y="1616745"/>
            <a:ext cx="1312726" cy="1015663"/>
          </a:xfrm>
          <a:prstGeom prst="rect">
            <a:avLst/>
          </a:prstGeom>
          <a:noFill/>
        </p:spPr>
        <p:txBody>
          <a:bodyPr wrap="square" rtlCol="0" anchor="ctr">
            <a:spAutoFit/>
          </a:bodyPr>
          <a:lstStyle/>
          <a:p>
            <a:pPr algn="ctr"/>
            <a:r>
              <a:rPr lang="en-US" altLang="ko-KR" sz="6000" b="1" dirty="0">
                <a:solidFill>
                  <a:srgbClr val="404040"/>
                </a:solidFill>
                <a:cs typeface="Arial" pitchFamily="34" charset="0"/>
              </a:rPr>
              <a:t>80</a:t>
            </a:r>
            <a:r>
              <a:rPr lang="en-US" altLang="ko-KR" sz="2400" b="1" dirty="0">
                <a:solidFill>
                  <a:srgbClr val="404040"/>
                </a:solidFill>
                <a:cs typeface="Arial" pitchFamily="34" charset="0"/>
              </a:rPr>
              <a:t>%</a:t>
            </a:r>
            <a:endParaRPr lang="ko-KR" altLang="en-US" sz="2400" b="1" dirty="0">
              <a:solidFill>
                <a:srgbClr val="404040"/>
              </a:solidFill>
              <a:cs typeface="Arial" pitchFamily="34" charset="0"/>
            </a:endParaRPr>
          </a:p>
        </p:txBody>
      </p:sp>
      <p:sp>
        <p:nvSpPr>
          <p:cNvPr id="2586" name="TextBox 2585">
            <a:extLst>
              <a:ext uri="{FF2B5EF4-FFF2-40B4-BE49-F238E27FC236}">
                <a16:creationId xmlns:a16="http://schemas.microsoft.com/office/drawing/2014/main" id="{B772FE0A-6401-4530-A547-D57267A3E128}"/>
              </a:ext>
            </a:extLst>
          </p:cNvPr>
          <p:cNvSpPr txBox="1"/>
          <p:nvPr/>
        </p:nvSpPr>
        <p:spPr>
          <a:xfrm>
            <a:off x="2127051" y="1861136"/>
            <a:ext cx="5236990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b="1" dirty="0">
                <a:solidFill>
                  <a:schemeClr val="accent1"/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</a:p>
        </p:txBody>
      </p:sp>
      <p:grpSp>
        <p:nvGrpSpPr>
          <p:cNvPr id="2587" name="Group 93">
            <a:extLst>
              <a:ext uri="{FF2B5EF4-FFF2-40B4-BE49-F238E27FC236}">
                <a16:creationId xmlns:a16="http://schemas.microsoft.com/office/drawing/2014/main" id="{563528FC-7C20-4F8B-8143-F5203D776AF6}"/>
              </a:ext>
            </a:extLst>
          </p:cNvPr>
          <p:cNvGrpSpPr/>
          <p:nvPr/>
        </p:nvGrpSpPr>
        <p:grpSpPr>
          <a:xfrm>
            <a:off x="859478" y="3634108"/>
            <a:ext cx="1869058" cy="2421214"/>
            <a:chOff x="-475010" y="1042170"/>
            <a:chExt cx="3859356" cy="2421214"/>
          </a:xfrm>
        </p:grpSpPr>
        <p:sp>
          <p:nvSpPr>
            <p:cNvPr id="2588" name="TextBox 2587">
              <a:extLst>
                <a:ext uri="{FF2B5EF4-FFF2-40B4-BE49-F238E27FC236}">
                  <a16:creationId xmlns:a16="http://schemas.microsoft.com/office/drawing/2014/main" id="{0B3F9891-D031-4F63-83B2-0E8C200D435E}"/>
                </a:ext>
              </a:extLst>
            </p:cNvPr>
            <p:cNvSpPr txBox="1"/>
            <p:nvPr/>
          </p:nvSpPr>
          <p:spPr>
            <a:xfrm>
              <a:off x="-475010" y="1042170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4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accent4"/>
                </a:solidFill>
                <a:cs typeface="Arial" pitchFamily="34" charset="0"/>
              </a:endParaRPr>
            </a:p>
          </p:txBody>
        </p:sp>
        <p:sp>
          <p:nvSpPr>
            <p:cNvPr id="2589" name="TextBox 2588">
              <a:extLst>
                <a:ext uri="{FF2B5EF4-FFF2-40B4-BE49-F238E27FC236}">
                  <a16:creationId xmlns:a16="http://schemas.microsoft.com/office/drawing/2014/main" id="{BE583939-838F-41F5-B6EB-C4B5C14970D5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Get a modern PowerPoint  Presentation that is beautifully designed.  </a:t>
              </a:r>
            </a:p>
          </p:txBody>
        </p:sp>
      </p:grpSp>
      <p:grpSp>
        <p:nvGrpSpPr>
          <p:cNvPr id="2590" name="Group 96">
            <a:extLst>
              <a:ext uri="{FF2B5EF4-FFF2-40B4-BE49-F238E27FC236}">
                <a16:creationId xmlns:a16="http://schemas.microsoft.com/office/drawing/2014/main" id="{0C6387B1-98ED-4290-935B-2FAF2C570E16}"/>
              </a:ext>
            </a:extLst>
          </p:cNvPr>
          <p:cNvGrpSpPr/>
          <p:nvPr/>
        </p:nvGrpSpPr>
        <p:grpSpPr>
          <a:xfrm>
            <a:off x="3158110" y="3634108"/>
            <a:ext cx="1869058" cy="2421214"/>
            <a:chOff x="-475010" y="1042170"/>
            <a:chExt cx="3859356" cy="2421214"/>
          </a:xfrm>
        </p:grpSpPr>
        <p:sp>
          <p:nvSpPr>
            <p:cNvPr id="2591" name="TextBox 2590">
              <a:extLst>
                <a:ext uri="{FF2B5EF4-FFF2-40B4-BE49-F238E27FC236}">
                  <a16:creationId xmlns:a16="http://schemas.microsoft.com/office/drawing/2014/main" id="{F9BB56F0-9EBD-4402-8668-85156B6E3D5F}"/>
                </a:ext>
              </a:extLst>
            </p:cNvPr>
            <p:cNvSpPr txBox="1"/>
            <p:nvPr/>
          </p:nvSpPr>
          <p:spPr>
            <a:xfrm>
              <a:off x="-475010" y="1042170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3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accent3"/>
                </a:solidFill>
                <a:cs typeface="Arial" pitchFamily="34" charset="0"/>
              </a:endParaRPr>
            </a:p>
          </p:txBody>
        </p:sp>
        <p:sp>
          <p:nvSpPr>
            <p:cNvPr id="2592" name="TextBox 2591">
              <a:extLst>
                <a:ext uri="{FF2B5EF4-FFF2-40B4-BE49-F238E27FC236}">
                  <a16:creationId xmlns:a16="http://schemas.microsoft.com/office/drawing/2014/main" id="{3F268D95-F0EE-46DB-BF60-9957CF9350AD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Get a modern PowerPoint  Presentation that is beautifully designed.  </a:t>
              </a:r>
            </a:p>
          </p:txBody>
        </p:sp>
      </p:grpSp>
      <p:grpSp>
        <p:nvGrpSpPr>
          <p:cNvPr id="2593" name="Group 99">
            <a:extLst>
              <a:ext uri="{FF2B5EF4-FFF2-40B4-BE49-F238E27FC236}">
                <a16:creationId xmlns:a16="http://schemas.microsoft.com/office/drawing/2014/main" id="{E65E0043-C801-49F9-A807-E70AF366D4A2}"/>
              </a:ext>
            </a:extLst>
          </p:cNvPr>
          <p:cNvGrpSpPr/>
          <p:nvPr/>
        </p:nvGrpSpPr>
        <p:grpSpPr>
          <a:xfrm>
            <a:off x="5456741" y="3634108"/>
            <a:ext cx="1869058" cy="2421214"/>
            <a:chOff x="-475010" y="1042170"/>
            <a:chExt cx="3859356" cy="2421214"/>
          </a:xfrm>
        </p:grpSpPr>
        <p:sp>
          <p:nvSpPr>
            <p:cNvPr id="2594" name="TextBox 2593">
              <a:extLst>
                <a:ext uri="{FF2B5EF4-FFF2-40B4-BE49-F238E27FC236}">
                  <a16:creationId xmlns:a16="http://schemas.microsoft.com/office/drawing/2014/main" id="{FCD8ED85-EF49-4071-8199-738A7ECAF306}"/>
                </a:ext>
              </a:extLst>
            </p:cNvPr>
            <p:cNvSpPr txBox="1"/>
            <p:nvPr/>
          </p:nvSpPr>
          <p:spPr>
            <a:xfrm>
              <a:off x="-475010" y="1042170"/>
              <a:ext cx="3859356" cy="307777"/>
            </a:xfrm>
            <a:prstGeom prst="rect">
              <a:avLst/>
            </a:prstGeom>
            <a:noFill/>
          </p:spPr>
          <p:txBody>
            <a:bodyPr wrap="square" rtlCol="0" anchor="ctr">
              <a:spAutoFit/>
            </a:bodyPr>
            <a:lstStyle/>
            <a:p>
              <a:r>
                <a:rPr lang="en-US" altLang="ko-KR" sz="1400" b="1" dirty="0">
                  <a:solidFill>
                    <a:schemeClr val="accent2"/>
                  </a:solidFill>
                  <a:cs typeface="Arial" pitchFamily="34" charset="0"/>
                </a:rPr>
                <a:t>Content Here</a:t>
              </a:r>
              <a:endParaRPr lang="ko-KR" altLang="en-US" sz="1400" b="1" dirty="0">
                <a:solidFill>
                  <a:schemeClr val="accent2"/>
                </a:solidFill>
                <a:cs typeface="Arial" pitchFamily="34" charset="0"/>
              </a:endParaRPr>
            </a:p>
          </p:txBody>
        </p:sp>
        <p:sp>
          <p:nvSpPr>
            <p:cNvPr id="2595" name="TextBox 2594">
              <a:extLst>
                <a:ext uri="{FF2B5EF4-FFF2-40B4-BE49-F238E27FC236}">
                  <a16:creationId xmlns:a16="http://schemas.microsoft.com/office/drawing/2014/main" id="{8E5BA9AE-AC98-457D-B1E1-51AA1ECE42FF}"/>
                </a:ext>
              </a:extLst>
            </p:cNvPr>
            <p:cNvSpPr txBox="1"/>
            <p:nvPr/>
          </p:nvSpPr>
          <p:spPr>
            <a:xfrm>
              <a:off x="-460973" y="1339726"/>
              <a:ext cx="3845319" cy="212365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lang="en-US" altLang="ko-KR" sz="1200" dirty="0">
                  <a:solidFill>
                    <a:schemeClr val="tx1">
                      <a:lumMod val="75000"/>
                      <a:lumOff val="25000"/>
                    </a:schemeClr>
                  </a:solidFill>
                  <a:cs typeface="Arial" pitchFamily="34" charset="0"/>
                </a:rPr>
                <a:t>You can simply impress your audience and add a unique zing. I hope and I believe that this Template will your Time, Money and Reputation. Easy to change colors, photos and Text. Get a modern PowerPoint  Presentation that is beautifully designed.  </a:t>
              </a:r>
            </a:p>
          </p:txBody>
        </p:sp>
      </p:grpSp>
      <p:sp>
        <p:nvSpPr>
          <p:cNvPr id="2596" name="TextBox 2595">
            <a:extLst>
              <a:ext uri="{FF2B5EF4-FFF2-40B4-BE49-F238E27FC236}">
                <a16:creationId xmlns:a16="http://schemas.microsoft.com/office/drawing/2014/main" id="{3927BEDE-521F-4E47-BA9E-9E3EBB9E8B83}"/>
              </a:ext>
            </a:extLst>
          </p:cNvPr>
          <p:cNvSpPr txBox="1"/>
          <p:nvPr/>
        </p:nvSpPr>
        <p:spPr>
          <a:xfrm>
            <a:off x="864977" y="2501029"/>
            <a:ext cx="6499063" cy="10156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You can simply impress your audience and add a unique zing and appeal to your Presentations. Get a modern PowerPoint  Presentation that is beautifully designed. </a:t>
            </a:r>
            <a:r>
              <a:rPr lang="en-US" altLang="ko-KR" sz="1200" dirty="0">
                <a:solidFill>
                  <a:schemeClr val="tx1">
                    <a:lumMod val="65000"/>
                    <a:lumOff val="35000"/>
                  </a:schemeClr>
                </a:solidFill>
                <a:cs typeface="Arial" pitchFamily="34" charset="0"/>
              </a:rPr>
              <a:t>Easy to change colors, photos and Text. </a:t>
            </a:r>
            <a:r>
              <a:rPr lang="en-US" altLang="ko-KR" sz="1200" dirty="0">
                <a:solidFill>
                  <a:schemeClr val="tx1">
                    <a:lumMod val="75000"/>
                    <a:lumOff val="25000"/>
                  </a:schemeClr>
                </a:solidFill>
                <a:cs typeface="Arial" pitchFamily="34" charset="0"/>
              </a:rPr>
              <a:t>I hope and I believe that this Template will your Time, Money and Reputation. Easy to change colors, photos and Text. Get a modern PowerPoint  Presentation that is beautifully designed. </a:t>
            </a:r>
          </a:p>
        </p:txBody>
      </p:sp>
    </p:spTree>
    <p:extLst>
      <p:ext uri="{BB962C8B-B14F-4D97-AF65-F5344CB8AC3E}">
        <p14:creationId xmlns:p14="http://schemas.microsoft.com/office/powerpoint/2010/main" val="144145828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ALLPPT-103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FCBE0E"/>
      </a:accent1>
      <a:accent2>
        <a:srgbClr val="00ACB2"/>
      </a:accent2>
      <a:accent3>
        <a:srgbClr val="EA3293"/>
      </a:accent3>
      <a:accent4>
        <a:srgbClr val="6F2893"/>
      </a:accent4>
      <a:accent5>
        <a:srgbClr val="F28A00"/>
      </a:accent5>
      <a:accent6>
        <a:srgbClr val="99CD37"/>
      </a:accent6>
      <a:hlink>
        <a:srgbClr val="FFFFFF"/>
      </a:hlink>
      <a:folHlink>
        <a:srgbClr val="FFFFFF"/>
      </a:folHlink>
    </a:clrScheme>
    <a:fontScheme name="MAX-THEME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11273</TotalTime>
  <Words>267</Words>
  <Application>Microsoft Office PowerPoint</Application>
  <PresentationFormat>와이드스크린</PresentationFormat>
  <Paragraphs>12</Paragraphs>
  <Slides>1</Slides>
  <Notes>0</Notes>
  <HiddenSlides>0</HiddenSlides>
  <MMClips>0</MMClips>
  <ScaleCrop>false</ScaleCrop>
  <HeadingPairs>
    <vt:vector size="6" baseType="variant">
      <vt:variant>
        <vt:lpstr>사용한 글꼴</vt:lpstr>
      </vt:variant>
      <vt:variant>
        <vt:i4>1</vt:i4>
      </vt:variant>
      <vt:variant>
        <vt:lpstr>테마</vt:lpstr>
      </vt:variant>
      <vt:variant>
        <vt:i4>1</vt:i4>
      </vt:variant>
      <vt:variant>
        <vt:lpstr>슬라이드 제목</vt:lpstr>
      </vt:variant>
      <vt:variant>
        <vt:i4>1</vt:i4>
      </vt:variant>
    </vt:vector>
  </HeadingPairs>
  <TitlesOfParts>
    <vt:vector size="3" baseType="lpstr">
      <vt:lpstr>Arial</vt:lpstr>
      <vt:lpstr>Office Theme</vt:lpstr>
      <vt:lpstr>Free PPT Templates: Allppt.com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WIN10</cp:lastModifiedBy>
  <cp:revision>58</cp:revision>
  <dcterms:created xsi:type="dcterms:W3CDTF">2018-02-18T19:39:47Z</dcterms:created>
  <dcterms:modified xsi:type="dcterms:W3CDTF">2024-02-21T18:06:19Z</dcterms:modified>
</cp:coreProperties>
</file>