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cxnSp>
        <p:nvCxnSpPr>
          <p:cNvPr id="117" name="Straight Connector 15">
            <a:extLst>
              <a:ext uri="{FF2B5EF4-FFF2-40B4-BE49-F238E27FC236}">
                <a16:creationId xmlns:a16="http://schemas.microsoft.com/office/drawing/2014/main" id="{9EB4FB7A-2D2A-488C-9A5B-4D2449236CC7}"/>
              </a:ext>
            </a:extLst>
          </p:cNvPr>
          <p:cNvCxnSpPr>
            <a:cxnSpLocks/>
          </p:cNvCxnSpPr>
          <p:nvPr/>
        </p:nvCxnSpPr>
        <p:spPr>
          <a:xfrm>
            <a:off x="778979" y="3685968"/>
            <a:ext cx="10738944" cy="8530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" name="Group 20">
            <a:extLst>
              <a:ext uri="{FF2B5EF4-FFF2-40B4-BE49-F238E27FC236}">
                <a16:creationId xmlns:a16="http://schemas.microsoft.com/office/drawing/2014/main" id="{F452FB1D-2181-4A76-AC12-9ED2FD8C0776}"/>
              </a:ext>
            </a:extLst>
          </p:cNvPr>
          <p:cNvGrpSpPr/>
          <p:nvPr/>
        </p:nvGrpSpPr>
        <p:grpSpPr>
          <a:xfrm>
            <a:off x="882326" y="3988139"/>
            <a:ext cx="1890209" cy="1689135"/>
            <a:chOff x="4993893" y="4474075"/>
            <a:chExt cx="1890209" cy="1689135"/>
          </a:xfrm>
        </p:grpSpPr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F062BC67-A009-4149-99DE-0FC294CDD5AE}"/>
                </a:ext>
              </a:extLst>
            </p:cNvPr>
            <p:cNvSpPr txBox="1"/>
            <p:nvPr/>
          </p:nvSpPr>
          <p:spPr>
            <a:xfrm>
              <a:off x="4993893" y="5147547"/>
              <a:ext cx="189020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You can simply impress your audience and add a unique zing and appeal to your Reports and Presentations.</a:t>
              </a: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608E9197-3223-4373-8FF4-B70B7319926C}"/>
                </a:ext>
              </a:extLst>
            </p:cNvPr>
            <p:cNvSpPr txBox="1"/>
            <p:nvPr/>
          </p:nvSpPr>
          <p:spPr>
            <a:xfrm>
              <a:off x="5002483" y="4474075"/>
              <a:ext cx="1440160" cy="707886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r>
                <a:rPr lang="en-US" altLang="ko-KR" sz="4000" dirty="0">
                  <a:solidFill>
                    <a:schemeClr val="accent1"/>
                  </a:solidFill>
                </a:rPr>
                <a:t>A </a:t>
              </a:r>
              <a:r>
                <a:rPr lang="en-US" altLang="ko-KR" sz="1600" dirty="0">
                  <a:solidFill>
                    <a:schemeClr val="accent1"/>
                  </a:solidFill>
                </a:rPr>
                <a:t>Style</a:t>
              </a:r>
              <a:endParaRPr lang="en-US" altLang="ko-KR" sz="40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21" name="Group 23">
            <a:extLst>
              <a:ext uri="{FF2B5EF4-FFF2-40B4-BE49-F238E27FC236}">
                <a16:creationId xmlns:a16="http://schemas.microsoft.com/office/drawing/2014/main" id="{75AB7E23-F232-4933-B72E-6237C2C5E661}"/>
              </a:ext>
            </a:extLst>
          </p:cNvPr>
          <p:cNvGrpSpPr/>
          <p:nvPr/>
        </p:nvGrpSpPr>
        <p:grpSpPr>
          <a:xfrm>
            <a:off x="3728039" y="3988139"/>
            <a:ext cx="1890209" cy="1701835"/>
            <a:chOff x="7816920" y="4474075"/>
            <a:chExt cx="1890209" cy="1701835"/>
          </a:xfrm>
        </p:grpSpPr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15387F46-6609-485F-881E-ACCE1B8D21CB}"/>
                </a:ext>
              </a:extLst>
            </p:cNvPr>
            <p:cNvSpPr txBox="1"/>
            <p:nvPr/>
          </p:nvSpPr>
          <p:spPr>
            <a:xfrm>
              <a:off x="7816920" y="5160247"/>
              <a:ext cx="189020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You can simply impress your audience and add a unique zing and appeal to your Reports and Presentations.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95B6160D-8371-4FC6-AB2F-15745CA5E33F}"/>
                </a:ext>
              </a:extLst>
            </p:cNvPr>
            <p:cNvSpPr txBox="1"/>
            <p:nvPr/>
          </p:nvSpPr>
          <p:spPr>
            <a:xfrm>
              <a:off x="7836316" y="4474075"/>
              <a:ext cx="1440160" cy="707886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r>
                <a:rPr lang="en-US" altLang="ko-KR" sz="4000" dirty="0">
                  <a:solidFill>
                    <a:schemeClr val="accent2"/>
                  </a:solidFill>
                </a:rPr>
                <a:t>B </a:t>
              </a:r>
              <a:r>
                <a:rPr lang="en-US" altLang="ko-KR" sz="1600" dirty="0">
                  <a:solidFill>
                    <a:schemeClr val="accent2"/>
                  </a:solidFill>
                </a:rPr>
                <a:t>Style</a:t>
              </a:r>
              <a:endParaRPr lang="en-US" altLang="ko-KR" sz="40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24" name="Group 26">
            <a:extLst>
              <a:ext uri="{FF2B5EF4-FFF2-40B4-BE49-F238E27FC236}">
                <a16:creationId xmlns:a16="http://schemas.microsoft.com/office/drawing/2014/main" id="{713C16DF-4ED3-4DB4-A06B-0B328EB47C76}"/>
              </a:ext>
            </a:extLst>
          </p:cNvPr>
          <p:cNvGrpSpPr/>
          <p:nvPr/>
        </p:nvGrpSpPr>
        <p:grpSpPr>
          <a:xfrm>
            <a:off x="6573752" y="3988139"/>
            <a:ext cx="1890209" cy="1714535"/>
            <a:chOff x="10639947" y="4474075"/>
            <a:chExt cx="1890209" cy="1714535"/>
          </a:xfrm>
        </p:grpSpPr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7E688C4D-182D-4E7F-A372-DE01097DE3DC}"/>
                </a:ext>
              </a:extLst>
            </p:cNvPr>
            <p:cNvSpPr txBox="1"/>
            <p:nvPr/>
          </p:nvSpPr>
          <p:spPr>
            <a:xfrm>
              <a:off x="10639947" y="5172947"/>
              <a:ext cx="189020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You can simply impress your audience and add a unique zing and appeal to your Reports and Presentations. 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4A9203F1-A3C8-42F5-A0C8-9453A5BC9B7A}"/>
                </a:ext>
              </a:extLst>
            </p:cNvPr>
            <p:cNvSpPr txBox="1"/>
            <p:nvPr/>
          </p:nvSpPr>
          <p:spPr>
            <a:xfrm>
              <a:off x="10670149" y="4474075"/>
              <a:ext cx="1440160" cy="707886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r>
                <a:rPr lang="en-US" altLang="ko-KR" sz="4000" dirty="0">
                  <a:solidFill>
                    <a:schemeClr val="accent3"/>
                  </a:solidFill>
                </a:rPr>
                <a:t>C </a:t>
              </a:r>
              <a:r>
                <a:rPr lang="en-US" altLang="ko-KR" sz="1600" dirty="0">
                  <a:solidFill>
                    <a:schemeClr val="accent3"/>
                  </a:solidFill>
                </a:rPr>
                <a:t>Style</a:t>
              </a:r>
              <a:endParaRPr lang="en-US" altLang="ko-KR" sz="4000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27" name="Oval 10">
            <a:extLst>
              <a:ext uri="{FF2B5EF4-FFF2-40B4-BE49-F238E27FC236}">
                <a16:creationId xmlns:a16="http://schemas.microsoft.com/office/drawing/2014/main" id="{B2EC9D72-5FD3-42A5-93B5-DBC21467AE18}"/>
              </a:ext>
            </a:extLst>
          </p:cNvPr>
          <p:cNvSpPr/>
          <p:nvPr/>
        </p:nvSpPr>
        <p:spPr>
          <a:xfrm rot="10800000">
            <a:off x="1395306" y="2368222"/>
            <a:ext cx="864000" cy="864000"/>
          </a:xfrm>
          <a:prstGeom prst="ellipse">
            <a:avLst/>
          </a:prstGeom>
          <a:noFill/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M" sz="2700">
              <a:solidFill>
                <a:srgbClr val="0070C0"/>
              </a:solidFill>
            </a:endParaRPr>
          </a:p>
        </p:txBody>
      </p:sp>
      <p:sp>
        <p:nvSpPr>
          <p:cNvPr id="128" name="타원 41">
            <a:extLst>
              <a:ext uri="{FF2B5EF4-FFF2-40B4-BE49-F238E27FC236}">
                <a16:creationId xmlns:a16="http://schemas.microsoft.com/office/drawing/2014/main" id="{504327BE-6DB5-4C85-9E49-5F64E8E6BEBE}"/>
              </a:ext>
            </a:extLst>
          </p:cNvPr>
          <p:cNvSpPr/>
          <p:nvPr/>
        </p:nvSpPr>
        <p:spPr>
          <a:xfrm rot="10800000">
            <a:off x="1305306" y="2278222"/>
            <a:ext cx="1044000" cy="1044000"/>
          </a:xfrm>
          <a:prstGeom prst="ellipse">
            <a:avLst/>
          </a:prstGeom>
          <a:noFill/>
          <a:ln w="22225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29" name="Oval 10">
            <a:extLst>
              <a:ext uri="{FF2B5EF4-FFF2-40B4-BE49-F238E27FC236}">
                <a16:creationId xmlns:a16="http://schemas.microsoft.com/office/drawing/2014/main" id="{8AED31D3-7671-4E4B-A48E-3824363296A3}"/>
              </a:ext>
            </a:extLst>
          </p:cNvPr>
          <p:cNvSpPr/>
          <p:nvPr/>
        </p:nvSpPr>
        <p:spPr>
          <a:xfrm rot="10800000">
            <a:off x="4241103" y="2368110"/>
            <a:ext cx="864000" cy="864000"/>
          </a:xfrm>
          <a:prstGeom prst="ellipse">
            <a:avLst/>
          </a:prstGeom>
          <a:noFill/>
          <a:ln w="158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M" sz="2700">
              <a:solidFill>
                <a:srgbClr val="0070C0"/>
              </a:solidFill>
            </a:endParaRPr>
          </a:p>
        </p:txBody>
      </p:sp>
      <p:sp>
        <p:nvSpPr>
          <p:cNvPr id="130" name="타원 44">
            <a:extLst>
              <a:ext uri="{FF2B5EF4-FFF2-40B4-BE49-F238E27FC236}">
                <a16:creationId xmlns:a16="http://schemas.microsoft.com/office/drawing/2014/main" id="{A37A70AC-BEF7-45BF-B499-2BE8E6227FEA}"/>
              </a:ext>
            </a:extLst>
          </p:cNvPr>
          <p:cNvSpPr/>
          <p:nvPr/>
        </p:nvSpPr>
        <p:spPr>
          <a:xfrm rot="10800000">
            <a:off x="4151103" y="2278110"/>
            <a:ext cx="1044000" cy="1044000"/>
          </a:xfrm>
          <a:prstGeom prst="ellipse">
            <a:avLst/>
          </a:prstGeom>
          <a:noFill/>
          <a:ln w="22225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31" name="Oval 10">
            <a:extLst>
              <a:ext uri="{FF2B5EF4-FFF2-40B4-BE49-F238E27FC236}">
                <a16:creationId xmlns:a16="http://schemas.microsoft.com/office/drawing/2014/main" id="{CDEA8A52-10A4-491C-BF94-DB4119F03005}"/>
              </a:ext>
            </a:extLst>
          </p:cNvPr>
          <p:cNvSpPr/>
          <p:nvPr/>
        </p:nvSpPr>
        <p:spPr>
          <a:xfrm rot="10800000">
            <a:off x="7086900" y="2367998"/>
            <a:ext cx="864000" cy="864000"/>
          </a:xfrm>
          <a:prstGeom prst="ellipse">
            <a:avLst/>
          </a:prstGeom>
          <a:noFill/>
          <a:ln w="158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M" sz="2700">
              <a:solidFill>
                <a:srgbClr val="0070C0"/>
              </a:solidFill>
            </a:endParaRPr>
          </a:p>
        </p:txBody>
      </p:sp>
      <p:sp>
        <p:nvSpPr>
          <p:cNvPr id="132" name="타원 47">
            <a:extLst>
              <a:ext uri="{FF2B5EF4-FFF2-40B4-BE49-F238E27FC236}">
                <a16:creationId xmlns:a16="http://schemas.microsoft.com/office/drawing/2014/main" id="{71449E1C-9017-4E32-9B93-3DF3967E168E}"/>
              </a:ext>
            </a:extLst>
          </p:cNvPr>
          <p:cNvSpPr/>
          <p:nvPr/>
        </p:nvSpPr>
        <p:spPr>
          <a:xfrm rot="10800000">
            <a:off x="6996900" y="2277998"/>
            <a:ext cx="1044000" cy="1044000"/>
          </a:xfrm>
          <a:prstGeom prst="ellipse">
            <a:avLst/>
          </a:prstGeom>
          <a:noFill/>
          <a:ln w="22225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cxnSp>
        <p:nvCxnSpPr>
          <p:cNvPr id="133" name="직선 연결선 55">
            <a:extLst>
              <a:ext uri="{FF2B5EF4-FFF2-40B4-BE49-F238E27FC236}">
                <a16:creationId xmlns:a16="http://schemas.microsoft.com/office/drawing/2014/main" id="{EC56C18E-7BBF-49D6-ACD4-66AA37851281}"/>
              </a:ext>
            </a:extLst>
          </p:cNvPr>
          <p:cNvCxnSpPr/>
          <p:nvPr/>
        </p:nvCxnSpPr>
        <p:spPr>
          <a:xfrm rot="10800000">
            <a:off x="2847872" y="2823156"/>
            <a:ext cx="804665" cy="0"/>
          </a:xfrm>
          <a:prstGeom prst="line">
            <a:avLst/>
          </a:prstGeom>
          <a:noFill/>
          <a:ln w="22225">
            <a:solidFill>
              <a:schemeClr val="accent1"/>
            </a:solidFill>
            <a:prstDash val="sysDot"/>
            <a:headEnd type="triangle" w="med" len="lg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4" name="직선 연결선 56">
            <a:extLst>
              <a:ext uri="{FF2B5EF4-FFF2-40B4-BE49-F238E27FC236}">
                <a16:creationId xmlns:a16="http://schemas.microsoft.com/office/drawing/2014/main" id="{1D73269B-44B4-4D7D-BBA3-C426DA7B7F33}"/>
              </a:ext>
            </a:extLst>
          </p:cNvPr>
          <p:cNvCxnSpPr/>
          <p:nvPr/>
        </p:nvCxnSpPr>
        <p:spPr>
          <a:xfrm rot="10800000">
            <a:off x="5693669" y="2807280"/>
            <a:ext cx="804665" cy="0"/>
          </a:xfrm>
          <a:prstGeom prst="line">
            <a:avLst/>
          </a:prstGeom>
          <a:noFill/>
          <a:ln w="22225">
            <a:solidFill>
              <a:schemeClr val="accent2"/>
            </a:solidFill>
            <a:prstDash val="sysDot"/>
            <a:headEnd type="triangle" w="med" len="lg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5" name="Oval 10">
            <a:extLst>
              <a:ext uri="{FF2B5EF4-FFF2-40B4-BE49-F238E27FC236}">
                <a16:creationId xmlns:a16="http://schemas.microsoft.com/office/drawing/2014/main" id="{486EB139-49A3-4FE6-9A02-8A94DDDB0DE2}"/>
              </a:ext>
            </a:extLst>
          </p:cNvPr>
          <p:cNvSpPr/>
          <p:nvPr/>
        </p:nvSpPr>
        <p:spPr>
          <a:xfrm rot="10800000">
            <a:off x="9932694" y="2367998"/>
            <a:ext cx="864000" cy="864000"/>
          </a:xfrm>
          <a:prstGeom prst="ellipse">
            <a:avLst/>
          </a:prstGeom>
          <a:noFill/>
          <a:ln w="158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M" sz="2700">
              <a:solidFill>
                <a:srgbClr val="0070C0"/>
              </a:solidFill>
            </a:endParaRPr>
          </a:p>
        </p:txBody>
      </p:sp>
      <p:sp>
        <p:nvSpPr>
          <p:cNvPr id="136" name="타원 47">
            <a:extLst>
              <a:ext uri="{FF2B5EF4-FFF2-40B4-BE49-F238E27FC236}">
                <a16:creationId xmlns:a16="http://schemas.microsoft.com/office/drawing/2014/main" id="{0F183667-FFAF-459A-A633-82F8E83B6E1F}"/>
              </a:ext>
            </a:extLst>
          </p:cNvPr>
          <p:cNvSpPr/>
          <p:nvPr/>
        </p:nvSpPr>
        <p:spPr>
          <a:xfrm rot="10800000">
            <a:off x="9842694" y="2277998"/>
            <a:ext cx="1044000" cy="1044000"/>
          </a:xfrm>
          <a:prstGeom prst="ellipse">
            <a:avLst/>
          </a:prstGeom>
          <a:noFill/>
          <a:ln w="22225">
            <a:solidFill>
              <a:schemeClr val="accent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cxnSp>
        <p:nvCxnSpPr>
          <p:cNvPr id="137" name="직선 연결선 56">
            <a:extLst>
              <a:ext uri="{FF2B5EF4-FFF2-40B4-BE49-F238E27FC236}">
                <a16:creationId xmlns:a16="http://schemas.microsoft.com/office/drawing/2014/main" id="{86C4BE6A-706A-48D4-AD36-136738FB7E62}"/>
              </a:ext>
            </a:extLst>
          </p:cNvPr>
          <p:cNvCxnSpPr/>
          <p:nvPr/>
        </p:nvCxnSpPr>
        <p:spPr>
          <a:xfrm rot="10800000">
            <a:off x="8539465" y="2807280"/>
            <a:ext cx="804665" cy="0"/>
          </a:xfrm>
          <a:prstGeom prst="line">
            <a:avLst/>
          </a:prstGeom>
          <a:noFill/>
          <a:ln w="22225">
            <a:solidFill>
              <a:schemeClr val="accent3"/>
            </a:solidFill>
            <a:prstDash val="sysDot"/>
            <a:headEnd type="triangle" w="med" len="lg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38" name="Group 35">
            <a:extLst>
              <a:ext uri="{FF2B5EF4-FFF2-40B4-BE49-F238E27FC236}">
                <a16:creationId xmlns:a16="http://schemas.microsoft.com/office/drawing/2014/main" id="{CCE39D5E-7005-4E27-B10D-BE658918248C}"/>
              </a:ext>
            </a:extLst>
          </p:cNvPr>
          <p:cNvGrpSpPr/>
          <p:nvPr/>
        </p:nvGrpSpPr>
        <p:grpSpPr>
          <a:xfrm>
            <a:off x="9419465" y="3988139"/>
            <a:ext cx="1890209" cy="1714535"/>
            <a:chOff x="10639947" y="4474075"/>
            <a:chExt cx="1890209" cy="1714535"/>
          </a:xfrm>
        </p:grpSpPr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5DBB2ED6-49F0-498E-8BB7-9CE3C8A0E655}"/>
                </a:ext>
              </a:extLst>
            </p:cNvPr>
            <p:cNvSpPr txBox="1"/>
            <p:nvPr/>
          </p:nvSpPr>
          <p:spPr>
            <a:xfrm>
              <a:off x="10639947" y="5172947"/>
              <a:ext cx="189020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You can simply impress your audience and add a unique zing and appeal to your Reports and Presentations. </a:t>
              </a: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346428A9-9CC3-4611-9A30-C97D3249C4BF}"/>
                </a:ext>
              </a:extLst>
            </p:cNvPr>
            <p:cNvSpPr txBox="1"/>
            <p:nvPr/>
          </p:nvSpPr>
          <p:spPr>
            <a:xfrm>
              <a:off x="10670149" y="4474075"/>
              <a:ext cx="1440160" cy="707886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r>
                <a:rPr lang="en-US" altLang="ko-KR" sz="4000" dirty="0">
                  <a:solidFill>
                    <a:schemeClr val="accent4"/>
                  </a:solidFill>
                </a:rPr>
                <a:t>D </a:t>
              </a:r>
              <a:r>
                <a:rPr lang="en-US" altLang="ko-KR" sz="1600" dirty="0">
                  <a:solidFill>
                    <a:schemeClr val="accent4"/>
                  </a:solidFill>
                </a:rPr>
                <a:t>Style</a:t>
              </a:r>
              <a:endParaRPr lang="en-US" altLang="ko-KR" sz="4000" dirty="0">
                <a:solidFill>
                  <a:schemeClr val="accent4"/>
                </a:solidFill>
              </a:endParaRPr>
            </a:p>
          </p:txBody>
        </p:sp>
      </p:grpSp>
      <p:sp>
        <p:nvSpPr>
          <p:cNvPr id="141" name="Freeform: Shape 9">
            <a:extLst>
              <a:ext uri="{FF2B5EF4-FFF2-40B4-BE49-F238E27FC236}">
                <a16:creationId xmlns:a16="http://schemas.microsoft.com/office/drawing/2014/main" id="{C46CAB70-DFBE-4710-AB6B-C0807BF9E9E0}"/>
              </a:ext>
            </a:extLst>
          </p:cNvPr>
          <p:cNvSpPr/>
          <p:nvPr/>
        </p:nvSpPr>
        <p:spPr>
          <a:xfrm>
            <a:off x="7259985" y="2503193"/>
            <a:ext cx="517830" cy="593610"/>
          </a:xfrm>
          <a:custGeom>
            <a:avLst/>
            <a:gdLst>
              <a:gd name="connsiteX0" fmla="*/ 215414 w 390525"/>
              <a:gd name="connsiteY0" fmla="*/ 441873 h 447675"/>
              <a:gd name="connsiteX1" fmla="*/ 160169 w 390525"/>
              <a:gd name="connsiteY1" fmla="*/ 371388 h 447675"/>
              <a:gd name="connsiteX2" fmla="*/ 141119 w 390525"/>
              <a:gd name="connsiteY2" fmla="*/ 365673 h 447675"/>
              <a:gd name="connsiteX3" fmla="*/ 55394 w 390525"/>
              <a:gd name="connsiteY3" fmla="*/ 389485 h 447675"/>
              <a:gd name="connsiteX4" fmla="*/ 64919 w 390525"/>
              <a:gd name="connsiteY4" fmla="*/ 358053 h 447675"/>
              <a:gd name="connsiteX5" fmla="*/ 73492 w 390525"/>
              <a:gd name="connsiteY5" fmla="*/ 350433 h 447675"/>
              <a:gd name="connsiteX6" fmla="*/ 128737 w 390525"/>
              <a:gd name="connsiteY6" fmla="*/ 320905 h 447675"/>
              <a:gd name="connsiteX7" fmla="*/ 139214 w 390525"/>
              <a:gd name="connsiteY7" fmla="*/ 308523 h 447675"/>
              <a:gd name="connsiteX8" fmla="*/ 164932 w 390525"/>
              <a:gd name="connsiteY8" fmla="*/ 228513 h 447675"/>
              <a:gd name="connsiteX9" fmla="*/ 158264 w 390525"/>
              <a:gd name="connsiteY9" fmla="*/ 217083 h 447675"/>
              <a:gd name="connsiteX10" fmla="*/ 22057 w 390525"/>
              <a:gd name="connsiteY10" fmla="*/ 198033 h 447675"/>
              <a:gd name="connsiteX11" fmla="*/ 9674 w 390525"/>
              <a:gd name="connsiteY11" fmla="*/ 178983 h 447675"/>
              <a:gd name="connsiteX12" fmla="*/ 49679 w 390525"/>
              <a:gd name="connsiteY12" fmla="*/ 145645 h 447675"/>
              <a:gd name="connsiteX13" fmla="*/ 184934 w 390525"/>
              <a:gd name="connsiteY13" fmla="*/ 136120 h 447675"/>
              <a:gd name="connsiteX14" fmla="*/ 198269 w 390525"/>
              <a:gd name="connsiteY14" fmla="*/ 125643 h 447675"/>
              <a:gd name="connsiteX15" fmla="*/ 225892 w 390525"/>
              <a:gd name="connsiteY15" fmla="*/ 40870 h 447675"/>
              <a:gd name="connsiteX16" fmla="*/ 235417 w 390525"/>
              <a:gd name="connsiteY16" fmla="*/ 19915 h 447675"/>
              <a:gd name="connsiteX17" fmla="*/ 272564 w 390525"/>
              <a:gd name="connsiteY17" fmla="*/ 10390 h 447675"/>
              <a:gd name="connsiteX18" fmla="*/ 287804 w 390525"/>
              <a:gd name="connsiteY18" fmla="*/ 42775 h 447675"/>
              <a:gd name="connsiteX19" fmla="*/ 257324 w 390525"/>
              <a:gd name="connsiteY19" fmla="*/ 139930 h 447675"/>
              <a:gd name="connsiteX20" fmla="*/ 263992 w 390525"/>
              <a:gd name="connsiteY20" fmla="*/ 162790 h 447675"/>
              <a:gd name="connsiteX21" fmla="*/ 382102 w 390525"/>
              <a:gd name="connsiteY21" fmla="*/ 261850 h 447675"/>
              <a:gd name="connsiteX22" fmla="*/ 386864 w 390525"/>
              <a:gd name="connsiteY22" fmla="*/ 277090 h 447675"/>
              <a:gd name="connsiteX23" fmla="*/ 377339 w 390525"/>
              <a:gd name="connsiteY23" fmla="*/ 306618 h 447675"/>
              <a:gd name="connsiteX24" fmla="*/ 366862 w 390525"/>
              <a:gd name="connsiteY24" fmla="*/ 311380 h 447675"/>
              <a:gd name="connsiteX25" fmla="*/ 237322 w 390525"/>
              <a:gd name="connsiteY25" fmla="*/ 242800 h 447675"/>
              <a:gd name="connsiteX26" fmla="*/ 223034 w 390525"/>
              <a:gd name="connsiteY26" fmla="*/ 247563 h 447675"/>
              <a:gd name="connsiteX27" fmla="*/ 197317 w 390525"/>
              <a:gd name="connsiteY27" fmla="*/ 327573 h 447675"/>
              <a:gd name="connsiteX28" fmla="*/ 198269 w 390525"/>
              <a:gd name="connsiteY28" fmla="*/ 343765 h 447675"/>
              <a:gd name="connsiteX29" fmla="*/ 222082 w 390525"/>
              <a:gd name="connsiteY29" fmla="*/ 392343 h 447675"/>
              <a:gd name="connsiteX30" fmla="*/ 223987 w 390525"/>
              <a:gd name="connsiteY30" fmla="*/ 421870 h 447675"/>
              <a:gd name="connsiteX31" fmla="*/ 215414 w 390525"/>
              <a:gd name="connsiteY31" fmla="*/ 441873 h 44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90525" h="447675">
                <a:moveTo>
                  <a:pt x="215414" y="441873"/>
                </a:moveTo>
                <a:cubicBezTo>
                  <a:pt x="196364" y="417108"/>
                  <a:pt x="177314" y="395200"/>
                  <a:pt x="160169" y="371388"/>
                </a:cubicBezTo>
                <a:cubicBezTo>
                  <a:pt x="154454" y="363768"/>
                  <a:pt x="149692" y="362815"/>
                  <a:pt x="141119" y="365673"/>
                </a:cubicBezTo>
                <a:cubicBezTo>
                  <a:pt x="113497" y="374245"/>
                  <a:pt x="84922" y="381865"/>
                  <a:pt x="55394" y="389485"/>
                </a:cubicBezTo>
                <a:cubicBezTo>
                  <a:pt x="59204" y="378055"/>
                  <a:pt x="62062" y="367578"/>
                  <a:pt x="64919" y="358053"/>
                </a:cubicBezTo>
                <a:cubicBezTo>
                  <a:pt x="65872" y="354243"/>
                  <a:pt x="69682" y="352338"/>
                  <a:pt x="73492" y="350433"/>
                </a:cubicBezTo>
                <a:cubicBezTo>
                  <a:pt x="91589" y="340908"/>
                  <a:pt x="109687" y="330430"/>
                  <a:pt x="128737" y="320905"/>
                </a:cubicBezTo>
                <a:cubicBezTo>
                  <a:pt x="134452" y="318048"/>
                  <a:pt x="137309" y="314238"/>
                  <a:pt x="139214" y="308523"/>
                </a:cubicBezTo>
                <a:cubicBezTo>
                  <a:pt x="147787" y="281853"/>
                  <a:pt x="156359" y="255183"/>
                  <a:pt x="164932" y="228513"/>
                </a:cubicBezTo>
                <a:cubicBezTo>
                  <a:pt x="167789" y="220893"/>
                  <a:pt x="165884" y="218988"/>
                  <a:pt x="158264" y="217083"/>
                </a:cubicBezTo>
                <a:cubicBezTo>
                  <a:pt x="112544" y="211368"/>
                  <a:pt x="67777" y="204700"/>
                  <a:pt x="22057" y="198033"/>
                </a:cubicBezTo>
                <a:cubicBezTo>
                  <a:pt x="3959" y="195175"/>
                  <a:pt x="5864" y="196128"/>
                  <a:pt x="9674" y="178983"/>
                </a:cubicBezTo>
                <a:cubicBezTo>
                  <a:pt x="14437" y="156123"/>
                  <a:pt x="23962" y="145645"/>
                  <a:pt x="49679" y="145645"/>
                </a:cubicBezTo>
                <a:cubicBezTo>
                  <a:pt x="94447" y="144693"/>
                  <a:pt x="139214" y="138978"/>
                  <a:pt x="184934" y="136120"/>
                </a:cubicBezTo>
                <a:cubicBezTo>
                  <a:pt x="192554" y="135168"/>
                  <a:pt x="196364" y="133263"/>
                  <a:pt x="198269" y="125643"/>
                </a:cubicBezTo>
                <a:cubicBezTo>
                  <a:pt x="206842" y="97068"/>
                  <a:pt x="216367" y="69445"/>
                  <a:pt x="225892" y="40870"/>
                </a:cubicBezTo>
                <a:cubicBezTo>
                  <a:pt x="228749" y="33250"/>
                  <a:pt x="230654" y="26583"/>
                  <a:pt x="235417" y="19915"/>
                </a:cubicBezTo>
                <a:cubicBezTo>
                  <a:pt x="244942" y="7533"/>
                  <a:pt x="258277" y="3723"/>
                  <a:pt x="272564" y="10390"/>
                </a:cubicBezTo>
                <a:cubicBezTo>
                  <a:pt x="285899" y="16105"/>
                  <a:pt x="291614" y="27535"/>
                  <a:pt x="287804" y="42775"/>
                </a:cubicBezTo>
                <a:cubicBezTo>
                  <a:pt x="280184" y="76113"/>
                  <a:pt x="267802" y="107545"/>
                  <a:pt x="257324" y="139930"/>
                </a:cubicBezTo>
                <a:cubicBezTo>
                  <a:pt x="253514" y="150408"/>
                  <a:pt x="255419" y="156123"/>
                  <a:pt x="263992" y="162790"/>
                </a:cubicBezTo>
                <a:cubicBezTo>
                  <a:pt x="303044" y="195175"/>
                  <a:pt x="342097" y="228513"/>
                  <a:pt x="382102" y="261850"/>
                </a:cubicBezTo>
                <a:cubicBezTo>
                  <a:pt x="387817" y="266613"/>
                  <a:pt x="389722" y="270423"/>
                  <a:pt x="386864" y="277090"/>
                </a:cubicBezTo>
                <a:cubicBezTo>
                  <a:pt x="383054" y="286615"/>
                  <a:pt x="380197" y="297093"/>
                  <a:pt x="377339" y="306618"/>
                </a:cubicBezTo>
                <a:cubicBezTo>
                  <a:pt x="375434" y="314238"/>
                  <a:pt x="372577" y="314238"/>
                  <a:pt x="366862" y="311380"/>
                </a:cubicBezTo>
                <a:cubicBezTo>
                  <a:pt x="323999" y="288520"/>
                  <a:pt x="280184" y="265660"/>
                  <a:pt x="237322" y="242800"/>
                </a:cubicBezTo>
                <a:cubicBezTo>
                  <a:pt x="230654" y="238990"/>
                  <a:pt x="226844" y="237085"/>
                  <a:pt x="223034" y="247563"/>
                </a:cubicBezTo>
                <a:cubicBezTo>
                  <a:pt x="215414" y="274233"/>
                  <a:pt x="205889" y="300903"/>
                  <a:pt x="197317" y="327573"/>
                </a:cubicBezTo>
                <a:cubicBezTo>
                  <a:pt x="195412" y="333288"/>
                  <a:pt x="195412" y="338050"/>
                  <a:pt x="198269" y="343765"/>
                </a:cubicBezTo>
                <a:cubicBezTo>
                  <a:pt x="205889" y="359958"/>
                  <a:pt x="213509" y="376150"/>
                  <a:pt x="222082" y="392343"/>
                </a:cubicBezTo>
                <a:cubicBezTo>
                  <a:pt x="227797" y="401868"/>
                  <a:pt x="228749" y="411393"/>
                  <a:pt x="223987" y="421870"/>
                </a:cubicBezTo>
                <a:cubicBezTo>
                  <a:pt x="219224" y="428538"/>
                  <a:pt x="218272" y="434253"/>
                  <a:pt x="215414" y="441873"/>
                </a:cubicBez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2" name="Freeform: Shape 10">
            <a:extLst>
              <a:ext uri="{FF2B5EF4-FFF2-40B4-BE49-F238E27FC236}">
                <a16:creationId xmlns:a16="http://schemas.microsoft.com/office/drawing/2014/main" id="{73236F7C-6EB0-4698-AC8F-F6353F1C350E}"/>
              </a:ext>
            </a:extLst>
          </p:cNvPr>
          <p:cNvSpPr/>
          <p:nvPr/>
        </p:nvSpPr>
        <p:spPr>
          <a:xfrm>
            <a:off x="1568868" y="2540384"/>
            <a:ext cx="516874" cy="519677"/>
          </a:xfrm>
          <a:custGeom>
            <a:avLst/>
            <a:gdLst>
              <a:gd name="connsiteX0" fmla="*/ 195824 w 389804"/>
              <a:gd name="connsiteY0" fmla="*/ 283130 h 391918"/>
              <a:gd name="connsiteX1" fmla="*/ 256546 w 389804"/>
              <a:gd name="connsiteY1" fmla="*/ 299085 h 391918"/>
              <a:gd name="connsiteX2" fmla="*/ 348938 w 389804"/>
              <a:gd name="connsiteY2" fmla="*/ 361950 h 391918"/>
              <a:gd name="connsiteX3" fmla="*/ 354653 w 389804"/>
              <a:gd name="connsiteY3" fmla="*/ 367665 h 391918"/>
              <a:gd name="connsiteX4" fmla="*/ 333698 w 389804"/>
              <a:gd name="connsiteY4" fmla="*/ 391477 h 391918"/>
              <a:gd name="connsiteX5" fmla="*/ 324173 w 389804"/>
              <a:gd name="connsiteY5" fmla="*/ 386715 h 391918"/>
              <a:gd name="connsiteX6" fmla="*/ 249878 w 389804"/>
              <a:gd name="connsiteY6" fmla="*/ 335280 h 391918"/>
              <a:gd name="connsiteX7" fmla="*/ 137483 w 389804"/>
              <a:gd name="connsiteY7" fmla="*/ 330517 h 391918"/>
              <a:gd name="connsiteX8" fmla="*/ 44138 w 389804"/>
              <a:gd name="connsiteY8" fmla="*/ 387667 h 391918"/>
              <a:gd name="connsiteX9" fmla="*/ 28898 w 389804"/>
              <a:gd name="connsiteY9" fmla="*/ 384810 h 391918"/>
              <a:gd name="connsiteX10" fmla="*/ 34613 w 389804"/>
              <a:gd name="connsiteY10" fmla="*/ 351472 h 391918"/>
              <a:gd name="connsiteX11" fmla="*/ 133673 w 389804"/>
              <a:gd name="connsiteY11" fmla="*/ 294322 h 391918"/>
              <a:gd name="connsiteX12" fmla="*/ 195824 w 389804"/>
              <a:gd name="connsiteY12" fmla="*/ 283130 h 391918"/>
              <a:gd name="connsiteX13" fmla="*/ 108908 w 389804"/>
              <a:gd name="connsiteY13" fmla="*/ 74295 h 391918"/>
              <a:gd name="connsiteX14" fmla="*/ 98431 w 389804"/>
              <a:gd name="connsiteY14" fmla="*/ 80962 h 391918"/>
              <a:gd name="connsiteX15" fmla="*/ 99383 w 389804"/>
              <a:gd name="connsiteY15" fmla="*/ 141922 h 391918"/>
              <a:gd name="connsiteX16" fmla="*/ 165106 w 389804"/>
              <a:gd name="connsiteY16" fmla="*/ 114300 h 391918"/>
              <a:gd name="connsiteX17" fmla="*/ 223208 w 389804"/>
              <a:gd name="connsiteY17" fmla="*/ 114300 h 391918"/>
              <a:gd name="connsiteX18" fmla="*/ 287978 w 389804"/>
              <a:gd name="connsiteY18" fmla="*/ 140970 h 391918"/>
              <a:gd name="connsiteX19" fmla="*/ 287978 w 389804"/>
              <a:gd name="connsiteY19" fmla="*/ 102870 h 391918"/>
              <a:gd name="connsiteX20" fmla="*/ 260356 w 389804"/>
              <a:gd name="connsiteY20" fmla="*/ 74295 h 391918"/>
              <a:gd name="connsiteX21" fmla="*/ 108908 w 389804"/>
              <a:gd name="connsiteY21" fmla="*/ 74295 h 391918"/>
              <a:gd name="connsiteX22" fmla="*/ 141293 w 389804"/>
              <a:gd name="connsiteY22" fmla="*/ 0 h 391918"/>
              <a:gd name="connsiteX23" fmla="*/ 248926 w 389804"/>
              <a:gd name="connsiteY23" fmla="*/ 0 h 391918"/>
              <a:gd name="connsiteX24" fmla="*/ 259403 w 389804"/>
              <a:gd name="connsiteY24" fmla="*/ 13335 h 391918"/>
              <a:gd name="connsiteX25" fmla="*/ 282263 w 389804"/>
              <a:gd name="connsiteY25" fmla="*/ 34290 h 391918"/>
              <a:gd name="connsiteX26" fmla="*/ 317506 w 389804"/>
              <a:gd name="connsiteY26" fmla="*/ 69532 h 391918"/>
              <a:gd name="connsiteX27" fmla="*/ 318458 w 389804"/>
              <a:gd name="connsiteY27" fmla="*/ 104775 h 391918"/>
              <a:gd name="connsiteX28" fmla="*/ 318458 w 389804"/>
              <a:gd name="connsiteY28" fmla="*/ 146685 h 391918"/>
              <a:gd name="connsiteX29" fmla="*/ 326078 w 389804"/>
              <a:gd name="connsiteY29" fmla="*/ 157162 h 391918"/>
              <a:gd name="connsiteX30" fmla="*/ 384181 w 389804"/>
              <a:gd name="connsiteY30" fmla="*/ 180022 h 391918"/>
              <a:gd name="connsiteX31" fmla="*/ 387991 w 389804"/>
              <a:gd name="connsiteY31" fmla="*/ 190500 h 391918"/>
              <a:gd name="connsiteX32" fmla="*/ 326078 w 389804"/>
              <a:gd name="connsiteY32" fmla="*/ 298132 h 391918"/>
              <a:gd name="connsiteX33" fmla="*/ 313696 w 389804"/>
              <a:gd name="connsiteY33" fmla="*/ 300990 h 391918"/>
              <a:gd name="connsiteX34" fmla="*/ 223208 w 389804"/>
              <a:gd name="connsiteY34" fmla="*/ 254317 h 391918"/>
              <a:gd name="connsiteX35" fmla="*/ 128911 w 389804"/>
              <a:gd name="connsiteY35" fmla="*/ 264795 h 391918"/>
              <a:gd name="connsiteX36" fmla="*/ 73666 w 389804"/>
              <a:gd name="connsiteY36" fmla="*/ 295275 h 391918"/>
              <a:gd name="connsiteX37" fmla="*/ 61283 w 389804"/>
              <a:gd name="connsiteY37" fmla="*/ 292417 h 391918"/>
              <a:gd name="connsiteX38" fmla="*/ 2228 w 389804"/>
              <a:gd name="connsiteY38" fmla="*/ 190500 h 391918"/>
              <a:gd name="connsiteX39" fmla="*/ 6038 w 389804"/>
              <a:gd name="connsiteY39" fmla="*/ 180022 h 391918"/>
              <a:gd name="connsiteX40" fmla="*/ 64141 w 389804"/>
              <a:gd name="connsiteY40" fmla="*/ 157162 h 391918"/>
              <a:gd name="connsiteX41" fmla="*/ 68903 w 389804"/>
              <a:gd name="connsiteY41" fmla="*/ 145732 h 391918"/>
              <a:gd name="connsiteX42" fmla="*/ 68903 w 389804"/>
              <a:gd name="connsiteY42" fmla="*/ 68580 h 391918"/>
              <a:gd name="connsiteX43" fmla="*/ 102241 w 389804"/>
              <a:gd name="connsiteY43" fmla="*/ 34290 h 391918"/>
              <a:gd name="connsiteX44" fmla="*/ 104146 w 389804"/>
              <a:gd name="connsiteY44" fmla="*/ 34290 h 391918"/>
              <a:gd name="connsiteX45" fmla="*/ 128911 w 389804"/>
              <a:gd name="connsiteY45" fmla="*/ 33337 h 391918"/>
              <a:gd name="connsiteX46" fmla="*/ 131768 w 389804"/>
              <a:gd name="connsiteY46" fmla="*/ 9525 h 391918"/>
              <a:gd name="connsiteX47" fmla="*/ 141293 w 389804"/>
              <a:gd name="connsiteY47" fmla="*/ 0 h 391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89804" h="391918">
                <a:moveTo>
                  <a:pt x="195824" y="283130"/>
                </a:moveTo>
                <a:cubicBezTo>
                  <a:pt x="216303" y="283845"/>
                  <a:pt x="236543" y="289084"/>
                  <a:pt x="256546" y="299085"/>
                </a:cubicBezTo>
                <a:cubicBezTo>
                  <a:pt x="290836" y="315277"/>
                  <a:pt x="319411" y="338137"/>
                  <a:pt x="348938" y="361950"/>
                </a:cubicBezTo>
                <a:cubicBezTo>
                  <a:pt x="350843" y="363855"/>
                  <a:pt x="352748" y="365760"/>
                  <a:pt x="354653" y="367665"/>
                </a:cubicBezTo>
                <a:cubicBezTo>
                  <a:pt x="347986" y="376237"/>
                  <a:pt x="341318" y="384810"/>
                  <a:pt x="333698" y="391477"/>
                </a:cubicBezTo>
                <a:cubicBezTo>
                  <a:pt x="330841" y="393382"/>
                  <a:pt x="327031" y="388620"/>
                  <a:pt x="324173" y="386715"/>
                </a:cubicBezTo>
                <a:cubicBezTo>
                  <a:pt x="300361" y="368617"/>
                  <a:pt x="276548" y="350520"/>
                  <a:pt x="249878" y="335280"/>
                </a:cubicBezTo>
                <a:cubicBezTo>
                  <a:pt x="212730" y="314325"/>
                  <a:pt x="175583" y="313372"/>
                  <a:pt x="137483" y="330517"/>
                </a:cubicBezTo>
                <a:cubicBezTo>
                  <a:pt x="104145" y="345757"/>
                  <a:pt x="73665" y="366712"/>
                  <a:pt x="44138" y="387667"/>
                </a:cubicBezTo>
                <a:cubicBezTo>
                  <a:pt x="37470" y="392430"/>
                  <a:pt x="34613" y="392430"/>
                  <a:pt x="28898" y="384810"/>
                </a:cubicBezTo>
                <a:cubicBezTo>
                  <a:pt x="15563" y="364807"/>
                  <a:pt x="14610" y="364807"/>
                  <a:pt x="34613" y="351472"/>
                </a:cubicBezTo>
                <a:cubicBezTo>
                  <a:pt x="66045" y="329565"/>
                  <a:pt x="97478" y="308610"/>
                  <a:pt x="133673" y="294322"/>
                </a:cubicBezTo>
                <a:cubicBezTo>
                  <a:pt x="154628" y="286226"/>
                  <a:pt x="175345" y="282416"/>
                  <a:pt x="195824" y="283130"/>
                </a:cubicBezTo>
                <a:close/>
                <a:moveTo>
                  <a:pt x="108908" y="74295"/>
                </a:moveTo>
                <a:cubicBezTo>
                  <a:pt x="104146" y="74295"/>
                  <a:pt x="98431" y="72390"/>
                  <a:pt x="98431" y="80962"/>
                </a:cubicBezTo>
                <a:cubicBezTo>
                  <a:pt x="99383" y="100965"/>
                  <a:pt x="99383" y="120967"/>
                  <a:pt x="99383" y="141922"/>
                </a:cubicBezTo>
                <a:cubicBezTo>
                  <a:pt x="122243" y="132397"/>
                  <a:pt x="144151" y="124777"/>
                  <a:pt x="165106" y="114300"/>
                </a:cubicBezTo>
                <a:cubicBezTo>
                  <a:pt x="185108" y="103822"/>
                  <a:pt x="203206" y="103822"/>
                  <a:pt x="223208" y="114300"/>
                </a:cubicBezTo>
                <a:cubicBezTo>
                  <a:pt x="244163" y="124777"/>
                  <a:pt x="266071" y="132397"/>
                  <a:pt x="287978" y="140970"/>
                </a:cubicBezTo>
                <a:cubicBezTo>
                  <a:pt x="287978" y="126682"/>
                  <a:pt x="287978" y="115252"/>
                  <a:pt x="287978" y="102870"/>
                </a:cubicBezTo>
                <a:cubicBezTo>
                  <a:pt x="287978" y="74295"/>
                  <a:pt x="287978" y="74295"/>
                  <a:pt x="260356" y="74295"/>
                </a:cubicBezTo>
                <a:cubicBezTo>
                  <a:pt x="209873" y="74295"/>
                  <a:pt x="159391" y="74295"/>
                  <a:pt x="108908" y="74295"/>
                </a:cubicBezTo>
                <a:close/>
                <a:moveTo>
                  <a:pt x="141293" y="0"/>
                </a:moveTo>
                <a:cubicBezTo>
                  <a:pt x="177488" y="0"/>
                  <a:pt x="212731" y="0"/>
                  <a:pt x="248926" y="0"/>
                </a:cubicBezTo>
                <a:cubicBezTo>
                  <a:pt x="257498" y="0"/>
                  <a:pt x="259403" y="6667"/>
                  <a:pt x="259403" y="13335"/>
                </a:cubicBezTo>
                <a:cubicBezTo>
                  <a:pt x="260356" y="34290"/>
                  <a:pt x="260356" y="34290"/>
                  <a:pt x="282263" y="34290"/>
                </a:cubicBezTo>
                <a:cubicBezTo>
                  <a:pt x="310838" y="34290"/>
                  <a:pt x="317506" y="40957"/>
                  <a:pt x="317506" y="69532"/>
                </a:cubicBezTo>
                <a:cubicBezTo>
                  <a:pt x="318458" y="81915"/>
                  <a:pt x="318458" y="93345"/>
                  <a:pt x="318458" y="104775"/>
                </a:cubicBezTo>
                <a:cubicBezTo>
                  <a:pt x="318458" y="119062"/>
                  <a:pt x="318458" y="132397"/>
                  <a:pt x="318458" y="146685"/>
                </a:cubicBezTo>
                <a:cubicBezTo>
                  <a:pt x="318458" y="152400"/>
                  <a:pt x="320363" y="155257"/>
                  <a:pt x="326078" y="157162"/>
                </a:cubicBezTo>
                <a:cubicBezTo>
                  <a:pt x="345128" y="164782"/>
                  <a:pt x="364178" y="173355"/>
                  <a:pt x="384181" y="180022"/>
                </a:cubicBezTo>
                <a:cubicBezTo>
                  <a:pt x="390848" y="182880"/>
                  <a:pt x="390848" y="184785"/>
                  <a:pt x="387991" y="190500"/>
                </a:cubicBezTo>
                <a:cubicBezTo>
                  <a:pt x="367036" y="226695"/>
                  <a:pt x="346081" y="261937"/>
                  <a:pt x="326078" y="298132"/>
                </a:cubicBezTo>
                <a:cubicBezTo>
                  <a:pt x="322268" y="304800"/>
                  <a:pt x="319411" y="305752"/>
                  <a:pt x="313696" y="300990"/>
                </a:cubicBezTo>
                <a:cubicBezTo>
                  <a:pt x="286073" y="280987"/>
                  <a:pt x="257498" y="262890"/>
                  <a:pt x="223208" y="254317"/>
                </a:cubicBezTo>
                <a:cubicBezTo>
                  <a:pt x="189871" y="245745"/>
                  <a:pt x="159391" y="252412"/>
                  <a:pt x="128911" y="264795"/>
                </a:cubicBezTo>
                <a:cubicBezTo>
                  <a:pt x="108908" y="273367"/>
                  <a:pt x="90811" y="283845"/>
                  <a:pt x="73666" y="295275"/>
                </a:cubicBezTo>
                <a:cubicBezTo>
                  <a:pt x="67951" y="299085"/>
                  <a:pt x="65093" y="299085"/>
                  <a:pt x="61283" y="292417"/>
                </a:cubicBezTo>
                <a:cubicBezTo>
                  <a:pt x="42233" y="258127"/>
                  <a:pt x="22231" y="223837"/>
                  <a:pt x="2228" y="190500"/>
                </a:cubicBezTo>
                <a:cubicBezTo>
                  <a:pt x="-1582" y="184785"/>
                  <a:pt x="-629" y="181927"/>
                  <a:pt x="6038" y="180022"/>
                </a:cubicBezTo>
                <a:cubicBezTo>
                  <a:pt x="25088" y="172402"/>
                  <a:pt x="44138" y="163830"/>
                  <a:pt x="64141" y="157162"/>
                </a:cubicBezTo>
                <a:cubicBezTo>
                  <a:pt x="66998" y="155257"/>
                  <a:pt x="68903" y="152400"/>
                  <a:pt x="68903" y="145732"/>
                </a:cubicBezTo>
                <a:cubicBezTo>
                  <a:pt x="68903" y="120015"/>
                  <a:pt x="68903" y="94297"/>
                  <a:pt x="68903" y="68580"/>
                </a:cubicBezTo>
                <a:cubicBezTo>
                  <a:pt x="68903" y="42862"/>
                  <a:pt x="76523" y="34290"/>
                  <a:pt x="102241" y="34290"/>
                </a:cubicBezTo>
                <a:cubicBezTo>
                  <a:pt x="103193" y="34290"/>
                  <a:pt x="104146" y="34290"/>
                  <a:pt x="104146" y="34290"/>
                </a:cubicBezTo>
                <a:cubicBezTo>
                  <a:pt x="112718" y="34290"/>
                  <a:pt x="123196" y="37147"/>
                  <a:pt x="128911" y="33337"/>
                </a:cubicBezTo>
                <a:cubicBezTo>
                  <a:pt x="135578" y="28575"/>
                  <a:pt x="130816" y="18097"/>
                  <a:pt x="131768" y="9525"/>
                </a:cubicBezTo>
                <a:cubicBezTo>
                  <a:pt x="132721" y="2857"/>
                  <a:pt x="135578" y="0"/>
                  <a:pt x="141293" y="0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3" name="Freeform: Shape 11">
            <a:extLst>
              <a:ext uri="{FF2B5EF4-FFF2-40B4-BE49-F238E27FC236}">
                <a16:creationId xmlns:a16="http://schemas.microsoft.com/office/drawing/2014/main" id="{1400D5D1-BAF4-447A-8931-793EA248A712}"/>
              </a:ext>
            </a:extLst>
          </p:cNvPr>
          <p:cNvSpPr/>
          <p:nvPr/>
        </p:nvSpPr>
        <p:spPr>
          <a:xfrm>
            <a:off x="4444198" y="2540272"/>
            <a:ext cx="457811" cy="519677"/>
          </a:xfrm>
          <a:custGeom>
            <a:avLst/>
            <a:gdLst>
              <a:gd name="connsiteX0" fmla="*/ 353854 w 352425"/>
              <a:gd name="connsiteY0" fmla="*/ 203700 h 400050"/>
              <a:gd name="connsiteX1" fmla="*/ 353854 w 352425"/>
              <a:gd name="connsiteY1" fmla="*/ 328478 h 400050"/>
              <a:gd name="connsiteX2" fmla="*/ 343376 w 352425"/>
              <a:gd name="connsiteY2" fmla="*/ 339908 h 400050"/>
              <a:gd name="connsiteX3" fmla="*/ 336709 w 352425"/>
              <a:gd name="connsiteY3" fmla="*/ 347528 h 400050"/>
              <a:gd name="connsiteX4" fmla="*/ 336709 w 352425"/>
              <a:gd name="connsiteY4" fmla="*/ 386580 h 400050"/>
              <a:gd name="connsiteX5" fmla="*/ 328136 w 352425"/>
              <a:gd name="connsiteY5" fmla="*/ 395153 h 400050"/>
              <a:gd name="connsiteX6" fmla="*/ 279559 w 352425"/>
              <a:gd name="connsiteY6" fmla="*/ 395153 h 400050"/>
              <a:gd name="connsiteX7" fmla="*/ 271939 w 352425"/>
              <a:gd name="connsiteY7" fmla="*/ 387533 h 400050"/>
              <a:gd name="connsiteX8" fmla="*/ 271939 w 352425"/>
              <a:gd name="connsiteY8" fmla="*/ 347528 h 400050"/>
              <a:gd name="connsiteX9" fmla="*/ 264319 w 352425"/>
              <a:gd name="connsiteY9" fmla="*/ 339908 h 400050"/>
              <a:gd name="connsiteX10" fmla="*/ 94774 w 352425"/>
              <a:gd name="connsiteY10" fmla="*/ 339908 h 400050"/>
              <a:gd name="connsiteX11" fmla="*/ 87154 w 352425"/>
              <a:gd name="connsiteY11" fmla="*/ 347528 h 400050"/>
              <a:gd name="connsiteX12" fmla="*/ 87154 w 352425"/>
              <a:gd name="connsiteY12" fmla="*/ 387533 h 400050"/>
              <a:gd name="connsiteX13" fmla="*/ 80486 w 352425"/>
              <a:gd name="connsiteY13" fmla="*/ 395153 h 400050"/>
              <a:gd name="connsiteX14" fmla="*/ 30956 w 352425"/>
              <a:gd name="connsiteY14" fmla="*/ 395153 h 400050"/>
              <a:gd name="connsiteX15" fmla="*/ 23336 w 352425"/>
              <a:gd name="connsiteY15" fmla="*/ 387533 h 400050"/>
              <a:gd name="connsiteX16" fmla="*/ 23336 w 352425"/>
              <a:gd name="connsiteY16" fmla="*/ 348480 h 400050"/>
              <a:gd name="connsiteX17" fmla="*/ 15716 w 352425"/>
              <a:gd name="connsiteY17" fmla="*/ 339908 h 400050"/>
              <a:gd name="connsiteX18" fmla="*/ 7144 w 352425"/>
              <a:gd name="connsiteY18" fmla="*/ 329430 h 400050"/>
              <a:gd name="connsiteX19" fmla="*/ 7144 w 352425"/>
              <a:gd name="connsiteY19" fmla="*/ 80828 h 400050"/>
              <a:gd name="connsiteX20" fmla="*/ 38576 w 352425"/>
              <a:gd name="connsiteY20" fmla="*/ 28440 h 400050"/>
              <a:gd name="connsiteX21" fmla="*/ 114776 w 352425"/>
              <a:gd name="connsiteY21" fmla="*/ 10343 h 400050"/>
              <a:gd name="connsiteX22" fmla="*/ 275749 w 352425"/>
              <a:gd name="connsiteY22" fmla="*/ 14153 h 400050"/>
              <a:gd name="connsiteX23" fmla="*/ 324326 w 352425"/>
              <a:gd name="connsiteY23" fmla="*/ 30345 h 400050"/>
              <a:gd name="connsiteX24" fmla="*/ 352901 w 352425"/>
              <a:gd name="connsiteY24" fmla="*/ 78923 h 400050"/>
              <a:gd name="connsiteX25" fmla="*/ 353854 w 352425"/>
              <a:gd name="connsiteY25" fmla="*/ 203700 h 400050"/>
              <a:gd name="connsiteX26" fmla="*/ 98584 w 352425"/>
              <a:gd name="connsiteY26" fmla="*/ 77018 h 400050"/>
              <a:gd name="connsiteX27" fmla="*/ 33814 w 352425"/>
              <a:gd name="connsiteY27" fmla="*/ 77018 h 400050"/>
              <a:gd name="connsiteX28" fmla="*/ 25241 w 352425"/>
              <a:gd name="connsiteY28" fmla="*/ 84638 h 400050"/>
              <a:gd name="connsiteX29" fmla="*/ 25241 w 352425"/>
              <a:gd name="connsiteY29" fmla="*/ 175125 h 400050"/>
              <a:gd name="connsiteX30" fmla="*/ 32861 w 352425"/>
              <a:gd name="connsiteY30" fmla="*/ 182745 h 400050"/>
              <a:gd name="connsiteX31" fmla="*/ 162401 w 352425"/>
              <a:gd name="connsiteY31" fmla="*/ 182745 h 400050"/>
              <a:gd name="connsiteX32" fmla="*/ 170974 w 352425"/>
              <a:gd name="connsiteY32" fmla="*/ 174173 h 400050"/>
              <a:gd name="connsiteX33" fmla="*/ 170974 w 352425"/>
              <a:gd name="connsiteY33" fmla="*/ 86543 h 400050"/>
              <a:gd name="connsiteX34" fmla="*/ 161449 w 352425"/>
              <a:gd name="connsiteY34" fmla="*/ 77970 h 400050"/>
              <a:gd name="connsiteX35" fmla="*/ 98584 w 352425"/>
              <a:gd name="connsiteY35" fmla="*/ 77018 h 400050"/>
              <a:gd name="connsiteX36" fmla="*/ 263366 w 352425"/>
              <a:gd name="connsiteY36" fmla="*/ 181793 h 400050"/>
              <a:gd name="connsiteX37" fmla="*/ 328136 w 352425"/>
              <a:gd name="connsiteY37" fmla="*/ 181793 h 400050"/>
              <a:gd name="connsiteX38" fmla="*/ 336709 w 352425"/>
              <a:gd name="connsiteY38" fmla="*/ 174173 h 400050"/>
              <a:gd name="connsiteX39" fmla="*/ 336709 w 352425"/>
              <a:gd name="connsiteY39" fmla="*/ 83685 h 400050"/>
              <a:gd name="connsiteX40" fmla="*/ 329089 w 352425"/>
              <a:gd name="connsiteY40" fmla="*/ 76065 h 400050"/>
              <a:gd name="connsiteX41" fmla="*/ 199549 w 352425"/>
              <a:gd name="connsiteY41" fmla="*/ 76065 h 400050"/>
              <a:gd name="connsiteX42" fmla="*/ 190976 w 352425"/>
              <a:gd name="connsiteY42" fmla="*/ 84638 h 400050"/>
              <a:gd name="connsiteX43" fmla="*/ 190976 w 352425"/>
              <a:gd name="connsiteY43" fmla="*/ 172268 h 400050"/>
              <a:gd name="connsiteX44" fmla="*/ 200501 w 352425"/>
              <a:gd name="connsiteY44" fmla="*/ 180840 h 400050"/>
              <a:gd name="connsiteX45" fmla="*/ 263366 w 352425"/>
              <a:gd name="connsiteY45" fmla="*/ 181793 h 400050"/>
              <a:gd name="connsiteX46" fmla="*/ 179546 w 352425"/>
              <a:gd name="connsiteY46" fmla="*/ 321810 h 400050"/>
              <a:gd name="connsiteX47" fmla="*/ 264319 w 352425"/>
              <a:gd name="connsiteY47" fmla="*/ 321810 h 400050"/>
              <a:gd name="connsiteX48" fmla="*/ 273844 w 352425"/>
              <a:gd name="connsiteY48" fmla="*/ 315143 h 400050"/>
              <a:gd name="connsiteX49" fmla="*/ 265271 w 352425"/>
              <a:gd name="connsiteY49" fmla="*/ 307523 h 400050"/>
              <a:gd name="connsiteX50" fmla="*/ 96679 w 352425"/>
              <a:gd name="connsiteY50" fmla="*/ 307523 h 400050"/>
              <a:gd name="connsiteX51" fmla="*/ 88106 w 352425"/>
              <a:gd name="connsiteY51" fmla="*/ 314190 h 400050"/>
              <a:gd name="connsiteX52" fmla="*/ 96679 w 352425"/>
              <a:gd name="connsiteY52" fmla="*/ 320858 h 400050"/>
              <a:gd name="connsiteX53" fmla="*/ 179546 w 352425"/>
              <a:gd name="connsiteY53" fmla="*/ 321810 h 400050"/>
              <a:gd name="connsiteX54" fmla="*/ 180499 w 352425"/>
              <a:gd name="connsiteY54" fmla="*/ 282758 h 400050"/>
              <a:gd name="connsiteX55" fmla="*/ 96679 w 352425"/>
              <a:gd name="connsiteY55" fmla="*/ 282758 h 400050"/>
              <a:gd name="connsiteX56" fmla="*/ 88106 w 352425"/>
              <a:gd name="connsiteY56" fmla="*/ 288473 h 400050"/>
              <a:gd name="connsiteX57" fmla="*/ 96679 w 352425"/>
              <a:gd name="connsiteY57" fmla="*/ 295140 h 400050"/>
              <a:gd name="connsiteX58" fmla="*/ 265271 w 352425"/>
              <a:gd name="connsiteY58" fmla="*/ 295140 h 400050"/>
              <a:gd name="connsiteX59" fmla="*/ 273844 w 352425"/>
              <a:gd name="connsiteY59" fmla="*/ 289425 h 400050"/>
              <a:gd name="connsiteX60" fmla="*/ 265271 w 352425"/>
              <a:gd name="connsiteY60" fmla="*/ 282758 h 400050"/>
              <a:gd name="connsiteX61" fmla="*/ 180499 w 352425"/>
              <a:gd name="connsiteY61" fmla="*/ 282758 h 400050"/>
              <a:gd name="connsiteX62" fmla="*/ 48101 w 352425"/>
              <a:gd name="connsiteY62" fmla="*/ 278948 h 400050"/>
              <a:gd name="connsiteX63" fmla="*/ 26194 w 352425"/>
              <a:gd name="connsiteY63" fmla="*/ 299903 h 400050"/>
              <a:gd name="connsiteX64" fmla="*/ 47149 w 352425"/>
              <a:gd name="connsiteY64" fmla="*/ 322763 h 400050"/>
              <a:gd name="connsiteX65" fmla="*/ 70009 w 352425"/>
              <a:gd name="connsiteY65" fmla="*/ 300855 h 400050"/>
              <a:gd name="connsiteX66" fmla="*/ 48101 w 352425"/>
              <a:gd name="connsiteY66" fmla="*/ 278948 h 400050"/>
              <a:gd name="connsiteX67" fmla="*/ 335756 w 352425"/>
              <a:gd name="connsiteY67" fmla="*/ 300855 h 400050"/>
              <a:gd name="connsiteX68" fmla="*/ 313849 w 352425"/>
              <a:gd name="connsiteY68" fmla="*/ 278948 h 400050"/>
              <a:gd name="connsiteX69" fmla="*/ 290989 w 352425"/>
              <a:gd name="connsiteY69" fmla="*/ 301808 h 400050"/>
              <a:gd name="connsiteX70" fmla="*/ 313849 w 352425"/>
              <a:gd name="connsiteY70" fmla="*/ 322763 h 400050"/>
              <a:gd name="connsiteX71" fmla="*/ 335756 w 352425"/>
              <a:gd name="connsiteY71" fmla="*/ 300855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352425" h="400050">
                <a:moveTo>
                  <a:pt x="353854" y="203700"/>
                </a:moveTo>
                <a:cubicBezTo>
                  <a:pt x="353854" y="245610"/>
                  <a:pt x="353854" y="286568"/>
                  <a:pt x="353854" y="328478"/>
                </a:cubicBezTo>
                <a:cubicBezTo>
                  <a:pt x="353854" y="336098"/>
                  <a:pt x="352901" y="341813"/>
                  <a:pt x="343376" y="339908"/>
                </a:cubicBezTo>
                <a:cubicBezTo>
                  <a:pt x="337661" y="338955"/>
                  <a:pt x="336709" y="342765"/>
                  <a:pt x="336709" y="347528"/>
                </a:cubicBezTo>
                <a:cubicBezTo>
                  <a:pt x="336709" y="360863"/>
                  <a:pt x="336709" y="374198"/>
                  <a:pt x="336709" y="386580"/>
                </a:cubicBezTo>
                <a:cubicBezTo>
                  <a:pt x="336709" y="393248"/>
                  <a:pt x="334804" y="395153"/>
                  <a:pt x="328136" y="395153"/>
                </a:cubicBezTo>
                <a:cubicBezTo>
                  <a:pt x="311944" y="395153"/>
                  <a:pt x="295751" y="395153"/>
                  <a:pt x="279559" y="395153"/>
                </a:cubicBezTo>
                <a:cubicBezTo>
                  <a:pt x="273844" y="395153"/>
                  <a:pt x="271939" y="393248"/>
                  <a:pt x="271939" y="387533"/>
                </a:cubicBezTo>
                <a:cubicBezTo>
                  <a:pt x="271939" y="374198"/>
                  <a:pt x="271939" y="360863"/>
                  <a:pt x="271939" y="347528"/>
                </a:cubicBezTo>
                <a:cubicBezTo>
                  <a:pt x="271939" y="341813"/>
                  <a:pt x="270034" y="339908"/>
                  <a:pt x="264319" y="339908"/>
                </a:cubicBezTo>
                <a:cubicBezTo>
                  <a:pt x="208121" y="339908"/>
                  <a:pt x="150971" y="339908"/>
                  <a:pt x="94774" y="339908"/>
                </a:cubicBezTo>
                <a:cubicBezTo>
                  <a:pt x="89059" y="339908"/>
                  <a:pt x="87154" y="341813"/>
                  <a:pt x="87154" y="347528"/>
                </a:cubicBezTo>
                <a:cubicBezTo>
                  <a:pt x="87154" y="360863"/>
                  <a:pt x="87154" y="374198"/>
                  <a:pt x="87154" y="387533"/>
                </a:cubicBezTo>
                <a:cubicBezTo>
                  <a:pt x="87154" y="393248"/>
                  <a:pt x="86201" y="395153"/>
                  <a:pt x="80486" y="395153"/>
                </a:cubicBezTo>
                <a:cubicBezTo>
                  <a:pt x="64294" y="395153"/>
                  <a:pt x="47149" y="395153"/>
                  <a:pt x="30956" y="395153"/>
                </a:cubicBezTo>
                <a:cubicBezTo>
                  <a:pt x="25241" y="395153"/>
                  <a:pt x="23336" y="393248"/>
                  <a:pt x="23336" y="387533"/>
                </a:cubicBezTo>
                <a:cubicBezTo>
                  <a:pt x="23336" y="374198"/>
                  <a:pt x="23336" y="360863"/>
                  <a:pt x="23336" y="348480"/>
                </a:cubicBezTo>
                <a:cubicBezTo>
                  <a:pt x="23336" y="342765"/>
                  <a:pt x="22384" y="338955"/>
                  <a:pt x="15716" y="339908"/>
                </a:cubicBezTo>
                <a:cubicBezTo>
                  <a:pt x="7144" y="340860"/>
                  <a:pt x="7144" y="336098"/>
                  <a:pt x="7144" y="329430"/>
                </a:cubicBezTo>
                <a:cubicBezTo>
                  <a:pt x="7144" y="246563"/>
                  <a:pt x="7144" y="163695"/>
                  <a:pt x="7144" y="80828"/>
                </a:cubicBezTo>
                <a:cubicBezTo>
                  <a:pt x="7144" y="57015"/>
                  <a:pt x="17621" y="39870"/>
                  <a:pt x="38576" y="28440"/>
                </a:cubicBezTo>
                <a:cubicBezTo>
                  <a:pt x="62389" y="16058"/>
                  <a:pt x="88106" y="12248"/>
                  <a:pt x="114776" y="10343"/>
                </a:cubicBezTo>
                <a:cubicBezTo>
                  <a:pt x="169069" y="5580"/>
                  <a:pt x="222409" y="5580"/>
                  <a:pt x="275749" y="14153"/>
                </a:cubicBezTo>
                <a:cubicBezTo>
                  <a:pt x="292894" y="17010"/>
                  <a:pt x="309086" y="21773"/>
                  <a:pt x="324326" y="30345"/>
                </a:cubicBezTo>
                <a:cubicBezTo>
                  <a:pt x="343376" y="40823"/>
                  <a:pt x="352901" y="57015"/>
                  <a:pt x="352901" y="78923"/>
                </a:cubicBezTo>
                <a:cubicBezTo>
                  <a:pt x="353854" y="120833"/>
                  <a:pt x="353854" y="161790"/>
                  <a:pt x="353854" y="203700"/>
                </a:cubicBezTo>
                <a:close/>
                <a:moveTo>
                  <a:pt x="98584" y="77018"/>
                </a:moveTo>
                <a:cubicBezTo>
                  <a:pt x="76676" y="77018"/>
                  <a:pt x="55721" y="77018"/>
                  <a:pt x="33814" y="77018"/>
                </a:cubicBezTo>
                <a:cubicBezTo>
                  <a:pt x="28099" y="77018"/>
                  <a:pt x="25241" y="77970"/>
                  <a:pt x="25241" y="84638"/>
                </a:cubicBezTo>
                <a:cubicBezTo>
                  <a:pt x="25241" y="115118"/>
                  <a:pt x="25241" y="144645"/>
                  <a:pt x="25241" y="175125"/>
                </a:cubicBezTo>
                <a:cubicBezTo>
                  <a:pt x="25241" y="181793"/>
                  <a:pt x="27146" y="182745"/>
                  <a:pt x="32861" y="182745"/>
                </a:cubicBezTo>
                <a:cubicBezTo>
                  <a:pt x="75724" y="182745"/>
                  <a:pt x="119539" y="182745"/>
                  <a:pt x="162401" y="182745"/>
                </a:cubicBezTo>
                <a:cubicBezTo>
                  <a:pt x="169069" y="182745"/>
                  <a:pt x="170974" y="180840"/>
                  <a:pt x="170974" y="174173"/>
                </a:cubicBezTo>
                <a:cubicBezTo>
                  <a:pt x="170974" y="144645"/>
                  <a:pt x="170974" y="116070"/>
                  <a:pt x="170974" y="86543"/>
                </a:cubicBezTo>
                <a:cubicBezTo>
                  <a:pt x="170974" y="78923"/>
                  <a:pt x="168116" y="77970"/>
                  <a:pt x="161449" y="77970"/>
                </a:cubicBezTo>
                <a:cubicBezTo>
                  <a:pt x="140494" y="77018"/>
                  <a:pt x="119539" y="77018"/>
                  <a:pt x="98584" y="77018"/>
                </a:cubicBezTo>
                <a:close/>
                <a:moveTo>
                  <a:pt x="263366" y="181793"/>
                </a:moveTo>
                <a:cubicBezTo>
                  <a:pt x="285274" y="181793"/>
                  <a:pt x="306229" y="181793"/>
                  <a:pt x="328136" y="181793"/>
                </a:cubicBezTo>
                <a:cubicBezTo>
                  <a:pt x="333851" y="181793"/>
                  <a:pt x="336709" y="180840"/>
                  <a:pt x="336709" y="174173"/>
                </a:cubicBezTo>
                <a:cubicBezTo>
                  <a:pt x="336709" y="143693"/>
                  <a:pt x="336709" y="114165"/>
                  <a:pt x="336709" y="83685"/>
                </a:cubicBezTo>
                <a:cubicBezTo>
                  <a:pt x="336709" y="77018"/>
                  <a:pt x="334804" y="76065"/>
                  <a:pt x="329089" y="76065"/>
                </a:cubicBezTo>
                <a:cubicBezTo>
                  <a:pt x="286226" y="76065"/>
                  <a:pt x="242411" y="76065"/>
                  <a:pt x="199549" y="76065"/>
                </a:cubicBezTo>
                <a:cubicBezTo>
                  <a:pt x="192881" y="76065"/>
                  <a:pt x="190976" y="77970"/>
                  <a:pt x="190976" y="84638"/>
                </a:cubicBezTo>
                <a:cubicBezTo>
                  <a:pt x="190976" y="114165"/>
                  <a:pt x="190976" y="142740"/>
                  <a:pt x="190976" y="172268"/>
                </a:cubicBezTo>
                <a:cubicBezTo>
                  <a:pt x="190976" y="179888"/>
                  <a:pt x="193834" y="180840"/>
                  <a:pt x="200501" y="180840"/>
                </a:cubicBezTo>
                <a:cubicBezTo>
                  <a:pt x="220504" y="180840"/>
                  <a:pt x="241459" y="181793"/>
                  <a:pt x="263366" y="181793"/>
                </a:cubicBezTo>
                <a:close/>
                <a:moveTo>
                  <a:pt x="179546" y="321810"/>
                </a:moveTo>
                <a:cubicBezTo>
                  <a:pt x="208121" y="321810"/>
                  <a:pt x="235744" y="321810"/>
                  <a:pt x="264319" y="321810"/>
                </a:cubicBezTo>
                <a:cubicBezTo>
                  <a:pt x="269081" y="321810"/>
                  <a:pt x="273844" y="322763"/>
                  <a:pt x="273844" y="315143"/>
                </a:cubicBezTo>
                <a:cubicBezTo>
                  <a:pt x="273844" y="308475"/>
                  <a:pt x="270986" y="307523"/>
                  <a:pt x="265271" y="307523"/>
                </a:cubicBezTo>
                <a:cubicBezTo>
                  <a:pt x="209074" y="307523"/>
                  <a:pt x="152876" y="307523"/>
                  <a:pt x="96679" y="307523"/>
                </a:cubicBezTo>
                <a:cubicBezTo>
                  <a:pt x="91916" y="307523"/>
                  <a:pt x="88106" y="307523"/>
                  <a:pt x="88106" y="314190"/>
                </a:cubicBezTo>
                <a:cubicBezTo>
                  <a:pt x="88106" y="321810"/>
                  <a:pt x="91916" y="320858"/>
                  <a:pt x="96679" y="320858"/>
                </a:cubicBezTo>
                <a:cubicBezTo>
                  <a:pt x="124301" y="321810"/>
                  <a:pt x="151924" y="321810"/>
                  <a:pt x="179546" y="321810"/>
                </a:cubicBezTo>
                <a:close/>
                <a:moveTo>
                  <a:pt x="180499" y="282758"/>
                </a:moveTo>
                <a:cubicBezTo>
                  <a:pt x="152876" y="282758"/>
                  <a:pt x="124301" y="282758"/>
                  <a:pt x="96679" y="282758"/>
                </a:cubicBezTo>
                <a:cubicBezTo>
                  <a:pt x="92869" y="282758"/>
                  <a:pt x="88106" y="280853"/>
                  <a:pt x="88106" y="288473"/>
                </a:cubicBezTo>
                <a:cubicBezTo>
                  <a:pt x="88106" y="296093"/>
                  <a:pt x="91916" y="295140"/>
                  <a:pt x="96679" y="295140"/>
                </a:cubicBezTo>
                <a:cubicBezTo>
                  <a:pt x="152876" y="295140"/>
                  <a:pt x="209074" y="295140"/>
                  <a:pt x="265271" y="295140"/>
                </a:cubicBezTo>
                <a:cubicBezTo>
                  <a:pt x="269081" y="295140"/>
                  <a:pt x="273844" y="296093"/>
                  <a:pt x="273844" y="289425"/>
                </a:cubicBezTo>
                <a:cubicBezTo>
                  <a:pt x="273844" y="281805"/>
                  <a:pt x="270034" y="282758"/>
                  <a:pt x="265271" y="282758"/>
                </a:cubicBezTo>
                <a:cubicBezTo>
                  <a:pt x="236696" y="282758"/>
                  <a:pt x="209074" y="282758"/>
                  <a:pt x="180499" y="282758"/>
                </a:cubicBezTo>
                <a:close/>
                <a:moveTo>
                  <a:pt x="48101" y="278948"/>
                </a:moveTo>
                <a:cubicBezTo>
                  <a:pt x="35719" y="278948"/>
                  <a:pt x="26194" y="287520"/>
                  <a:pt x="26194" y="299903"/>
                </a:cubicBezTo>
                <a:cubicBezTo>
                  <a:pt x="26194" y="312285"/>
                  <a:pt x="34766" y="321810"/>
                  <a:pt x="47149" y="322763"/>
                </a:cubicBezTo>
                <a:cubicBezTo>
                  <a:pt x="59531" y="323715"/>
                  <a:pt x="70009" y="313238"/>
                  <a:pt x="70009" y="300855"/>
                </a:cubicBezTo>
                <a:cubicBezTo>
                  <a:pt x="70009" y="289425"/>
                  <a:pt x="59531" y="279900"/>
                  <a:pt x="48101" y="278948"/>
                </a:cubicBezTo>
                <a:close/>
                <a:moveTo>
                  <a:pt x="335756" y="300855"/>
                </a:moveTo>
                <a:cubicBezTo>
                  <a:pt x="335756" y="288473"/>
                  <a:pt x="326231" y="278948"/>
                  <a:pt x="313849" y="278948"/>
                </a:cubicBezTo>
                <a:cubicBezTo>
                  <a:pt x="301466" y="278948"/>
                  <a:pt x="290989" y="289425"/>
                  <a:pt x="290989" y="301808"/>
                </a:cubicBezTo>
                <a:cubicBezTo>
                  <a:pt x="290989" y="313238"/>
                  <a:pt x="301466" y="323715"/>
                  <a:pt x="313849" y="322763"/>
                </a:cubicBezTo>
                <a:cubicBezTo>
                  <a:pt x="327184" y="322763"/>
                  <a:pt x="335756" y="313238"/>
                  <a:pt x="335756" y="300855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4" name="Freeform: Shape 14">
            <a:extLst>
              <a:ext uri="{FF2B5EF4-FFF2-40B4-BE49-F238E27FC236}">
                <a16:creationId xmlns:a16="http://schemas.microsoft.com/office/drawing/2014/main" id="{41FCE19D-0160-40B0-88A7-A20891ED9FD5}"/>
              </a:ext>
            </a:extLst>
          </p:cNvPr>
          <p:cNvSpPr/>
          <p:nvPr/>
        </p:nvSpPr>
        <p:spPr>
          <a:xfrm flipH="1">
            <a:off x="10160720" y="2500227"/>
            <a:ext cx="407949" cy="599541"/>
          </a:xfrm>
          <a:custGeom>
            <a:avLst/>
            <a:gdLst>
              <a:gd name="connsiteX0" fmla="*/ 233362 w 307657"/>
              <a:gd name="connsiteY0" fmla="*/ 282985 h 452148"/>
              <a:gd name="connsiteX1" fmla="*/ 261937 w 307657"/>
              <a:gd name="connsiteY1" fmla="*/ 311560 h 452148"/>
              <a:gd name="connsiteX2" fmla="*/ 232410 w 307657"/>
              <a:gd name="connsiteY2" fmla="*/ 339182 h 452148"/>
              <a:gd name="connsiteX3" fmla="*/ 204787 w 307657"/>
              <a:gd name="connsiteY3" fmla="*/ 310607 h 452148"/>
              <a:gd name="connsiteX4" fmla="*/ 233362 w 307657"/>
              <a:gd name="connsiteY4" fmla="*/ 282985 h 452148"/>
              <a:gd name="connsiteX5" fmla="*/ 72390 w 307657"/>
              <a:gd name="connsiteY5" fmla="*/ 281080 h 452148"/>
              <a:gd name="connsiteX6" fmla="*/ 100965 w 307657"/>
              <a:gd name="connsiteY6" fmla="*/ 309655 h 452148"/>
              <a:gd name="connsiteX7" fmla="*/ 72390 w 307657"/>
              <a:gd name="connsiteY7" fmla="*/ 337277 h 452148"/>
              <a:gd name="connsiteX8" fmla="*/ 43815 w 307657"/>
              <a:gd name="connsiteY8" fmla="*/ 308702 h 452148"/>
              <a:gd name="connsiteX9" fmla="*/ 72390 w 307657"/>
              <a:gd name="connsiteY9" fmla="*/ 281080 h 452148"/>
              <a:gd name="connsiteX10" fmla="*/ 231457 w 307657"/>
              <a:gd name="connsiteY10" fmla="*/ 93437 h 452148"/>
              <a:gd name="connsiteX11" fmla="*/ 247650 w 307657"/>
              <a:gd name="connsiteY11" fmla="*/ 109630 h 452148"/>
              <a:gd name="connsiteX12" fmla="*/ 247650 w 307657"/>
              <a:gd name="connsiteY12" fmla="*/ 149635 h 452148"/>
              <a:gd name="connsiteX13" fmla="*/ 232410 w 307657"/>
              <a:gd name="connsiteY13" fmla="*/ 164875 h 452148"/>
              <a:gd name="connsiteX14" fmla="*/ 66675 w 307657"/>
              <a:gd name="connsiteY14" fmla="*/ 164875 h 452148"/>
              <a:gd name="connsiteX15" fmla="*/ 51435 w 307657"/>
              <a:gd name="connsiteY15" fmla="*/ 149635 h 452148"/>
              <a:gd name="connsiteX16" fmla="*/ 51435 w 307657"/>
              <a:gd name="connsiteY16" fmla="*/ 110582 h 452148"/>
              <a:gd name="connsiteX17" fmla="*/ 68580 w 307657"/>
              <a:gd name="connsiteY17" fmla="*/ 93437 h 452148"/>
              <a:gd name="connsiteX18" fmla="*/ 149542 w 307657"/>
              <a:gd name="connsiteY18" fmla="*/ 93437 h 452148"/>
              <a:gd name="connsiteX19" fmla="*/ 231457 w 307657"/>
              <a:gd name="connsiteY19" fmla="*/ 93437 h 452148"/>
              <a:gd name="connsiteX20" fmla="*/ 191452 w 307657"/>
              <a:gd name="connsiteY20" fmla="*/ 54385 h 452148"/>
              <a:gd name="connsiteX21" fmla="*/ 200977 w 307657"/>
              <a:gd name="connsiteY21" fmla="*/ 67720 h 452148"/>
              <a:gd name="connsiteX22" fmla="*/ 192405 w 307657"/>
              <a:gd name="connsiteY22" fmla="*/ 80102 h 452148"/>
              <a:gd name="connsiteX23" fmla="*/ 150495 w 307657"/>
              <a:gd name="connsiteY23" fmla="*/ 80102 h 452148"/>
              <a:gd name="connsiteX24" fmla="*/ 108585 w 307657"/>
              <a:gd name="connsiteY24" fmla="*/ 80102 h 452148"/>
              <a:gd name="connsiteX25" fmla="*/ 100012 w 307657"/>
              <a:gd name="connsiteY25" fmla="*/ 67720 h 452148"/>
              <a:gd name="connsiteX26" fmla="*/ 108585 w 307657"/>
              <a:gd name="connsiteY26" fmla="*/ 54385 h 452148"/>
              <a:gd name="connsiteX27" fmla="*/ 191452 w 307657"/>
              <a:gd name="connsiteY27" fmla="*/ 54385 h 452148"/>
              <a:gd name="connsiteX28" fmla="*/ 232410 w 307657"/>
              <a:gd name="connsiteY28" fmla="*/ 38192 h 452148"/>
              <a:gd name="connsiteX29" fmla="*/ 71437 w 307657"/>
              <a:gd name="connsiteY29" fmla="*/ 38192 h 452148"/>
              <a:gd name="connsiteX30" fmla="*/ 15240 w 307657"/>
              <a:gd name="connsiteY30" fmla="*/ 95342 h 452148"/>
              <a:gd name="connsiteX31" fmla="*/ 15240 w 307657"/>
              <a:gd name="connsiteY31" fmla="*/ 312512 h 452148"/>
              <a:gd name="connsiteX32" fmla="*/ 72390 w 307657"/>
              <a:gd name="connsiteY32" fmla="*/ 369662 h 452148"/>
              <a:gd name="connsiteX33" fmla="*/ 92392 w 307657"/>
              <a:gd name="connsiteY33" fmla="*/ 369662 h 452148"/>
              <a:gd name="connsiteX34" fmla="*/ 0 w 307657"/>
              <a:gd name="connsiteY34" fmla="*/ 450625 h 452148"/>
              <a:gd name="connsiteX35" fmla="*/ 58102 w 307657"/>
              <a:gd name="connsiteY35" fmla="*/ 450625 h 452148"/>
              <a:gd name="connsiteX36" fmla="*/ 65722 w 307657"/>
              <a:gd name="connsiteY36" fmla="*/ 445862 h 452148"/>
              <a:gd name="connsiteX37" fmla="*/ 80962 w 307657"/>
              <a:gd name="connsiteY37" fmla="*/ 431575 h 452148"/>
              <a:gd name="connsiteX38" fmla="*/ 161925 w 307657"/>
              <a:gd name="connsiteY38" fmla="*/ 400142 h 452148"/>
              <a:gd name="connsiteX39" fmla="*/ 214312 w 307657"/>
              <a:gd name="connsiteY39" fmla="*/ 421097 h 452148"/>
              <a:gd name="connsiteX40" fmla="*/ 291465 w 307657"/>
              <a:gd name="connsiteY40" fmla="*/ 450625 h 452148"/>
              <a:gd name="connsiteX41" fmla="*/ 307657 w 307657"/>
              <a:gd name="connsiteY41" fmla="*/ 450625 h 452148"/>
              <a:gd name="connsiteX42" fmla="*/ 215265 w 307657"/>
              <a:gd name="connsiteY42" fmla="*/ 369662 h 452148"/>
              <a:gd name="connsiteX43" fmla="*/ 245745 w 307657"/>
              <a:gd name="connsiteY43" fmla="*/ 366805 h 452148"/>
              <a:gd name="connsiteX44" fmla="*/ 289560 w 307657"/>
              <a:gd name="connsiteY44" fmla="*/ 309655 h 452148"/>
              <a:gd name="connsiteX45" fmla="*/ 289560 w 307657"/>
              <a:gd name="connsiteY45" fmla="*/ 97247 h 452148"/>
              <a:gd name="connsiteX46" fmla="*/ 232410 w 307657"/>
              <a:gd name="connsiteY46" fmla="*/ 38192 h 452148"/>
              <a:gd name="connsiteX47" fmla="*/ 169545 w 307657"/>
              <a:gd name="connsiteY47" fmla="*/ 92 h 452148"/>
              <a:gd name="connsiteX48" fmla="*/ 159186 w 307657"/>
              <a:gd name="connsiteY48" fmla="*/ 3426 h 452148"/>
              <a:gd name="connsiteX49" fmla="*/ 154781 w 307657"/>
              <a:gd name="connsiteY49" fmla="*/ 9300 h 452148"/>
              <a:gd name="connsiteX50" fmla="*/ 150376 w 307657"/>
              <a:gd name="connsiteY50" fmla="*/ 3426 h 452148"/>
              <a:gd name="connsiteX51" fmla="*/ 140017 w 307657"/>
              <a:gd name="connsiteY51" fmla="*/ 92 h 452148"/>
              <a:gd name="connsiteX52" fmla="*/ 135213 w 307657"/>
              <a:gd name="connsiteY52" fmla="*/ 4643 h 452148"/>
              <a:gd name="connsiteX53" fmla="*/ 128230 w 307657"/>
              <a:gd name="connsiteY53" fmla="*/ 7713 h 452148"/>
              <a:gd name="connsiteX54" fmla="*/ 125752 w 307657"/>
              <a:gd name="connsiteY54" fmla="*/ 13607 h 452148"/>
              <a:gd name="connsiteX55" fmla="*/ 121920 w 307657"/>
              <a:gd name="connsiteY55" fmla="*/ 17237 h 452148"/>
              <a:gd name="connsiteX56" fmla="*/ 139065 w 307657"/>
              <a:gd name="connsiteY56" fmla="*/ 36287 h 452148"/>
              <a:gd name="connsiteX57" fmla="*/ 154781 w 307657"/>
              <a:gd name="connsiteY57" fmla="*/ 25810 h 452148"/>
              <a:gd name="connsiteX58" fmla="*/ 170497 w 307657"/>
              <a:gd name="connsiteY58" fmla="*/ 36287 h 452148"/>
              <a:gd name="connsiteX59" fmla="*/ 187642 w 307657"/>
              <a:gd name="connsiteY59" fmla="*/ 17237 h 452148"/>
              <a:gd name="connsiteX60" fmla="*/ 183810 w 307657"/>
              <a:gd name="connsiteY60" fmla="*/ 13607 h 452148"/>
              <a:gd name="connsiteX61" fmla="*/ 181332 w 307657"/>
              <a:gd name="connsiteY61" fmla="*/ 7713 h 452148"/>
              <a:gd name="connsiteX62" fmla="*/ 174349 w 307657"/>
              <a:gd name="connsiteY62" fmla="*/ 4643 h 452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307657" h="452148">
                <a:moveTo>
                  <a:pt x="233362" y="282985"/>
                </a:moveTo>
                <a:cubicBezTo>
                  <a:pt x="248602" y="282985"/>
                  <a:pt x="261937" y="296320"/>
                  <a:pt x="261937" y="311560"/>
                </a:cubicBezTo>
                <a:cubicBezTo>
                  <a:pt x="260985" y="326800"/>
                  <a:pt x="248602" y="339182"/>
                  <a:pt x="232410" y="339182"/>
                </a:cubicBezTo>
                <a:cubicBezTo>
                  <a:pt x="217170" y="338230"/>
                  <a:pt x="204787" y="325847"/>
                  <a:pt x="204787" y="310607"/>
                </a:cubicBezTo>
                <a:cubicBezTo>
                  <a:pt x="205740" y="295367"/>
                  <a:pt x="218122" y="282985"/>
                  <a:pt x="233362" y="282985"/>
                </a:cubicBezTo>
                <a:close/>
                <a:moveTo>
                  <a:pt x="72390" y="281080"/>
                </a:moveTo>
                <a:cubicBezTo>
                  <a:pt x="88582" y="281080"/>
                  <a:pt x="100965" y="293462"/>
                  <a:pt x="100965" y="309655"/>
                </a:cubicBezTo>
                <a:cubicBezTo>
                  <a:pt x="100965" y="325847"/>
                  <a:pt x="89535" y="338230"/>
                  <a:pt x="72390" y="337277"/>
                </a:cubicBezTo>
                <a:cubicBezTo>
                  <a:pt x="56197" y="337277"/>
                  <a:pt x="43815" y="323942"/>
                  <a:pt x="43815" y="308702"/>
                </a:cubicBezTo>
                <a:cubicBezTo>
                  <a:pt x="44767" y="294415"/>
                  <a:pt x="57150" y="281080"/>
                  <a:pt x="72390" y="281080"/>
                </a:cubicBezTo>
                <a:close/>
                <a:moveTo>
                  <a:pt x="231457" y="93437"/>
                </a:moveTo>
                <a:cubicBezTo>
                  <a:pt x="243840" y="93437"/>
                  <a:pt x="247650" y="97247"/>
                  <a:pt x="247650" y="109630"/>
                </a:cubicBezTo>
                <a:cubicBezTo>
                  <a:pt x="247650" y="122965"/>
                  <a:pt x="247650" y="136300"/>
                  <a:pt x="247650" y="149635"/>
                </a:cubicBezTo>
                <a:cubicBezTo>
                  <a:pt x="247650" y="160112"/>
                  <a:pt x="242887" y="164875"/>
                  <a:pt x="232410" y="164875"/>
                </a:cubicBezTo>
                <a:cubicBezTo>
                  <a:pt x="177165" y="163922"/>
                  <a:pt x="121920" y="163922"/>
                  <a:pt x="66675" y="164875"/>
                </a:cubicBezTo>
                <a:cubicBezTo>
                  <a:pt x="56197" y="164875"/>
                  <a:pt x="51435" y="160112"/>
                  <a:pt x="51435" y="149635"/>
                </a:cubicBezTo>
                <a:cubicBezTo>
                  <a:pt x="51435" y="136300"/>
                  <a:pt x="51435" y="123917"/>
                  <a:pt x="51435" y="110582"/>
                </a:cubicBezTo>
                <a:cubicBezTo>
                  <a:pt x="51435" y="96295"/>
                  <a:pt x="55245" y="93437"/>
                  <a:pt x="68580" y="93437"/>
                </a:cubicBezTo>
                <a:cubicBezTo>
                  <a:pt x="95250" y="93437"/>
                  <a:pt x="122872" y="93437"/>
                  <a:pt x="149542" y="93437"/>
                </a:cubicBezTo>
                <a:cubicBezTo>
                  <a:pt x="177165" y="93437"/>
                  <a:pt x="203835" y="93437"/>
                  <a:pt x="231457" y="93437"/>
                </a:cubicBezTo>
                <a:close/>
                <a:moveTo>
                  <a:pt x="191452" y="54385"/>
                </a:moveTo>
                <a:cubicBezTo>
                  <a:pt x="201930" y="54385"/>
                  <a:pt x="200025" y="62005"/>
                  <a:pt x="200977" y="67720"/>
                </a:cubicBezTo>
                <a:cubicBezTo>
                  <a:pt x="200977" y="74387"/>
                  <a:pt x="202882" y="80102"/>
                  <a:pt x="192405" y="80102"/>
                </a:cubicBezTo>
                <a:cubicBezTo>
                  <a:pt x="178117" y="80102"/>
                  <a:pt x="164782" y="80102"/>
                  <a:pt x="150495" y="80102"/>
                </a:cubicBezTo>
                <a:cubicBezTo>
                  <a:pt x="136207" y="80102"/>
                  <a:pt x="122872" y="79150"/>
                  <a:pt x="108585" y="80102"/>
                </a:cubicBezTo>
                <a:cubicBezTo>
                  <a:pt x="99060" y="80102"/>
                  <a:pt x="100012" y="74387"/>
                  <a:pt x="100012" y="67720"/>
                </a:cubicBezTo>
                <a:cubicBezTo>
                  <a:pt x="100012" y="62005"/>
                  <a:pt x="97155" y="54385"/>
                  <a:pt x="108585" y="54385"/>
                </a:cubicBezTo>
                <a:cubicBezTo>
                  <a:pt x="136207" y="54385"/>
                  <a:pt x="163830" y="54385"/>
                  <a:pt x="191452" y="54385"/>
                </a:cubicBezTo>
                <a:close/>
                <a:moveTo>
                  <a:pt x="232410" y="38192"/>
                </a:moveTo>
                <a:cubicBezTo>
                  <a:pt x="178117" y="37240"/>
                  <a:pt x="124777" y="37240"/>
                  <a:pt x="71437" y="38192"/>
                </a:cubicBezTo>
                <a:cubicBezTo>
                  <a:pt x="40957" y="38192"/>
                  <a:pt x="15240" y="63910"/>
                  <a:pt x="15240" y="95342"/>
                </a:cubicBezTo>
                <a:cubicBezTo>
                  <a:pt x="14287" y="167732"/>
                  <a:pt x="14287" y="240122"/>
                  <a:pt x="15240" y="312512"/>
                </a:cubicBezTo>
                <a:cubicBezTo>
                  <a:pt x="15240" y="343945"/>
                  <a:pt x="40957" y="368710"/>
                  <a:pt x="72390" y="369662"/>
                </a:cubicBezTo>
                <a:cubicBezTo>
                  <a:pt x="78105" y="369662"/>
                  <a:pt x="83820" y="369662"/>
                  <a:pt x="92392" y="369662"/>
                </a:cubicBezTo>
                <a:cubicBezTo>
                  <a:pt x="60960" y="396332"/>
                  <a:pt x="31432" y="423002"/>
                  <a:pt x="0" y="450625"/>
                </a:cubicBezTo>
                <a:cubicBezTo>
                  <a:pt x="21907" y="450625"/>
                  <a:pt x="40005" y="450625"/>
                  <a:pt x="58102" y="450625"/>
                </a:cubicBezTo>
                <a:cubicBezTo>
                  <a:pt x="60960" y="450625"/>
                  <a:pt x="63817" y="447767"/>
                  <a:pt x="65722" y="445862"/>
                </a:cubicBezTo>
                <a:cubicBezTo>
                  <a:pt x="70485" y="441100"/>
                  <a:pt x="76200" y="437290"/>
                  <a:pt x="80962" y="431575"/>
                </a:cubicBezTo>
                <a:cubicBezTo>
                  <a:pt x="101917" y="404905"/>
                  <a:pt x="128587" y="398237"/>
                  <a:pt x="161925" y="400142"/>
                </a:cubicBezTo>
                <a:cubicBezTo>
                  <a:pt x="182880" y="401095"/>
                  <a:pt x="200977" y="403952"/>
                  <a:pt x="214312" y="421097"/>
                </a:cubicBezTo>
                <a:cubicBezTo>
                  <a:pt x="234315" y="445862"/>
                  <a:pt x="260032" y="456340"/>
                  <a:pt x="291465" y="450625"/>
                </a:cubicBezTo>
                <a:cubicBezTo>
                  <a:pt x="296227" y="449672"/>
                  <a:pt x="300037" y="450625"/>
                  <a:pt x="307657" y="450625"/>
                </a:cubicBezTo>
                <a:cubicBezTo>
                  <a:pt x="275272" y="422050"/>
                  <a:pt x="245745" y="396332"/>
                  <a:pt x="215265" y="369662"/>
                </a:cubicBezTo>
                <a:cubicBezTo>
                  <a:pt x="226695" y="368710"/>
                  <a:pt x="236220" y="369662"/>
                  <a:pt x="245745" y="366805"/>
                </a:cubicBezTo>
                <a:cubicBezTo>
                  <a:pt x="272415" y="359185"/>
                  <a:pt x="289560" y="337277"/>
                  <a:pt x="289560" y="309655"/>
                </a:cubicBezTo>
                <a:cubicBezTo>
                  <a:pt x="289560" y="239170"/>
                  <a:pt x="289560" y="167732"/>
                  <a:pt x="289560" y="97247"/>
                </a:cubicBezTo>
                <a:cubicBezTo>
                  <a:pt x="289560" y="64862"/>
                  <a:pt x="264795" y="39145"/>
                  <a:pt x="232410" y="38192"/>
                </a:cubicBezTo>
                <a:close/>
                <a:moveTo>
                  <a:pt x="169545" y="92"/>
                </a:moveTo>
                <a:cubicBezTo>
                  <a:pt x="165735" y="-384"/>
                  <a:pt x="162163" y="1045"/>
                  <a:pt x="159186" y="3426"/>
                </a:cubicBezTo>
                <a:lnTo>
                  <a:pt x="154781" y="9300"/>
                </a:lnTo>
                <a:lnTo>
                  <a:pt x="150376" y="3426"/>
                </a:lnTo>
                <a:cubicBezTo>
                  <a:pt x="147399" y="1045"/>
                  <a:pt x="143827" y="-384"/>
                  <a:pt x="140017" y="92"/>
                </a:cubicBezTo>
                <a:lnTo>
                  <a:pt x="135213" y="4643"/>
                </a:lnTo>
                <a:lnTo>
                  <a:pt x="128230" y="7713"/>
                </a:lnTo>
                <a:lnTo>
                  <a:pt x="125752" y="13607"/>
                </a:lnTo>
                <a:lnTo>
                  <a:pt x="121920" y="17237"/>
                </a:lnTo>
                <a:cubicBezTo>
                  <a:pt x="120015" y="26762"/>
                  <a:pt x="129540" y="36287"/>
                  <a:pt x="139065" y="36287"/>
                </a:cubicBezTo>
                <a:lnTo>
                  <a:pt x="154781" y="25810"/>
                </a:lnTo>
                <a:lnTo>
                  <a:pt x="170497" y="36287"/>
                </a:lnTo>
                <a:cubicBezTo>
                  <a:pt x="180022" y="36287"/>
                  <a:pt x="189547" y="26762"/>
                  <a:pt x="187642" y="17237"/>
                </a:cubicBezTo>
                <a:lnTo>
                  <a:pt x="183810" y="13607"/>
                </a:lnTo>
                <a:lnTo>
                  <a:pt x="181332" y="7713"/>
                </a:lnTo>
                <a:lnTo>
                  <a:pt x="174349" y="4643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 1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95FB2"/>
      </a:accent1>
      <a:accent2>
        <a:srgbClr val="3293CF"/>
      </a:accent2>
      <a:accent3>
        <a:srgbClr val="3CAFA4"/>
      </a:accent3>
      <a:accent4>
        <a:srgbClr val="F3C040"/>
      </a:accent4>
      <a:accent5>
        <a:srgbClr val="E54E46"/>
      </a:accent5>
      <a:accent6>
        <a:srgbClr val="59595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11156</TotalTime>
  <Words>104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13</cp:revision>
  <dcterms:created xsi:type="dcterms:W3CDTF">2018-02-18T19:39:47Z</dcterms:created>
  <dcterms:modified xsi:type="dcterms:W3CDTF">2023-12-11T20:57:11Z</dcterms:modified>
</cp:coreProperties>
</file>