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6899279F-2F13-4B64-BF2E-67493C0528AF}"/>
              </a:ext>
            </a:extLst>
          </p:cNvPr>
          <p:cNvGrpSpPr/>
          <p:nvPr/>
        </p:nvGrpSpPr>
        <p:grpSpPr>
          <a:xfrm>
            <a:off x="552909" y="1969559"/>
            <a:ext cx="3552956" cy="3883060"/>
            <a:chOff x="6110127" y="1553562"/>
            <a:chExt cx="4542854" cy="4964929"/>
          </a:xfrm>
        </p:grpSpPr>
        <p:grpSp>
          <p:nvGrpSpPr>
            <p:cNvPr id="120" name="그룹 119">
              <a:extLst>
                <a:ext uri="{FF2B5EF4-FFF2-40B4-BE49-F238E27FC236}">
                  <a16:creationId xmlns:a16="http://schemas.microsoft.com/office/drawing/2014/main" id="{90FFCC9F-E79B-4580-964E-18B40D1F1F5D}"/>
                </a:ext>
              </a:extLst>
            </p:cNvPr>
            <p:cNvGrpSpPr/>
            <p:nvPr/>
          </p:nvGrpSpPr>
          <p:grpSpPr>
            <a:xfrm>
              <a:off x="7313348" y="1982974"/>
              <a:ext cx="3339633" cy="3337920"/>
              <a:chOff x="7280365" y="2348193"/>
              <a:chExt cx="3168977" cy="3167352"/>
            </a:xfrm>
          </p:grpSpPr>
          <p:sp>
            <p:nvSpPr>
              <p:cNvPr id="133" name="Freeform: Shape 3">
                <a:extLst>
                  <a:ext uri="{FF2B5EF4-FFF2-40B4-BE49-F238E27FC236}">
                    <a16:creationId xmlns:a16="http://schemas.microsoft.com/office/drawing/2014/main" id="{8EF3F208-E88A-4031-B980-CED6030C1F50}"/>
                  </a:ext>
                </a:extLst>
              </p:cNvPr>
              <p:cNvSpPr/>
              <p:nvPr/>
            </p:nvSpPr>
            <p:spPr>
              <a:xfrm>
                <a:off x="7281177" y="2348193"/>
                <a:ext cx="3167351" cy="3167352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4" name="Freeform: Shape 4">
                <a:extLst>
                  <a:ext uri="{FF2B5EF4-FFF2-40B4-BE49-F238E27FC236}">
                    <a16:creationId xmlns:a16="http://schemas.microsoft.com/office/drawing/2014/main" id="{592944BE-B7D7-4419-90A2-FFA1AC79FD55}"/>
                  </a:ext>
                </a:extLst>
              </p:cNvPr>
              <p:cNvSpPr/>
              <p:nvPr/>
            </p:nvSpPr>
            <p:spPr>
              <a:xfrm>
                <a:off x="7280365" y="2357762"/>
                <a:ext cx="3168977" cy="3100025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121" name="그룹 120">
              <a:extLst>
                <a:ext uri="{FF2B5EF4-FFF2-40B4-BE49-F238E27FC236}">
                  <a16:creationId xmlns:a16="http://schemas.microsoft.com/office/drawing/2014/main" id="{D0E3ED94-5FDE-4671-B32F-297A00F5D4E1}"/>
                </a:ext>
              </a:extLst>
            </p:cNvPr>
            <p:cNvGrpSpPr/>
            <p:nvPr/>
          </p:nvGrpSpPr>
          <p:grpSpPr>
            <a:xfrm>
              <a:off x="7504991" y="1553562"/>
              <a:ext cx="2943855" cy="1040245"/>
              <a:chOff x="7389382" y="1763600"/>
              <a:chExt cx="2943855" cy="1040245"/>
            </a:xfrm>
          </p:grpSpPr>
          <p:sp>
            <p:nvSpPr>
              <p:cNvPr id="131" name="자유형: 도형 130">
                <a:extLst>
                  <a:ext uri="{FF2B5EF4-FFF2-40B4-BE49-F238E27FC236}">
                    <a16:creationId xmlns:a16="http://schemas.microsoft.com/office/drawing/2014/main" id="{12EE631E-2E43-4364-B40B-FC3BE1F20A38}"/>
                  </a:ext>
                </a:extLst>
              </p:cNvPr>
              <p:cNvSpPr/>
              <p:nvPr/>
            </p:nvSpPr>
            <p:spPr>
              <a:xfrm>
                <a:off x="7389382" y="1763600"/>
                <a:ext cx="2943855" cy="478089"/>
              </a:xfrm>
              <a:custGeom>
                <a:avLst/>
                <a:gdLst>
                  <a:gd name="connsiteX0" fmla="*/ 40989 w 4186687"/>
                  <a:gd name="connsiteY0" fmla="*/ 590150 h 679928"/>
                  <a:gd name="connsiteX1" fmla="*/ 89 w 4186687"/>
                  <a:gd name="connsiteY1" fmla="*/ 548754 h 679928"/>
                  <a:gd name="connsiteX2" fmla="*/ 12235 w 4186687"/>
                  <a:gd name="connsiteY2" fmla="*/ 41840 h 679928"/>
                  <a:gd name="connsiteX3" fmla="*/ 60984 w 4186687"/>
                  <a:gd name="connsiteY3" fmla="*/ 114 h 679928"/>
                  <a:gd name="connsiteX4" fmla="*/ 4125713 w 4186687"/>
                  <a:gd name="connsiteY4" fmla="*/ 87285 h 679928"/>
                  <a:gd name="connsiteX5" fmla="*/ 4186195 w 4186687"/>
                  <a:gd name="connsiteY5" fmla="*/ 151155 h 679928"/>
                  <a:gd name="connsiteX6" fmla="*/ 4174214 w 4186687"/>
                  <a:gd name="connsiteY6" fmla="*/ 641544 h 679928"/>
                  <a:gd name="connsiteX7" fmla="*/ 4134554 w 4186687"/>
                  <a:gd name="connsiteY7" fmla="*/ 679882 h 679928"/>
                  <a:gd name="connsiteX8" fmla="*/ 40989 w 4186687"/>
                  <a:gd name="connsiteY8" fmla="*/ 590150 h 679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86687" h="679928">
                    <a:moveTo>
                      <a:pt x="40989" y="590150"/>
                    </a:moveTo>
                    <a:cubicBezTo>
                      <a:pt x="8930" y="589654"/>
                      <a:pt x="-1068" y="581805"/>
                      <a:pt x="89" y="548754"/>
                    </a:cubicBezTo>
                    <a:cubicBezTo>
                      <a:pt x="5872" y="379865"/>
                      <a:pt x="10830" y="210812"/>
                      <a:pt x="12235" y="41840"/>
                    </a:cubicBezTo>
                    <a:cubicBezTo>
                      <a:pt x="12565" y="1105"/>
                      <a:pt x="29338" y="-630"/>
                      <a:pt x="60984" y="114"/>
                    </a:cubicBezTo>
                    <a:cubicBezTo>
                      <a:pt x="458500" y="9451"/>
                      <a:pt x="3875354" y="81666"/>
                      <a:pt x="4125713" y="87285"/>
                    </a:cubicBezTo>
                    <a:cubicBezTo>
                      <a:pt x="4188509" y="88690"/>
                      <a:pt x="4187930" y="88937"/>
                      <a:pt x="4186195" y="151155"/>
                    </a:cubicBezTo>
                    <a:cubicBezTo>
                      <a:pt x="4181651" y="314590"/>
                      <a:pt x="4176776" y="478108"/>
                      <a:pt x="4174214" y="641544"/>
                    </a:cubicBezTo>
                    <a:cubicBezTo>
                      <a:pt x="4173719" y="672528"/>
                      <a:pt x="4165291" y="680626"/>
                      <a:pt x="4134554" y="679882"/>
                    </a:cubicBezTo>
                    <a:cubicBezTo>
                      <a:pt x="3877255" y="673190"/>
                      <a:pt x="301014" y="594364"/>
                      <a:pt x="40989" y="590150"/>
                    </a:cubicBezTo>
                    <a:close/>
                  </a:path>
                </a:pathLst>
              </a:custGeom>
              <a:solidFill>
                <a:srgbClr val="474343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32" name="자유형: 도형 131">
                <a:extLst>
                  <a:ext uri="{FF2B5EF4-FFF2-40B4-BE49-F238E27FC236}">
                    <a16:creationId xmlns:a16="http://schemas.microsoft.com/office/drawing/2014/main" id="{DC23BC71-64ED-456F-8966-7B29B375AF53}"/>
                  </a:ext>
                </a:extLst>
              </p:cNvPr>
              <p:cNvSpPr/>
              <p:nvPr/>
            </p:nvSpPr>
            <p:spPr>
              <a:xfrm>
                <a:off x="7951352" y="2175695"/>
                <a:ext cx="1832403" cy="628150"/>
              </a:xfrm>
              <a:custGeom>
                <a:avLst/>
                <a:gdLst>
                  <a:gd name="connsiteX0" fmla="*/ 61173 w 2606003"/>
                  <a:gd name="connsiteY0" fmla="*/ 2337 h 893342"/>
                  <a:gd name="connsiteX1" fmla="*/ 2563599 w 2606003"/>
                  <a:gd name="connsiteY1" fmla="*/ 51912 h 893342"/>
                  <a:gd name="connsiteX2" fmla="*/ 2548975 w 2606003"/>
                  <a:gd name="connsiteY2" fmla="*/ 676238 h 893342"/>
                  <a:gd name="connsiteX3" fmla="*/ 2564343 w 2606003"/>
                  <a:gd name="connsiteY3" fmla="*/ 722261 h 893342"/>
                  <a:gd name="connsiteX4" fmla="*/ 2581199 w 2606003"/>
                  <a:gd name="connsiteY4" fmla="*/ 833890 h 893342"/>
                  <a:gd name="connsiteX5" fmla="*/ 2351910 w 2606003"/>
                  <a:gd name="connsiteY5" fmla="*/ 876360 h 893342"/>
                  <a:gd name="connsiteX6" fmla="*/ 1700566 w 2606003"/>
                  <a:gd name="connsiteY6" fmla="*/ 893050 h 893342"/>
                  <a:gd name="connsiteX7" fmla="*/ 1264050 w 2606003"/>
                  <a:gd name="connsiteY7" fmla="*/ 885118 h 893342"/>
                  <a:gd name="connsiteX8" fmla="*/ 355571 w 2606003"/>
                  <a:gd name="connsiteY8" fmla="*/ 834633 h 893342"/>
                  <a:gd name="connsiteX9" fmla="*/ 70840 w 2606003"/>
                  <a:gd name="connsiteY9" fmla="*/ 799765 h 893342"/>
                  <a:gd name="connsiteX10" fmla="*/ 17050 w 2606003"/>
                  <a:gd name="connsiteY10" fmla="*/ 761261 h 893342"/>
                  <a:gd name="connsiteX11" fmla="*/ 33245 w 2606003"/>
                  <a:gd name="connsiteY11" fmla="*/ 662275 h 893342"/>
                  <a:gd name="connsiteX12" fmla="*/ 47374 w 2606003"/>
                  <a:gd name="connsiteY12" fmla="*/ 618152 h 893342"/>
                  <a:gd name="connsiteX13" fmla="*/ 61173 w 2606003"/>
                  <a:gd name="connsiteY13" fmla="*/ 2337 h 893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6003" h="893342">
                    <a:moveTo>
                      <a:pt x="61173" y="2337"/>
                    </a:moveTo>
                    <a:cubicBezTo>
                      <a:pt x="83647" y="-12701"/>
                      <a:pt x="2486757" y="49682"/>
                      <a:pt x="2563599" y="51912"/>
                    </a:cubicBezTo>
                    <a:cubicBezTo>
                      <a:pt x="2558642" y="260049"/>
                      <a:pt x="2553602" y="468102"/>
                      <a:pt x="2548975" y="676238"/>
                    </a:cubicBezTo>
                    <a:cubicBezTo>
                      <a:pt x="2548644" y="692599"/>
                      <a:pt x="2543191" y="708711"/>
                      <a:pt x="2564343" y="722261"/>
                    </a:cubicBezTo>
                    <a:cubicBezTo>
                      <a:pt x="2615076" y="754734"/>
                      <a:pt x="2617968" y="784810"/>
                      <a:pt x="2581199" y="833890"/>
                    </a:cubicBezTo>
                    <a:cubicBezTo>
                      <a:pt x="2508735" y="869419"/>
                      <a:pt x="2429497" y="870493"/>
                      <a:pt x="2351910" y="876360"/>
                    </a:cubicBezTo>
                    <a:cubicBezTo>
                      <a:pt x="2135098" y="892555"/>
                      <a:pt x="1917873" y="894207"/>
                      <a:pt x="1700566" y="893050"/>
                    </a:cubicBezTo>
                    <a:cubicBezTo>
                      <a:pt x="1690981" y="892968"/>
                      <a:pt x="1399970" y="888671"/>
                      <a:pt x="1264050" y="885118"/>
                    </a:cubicBezTo>
                    <a:cubicBezTo>
                      <a:pt x="960728" y="877269"/>
                      <a:pt x="657819" y="862065"/>
                      <a:pt x="355571" y="834633"/>
                    </a:cubicBezTo>
                    <a:cubicBezTo>
                      <a:pt x="331031" y="832403"/>
                      <a:pt x="129505" y="817612"/>
                      <a:pt x="70840" y="799765"/>
                    </a:cubicBezTo>
                    <a:cubicBezTo>
                      <a:pt x="49027" y="793155"/>
                      <a:pt x="25644" y="787123"/>
                      <a:pt x="17050" y="761261"/>
                    </a:cubicBezTo>
                    <a:cubicBezTo>
                      <a:pt x="-8564" y="714742"/>
                      <a:pt x="-6994" y="696234"/>
                      <a:pt x="33245" y="662275"/>
                    </a:cubicBezTo>
                    <a:cubicBezTo>
                      <a:pt x="49357" y="648724"/>
                      <a:pt x="46961" y="633603"/>
                      <a:pt x="47374" y="618152"/>
                    </a:cubicBezTo>
                    <a:cubicBezTo>
                      <a:pt x="52332" y="412825"/>
                      <a:pt x="56629" y="207581"/>
                      <a:pt x="61173" y="2337"/>
                    </a:cubicBezTo>
                    <a:close/>
                  </a:path>
                </a:pathLst>
              </a:custGeom>
              <a:solidFill>
                <a:srgbClr val="000000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22" name="그룹 121">
              <a:extLst>
                <a:ext uri="{FF2B5EF4-FFF2-40B4-BE49-F238E27FC236}">
                  <a16:creationId xmlns:a16="http://schemas.microsoft.com/office/drawing/2014/main" id="{FF2BCF01-C47B-4948-B2DC-26E58ABFE0AC}"/>
                </a:ext>
              </a:extLst>
            </p:cNvPr>
            <p:cNvGrpSpPr/>
            <p:nvPr/>
          </p:nvGrpSpPr>
          <p:grpSpPr>
            <a:xfrm flipH="1">
              <a:off x="6110127" y="3895561"/>
              <a:ext cx="4542854" cy="2622930"/>
              <a:chOff x="7422723" y="4330492"/>
              <a:chExt cx="3910228" cy="2257668"/>
            </a:xfrm>
          </p:grpSpPr>
          <p:sp>
            <p:nvSpPr>
              <p:cNvPr id="123" name="자유형: 도형 122">
                <a:extLst>
                  <a:ext uri="{FF2B5EF4-FFF2-40B4-BE49-F238E27FC236}">
                    <a16:creationId xmlns:a16="http://schemas.microsoft.com/office/drawing/2014/main" id="{53DAACEA-6358-44F6-97E2-481F4135E4E2}"/>
                  </a:ext>
                </a:extLst>
              </p:cNvPr>
              <p:cNvSpPr/>
              <p:nvPr/>
            </p:nvSpPr>
            <p:spPr>
              <a:xfrm>
                <a:off x="10676438" y="4771152"/>
                <a:ext cx="656513" cy="947007"/>
              </a:xfrm>
              <a:custGeom>
                <a:avLst/>
                <a:gdLst>
                  <a:gd name="connsiteX0" fmla="*/ 933680 w 933679"/>
                  <a:gd name="connsiteY0" fmla="*/ 673406 h 1346812"/>
                  <a:gd name="connsiteX1" fmla="*/ 466840 w 933679"/>
                  <a:gd name="connsiteY1" fmla="*/ 1346812 h 1346812"/>
                  <a:gd name="connsiteX2" fmla="*/ 0 w 933679"/>
                  <a:gd name="connsiteY2" fmla="*/ 673406 h 1346812"/>
                  <a:gd name="connsiteX3" fmla="*/ 466840 w 933679"/>
                  <a:gd name="connsiteY3" fmla="*/ 0 h 1346812"/>
                  <a:gd name="connsiteX4" fmla="*/ 933680 w 933679"/>
                  <a:gd name="connsiteY4" fmla="*/ 673406 h 1346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679" h="1346812">
                    <a:moveTo>
                      <a:pt x="933680" y="673406"/>
                    </a:moveTo>
                    <a:cubicBezTo>
                      <a:pt x="933680" y="1045318"/>
                      <a:pt x="724669" y="1346812"/>
                      <a:pt x="466840" y="1346812"/>
                    </a:cubicBezTo>
                    <a:cubicBezTo>
                      <a:pt x="209011" y="1346812"/>
                      <a:pt x="0" y="1045318"/>
                      <a:pt x="0" y="673406"/>
                    </a:cubicBezTo>
                    <a:cubicBezTo>
                      <a:pt x="0" y="301494"/>
                      <a:pt x="209011" y="0"/>
                      <a:pt x="466840" y="0"/>
                    </a:cubicBezTo>
                    <a:cubicBezTo>
                      <a:pt x="724669" y="0"/>
                      <a:pt x="933680" y="301494"/>
                      <a:pt x="933680" y="67340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4" name="자유형: 도형 123">
                <a:extLst>
                  <a:ext uri="{FF2B5EF4-FFF2-40B4-BE49-F238E27FC236}">
                    <a16:creationId xmlns:a16="http://schemas.microsoft.com/office/drawing/2014/main" id="{810F2B71-1D5F-4DB2-A96A-2272B56EBC7B}"/>
                  </a:ext>
                </a:extLst>
              </p:cNvPr>
              <p:cNvSpPr/>
              <p:nvPr/>
            </p:nvSpPr>
            <p:spPr>
              <a:xfrm>
                <a:off x="10972683" y="5049965"/>
                <a:ext cx="63966" cy="255691"/>
              </a:xfrm>
              <a:custGeom>
                <a:avLst/>
                <a:gdLst>
                  <a:gd name="connsiteX0" fmla="*/ 67175 w 90971"/>
                  <a:gd name="connsiteY0" fmla="*/ 363639 h 363639"/>
                  <a:gd name="connsiteX1" fmla="*/ 23796 w 90971"/>
                  <a:gd name="connsiteY1" fmla="*/ 363639 h 363639"/>
                  <a:gd name="connsiteX2" fmla="*/ 0 w 90971"/>
                  <a:gd name="connsiteY2" fmla="*/ 339843 h 363639"/>
                  <a:gd name="connsiteX3" fmla="*/ 0 w 90971"/>
                  <a:gd name="connsiteY3" fmla="*/ 23796 h 363639"/>
                  <a:gd name="connsiteX4" fmla="*/ 23796 w 90971"/>
                  <a:gd name="connsiteY4" fmla="*/ 0 h 363639"/>
                  <a:gd name="connsiteX5" fmla="*/ 67175 w 90971"/>
                  <a:gd name="connsiteY5" fmla="*/ 0 h 363639"/>
                  <a:gd name="connsiteX6" fmla="*/ 90972 w 90971"/>
                  <a:gd name="connsiteY6" fmla="*/ 23796 h 363639"/>
                  <a:gd name="connsiteX7" fmla="*/ 90972 w 90971"/>
                  <a:gd name="connsiteY7" fmla="*/ 339843 h 363639"/>
                  <a:gd name="connsiteX8" fmla="*/ 67175 w 90971"/>
                  <a:gd name="connsiteY8" fmla="*/ 363639 h 36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971" h="363639">
                    <a:moveTo>
                      <a:pt x="67175" y="363639"/>
                    </a:moveTo>
                    <a:lnTo>
                      <a:pt x="23796" y="363639"/>
                    </a:lnTo>
                    <a:cubicBezTo>
                      <a:pt x="10659" y="363639"/>
                      <a:pt x="0" y="352981"/>
                      <a:pt x="0" y="339843"/>
                    </a:cubicBezTo>
                    <a:lnTo>
                      <a:pt x="0" y="23796"/>
                    </a:lnTo>
                    <a:cubicBezTo>
                      <a:pt x="0" y="10659"/>
                      <a:pt x="10659" y="0"/>
                      <a:pt x="23796" y="0"/>
                    </a:cubicBezTo>
                    <a:lnTo>
                      <a:pt x="67175" y="0"/>
                    </a:lnTo>
                    <a:cubicBezTo>
                      <a:pt x="80313" y="0"/>
                      <a:pt x="90972" y="10659"/>
                      <a:pt x="90972" y="23796"/>
                    </a:cubicBezTo>
                    <a:lnTo>
                      <a:pt x="90972" y="339843"/>
                    </a:lnTo>
                    <a:cubicBezTo>
                      <a:pt x="90972" y="353063"/>
                      <a:pt x="80313" y="363639"/>
                      <a:pt x="67175" y="363639"/>
                    </a:cubicBezTo>
                    <a:close/>
                  </a:path>
                </a:pathLst>
              </a:custGeom>
              <a:solidFill>
                <a:srgbClr val="010101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5" name="자유형: 도형 124">
                <a:extLst>
                  <a:ext uri="{FF2B5EF4-FFF2-40B4-BE49-F238E27FC236}">
                    <a16:creationId xmlns:a16="http://schemas.microsoft.com/office/drawing/2014/main" id="{8582A80E-8124-4259-A2E8-B90857BEB307}"/>
                  </a:ext>
                </a:extLst>
              </p:cNvPr>
              <p:cNvSpPr/>
              <p:nvPr/>
            </p:nvSpPr>
            <p:spPr>
              <a:xfrm>
                <a:off x="10672712" y="5025797"/>
                <a:ext cx="200041" cy="546765"/>
              </a:xfrm>
              <a:custGeom>
                <a:avLst/>
                <a:gdLst>
                  <a:gd name="connsiteX0" fmla="*/ 55287 w 284493"/>
                  <a:gd name="connsiteY0" fmla="*/ 0 h 777597"/>
                  <a:gd name="connsiteX1" fmla="*/ 284493 w 284493"/>
                  <a:gd name="connsiteY1" fmla="*/ 0 h 777597"/>
                  <a:gd name="connsiteX2" fmla="*/ 142458 w 284493"/>
                  <a:gd name="connsiteY2" fmla="*/ 160956 h 777597"/>
                  <a:gd name="connsiteX3" fmla="*/ 68177 w 284493"/>
                  <a:gd name="connsiteY3" fmla="*/ 516581 h 777597"/>
                  <a:gd name="connsiteX4" fmla="*/ 137005 w 284493"/>
                  <a:gd name="connsiteY4" fmla="*/ 777598 h 777597"/>
                  <a:gd name="connsiteX5" fmla="*/ 31573 w 284493"/>
                  <a:gd name="connsiteY5" fmla="*/ 552358 h 777597"/>
                  <a:gd name="connsiteX6" fmla="*/ 176 w 284493"/>
                  <a:gd name="connsiteY6" fmla="*/ 317451 h 777597"/>
                  <a:gd name="connsiteX7" fmla="*/ 55287 w 284493"/>
                  <a:gd name="connsiteY7" fmla="*/ 0 h 777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4493" h="777597">
                    <a:moveTo>
                      <a:pt x="55287" y="0"/>
                    </a:moveTo>
                    <a:cubicBezTo>
                      <a:pt x="130064" y="0"/>
                      <a:pt x="204841" y="0"/>
                      <a:pt x="284493" y="0"/>
                    </a:cubicBezTo>
                    <a:cubicBezTo>
                      <a:pt x="241610" y="63705"/>
                      <a:pt x="186911" y="107827"/>
                      <a:pt x="142458" y="160956"/>
                    </a:cubicBezTo>
                    <a:cubicBezTo>
                      <a:pt x="53965" y="266884"/>
                      <a:pt x="43719" y="386857"/>
                      <a:pt x="68177" y="516581"/>
                    </a:cubicBezTo>
                    <a:cubicBezTo>
                      <a:pt x="84950" y="605405"/>
                      <a:pt x="116679" y="689931"/>
                      <a:pt x="137005" y="777598"/>
                    </a:cubicBezTo>
                    <a:cubicBezTo>
                      <a:pt x="79744" y="712902"/>
                      <a:pt x="56774" y="631845"/>
                      <a:pt x="31573" y="552358"/>
                    </a:cubicBezTo>
                    <a:cubicBezTo>
                      <a:pt x="7446" y="476177"/>
                      <a:pt x="-1394" y="395863"/>
                      <a:pt x="176" y="317451"/>
                    </a:cubicBezTo>
                    <a:cubicBezTo>
                      <a:pt x="2158" y="209872"/>
                      <a:pt x="11247" y="101300"/>
                      <a:pt x="55287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  <a:alpha val="40000"/>
                </a:schemeClr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6" name="자유형: 도형 125">
                <a:extLst>
                  <a:ext uri="{FF2B5EF4-FFF2-40B4-BE49-F238E27FC236}">
                    <a16:creationId xmlns:a16="http://schemas.microsoft.com/office/drawing/2014/main" id="{D509E12A-4864-4C8D-BFAB-C48E8543410A}"/>
                  </a:ext>
                </a:extLst>
              </p:cNvPr>
              <p:cNvSpPr/>
              <p:nvPr/>
            </p:nvSpPr>
            <p:spPr>
              <a:xfrm>
                <a:off x="10721697" y="4782015"/>
                <a:ext cx="221537" cy="221614"/>
              </a:xfrm>
              <a:custGeom>
                <a:avLst/>
                <a:gdLst>
                  <a:gd name="connsiteX0" fmla="*/ 314642 w 315065"/>
                  <a:gd name="connsiteY0" fmla="*/ 0 h 315176"/>
                  <a:gd name="connsiteX1" fmla="*/ 272750 w 315065"/>
                  <a:gd name="connsiteY1" fmla="*/ 264405 h 315176"/>
                  <a:gd name="connsiteX2" fmla="*/ 200865 w 315065"/>
                  <a:gd name="connsiteY2" fmla="*/ 314890 h 315176"/>
                  <a:gd name="connsiteX3" fmla="*/ 0 w 315065"/>
                  <a:gd name="connsiteY3" fmla="*/ 312080 h 315176"/>
                  <a:gd name="connsiteX4" fmla="*/ 314642 w 315065"/>
                  <a:gd name="connsiteY4" fmla="*/ 0 h 31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065" h="315176">
                    <a:moveTo>
                      <a:pt x="314642" y="0"/>
                    </a:moveTo>
                    <a:cubicBezTo>
                      <a:pt x="317616" y="90807"/>
                      <a:pt x="305057" y="179134"/>
                      <a:pt x="272750" y="264405"/>
                    </a:cubicBezTo>
                    <a:cubicBezTo>
                      <a:pt x="260191" y="297455"/>
                      <a:pt x="242757" y="317864"/>
                      <a:pt x="200865" y="314890"/>
                    </a:cubicBezTo>
                    <a:cubicBezTo>
                      <a:pt x="134185" y="310180"/>
                      <a:pt x="67010" y="312659"/>
                      <a:pt x="0" y="312080"/>
                    </a:cubicBezTo>
                    <a:cubicBezTo>
                      <a:pt x="61887" y="164757"/>
                      <a:pt x="149058" y="42883"/>
                      <a:pt x="314642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  <a:alpha val="40000"/>
                </a:schemeClr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7" name="자유형: 도형 126">
                <a:extLst>
                  <a:ext uri="{FF2B5EF4-FFF2-40B4-BE49-F238E27FC236}">
                    <a16:creationId xmlns:a16="http://schemas.microsoft.com/office/drawing/2014/main" id="{7F8F060A-4EF5-4A7E-B36D-943A79979EA3}"/>
                  </a:ext>
                </a:extLst>
              </p:cNvPr>
              <p:cNvSpPr/>
              <p:nvPr/>
            </p:nvSpPr>
            <p:spPr>
              <a:xfrm>
                <a:off x="10969839" y="4723395"/>
                <a:ext cx="62439" cy="264407"/>
              </a:xfrm>
              <a:custGeom>
                <a:avLst/>
                <a:gdLst>
                  <a:gd name="connsiteX0" fmla="*/ 82951 w 88800"/>
                  <a:gd name="connsiteY0" fmla="*/ 67340 h 376033"/>
                  <a:gd name="connsiteX1" fmla="*/ 57750 w 88800"/>
                  <a:gd name="connsiteY1" fmla="*/ 97086 h 376033"/>
                  <a:gd name="connsiteX2" fmla="*/ 57667 w 88800"/>
                  <a:gd name="connsiteY2" fmla="*/ 347857 h 376033"/>
                  <a:gd name="connsiteX3" fmla="*/ 46017 w 88800"/>
                  <a:gd name="connsiteY3" fmla="*/ 376033 h 376033"/>
                  <a:gd name="connsiteX4" fmla="*/ 37589 w 88800"/>
                  <a:gd name="connsiteY4" fmla="*/ 348766 h 376033"/>
                  <a:gd name="connsiteX5" fmla="*/ 36763 w 88800"/>
                  <a:gd name="connsiteY5" fmla="*/ 97995 h 376033"/>
                  <a:gd name="connsiteX6" fmla="*/ 18090 w 88800"/>
                  <a:gd name="connsiteY6" fmla="*/ 69737 h 376033"/>
                  <a:gd name="connsiteX7" fmla="*/ 20568 w 88800"/>
                  <a:gd name="connsiteY7" fmla="*/ 1570 h 376033"/>
                  <a:gd name="connsiteX8" fmla="*/ 63286 w 88800"/>
                  <a:gd name="connsiteY8" fmla="*/ 0 h 376033"/>
                  <a:gd name="connsiteX9" fmla="*/ 82951 w 88800"/>
                  <a:gd name="connsiteY9" fmla="*/ 67340 h 376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800" h="376033">
                    <a:moveTo>
                      <a:pt x="82951" y="67340"/>
                    </a:moveTo>
                    <a:cubicBezTo>
                      <a:pt x="61964" y="76181"/>
                      <a:pt x="57667" y="78743"/>
                      <a:pt x="57750" y="97086"/>
                    </a:cubicBezTo>
                    <a:cubicBezTo>
                      <a:pt x="58329" y="180704"/>
                      <a:pt x="58246" y="264322"/>
                      <a:pt x="57667" y="347857"/>
                    </a:cubicBezTo>
                    <a:cubicBezTo>
                      <a:pt x="57585" y="358268"/>
                      <a:pt x="61964" y="373637"/>
                      <a:pt x="46017" y="376033"/>
                    </a:cubicBezTo>
                    <a:cubicBezTo>
                      <a:pt x="28914" y="373637"/>
                      <a:pt x="37672" y="358351"/>
                      <a:pt x="37589" y="348766"/>
                    </a:cubicBezTo>
                    <a:cubicBezTo>
                      <a:pt x="37011" y="265148"/>
                      <a:pt x="37589" y="181530"/>
                      <a:pt x="36763" y="97995"/>
                    </a:cubicBezTo>
                    <a:cubicBezTo>
                      <a:pt x="36681" y="86510"/>
                      <a:pt x="37094" y="76181"/>
                      <a:pt x="18090" y="69737"/>
                    </a:cubicBezTo>
                    <a:cubicBezTo>
                      <a:pt x="-7029" y="50319"/>
                      <a:pt x="-5790" y="16360"/>
                      <a:pt x="20568" y="1570"/>
                    </a:cubicBezTo>
                    <a:cubicBezTo>
                      <a:pt x="34780" y="1074"/>
                      <a:pt x="49075" y="578"/>
                      <a:pt x="63286" y="0"/>
                    </a:cubicBezTo>
                    <a:cubicBezTo>
                      <a:pt x="101129" y="13385"/>
                      <a:pt x="86752" y="59656"/>
                      <a:pt x="82951" y="67340"/>
                    </a:cubicBezTo>
                    <a:close/>
                  </a:path>
                </a:pathLst>
              </a:custGeom>
              <a:solidFill>
                <a:srgbClr val="151616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8" name="자유형: 도형 127">
                <a:extLst>
                  <a:ext uri="{FF2B5EF4-FFF2-40B4-BE49-F238E27FC236}">
                    <a16:creationId xmlns:a16="http://schemas.microsoft.com/office/drawing/2014/main" id="{986BE14E-656E-4D9E-BC82-19CB898BAF17}"/>
                  </a:ext>
                </a:extLst>
              </p:cNvPr>
              <p:cNvSpPr/>
              <p:nvPr/>
            </p:nvSpPr>
            <p:spPr>
              <a:xfrm>
                <a:off x="10715945" y="5014421"/>
                <a:ext cx="576164" cy="5334"/>
              </a:xfrm>
              <a:custGeom>
                <a:avLst/>
                <a:gdLst>
                  <a:gd name="connsiteX0" fmla="*/ 819242 w 819408"/>
                  <a:gd name="connsiteY0" fmla="*/ 7586 h 7585"/>
                  <a:gd name="connsiteX1" fmla="*/ 0 w 819408"/>
                  <a:gd name="connsiteY1" fmla="*/ 7503 h 7585"/>
                  <a:gd name="connsiteX2" fmla="*/ 1653 w 819408"/>
                  <a:gd name="connsiteY2" fmla="*/ 1058 h 7585"/>
                  <a:gd name="connsiteX3" fmla="*/ 814945 w 819408"/>
                  <a:gd name="connsiteY3" fmla="*/ 66 h 7585"/>
                  <a:gd name="connsiteX4" fmla="*/ 819242 w 819408"/>
                  <a:gd name="connsiteY4" fmla="*/ 7586 h 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408" h="7585">
                    <a:moveTo>
                      <a:pt x="819242" y="7586"/>
                    </a:moveTo>
                    <a:cubicBezTo>
                      <a:pt x="546161" y="7586"/>
                      <a:pt x="273081" y="7503"/>
                      <a:pt x="0" y="7503"/>
                    </a:cubicBezTo>
                    <a:cubicBezTo>
                      <a:pt x="1653" y="1058"/>
                      <a:pt x="-1570" y="10312"/>
                      <a:pt x="1653" y="1058"/>
                    </a:cubicBezTo>
                    <a:cubicBezTo>
                      <a:pt x="255151" y="728"/>
                      <a:pt x="561447" y="-264"/>
                      <a:pt x="814945" y="66"/>
                    </a:cubicBezTo>
                    <a:cubicBezTo>
                      <a:pt x="819655" y="9321"/>
                      <a:pt x="819655" y="1058"/>
                      <a:pt x="819242" y="7586"/>
                    </a:cubicBezTo>
                    <a:close/>
                  </a:path>
                </a:pathLst>
              </a:custGeom>
              <a:solidFill>
                <a:srgbClr val="151515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9" name="자유형: 도형 128">
                <a:extLst>
                  <a:ext uri="{FF2B5EF4-FFF2-40B4-BE49-F238E27FC236}">
                    <a16:creationId xmlns:a16="http://schemas.microsoft.com/office/drawing/2014/main" id="{2FC04A43-461C-455D-8DC4-E1DF273CEFD8}"/>
                  </a:ext>
                </a:extLst>
              </p:cNvPr>
              <p:cNvSpPr/>
              <p:nvPr/>
            </p:nvSpPr>
            <p:spPr>
              <a:xfrm>
                <a:off x="7422723" y="4330492"/>
                <a:ext cx="3591631" cy="2257668"/>
              </a:xfrm>
              <a:custGeom>
                <a:avLst/>
                <a:gdLst>
                  <a:gd name="connsiteX0" fmla="*/ 5089246 w 5107940"/>
                  <a:gd name="connsiteY0" fmla="*/ 329157 h 3210806"/>
                  <a:gd name="connsiteX1" fmla="*/ 4955722 w 5107940"/>
                  <a:gd name="connsiteY1" fmla="*/ 71693 h 3210806"/>
                  <a:gd name="connsiteX2" fmla="*/ 4446578 w 5107940"/>
                  <a:gd name="connsiteY2" fmla="*/ 110362 h 3210806"/>
                  <a:gd name="connsiteX3" fmla="*/ 4309087 w 5107940"/>
                  <a:gd name="connsiteY3" fmla="*/ 567700 h 3210806"/>
                  <a:gd name="connsiteX4" fmla="*/ 4400720 w 5107940"/>
                  <a:gd name="connsiteY4" fmla="*/ 998019 h 3210806"/>
                  <a:gd name="connsiteX5" fmla="*/ 4581093 w 5107940"/>
                  <a:gd name="connsiteY5" fmla="*/ 1900135 h 3210806"/>
                  <a:gd name="connsiteX6" fmla="*/ 4490617 w 5107940"/>
                  <a:gd name="connsiteY6" fmla="*/ 2381187 h 3210806"/>
                  <a:gd name="connsiteX7" fmla="*/ 4044930 w 5107940"/>
                  <a:gd name="connsiteY7" fmla="*/ 2811919 h 3210806"/>
                  <a:gd name="connsiteX8" fmla="*/ 3219656 w 5107940"/>
                  <a:gd name="connsiteY8" fmla="*/ 3076736 h 3210806"/>
                  <a:gd name="connsiteX9" fmla="*/ 2458170 w 5107940"/>
                  <a:gd name="connsiteY9" fmla="*/ 3162916 h 3210806"/>
                  <a:gd name="connsiteX10" fmla="*/ 1493093 w 5107940"/>
                  <a:gd name="connsiteY10" fmla="*/ 3100698 h 3210806"/>
                  <a:gd name="connsiteX11" fmla="*/ 1110450 w 5107940"/>
                  <a:gd name="connsiteY11" fmla="*/ 2954862 h 3210806"/>
                  <a:gd name="connsiteX12" fmla="*/ 997912 w 5107940"/>
                  <a:gd name="connsiteY12" fmla="*/ 2663687 h 3210806"/>
                  <a:gd name="connsiteX13" fmla="*/ 1098303 w 5107940"/>
                  <a:gd name="connsiteY13" fmla="*/ 2443818 h 3210806"/>
                  <a:gd name="connsiteX14" fmla="*/ 1584230 w 5107940"/>
                  <a:gd name="connsiteY14" fmla="*/ 1906414 h 3210806"/>
                  <a:gd name="connsiteX15" fmla="*/ 1697676 w 5107940"/>
                  <a:gd name="connsiteY15" fmla="*/ 1865018 h 3210806"/>
                  <a:gd name="connsiteX16" fmla="*/ 1821368 w 5107940"/>
                  <a:gd name="connsiteY16" fmla="*/ 1869894 h 3210806"/>
                  <a:gd name="connsiteX17" fmla="*/ 3578916 w 5107940"/>
                  <a:gd name="connsiteY17" fmla="*/ 1821227 h 3210806"/>
                  <a:gd name="connsiteX18" fmla="*/ 4089879 w 5107940"/>
                  <a:gd name="connsiteY18" fmla="*/ 1755704 h 3210806"/>
                  <a:gd name="connsiteX19" fmla="*/ 4255462 w 5107940"/>
                  <a:gd name="connsiteY19" fmla="*/ 1706541 h 3210806"/>
                  <a:gd name="connsiteX20" fmla="*/ 4305286 w 5107940"/>
                  <a:gd name="connsiteY20" fmla="*/ 1652751 h 3210806"/>
                  <a:gd name="connsiteX21" fmla="*/ 4254058 w 5107940"/>
                  <a:gd name="connsiteY21" fmla="*/ 1599953 h 3210806"/>
                  <a:gd name="connsiteX22" fmla="*/ 4184403 w 5107940"/>
                  <a:gd name="connsiteY22" fmla="*/ 1574752 h 3210806"/>
                  <a:gd name="connsiteX23" fmla="*/ 3745739 w 5107940"/>
                  <a:gd name="connsiteY23" fmla="*/ 1501627 h 3210806"/>
                  <a:gd name="connsiteX24" fmla="*/ 3124388 w 5107940"/>
                  <a:gd name="connsiteY24" fmla="*/ 1456844 h 3210806"/>
                  <a:gd name="connsiteX25" fmla="*/ 3073738 w 5107940"/>
                  <a:gd name="connsiteY25" fmla="*/ 1483449 h 3210806"/>
                  <a:gd name="connsiteX26" fmla="*/ 3081422 w 5107940"/>
                  <a:gd name="connsiteY26" fmla="*/ 1498074 h 3210806"/>
                  <a:gd name="connsiteX27" fmla="*/ 3649479 w 5107940"/>
                  <a:gd name="connsiteY27" fmla="*/ 1534512 h 3210806"/>
                  <a:gd name="connsiteX28" fmla="*/ 4171266 w 5107940"/>
                  <a:gd name="connsiteY28" fmla="*/ 1608629 h 3210806"/>
                  <a:gd name="connsiteX29" fmla="*/ 4218281 w 5107940"/>
                  <a:gd name="connsiteY29" fmla="*/ 1623584 h 3210806"/>
                  <a:gd name="connsiteX30" fmla="*/ 4259759 w 5107940"/>
                  <a:gd name="connsiteY30" fmla="*/ 1652586 h 3210806"/>
                  <a:gd name="connsiteX31" fmla="*/ 4216215 w 5107940"/>
                  <a:gd name="connsiteY31" fmla="*/ 1683984 h 3210806"/>
                  <a:gd name="connsiteX32" fmla="*/ 4048152 w 5107940"/>
                  <a:gd name="connsiteY32" fmla="*/ 1723893 h 3210806"/>
                  <a:gd name="connsiteX33" fmla="*/ 3256425 w 5107940"/>
                  <a:gd name="connsiteY33" fmla="*/ 1799496 h 3210806"/>
                  <a:gd name="connsiteX34" fmla="*/ 1965221 w 5107940"/>
                  <a:gd name="connsiteY34" fmla="*/ 1829242 h 3210806"/>
                  <a:gd name="connsiteX35" fmla="*/ 1684043 w 5107940"/>
                  <a:gd name="connsiteY35" fmla="*/ 1829159 h 3210806"/>
                  <a:gd name="connsiteX36" fmla="*/ 1749979 w 5107940"/>
                  <a:gd name="connsiteY36" fmla="*/ 1789002 h 3210806"/>
                  <a:gd name="connsiteX37" fmla="*/ 2270030 w 5107940"/>
                  <a:gd name="connsiteY37" fmla="*/ 1794869 h 3210806"/>
                  <a:gd name="connsiteX38" fmla="*/ 3122818 w 5107940"/>
                  <a:gd name="connsiteY38" fmla="*/ 1755456 h 3210806"/>
                  <a:gd name="connsiteX39" fmla="*/ 3406557 w 5107940"/>
                  <a:gd name="connsiteY39" fmla="*/ 1706128 h 3210806"/>
                  <a:gd name="connsiteX40" fmla="*/ 3471667 w 5107940"/>
                  <a:gd name="connsiteY40" fmla="*/ 1653578 h 3210806"/>
                  <a:gd name="connsiteX41" fmla="*/ 3406971 w 5107940"/>
                  <a:gd name="connsiteY41" fmla="*/ 1600696 h 3210806"/>
                  <a:gd name="connsiteX42" fmla="*/ 2975165 w 5107940"/>
                  <a:gd name="connsiteY42" fmla="*/ 1539553 h 3210806"/>
                  <a:gd name="connsiteX43" fmla="*/ 2975165 w 5107940"/>
                  <a:gd name="connsiteY43" fmla="*/ 1539553 h 3210806"/>
                  <a:gd name="connsiteX44" fmla="*/ 2975165 w 5107940"/>
                  <a:gd name="connsiteY44" fmla="*/ 1539553 h 3210806"/>
                  <a:gd name="connsiteX45" fmla="*/ 2891299 w 5107940"/>
                  <a:gd name="connsiteY45" fmla="*/ 1575495 h 3210806"/>
                  <a:gd name="connsiteX46" fmla="*/ 3165371 w 5107940"/>
                  <a:gd name="connsiteY46" fmla="*/ 1600366 h 3210806"/>
                  <a:gd name="connsiteX47" fmla="*/ 3425396 w 5107940"/>
                  <a:gd name="connsiteY47" fmla="*/ 1650933 h 3210806"/>
                  <a:gd name="connsiteX48" fmla="*/ 3289310 w 5107940"/>
                  <a:gd name="connsiteY48" fmla="*/ 1690016 h 3210806"/>
                  <a:gd name="connsiteX49" fmla="*/ 2896091 w 5107940"/>
                  <a:gd name="connsiteY49" fmla="*/ 1729842 h 3210806"/>
                  <a:gd name="connsiteX50" fmla="*/ 2187321 w 5107940"/>
                  <a:gd name="connsiteY50" fmla="*/ 1749011 h 3210806"/>
                  <a:gd name="connsiteX51" fmla="*/ 2187321 w 5107940"/>
                  <a:gd name="connsiteY51" fmla="*/ 1749011 h 3210806"/>
                  <a:gd name="connsiteX52" fmla="*/ 2187238 w 5107940"/>
                  <a:gd name="connsiteY52" fmla="*/ 1749011 h 3210806"/>
                  <a:gd name="connsiteX53" fmla="*/ 1680572 w 5107940"/>
                  <a:gd name="connsiteY53" fmla="*/ 1741905 h 3210806"/>
                  <a:gd name="connsiteX54" fmla="*/ 976347 w 5107940"/>
                  <a:gd name="connsiteY54" fmla="*/ 1682084 h 3210806"/>
                  <a:gd name="connsiteX55" fmla="*/ 882566 w 5107940"/>
                  <a:gd name="connsiteY55" fmla="*/ 1651595 h 3210806"/>
                  <a:gd name="connsiteX56" fmla="*/ 1191093 w 5107940"/>
                  <a:gd name="connsiteY56" fmla="*/ 1592434 h 3210806"/>
                  <a:gd name="connsiteX57" fmla="*/ 1191093 w 5107940"/>
                  <a:gd name="connsiteY57" fmla="*/ 1592434 h 3210806"/>
                  <a:gd name="connsiteX58" fmla="*/ 1110202 w 5107940"/>
                  <a:gd name="connsiteY58" fmla="*/ 1559053 h 3210806"/>
                  <a:gd name="connsiteX59" fmla="*/ 916029 w 5107940"/>
                  <a:gd name="connsiteY59" fmla="*/ 1596069 h 3210806"/>
                  <a:gd name="connsiteX60" fmla="*/ 865792 w 5107940"/>
                  <a:gd name="connsiteY60" fmla="*/ 1614330 h 3210806"/>
                  <a:gd name="connsiteX61" fmla="*/ 834642 w 5107940"/>
                  <a:gd name="connsiteY61" fmla="*/ 1653578 h 3210806"/>
                  <a:gd name="connsiteX62" fmla="*/ 866371 w 5107940"/>
                  <a:gd name="connsiteY62" fmla="*/ 1692577 h 3210806"/>
                  <a:gd name="connsiteX63" fmla="*/ 1066162 w 5107940"/>
                  <a:gd name="connsiteY63" fmla="*/ 1739922 h 3210806"/>
                  <a:gd name="connsiteX64" fmla="*/ 1650496 w 5107940"/>
                  <a:gd name="connsiteY64" fmla="*/ 1784706 h 3210806"/>
                  <a:gd name="connsiteX65" fmla="*/ 1586874 w 5107940"/>
                  <a:gd name="connsiteY65" fmla="*/ 1822466 h 3210806"/>
                  <a:gd name="connsiteX66" fmla="*/ 705332 w 5107940"/>
                  <a:gd name="connsiteY66" fmla="*/ 1775534 h 3210806"/>
                  <a:gd name="connsiteX67" fmla="*/ 174209 w 5107940"/>
                  <a:gd name="connsiteY67" fmla="*/ 1707037 h 3210806"/>
                  <a:gd name="connsiteX68" fmla="*/ 94970 w 5107940"/>
                  <a:gd name="connsiteY68" fmla="*/ 1684645 h 3210806"/>
                  <a:gd name="connsiteX69" fmla="*/ 47790 w 5107940"/>
                  <a:gd name="connsiteY69" fmla="*/ 1652338 h 3210806"/>
                  <a:gd name="connsiteX70" fmla="*/ 93235 w 5107940"/>
                  <a:gd name="connsiteY70" fmla="*/ 1622427 h 3210806"/>
                  <a:gd name="connsiteX71" fmla="*/ 310212 w 5107940"/>
                  <a:gd name="connsiteY71" fmla="*/ 1574752 h 3210806"/>
                  <a:gd name="connsiteX72" fmla="*/ 1007745 w 5107940"/>
                  <a:gd name="connsiteY72" fmla="*/ 1507824 h 3210806"/>
                  <a:gd name="connsiteX73" fmla="*/ 1007745 w 5107940"/>
                  <a:gd name="connsiteY73" fmla="*/ 1507824 h 3210806"/>
                  <a:gd name="connsiteX74" fmla="*/ 935281 w 5107940"/>
                  <a:gd name="connsiteY74" fmla="*/ 1468411 h 3210806"/>
                  <a:gd name="connsiteX75" fmla="*/ 912146 w 5107940"/>
                  <a:gd name="connsiteY75" fmla="*/ 1475600 h 3210806"/>
                  <a:gd name="connsiteX76" fmla="*/ 260553 w 5107940"/>
                  <a:gd name="connsiteY76" fmla="*/ 1543436 h 3210806"/>
                  <a:gd name="connsiteX77" fmla="*/ 32587 w 5107940"/>
                  <a:gd name="connsiteY77" fmla="*/ 1611273 h 3210806"/>
                  <a:gd name="connsiteX78" fmla="*/ 33165 w 5107940"/>
                  <a:gd name="connsiteY78" fmla="*/ 1695634 h 3210806"/>
                  <a:gd name="connsiteX79" fmla="*/ 112652 w 5107940"/>
                  <a:gd name="connsiteY79" fmla="*/ 1729098 h 3210806"/>
                  <a:gd name="connsiteX80" fmla="*/ 485380 w 5107940"/>
                  <a:gd name="connsiteY80" fmla="*/ 1796687 h 3210806"/>
                  <a:gd name="connsiteX81" fmla="*/ 1395098 w 5107940"/>
                  <a:gd name="connsiteY81" fmla="*/ 1857747 h 3210806"/>
                  <a:gd name="connsiteX82" fmla="*/ 1557789 w 5107940"/>
                  <a:gd name="connsiteY82" fmla="*/ 1865432 h 3210806"/>
                  <a:gd name="connsiteX83" fmla="*/ 1528292 w 5107940"/>
                  <a:gd name="connsiteY83" fmla="*/ 1901457 h 3210806"/>
                  <a:gd name="connsiteX84" fmla="*/ 1199769 w 5107940"/>
                  <a:gd name="connsiteY84" fmla="*/ 2237829 h 3210806"/>
                  <a:gd name="connsiteX85" fmla="*/ 964531 w 5107940"/>
                  <a:gd name="connsiteY85" fmla="*/ 2621960 h 3210806"/>
                  <a:gd name="connsiteX86" fmla="*/ 1104005 w 5107940"/>
                  <a:gd name="connsiteY86" fmla="*/ 3002786 h 3210806"/>
                  <a:gd name="connsiteX87" fmla="*/ 1232406 w 5107940"/>
                  <a:gd name="connsiteY87" fmla="*/ 3068143 h 3210806"/>
                  <a:gd name="connsiteX88" fmla="*/ 1802860 w 5107940"/>
                  <a:gd name="connsiteY88" fmla="*/ 3191092 h 3210806"/>
                  <a:gd name="connsiteX89" fmla="*/ 2524520 w 5107940"/>
                  <a:gd name="connsiteY89" fmla="*/ 3202494 h 3210806"/>
                  <a:gd name="connsiteX90" fmla="*/ 3389536 w 5107940"/>
                  <a:gd name="connsiteY90" fmla="*/ 3084834 h 3210806"/>
                  <a:gd name="connsiteX91" fmla="*/ 4158211 w 5107940"/>
                  <a:gd name="connsiteY91" fmla="*/ 2796302 h 3210806"/>
                  <a:gd name="connsiteX92" fmla="*/ 4605385 w 5107940"/>
                  <a:gd name="connsiteY92" fmla="*/ 2159086 h 3210806"/>
                  <a:gd name="connsiteX93" fmla="*/ 4580515 w 5107940"/>
                  <a:gd name="connsiteY93" fmla="*/ 1533025 h 3210806"/>
                  <a:gd name="connsiteX94" fmla="*/ 4415262 w 5107940"/>
                  <a:gd name="connsiteY94" fmla="*/ 887051 h 3210806"/>
                  <a:gd name="connsiteX95" fmla="*/ 4353457 w 5107940"/>
                  <a:gd name="connsiteY95" fmla="*/ 399803 h 3210806"/>
                  <a:gd name="connsiteX96" fmla="*/ 4642816 w 5107940"/>
                  <a:gd name="connsiteY96" fmla="*/ 54424 h 3210806"/>
                  <a:gd name="connsiteX97" fmla="*/ 5034630 w 5107940"/>
                  <a:gd name="connsiteY97" fmla="*/ 282804 h 3210806"/>
                  <a:gd name="connsiteX98" fmla="*/ 5065119 w 5107940"/>
                  <a:gd name="connsiteY98" fmla="*/ 560346 h 3210806"/>
                  <a:gd name="connsiteX99" fmla="*/ 5107837 w 5107940"/>
                  <a:gd name="connsiteY99" fmla="*/ 558776 h 3210806"/>
                  <a:gd name="connsiteX100" fmla="*/ 5089246 w 5107940"/>
                  <a:gd name="connsiteY100" fmla="*/ 329157 h 3210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5107940" h="3210806">
                    <a:moveTo>
                      <a:pt x="5089246" y="329157"/>
                    </a:moveTo>
                    <a:cubicBezTo>
                      <a:pt x="5070242" y="230253"/>
                      <a:pt x="5039010" y="137051"/>
                      <a:pt x="4955722" y="71693"/>
                    </a:cubicBezTo>
                    <a:cubicBezTo>
                      <a:pt x="4816496" y="-37457"/>
                      <a:pt x="4580185" y="-19940"/>
                      <a:pt x="4446578" y="110362"/>
                    </a:cubicBezTo>
                    <a:cubicBezTo>
                      <a:pt x="4316771" y="237029"/>
                      <a:pt x="4295619" y="397985"/>
                      <a:pt x="4309087" y="567700"/>
                    </a:cubicBezTo>
                    <a:cubicBezTo>
                      <a:pt x="4320820" y="714858"/>
                      <a:pt x="4362216" y="856232"/>
                      <a:pt x="4400720" y="998019"/>
                    </a:cubicBezTo>
                    <a:cubicBezTo>
                      <a:pt x="4481281" y="1294648"/>
                      <a:pt x="4572831" y="1589046"/>
                      <a:pt x="4581093" y="1900135"/>
                    </a:cubicBezTo>
                    <a:cubicBezTo>
                      <a:pt x="4585473" y="2067123"/>
                      <a:pt x="4563163" y="2228989"/>
                      <a:pt x="4490617" y="2381187"/>
                    </a:cubicBezTo>
                    <a:cubicBezTo>
                      <a:pt x="4395845" y="2580069"/>
                      <a:pt x="4236128" y="2712519"/>
                      <a:pt x="4044930" y="2811919"/>
                    </a:cubicBezTo>
                    <a:cubicBezTo>
                      <a:pt x="3784987" y="2947013"/>
                      <a:pt x="3505461" y="3022203"/>
                      <a:pt x="3219656" y="3076736"/>
                    </a:cubicBezTo>
                    <a:cubicBezTo>
                      <a:pt x="2968141" y="3124825"/>
                      <a:pt x="2714230" y="3152257"/>
                      <a:pt x="2458170" y="3162916"/>
                    </a:cubicBezTo>
                    <a:cubicBezTo>
                      <a:pt x="2134109" y="3176384"/>
                      <a:pt x="1811618" y="3166551"/>
                      <a:pt x="1493093" y="3100698"/>
                    </a:cubicBezTo>
                    <a:cubicBezTo>
                      <a:pt x="1358164" y="3072771"/>
                      <a:pt x="1225466" y="3035754"/>
                      <a:pt x="1110450" y="2954862"/>
                    </a:cubicBezTo>
                    <a:cubicBezTo>
                      <a:pt x="1007580" y="2882481"/>
                      <a:pt x="971141" y="2786139"/>
                      <a:pt x="997912" y="2663687"/>
                    </a:cubicBezTo>
                    <a:cubicBezTo>
                      <a:pt x="1015512" y="2583043"/>
                      <a:pt x="1053685" y="2511902"/>
                      <a:pt x="1098303" y="2443818"/>
                    </a:cubicBezTo>
                    <a:cubicBezTo>
                      <a:pt x="1232158" y="2239317"/>
                      <a:pt x="1409144" y="2073816"/>
                      <a:pt x="1584230" y="1906414"/>
                    </a:cubicBezTo>
                    <a:cubicBezTo>
                      <a:pt x="1617776" y="1874355"/>
                      <a:pt x="1651653" y="1859731"/>
                      <a:pt x="1697676" y="1865018"/>
                    </a:cubicBezTo>
                    <a:cubicBezTo>
                      <a:pt x="1738576" y="1869728"/>
                      <a:pt x="1780137" y="1869398"/>
                      <a:pt x="1821368" y="1869894"/>
                    </a:cubicBezTo>
                    <a:cubicBezTo>
                      <a:pt x="2407851" y="1876256"/>
                      <a:pt x="2994003" y="1867415"/>
                      <a:pt x="3578916" y="1821227"/>
                    </a:cubicBezTo>
                    <a:cubicBezTo>
                      <a:pt x="3750201" y="1807676"/>
                      <a:pt x="3921155" y="1789416"/>
                      <a:pt x="4089879" y="1755704"/>
                    </a:cubicBezTo>
                    <a:cubicBezTo>
                      <a:pt x="4146478" y="1744384"/>
                      <a:pt x="4202912" y="1731329"/>
                      <a:pt x="4255462" y="1706541"/>
                    </a:cubicBezTo>
                    <a:cubicBezTo>
                      <a:pt x="4278598" y="1695634"/>
                      <a:pt x="4305947" y="1685389"/>
                      <a:pt x="4305286" y="1652751"/>
                    </a:cubicBezTo>
                    <a:cubicBezTo>
                      <a:pt x="4304625" y="1620527"/>
                      <a:pt x="4277276" y="1610777"/>
                      <a:pt x="4254058" y="1599953"/>
                    </a:cubicBezTo>
                    <a:cubicBezTo>
                      <a:pt x="4231749" y="1589625"/>
                      <a:pt x="4208117" y="1581527"/>
                      <a:pt x="4184403" y="1574752"/>
                    </a:cubicBezTo>
                    <a:cubicBezTo>
                      <a:pt x="4040964" y="1533934"/>
                      <a:pt x="3893310" y="1517409"/>
                      <a:pt x="3745739" y="1501627"/>
                    </a:cubicBezTo>
                    <a:cubicBezTo>
                      <a:pt x="3539173" y="1479566"/>
                      <a:pt x="3331946" y="1466015"/>
                      <a:pt x="3124388" y="1456844"/>
                    </a:cubicBezTo>
                    <a:cubicBezTo>
                      <a:pt x="3107367" y="1465602"/>
                      <a:pt x="3089107" y="1472543"/>
                      <a:pt x="3073738" y="1483449"/>
                    </a:cubicBezTo>
                    <a:cubicBezTo>
                      <a:pt x="3050768" y="1499810"/>
                      <a:pt x="3083240" y="1490721"/>
                      <a:pt x="3081422" y="1498074"/>
                    </a:cubicBezTo>
                    <a:cubicBezTo>
                      <a:pt x="3271050" y="1505759"/>
                      <a:pt x="3460513" y="1516996"/>
                      <a:pt x="3649479" y="1534512"/>
                    </a:cubicBezTo>
                    <a:cubicBezTo>
                      <a:pt x="3824482" y="1550707"/>
                      <a:pt x="3999816" y="1566572"/>
                      <a:pt x="4171266" y="1608629"/>
                    </a:cubicBezTo>
                    <a:cubicBezTo>
                      <a:pt x="4187213" y="1612512"/>
                      <a:pt x="4202994" y="1617717"/>
                      <a:pt x="4218281" y="1623584"/>
                    </a:cubicBezTo>
                    <a:cubicBezTo>
                      <a:pt x="4234723" y="1629864"/>
                      <a:pt x="4259759" y="1634904"/>
                      <a:pt x="4259759" y="1652586"/>
                    </a:cubicBezTo>
                    <a:cubicBezTo>
                      <a:pt x="4259759" y="1673325"/>
                      <a:pt x="4233649" y="1677457"/>
                      <a:pt x="4216215" y="1683984"/>
                    </a:cubicBezTo>
                    <a:cubicBezTo>
                      <a:pt x="4161929" y="1704228"/>
                      <a:pt x="4105082" y="1714721"/>
                      <a:pt x="4048152" y="1723893"/>
                    </a:cubicBezTo>
                    <a:cubicBezTo>
                      <a:pt x="3785896" y="1765867"/>
                      <a:pt x="3521408" y="1784623"/>
                      <a:pt x="3256425" y="1799496"/>
                    </a:cubicBezTo>
                    <a:cubicBezTo>
                      <a:pt x="2826354" y="1823705"/>
                      <a:pt x="2395870" y="1831225"/>
                      <a:pt x="1965221" y="1829242"/>
                    </a:cubicBezTo>
                    <a:cubicBezTo>
                      <a:pt x="1873671" y="1828828"/>
                      <a:pt x="1782120" y="1829159"/>
                      <a:pt x="1684043" y="1829159"/>
                    </a:cubicBezTo>
                    <a:cubicBezTo>
                      <a:pt x="1702386" y="1793960"/>
                      <a:pt x="1723208" y="1788589"/>
                      <a:pt x="1749979" y="1789002"/>
                    </a:cubicBezTo>
                    <a:cubicBezTo>
                      <a:pt x="1923329" y="1791894"/>
                      <a:pt x="2096679" y="1796687"/>
                      <a:pt x="2270030" y="1794869"/>
                    </a:cubicBezTo>
                    <a:cubicBezTo>
                      <a:pt x="2554678" y="1791894"/>
                      <a:pt x="2839409" y="1784458"/>
                      <a:pt x="3122818" y="1755456"/>
                    </a:cubicBezTo>
                    <a:cubicBezTo>
                      <a:pt x="3218417" y="1745706"/>
                      <a:pt x="3314181" y="1734469"/>
                      <a:pt x="3406557" y="1706128"/>
                    </a:cubicBezTo>
                    <a:cubicBezTo>
                      <a:pt x="3434237" y="1697618"/>
                      <a:pt x="3471419" y="1692412"/>
                      <a:pt x="3471667" y="1653578"/>
                    </a:cubicBezTo>
                    <a:cubicBezTo>
                      <a:pt x="3471915" y="1614660"/>
                      <a:pt x="3434733" y="1608298"/>
                      <a:pt x="3406971" y="1600696"/>
                    </a:cubicBezTo>
                    <a:cubicBezTo>
                      <a:pt x="3265845" y="1561614"/>
                      <a:pt x="3120587" y="1549881"/>
                      <a:pt x="2975165" y="1539553"/>
                    </a:cubicBezTo>
                    <a:cubicBezTo>
                      <a:pt x="2975165" y="1539553"/>
                      <a:pt x="2975165" y="1539553"/>
                      <a:pt x="2975165" y="1539553"/>
                    </a:cubicBezTo>
                    <a:cubicBezTo>
                      <a:pt x="2975165" y="1539553"/>
                      <a:pt x="2975165" y="1539553"/>
                      <a:pt x="2975165" y="1539553"/>
                    </a:cubicBezTo>
                    <a:cubicBezTo>
                      <a:pt x="2944675" y="1545667"/>
                      <a:pt x="2917904" y="1560457"/>
                      <a:pt x="2891299" y="1575495"/>
                    </a:cubicBezTo>
                    <a:cubicBezTo>
                      <a:pt x="2982684" y="1583675"/>
                      <a:pt x="3074234" y="1590451"/>
                      <a:pt x="3165371" y="1600366"/>
                    </a:cubicBezTo>
                    <a:cubicBezTo>
                      <a:pt x="3250889" y="1609703"/>
                      <a:pt x="3336986" y="1617800"/>
                      <a:pt x="3425396" y="1650933"/>
                    </a:cubicBezTo>
                    <a:cubicBezTo>
                      <a:pt x="3379704" y="1679440"/>
                      <a:pt x="3333516" y="1682744"/>
                      <a:pt x="3289310" y="1690016"/>
                    </a:cubicBezTo>
                    <a:cubicBezTo>
                      <a:pt x="3159174" y="1711581"/>
                      <a:pt x="3027632" y="1722075"/>
                      <a:pt x="2896091" y="1729842"/>
                    </a:cubicBezTo>
                    <a:cubicBezTo>
                      <a:pt x="2660110" y="1743888"/>
                      <a:pt x="2423880" y="1752894"/>
                      <a:pt x="2187321" y="1749011"/>
                    </a:cubicBezTo>
                    <a:cubicBezTo>
                      <a:pt x="2187321" y="1749011"/>
                      <a:pt x="2187321" y="1749011"/>
                      <a:pt x="2187321" y="1749011"/>
                    </a:cubicBezTo>
                    <a:cubicBezTo>
                      <a:pt x="2187321" y="1749011"/>
                      <a:pt x="2187238" y="1749011"/>
                      <a:pt x="2187238" y="1749011"/>
                    </a:cubicBezTo>
                    <a:cubicBezTo>
                      <a:pt x="2125599" y="1747937"/>
                      <a:pt x="1692553" y="1742318"/>
                      <a:pt x="1680572" y="1741905"/>
                    </a:cubicBezTo>
                    <a:cubicBezTo>
                      <a:pt x="1444839" y="1733643"/>
                      <a:pt x="1209271" y="1722736"/>
                      <a:pt x="976347" y="1682084"/>
                    </a:cubicBezTo>
                    <a:cubicBezTo>
                      <a:pt x="945775" y="1676713"/>
                      <a:pt x="914377" y="1672333"/>
                      <a:pt x="882566" y="1651595"/>
                    </a:cubicBezTo>
                    <a:cubicBezTo>
                      <a:pt x="984361" y="1610199"/>
                      <a:pt x="1089710" y="1611025"/>
                      <a:pt x="1191093" y="1592434"/>
                    </a:cubicBezTo>
                    <a:lnTo>
                      <a:pt x="1191093" y="1592434"/>
                    </a:lnTo>
                    <a:cubicBezTo>
                      <a:pt x="1165231" y="1578553"/>
                      <a:pt x="1139947" y="1563432"/>
                      <a:pt x="1110202" y="1559053"/>
                    </a:cubicBezTo>
                    <a:cubicBezTo>
                      <a:pt x="1045257" y="1570455"/>
                      <a:pt x="979569" y="1577891"/>
                      <a:pt x="916029" y="1596069"/>
                    </a:cubicBezTo>
                    <a:cubicBezTo>
                      <a:pt x="898926" y="1600944"/>
                      <a:pt x="882070" y="1607306"/>
                      <a:pt x="865792" y="1614330"/>
                    </a:cubicBezTo>
                    <a:cubicBezTo>
                      <a:pt x="848854" y="1621684"/>
                      <a:pt x="834477" y="1632177"/>
                      <a:pt x="834642" y="1653578"/>
                    </a:cubicBezTo>
                    <a:cubicBezTo>
                      <a:pt x="834807" y="1674978"/>
                      <a:pt x="849432" y="1685141"/>
                      <a:pt x="866371" y="1692577"/>
                    </a:cubicBezTo>
                    <a:cubicBezTo>
                      <a:pt x="930076" y="1720422"/>
                      <a:pt x="998160" y="1730420"/>
                      <a:pt x="1066162" y="1739922"/>
                    </a:cubicBezTo>
                    <a:cubicBezTo>
                      <a:pt x="1258268" y="1766776"/>
                      <a:pt x="1451614" y="1778096"/>
                      <a:pt x="1650496" y="1784706"/>
                    </a:cubicBezTo>
                    <a:cubicBezTo>
                      <a:pt x="1632980" y="1809659"/>
                      <a:pt x="1616537" y="1823540"/>
                      <a:pt x="1586874" y="1822466"/>
                    </a:cubicBezTo>
                    <a:cubicBezTo>
                      <a:pt x="1292724" y="1811972"/>
                      <a:pt x="998656" y="1801314"/>
                      <a:pt x="705332" y="1775534"/>
                    </a:cubicBezTo>
                    <a:cubicBezTo>
                      <a:pt x="527272" y="1759918"/>
                      <a:pt x="349459" y="1743558"/>
                      <a:pt x="174209" y="1707037"/>
                    </a:cubicBezTo>
                    <a:cubicBezTo>
                      <a:pt x="147355" y="1701418"/>
                      <a:pt x="120997" y="1693321"/>
                      <a:pt x="94970" y="1684645"/>
                    </a:cubicBezTo>
                    <a:cubicBezTo>
                      <a:pt x="76048" y="1678365"/>
                      <a:pt x="47625" y="1674317"/>
                      <a:pt x="47790" y="1652338"/>
                    </a:cubicBezTo>
                    <a:cubicBezTo>
                      <a:pt x="47873" y="1633912"/>
                      <a:pt x="75139" y="1628872"/>
                      <a:pt x="93235" y="1622427"/>
                    </a:cubicBezTo>
                    <a:cubicBezTo>
                      <a:pt x="163550" y="1597392"/>
                      <a:pt x="236839" y="1585989"/>
                      <a:pt x="310212" y="1574752"/>
                    </a:cubicBezTo>
                    <a:cubicBezTo>
                      <a:pt x="541483" y="1539470"/>
                      <a:pt x="774738" y="1525011"/>
                      <a:pt x="1007745" y="1507824"/>
                    </a:cubicBezTo>
                    <a:cubicBezTo>
                      <a:pt x="1007745" y="1507824"/>
                      <a:pt x="1007745" y="1507824"/>
                      <a:pt x="1007745" y="1507824"/>
                    </a:cubicBezTo>
                    <a:cubicBezTo>
                      <a:pt x="986262" y="1489729"/>
                      <a:pt x="959739" y="1480971"/>
                      <a:pt x="935281" y="1468411"/>
                    </a:cubicBezTo>
                    <a:cubicBezTo>
                      <a:pt x="927597" y="1470890"/>
                      <a:pt x="919913" y="1475352"/>
                      <a:pt x="912146" y="1475600"/>
                    </a:cubicBezTo>
                    <a:cubicBezTo>
                      <a:pt x="693268" y="1482292"/>
                      <a:pt x="476208" y="1506915"/>
                      <a:pt x="260553" y="1543436"/>
                    </a:cubicBezTo>
                    <a:cubicBezTo>
                      <a:pt x="182141" y="1556739"/>
                      <a:pt x="102819" y="1570455"/>
                      <a:pt x="32587" y="1611273"/>
                    </a:cubicBezTo>
                    <a:cubicBezTo>
                      <a:pt x="-11123" y="1636639"/>
                      <a:pt x="-10792" y="1670599"/>
                      <a:pt x="33165" y="1695634"/>
                    </a:cubicBezTo>
                    <a:cubicBezTo>
                      <a:pt x="58036" y="1709763"/>
                      <a:pt x="85220" y="1720918"/>
                      <a:pt x="112652" y="1729098"/>
                    </a:cubicBezTo>
                    <a:cubicBezTo>
                      <a:pt x="234278" y="1765288"/>
                      <a:pt x="359788" y="1782475"/>
                      <a:pt x="485380" y="1796687"/>
                    </a:cubicBezTo>
                    <a:cubicBezTo>
                      <a:pt x="787628" y="1830894"/>
                      <a:pt x="1091032" y="1849072"/>
                      <a:pt x="1395098" y="1857747"/>
                    </a:cubicBezTo>
                    <a:cubicBezTo>
                      <a:pt x="1449383" y="1859317"/>
                      <a:pt x="1503586" y="1862788"/>
                      <a:pt x="1557789" y="1865432"/>
                    </a:cubicBezTo>
                    <a:cubicBezTo>
                      <a:pt x="1551179" y="1882949"/>
                      <a:pt x="1539116" y="1891542"/>
                      <a:pt x="1528292" y="1901457"/>
                    </a:cubicBezTo>
                    <a:cubicBezTo>
                      <a:pt x="1412780" y="2007715"/>
                      <a:pt x="1300821" y="2117525"/>
                      <a:pt x="1199769" y="2237829"/>
                    </a:cubicBezTo>
                    <a:cubicBezTo>
                      <a:pt x="1102104" y="2354002"/>
                      <a:pt x="1010058" y="2474224"/>
                      <a:pt x="964531" y="2621960"/>
                    </a:cubicBezTo>
                    <a:cubicBezTo>
                      <a:pt x="914790" y="2783247"/>
                      <a:pt x="962300" y="2910575"/>
                      <a:pt x="1104005" y="3002786"/>
                    </a:cubicBezTo>
                    <a:cubicBezTo>
                      <a:pt x="1144492" y="3029061"/>
                      <a:pt x="1187623" y="3050379"/>
                      <a:pt x="1232406" y="3068143"/>
                    </a:cubicBezTo>
                    <a:cubicBezTo>
                      <a:pt x="1415672" y="3141020"/>
                      <a:pt x="1608274" y="3172005"/>
                      <a:pt x="1802860" y="3191092"/>
                    </a:cubicBezTo>
                    <a:cubicBezTo>
                      <a:pt x="2042972" y="3214640"/>
                      <a:pt x="2283581" y="3215301"/>
                      <a:pt x="2524520" y="3202494"/>
                    </a:cubicBezTo>
                    <a:cubicBezTo>
                      <a:pt x="2816191" y="3186960"/>
                      <a:pt x="3104888" y="3150356"/>
                      <a:pt x="3389536" y="3084834"/>
                    </a:cubicBezTo>
                    <a:cubicBezTo>
                      <a:pt x="3658403" y="3022947"/>
                      <a:pt x="3920494" y="2941477"/>
                      <a:pt x="4158211" y="2796302"/>
                    </a:cubicBezTo>
                    <a:cubicBezTo>
                      <a:pt x="4399646" y="2648814"/>
                      <a:pt x="4554653" y="2440925"/>
                      <a:pt x="4605385" y="2159086"/>
                    </a:cubicBezTo>
                    <a:cubicBezTo>
                      <a:pt x="4643394" y="1948223"/>
                      <a:pt x="4620341" y="1740335"/>
                      <a:pt x="4580515" y="1533025"/>
                    </a:cubicBezTo>
                    <a:cubicBezTo>
                      <a:pt x="4538458" y="1314396"/>
                      <a:pt x="4470787" y="1102211"/>
                      <a:pt x="4415262" y="887051"/>
                    </a:cubicBezTo>
                    <a:cubicBezTo>
                      <a:pt x="4374114" y="727417"/>
                      <a:pt x="4334288" y="567948"/>
                      <a:pt x="4353457" y="399803"/>
                    </a:cubicBezTo>
                    <a:cubicBezTo>
                      <a:pt x="4373453" y="224883"/>
                      <a:pt x="4478223" y="93258"/>
                      <a:pt x="4642816" y="54424"/>
                    </a:cubicBezTo>
                    <a:cubicBezTo>
                      <a:pt x="4803689" y="16416"/>
                      <a:pt x="4982410" y="66983"/>
                      <a:pt x="5034630" y="282804"/>
                    </a:cubicBezTo>
                    <a:cubicBezTo>
                      <a:pt x="5056774" y="374271"/>
                      <a:pt x="5066607" y="466565"/>
                      <a:pt x="5065119" y="560346"/>
                    </a:cubicBezTo>
                    <a:cubicBezTo>
                      <a:pt x="5079827" y="572079"/>
                      <a:pt x="5094039" y="572740"/>
                      <a:pt x="5107837" y="558776"/>
                    </a:cubicBezTo>
                    <a:cubicBezTo>
                      <a:pt x="5108746" y="481686"/>
                      <a:pt x="5103789" y="405008"/>
                      <a:pt x="5089246" y="329157"/>
                    </a:cubicBezTo>
                    <a:close/>
                  </a:path>
                </a:pathLst>
              </a:custGeom>
              <a:solidFill>
                <a:srgbClr val="3B434C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30" name="자유형: 도형 129">
                <a:extLst>
                  <a:ext uri="{FF2B5EF4-FFF2-40B4-BE49-F238E27FC236}">
                    <a16:creationId xmlns:a16="http://schemas.microsoft.com/office/drawing/2014/main" id="{662F9091-E3DC-4B0A-9DDC-A98EC05FC06D}"/>
                  </a:ext>
                </a:extLst>
              </p:cNvPr>
              <p:cNvSpPr/>
              <p:nvPr/>
            </p:nvSpPr>
            <p:spPr>
              <a:xfrm>
                <a:off x="10989705" y="5072377"/>
                <a:ext cx="27890" cy="192464"/>
              </a:xfrm>
              <a:custGeom>
                <a:avLst/>
                <a:gdLst>
                  <a:gd name="connsiteX0" fmla="*/ 39661 w 39664"/>
                  <a:gd name="connsiteY0" fmla="*/ 248726 h 273718"/>
                  <a:gd name="connsiteX1" fmla="*/ 20987 w 39664"/>
                  <a:gd name="connsiteY1" fmla="*/ 273679 h 273718"/>
                  <a:gd name="connsiteX2" fmla="*/ 0 w 39664"/>
                  <a:gd name="connsiteY2" fmla="*/ 247404 h 273718"/>
                  <a:gd name="connsiteX3" fmla="*/ 83 w 39664"/>
                  <a:gd name="connsiteY3" fmla="*/ 24973 h 273718"/>
                  <a:gd name="connsiteX4" fmla="*/ 18178 w 39664"/>
                  <a:gd name="connsiteY4" fmla="*/ 21 h 273718"/>
                  <a:gd name="connsiteX5" fmla="*/ 39661 w 39664"/>
                  <a:gd name="connsiteY5" fmla="*/ 26296 h 273718"/>
                  <a:gd name="connsiteX6" fmla="*/ 39661 w 39664"/>
                  <a:gd name="connsiteY6" fmla="*/ 248726 h 273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664" h="273718">
                    <a:moveTo>
                      <a:pt x="39661" y="248726"/>
                    </a:moveTo>
                    <a:cubicBezTo>
                      <a:pt x="39661" y="261781"/>
                      <a:pt x="39413" y="272853"/>
                      <a:pt x="20987" y="273679"/>
                    </a:cubicBezTo>
                    <a:cubicBezTo>
                      <a:pt x="83" y="274506"/>
                      <a:pt x="0" y="262277"/>
                      <a:pt x="0" y="247404"/>
                    </a:cubicBezTo>
                    <a:cubicBezTo>
                      <a:pt x="248" y="173288"/>
                      <a:pt x="165" y="99090"/>
                      <a:pt x="83" y="24973"/>
                    </a:cubicBezTo>
                    <a:cubicBezTo>
                      <a:pt x="83" y="12249"/>
                      <a:pt x="-826" y="516"/>
                      <a:pt x="18178" y="21"/>
                    </a:cubicBezTo>
                    <a:cubicBezTo>
                      <a:pt x="38752" y="-558"/>
                      <a:pt x="39743" y="11175"/>
                      <a:pt x="39661" y="26296"/>
                    </a:cubicBezTo>
                    <a:cubicBezTo>
                      <a:pt x="39413" y="63312"/>
                      <a:pt x="39578" y="211627"/>
                      <a:pt x="39661" y="248726"/>
                    </a:cubicBezTo>
                    <a:close/>
                  </a:path>
                </a:pathLst>
              </a:custGeom>
              <a:solidFill>
                <a:srgbClr val="7A8892"/>
              </a:solidFill>
              <a:ln w="8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135" name="Oval 8">
            <a:extLst>
              <a:ext uri="{FF2B5EF4-FFF2-40B4-BE49-F238E27FC236}">
                <a16:creationId xmlns:a16="http://schemas.microsoft.com/office/drawing/2014/main" id="{75DD5EB3-8EFB-41DB-B489-D9A237DE462E}"/>
              </a:ext>
            </a:extLst>
          </p:cNvPr>
          <p:cNvSpPr/>
          <p:nvPr/>
        </p:nvSpPr>
        <p:spPr>
          <a:xfrm>
            <a:off x="10421897" y="3503209"/>
            <a:ext cx="916465" cy="916465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6" name="Group 2051">
            <a:extLst>
              <a:ext uri="{FF2B5EF4-FFF2-40B4-BE49-F238E27FC236}">
                <a16:creationId xmlns:a16="http://schemas.microsoft.com/office/drawing/2014/main" id="{00EE26F5-82B5-4D36-A566-DB390C1675A8}"/>
              </a:ext>
            </a:extLst>
          </p:cNvPr>
          <p:cNvGrpSpPr/>
          <p:nvPr/>
        </p:nvGrpSpPr>
        <p:grpSpPr>
          <a:xfrm>
            <a:off x="10269640" y="2768490"/>
            <a:ext cx="1220979" cy="563588"/>
            <a:chOff x="6735070" y="1500767"/>
            <a:chExt cx="1220979" cy="563588"/>
          </a:xfrm>
        </p:grpSpPr>
        <p:sp>
          <p:nvSpPr>
            <p:cNvPr id="137" name="Rectangle 29">
              <a:extLst>
                <a:ext uri="{FF2B5EF4-FFF2-40B4-BE49-F238E27FC236}">
                  <a16:creationId xmlns:a16="http://schemas.microsoft.com/office/drawing/2014/main" id="{FE33C2EE-931C-433D-BEBB-C2C16CD55444}"/>
                </a:ext>
              </a:extLst>
            </p:cNvPr>
            <p:cNvSpPr/>
            <p:nvPr/>
          </p:nvSpPr>
          <p:spPr>
            <a:xfrm>
              <a:off x="6735070" y="1503173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0A619B0-4244-4D70-841A-332D76A405EC}"/>
                </a:ext>
              </a:extLst>
            </p:cNvPr>
            <p:cNvSpPr txBox="1"/>
            <p:nvPr/>
          </p:nvSpPr>
          <p:spPr>
            <a:xfrm>
              <a:off x="6773514" y="1500767"/>
              <a:ext cx="118253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9" name="Oval 7">
            <a:extLst>
              <a:ext uri="{FF2B5EF4-FFF2-40B4-BE49-F238E27FC236}">
                <a16:creationId xmlns:a16="http://schemas.microsoft.com/office/drawing/2014/main" id="{4314CD48-6207-40F7-8DDC-5D5B6C51DFD5}"/>
              </a:ext>
            </a:extLst>
          </p:cNvPr>
          <p:cNvSpPr/>
          <p:nvPr/>
        </p:nvSpPr>
        <p:spPr>
          <a:xfrm>
            <a:off x="8596889" y="3503209"/>
            <a:ext cx="916465" cy="916465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0" name="Group 2052">
            <a:extLst>
              <a:ext uri="{FF2B5EF4-FFF2-40B4-BE49-F238E27FC236}">
                <a16:creationId xmlns:a16="http://schemas.microsoft.com/office/drawing/2014/main" id="{4ADFFDEF-649A-4B4A-A064-9602B6433DD7}"/>
              </a:ext>
            </a:extLst>
          </p:cNvPr>
          <p:cNvGrpSpPr/>
          <p:nvPr/>
        </p:nvGrpSpPr>
        <p:grpSpPr>
          <a:xfrm>
            <a:off x="8445546" y="2770898"/>
            <a:ext cx="1219148" cy="565650"/>
            <a:chOff x="5398975" y="1503174"/>
            <a:chExt cx="1219148" cy="565650"/>
          </a:xfrm>
        </p:grpSpPr>
        <p:sp>
          <p:nvSpPr>
            <p:cNvPr id="141" name="Rectangle 29">
              <a:extLst>
                <a:ext uri="{FF2B5EF4-FFF2-40B4-BE49-F238E27FC236}">
                  <a16:creationId xmlns:a16="http://schemas.microsoft.com/office/drawing/2014/main" id="{0694A335-D41E-4EF7-A143-9A5F635F2733}"/>
                </a:ext>
              </a:extLst>
            </p:cNvPr>
            <p:cNvSpPr/>
            <p:nvPr/>
          </p:nvSpPr>
          <p:spPr>
            <a:xfrm>
              <a:off x="5398975" y="1507642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11D4E6A7-AABC-4180-977F-52A9CD7F8E13}"/>
                </a:ext>
              </a:extLst>
            </p:cNvPr>
            <p:cNvSpPr txBox="1"/>
            <p:nvPr/>
          </p:nvSpPr>
          <p:spPr>
            <a:xfrm>
              <a:off x="5398975" y="1503174"/>
              <a:ext cx="121914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3" name="Oval 5">
            <a:extLst>
              <a:ext uri="{FF2B5EF4-FFF2-40B4-BE49-F238E27FC236}">
                <a16:creationId xmlns:a16="http://schemas.microsoft.com/office/drawing/2014/main" id="{D04F98B7-9FAB-4A52-8031-B7C177E56C48}"/>
              </a:ext>
            </a:extLst>
          </p:cNvPr>
          <p:cNvSpPr/>
          <p:nvPr/>
        </p:nvSpPr>
        <p:spPr>
          <a:xfrm>
            <a:off x="4946871" y="3503209"/>
            <a:ext cx="916465" cy="916465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4" name="Group 2054">
            <a:extLst>
              <a:ext uri="{FF2B5EF4-FFF2-40B4-BE49-F238E27FC236}">
                <a16:creationId xmlns:a16="http://schemas.microsoft.com/office/drawing/2014/main" id="{6CE06B17-0F94-426F-B5B5-B6BD589BC65C}"/>
              </a:ext>
            </a:extLst>
          </p:cNvPr>
          <p:cNvGrpSpPr/>
          <p:nvPr/>
        </p:nvGrpSpPr>
        <p:grpSpPr>
          <a:xfrm>
            <a:off x="4793461" y="2768123"/>
            <a:ext cx="1223285" cy="565650"/>
            <a:chOff x="2692625" y="1500399"/>
            <a:chExt cx="1223285" cy="565650"/>
          </a:xfrm>
          <a:solidFill>
            <a:schemeClr val="accent1"/>
          </a:solidFill>
        </p:grpSpPr>
        <p:sp>
          <p:nvSpPr>
            <p:cNvPr id="145" name="Rectangle 29">
              <a:extLst>
                <a:ext uri="{FF2B5EF4-FFF2-40B4-BE49-F238E27FC236}">
                  <a16:creationId xmlns:a16="http://schemas.microsoft.com/office/drawing/2014/main" id="{7BA08E54-1DDA-4430-8677-965BC3A24D1A}"/>
                </a:ext>
              </a:extLst>
            </p:cNvPr>
            <p:cNvSpPr/>
            <p:nvPr/>
          </p:nvSpPr>
          <p:spPr>
            <a:xfrm>
              <a:off x="2696762" y="1504867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24B56C3E-78A1-48EC-92E0-CED3464A5302}"/>
                </a:ext>
              </a:extLst>
            </p:cNvPr>
            <p:cNvSpPr txBox="1"/>
            <p:nvPr/>
          </p:nvSpPr>
          <p:spPr>
            <a:xfrm>
              <a:off x="2692625" y="1500399"/>
              <a:ext cx="1199073" cy="33855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7" name="Oval 6">
            <a:extLst>
              <a:ext uri="{FF2B5EF4-FFF2-40B4-BE49-F238E27FC236}">
                <a16:creationId xmlns:a16="http://schemas.microsoft.com/office/drawing/2014/main" id="{43827149-523A-48BF-87B6-B3FE10FA359A}"/>
              </a:ext>
            </a:extLst>
          </p:cNvPr>
          <p:cNvSpPr/>
          <p:nvPr/>
        </p:nvSpPr>
        <p:spPr>
          <a:xfrm>
            <a:off x="6771880" y="3503209"/>
            <a:ext cx="916465" cy="916465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8" name="Group 2053">
            <a:extLst>
              <a:ext uri="{FF2B5EF4-FFF2-40B4-BE49-F238E27FC236}">
                <a16:creationId xmlns:a16="http://schemas.microsoft.com/office/drawing/2014/main" id="{9AD1DAD3-FB87-4942-96EB-AD03A402C2CF}"/>
              </a:ext>
            </a:extLst>
          </p:cNvPr>
          <p:cNvGrpSpPr/>
          <p:nvPr/>
        </p:nvGrpSpPr>
        <p:grpSpPr>
          <a:xfrm>
            <a:off x="6620265" y="2783132"/>
            <a:ext cx="1219695" cy="561182"/>
            <a:chOff x="4065893" y="1515409"/>
            <a:chExt cx="1219695" cy="561182"/>
          </a:xfrm>
        </p:grpSpPr>
        <p:sp>
          <p:nvSpPr>
            <p:cNvPr id="149" name="Rectangle 29">
              <a:extLst>
                <a:ext uri="{FF2B5EF4-FFF2-40B4-BE49-F238E27FC236}">
                  <a16:creationId xmlns:a16="http://schemas.microsoft.com/office/drawing/2014/main" id="{ECF8ED4B-46BF-4E5C-B8A6-9F11C6C47DA2}"/>
                </a:ext>
              </a:extLst>
            </p:cNvPr>
            <p:cNvSpPr/>
            <p:nvPr/>
          </p:nvSpPr>
          <p:spPr>
            <a:xfrm>
              <a:off x="4066440" y="1515409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ACF8C05B-7F22-49B7-9104-B23E346B9A73}"/>
                </a:ext>
              </a:extLst>
            </p:cNvPr>
            <p:cNvSpPr txBox="1"/>
            <p:nvPr/>
          </p:nvSpPr>
          <p:spPr>
            <a:xfrm>
              <a:off x="4065893" y="1515883"/>
              <a:ext cx="120819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1" name="Parallelogram 15">
            <a:extLst>
              <a:ext uri="{FF2B5EF4-FFF2-40B4-BE49-F238E27FC236}">
                <a16:creationId xmlns:a16="http://schemas.microsoft.com/office/drawing/2014/main" id="{6EB87A51-48E0-43EB-ACA5-46E008799CC3}"/>
              </a:ext>
            </a:extLst>
          </p:cNvPr>
          <p:cNvSpPr/>
          <p:nvPr/>
        </p:nvSpPr>
        <p:spPr>
          <a:xfrm flipH="1">
            <a:off x="7034630" y="3758202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2" name="Rounded Rectangle 32">
            <a:extLst>
              <a:ext uri="{FF2B5EF4-FFF2-40B4-BE49-F238E27FC236}">
                <a16:creationId xmlns:a16="http://schemas.microsoft.com/office/drawing/2014/main" id="{8C762860-9D07-44F7-8FD8-F51E86BF2AB9}"/>
              </a:ext>
            </a:extLst>
          </p:cNvPr>
          <p:cNvSpPr/>
          <p:nvPr/>
        </p:nvSpPr>
        <p:spPr>
          <a:xfrm>
            <a:off x="5243785" y="379120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" name="Chord 15">
            <a:extLst>
              <a:ext uri="{FF2B5EF4-FFF2-40B4-BE49-F238E27FC236}">
                <a16:creationId xmlns:a16="http://schemas.microsoft.com/office/drawing/2014/main" id="{F211F8C3-99F4-4551-A9C7-6060A8DC1CF8}"/>
              </a:ext>
            </a:extLst>
          </p:cNvPr>
          <p:cNvSpPr/>
          <p:nvPr/>
        </p:nvSpPr>
        <p:spPr>
          <a:xfrm>
            <a:off x="10786417" y="375047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Rectangle 16">
            <a:extLst>
              <a:ext uri="{FF2B5EF4-FFF2-40B4-BE49-F238E27FC236}">
                <a16:creationId xmlns:a16="http://schemas.microsoft.com/office/drawing/2014/main" id="{68C952D6-5522-4A4B-9C20-96DAFA091476}"/>
              </a:ext>
            </a:extLst>
          </p:cNvPr>
          <p:cNvSpPr/>
          <p:nvPr/>
        </p:nvSpPr>
        <p:spPr>
          <a:xfrm>
            <a:off x="8858062" y="3838041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화살표: 갈매기형 수장 154">
            <a:extLst>
              <a:ext uri="{FF2B5EF4-FFF2-40B4-BE49-F238E27FC236}">
                <a16:creationId xmlns:a16="http://schemas.microsoft.com/office/drawing/2014/main" id="{C78FDFF6-490E-4A04-A3E6-B83B475660CE}"/>
              </a:ext>
            </a:extLst>
          </p:cNvPr>
          <p:cNvSpPr/>
          <p:nvPr/>
        </p:nvSpPr>
        <p:spPr>
          <a:xfrm>
            <a:off x="6103544" y="3747377"/>
            <a:ext cx="428128" cy="42812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6" name="화살표: 갈매기형 수장 155">
            <a:extLst>
              <a:ext uri="{FF2B5EF4-FFF2-40B4-BE49-F238E27FC236}">
                <a16:creationId xmlns:a16="http://schemas.microsoft.com/office/drawing/2014/main" id="{0F7426DC-B344-4CDD-936D-5C9A0C0CE505}"/>
              </a:ext>
            </a:extLst>
          </p:cNvPr>
          <p:cNvSpPr/>
          <p:nvPr/>
        </p:nvSpPr>
        <p:spPr>
          <a:xfrm>
            <a:off x="7928553" y="3747377"/>
            <a:ext cx="428128" cy="42812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" name="화살표: 갈매기형 수장 156">
            <a:extLst>
              <a:ext uri="{FF2B5EF4-FFF2-40B4-BE49-F238E27FC236}">
                <a16:creationId xmlns:a16="http://schemas.microsoft.com/office/drawing/2014/main" id="{4B95D2C5-9D47-460A-9722-101243BBB198}"/>
              </a:ext>
            </a:extLst>
          </p:cNvPr>
          <p:cNvSpPr/>
          <p:nvPr/>
        </p:nvSpPr>
        <p:spPr>
          <a:xfrm>
            <a:off x="9753562" y="3747377"/>
            <a:ext cx="428128" cy="428128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58" name="그룹 157">
            <a:extLst>
              <a:ext uri="{FF2B5EF4-FFF2-40B4-BE49-F238E27FC236}">
                <a16:creationId xmlns:a16="http://schemas.microsoft.com/office/drawing/2014/main" id="{A3FBF2EB-483F-47DA-BF37-B2AD665AA38D}"/>
              </a:ext>
            </a:extLst>
          </p:cNvPr>
          <p:cNvGrpSpPr/>
          <p:nvPr/>
        </p:nvGrpSpPr>
        <p:grpSpPr>
          <a:xfrm>
            <a:off x="4685399" y="4594713"/>
            <a:ext cx="1405261" cy="954108"/>
            <a:chOff x="3782329" y="3580647"/>
            <a:chExt cx="1563024" cy="954108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9FEDDDC6-A280-4F0F-A28B-D15857CAF3EE}"/>
                </a:ext>
              </a:extLst>
            </p:cNvPr>
            <p:cNvSpPr txBox="1"/>
            <p:nvPr/>
          </p:nvSpPr>
          <p:spPr>
            <a:xfrm>
              <a:off x="3782329" y="3888424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D110C0D-B137-4BD6-B0B8-DD541C614716}"/>
                </a:ext>
              </a:extLst>
            </p:cNvPr>
            <p:cNvSpPr txBox="1"/>
            <p:nvPr/>
          </p:nvSpPr>
          <p:spPr>
            <a:xfrm>
              <a:off x="3782329" y="3580647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9F4E84F2-DF5F-4A4F-8278-7D2C4CF7E2B4}"/>
              </a:ext>
            </a:extLst>
          </p:cNvPr>
          <p:cNvGrpSpPr/>
          <p:nvPr/>
        </p:nvGrpSpPr>
        <p:grpSpPr>
          <a:xfrm>
            <a:off x="6522506" y="4594713"/>
            <a:ext cx="1405261" cy="954108"/>
            <a:chOff x="3782329" y="3580647"/>
            <a:chExt cx="1563024" cy="954108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CBEE6BF-875A-4731-8BA9-6D3B3B13231A}"/>
                </a:ext>
              </a:extLst>
            </p:cNvPr>
            <p:cNvSpPr txBox="1"/>
            <p:nvPr/>
          </p:nvSpPr>
          <p:spPr>
            <a:xfrm>
              <a:off x="3782329" y="3888424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D653A2B-C174-4438-923B-B8C16A5E45A6}"/>
                </a:ext>
              </a:extLst>
            </p:cNvPr>
            <p:cNvSpPr txBox="1"/>
            <p:nvPr/>
          </p:nvSpPr>
          <p:spPr>
            <a:xfrm>
              <a:off x="3782329" y="3580647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B8D211BC-DEA9-4FB7-B346-1A35EC499499}"/>
              </a:ext>
            </a:extLst>
          </p:cNvPr>
          <p:cNvGrpSpPr/>
          <p:nvPr/>
        </p:nvGrpSpPr>
        <p:grpSpPr>
          <a:xfrm>
            <a:off x="8359613" y="4594713"/>
            <a:ext cx="1405261" cy="954108"/>
            <a:chOff x="3782329" y="3580647"/>
            <a:chExt cx="1563024" cy="954108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040769A-6AAF-45E1-9C8F-1FFB808DDEAA}"/>
                </a:ext>
              </a:extLst>
            </p:cNvPr>
            <p:cNvSpPr txBox="1"/>
            <p:nvPr/>
          </p:nvSpPr>
          <p:spPr>
            <a:xfrm>
              <a:off x="3782329" y="3888424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1BEB76D2-E341-4632-A583-38E240B32087}"/>
                </a:ext>
              </a:extLst>
            </p:cNvPr>
            <p:cNvSpPr txBox="1"/>
            <p:nvPr/>
          </p:nvSpPr>
          <p:spPr>
            <a:xfrm>
              <a:off x="3782329" y="3580647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7" name="그룹 166">
            <a:extLst>
              <a:ext uri="{FF2B5EF4-FFF2-40B4-BE49-F238E27FC236}">
                <a16:creationId xmlns:a16="http://schemas.microsoft.com/office/drawing/2014/main" id="{08471D1A-64B7-4F5D-99EA-1F3E9993B2D1}"/>
              </a:ext>
            </a:extLst>
          </p:cNvPr>
          <p:cNvGrpSpPr/>
          <p:nvPr/>
        </p:nvGrpSpPr>
        <p:grpSpPr>
          <a:xfrm>
            <a:off x="10196720" y="4594713"/>
            <a:ext cx="1405261" cy="954108"/>
            <a:chOff x="3782329" y="3580647"/>
            <a:chExt cx="1563024" cy="954108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7AA56383-9BF7-4884-B400-333DFFEBD969}"/>
                </a:ext>
              </a:extLst>
            </p:cNvPr>
            <p:cNvSpPr txBox="1"/>
            <p:nvPr/>
          </p:nvSpPr>
          <p:spPr>
            <a:xfrm>
              <a:off x="3782329" y="3888424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6082098-CCCE-427E-945A-E7387D9AB876}"/>
                </a:ext>
              </a:extLst>
            </p:cNvPr>
            <p:cNvSpPr txBox="1"/>
            <p:nvPr/>
          </p:nvSpPr>
          <p:spPr>
            <a:xfrm>
              <a:off x="3782329" y="3580647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68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2024-01-10T17:18:00Z</dcterms:modified>
</cp:coreProperties>
</file>