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664" name="Oval 18">
            <a:extLst>
              <a:ext uri="{FF2B5EF4-FFF2-40B4-BE49-F238E27FC236}">
                <a16:creationId xmlns:a16="http://schemas.microsoft.com/office/drawing/2014/main" id="{4B5827E8-7515-4B3B-9C95-A25FA3DC9963}"/>
              </a:ext>
            </a:extLst>
          </p:cNvPr>
          <p:cNvSpPr/>
          <p:nvPr/>
        </p:nvSpPr>
        <p:spPr>
          <a:xfrm>
            <a:off x="4199711" y="5302304"/>
            <a:ext cx="671669" cy="671669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cs typeface="Arial" pitchFamily="34" charset="0"/>
            </a:endParaRPr>
          </a:p>
        </p:txBody>
      </p:sp>
      <p:sp>
        <p:nvSpPr>
          <p:cNvPr id="665" name="TextBox 664">
            <a:extLst>
              <a:ext uri="{FF2B5EF4-FFF2-40B4-BE49-F238E27FC236}">
                <a16:creationId xmlns:a16="http://schemas.microsoft.com/office/drawing/2014/main" id="{4D474AAB-54D3-4633-AF56-8FCB3F76E5CD}"/>
              </a:ext>
            </a:extLst>
          </p:cNvPr>
          <p:cNvSpPr txBox="1"/>
          <p:nvPr/>
        </p:nvSpPr>
        <p:spPr>
          <a:xfrm>
            <a:off x="3758904" y="6025028"/>
            <a:ext cx="1553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66" name="Rectangle 20">
            <a:extLst>
              <a:ext uri="{FF2B5EF4-FFF2-40B4-BE49-F238E27FC236}">
                <a16:creationId xmlns:a16="http://schemas.microsoft.com/office/drawing/2014/main" id="{F3F46B5C-1011-4166-8970-3347B4311B61}"/>
              </a:ext>
            </a:extLst>
          </p:cNvPr>
          <p:cNvSpPr/>
          <p:nvPr/>
        </p:nvSpPr>
        <p:spPr>
          <a:xfrm rot="16200000">
            <a:off x="5699962" y="-1548348"/>
            <a:ext cx="792088" cy="121920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DA0777F1-D009-41C7-9C74-365D02E28BC9}"/>
              </a:ext>
            </a:extLst>
          </p:cNvPr>
          <p:cNvSpPr txBox="1"/>
          <p:nvPr/>
        </p:nvSpPr>
        <p:spPr>
          <a:xfrm>
            <a:off x="3628635" y="1858531"/>
            <a:ext cx="7874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</a:t>
            </a:r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64AED143-38E1-496D-932F-FC4770B47E1C}"/>
              </a:ext>
            </a:extLst>
          </p:cNvPr>
          <p:cNvSpPr txBox="1"/>
          <p:nvPr/>
        </p:nvSpPr>
        <p:spPr>
          <a:xfrm>
            <a:off x="3628634" y="2394137"/>
            <a:ext cx="7874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Example Text : Get a modern PowerPoint  Presentation that is beautifully designed. I hope and I believe that this Template will your Time, Money and Reputation. Easy to change colors, photos and Text. You can simply impress your audience and add a unique zing and appeal to your Presentations. </a:t>
            </a:r>
          </a:p>
        </p:txBody>
      </p:sp>
      <p:grpSp>
        <p:nvGrpSpPr>
          <p:cNvPr id="669" name="Group 25">
            <a:extLst>
              <a:ext uri="{FF2B5EF4-FFF2-40B4-BE49-F238E27FC236}">
                <a16:creationId xmlns:a16="http://schemas.microsoft.com/office/drawing/2014/main" id="{5A45E07D-86FA-4D89-95CA-4596C52FB9FD}"/>
              </a:ext>
            </a:extLst>
          </p:cNvPr>
          <p:cNvGrpSpPr/>
          <p:nvPr/>
        </p:nvGrpSpPr>
        <p:grpSpPr>
          <a:xfrm>
            <a:off x="3711532" y="4279196"/>
            <a:ext cx="7791616" cy="553998"/>
            <a:chOff x="3501010" y="4052101"/>
            <a:chExt cx="7791616" cy="553998"/>
          </a:xfrm>
        </p:grpSpPr>
        <p:sp>
          <p:nvSpPr>
            <p:cNvPr id="670" name="TextBox 669">
              <a:extLst>
                <a:ext uri="{FF2B5EF4-FFF2-40B4-BE49-F238E27FC236}">
                  <a16:creationId xmlns:a16="http://schemas.microsoft.com/office/drawing/2014/main" id="{3D3EC758-6236-44C8-A45A-FD085E55D16A}"/>
                </a:ext>
              </a:extLst>
            </p:cNvPr>
            <p:cNvSpPr txBox="1"/>
            <p:nvPr/>
          </p:nvSpPr>
          <p:spPr>
            <a:xfrm>
              <a:off x="5436095" y="4098268"/>
              <a:ext cx="585653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</a:t>
              </a:r>
            </a:p>
          </p:txBody>
        </p:sp>
        <p:sp>
          <p:nvSpPr>
            <p:cNvPr id="671" name="TextBox 670">
              <a:extLst>
                <a:ext uri="{FF2B5EF4-FFF2-40B4-BE49-F238E27FC236}">
                  <a16:creationId xmlns:a16="http://schemas.microsoft.com/office/drawing/2014/main" id="{263E9A5B-5A72-4305-84A0-20A18536FF0E}"/>
                </a:ext>
              </a:extLst>
            </p:cNvPr>
            <p:cNvSpPr txBox="1"/>
            <p:nvPr/>
          </p:nvSpPr>
          <p:spPr>
            <a:xfrm>
              <a:off x="3501010" y="4052101"/>
              <a:ext cx="1841306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$62,000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672" name="TextBox 671">
            <a:extLst>
              <a:ext uri="{FF2B5EF4-FFF2-40B4-BE49-F238E27FC236}">
                <a16:creationId xmlns:a16="http://schemas.microsoft.com/office/drawing/2014/main" id="{F28452E7-E60E-453A-AAE1-BC880C929BA2}"/>
              </a:ext>
            </a:extLst>
          </p:cNvPr>
          <p:cNvSpPr txBox="1"/>
          <p:nvPr/>
        </p:nvSpPr>
        <p:spPr>
          <a:xfrm>
            <a:off x="4084890" y="3114215"/>
            <a:ext cx="7373551" cy="894732"/>
          </a:xfrm>
          <a:prstGeom prst="rect">
            <a:avLst/>
          </a:prstGeom>
          <a:solidFill>
            <a:schemeClr val="bg1"/>
          </a:solidFill>
        </p:spPr>
        <p:txBody>
          <a:bodyPr wrap="square" numCol="1" rtlCol="0">
            <a:spAutoFit/>
          </a:bodyPr>
          <a:lstStyle/>
          <a:p>
            <a:pPr marL="171459" indent="-171459">
              <a:lnSpc>
                <a:spcPct val="150000"/>
              </a:lnSpc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Get a modern PowerPoint  Presentation that is beautifully designed.</a:t>
            </a:r>
          </a:p>
          <a:p>
            <a:pPr marL="171459" indent="-171459">
              <a:lnSpc>
                <a:spcPct val="150000"/>
              </a:lnSpc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 hope and I believe that this Template will your Time.</a:t>
            </a:r>
          </a:p>
          <a:p>
            <a:pPr marL="171459" indent="-171459">
              <a:lnSpc>
                <a:spcPct val="150000"/>
              </a:lnSpc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</a:t>
            </a:r>
          </a:p>
        </p:txBody>
      </p:sp>
      <p:sp>
        <p:nvSpPr>
          <p:cNvPr id="673" name="Oval 29">
            <a:extLst>
              <a:ext uri="{FF2B5EF4-FFF2-40B4-BE49-F238E27FC236}">
                <a16:creationId xmlns:a16="http://schemas.microsoft.com/office/drawing/2014/main" id="{18EB525E-ABF9-4A59-A771-758AB53E83A9}"/>
              </a:ext>
            </a:extLst>
          </p:cNvPr>
          <p:cNvSpPr/>
          <p:nvPr/>
        </p:nvSpPr>
        <p:spPr>
          <a:xfrm>
            <a:off x="7206932" y="5303927"/>
            <a:ext cx="671669" cy="671669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cs typeface="Arial" pitchFamily="34" charset="0"/>
            </a:endParaRPr>
          </a:p>
        </p:txBody>
      </p:sp>
      <p:sp>
        <p:nvSpPr>
          <p:cNvPr id="674" name="TextBox 673">
            <a:extLst>
              <a:ext uri="{FF2B5EF4-FFF2-40B4-BE49-F238E27FC236}">
                <a16:creationId xmlns:a16="http://schemas.microsoft.com/office/drawing/2014/main" id="{F82EC9A4-6D24-4A9C-95BF-3150734F2C03}"/>
              </a:ext>
            </a:extLst>
          </p:cNvPr>
          <p:cNvSpPr txBox="1"/>
          <p:nvPr/>
        </p:nvSpPr>
        <p:spPr>
          <a:xfrm>
            <a:off x="6766126" y="6025028"/>
            <a:ext cx="1553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75" name="Oval 31">
            <a:extLst>
              <a:ext uri="{FF2B5EF4-FFF2-40B4-BE49-F238E27FC236}">
                <a16:creationId xmlns:a16="http://schemas.microsoft.com/office/drawing/2014/main" id="{91DF4080-CF49-42DE-83AC-2F359218EADB}"/>
              </a:ext>
            </a:extLst>
          </p:cNvPr>
          <p:cNvSpPr/>
          <p:nvPr/>
        </p:nvSpPr>
        <p:spPr>
          <a:xfrm>
            <a:off x="10214153" y="5302304"/>
            <a:ext cx="671669" cy="671669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cs typeface="Arial" pitchFamily="34" charset="0"/>
            </a:endParaRPr>
          </a:p>
        </p:txBody>
      </p:sp>
      <p:sp>
        <p:nvSpPr>
          <p:cNvPr id="676" name="TextBox 675">
            <a:extLst>
              <a:ext uri="{FF2B5EF4-FFF2-40B4-BE49-F238E27FC236}">
                <a16:creationId xmlns:a16="http://schemas.microsoft.com/office/drawing/2014/main" id="{90126CC5-26DD-476C-A1F8-8D81F7C20337}"/>
              </a:ext>
            </a:extLst>
          </p:cNvPr>
          <p:cNvSpPr txBox="1"/>
          <p:nvPr/>
        </p:nvSpPr>
        <p:spPr>
          <a:xfrm>
            <a:off x="9773346" y="6025028"/>
            <a:ext cx="1553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77" name="Rounded Rectangle 2">
            <a:extLst>
              <a:ext uri="{FF2B5EF4-FFF2-40B4-BE49-F238E27FC236}">
                <a16:creationId xmlns:a16="http://schemas.microsoft.com/office/drawing/2014/main" id="{21F58AAB-AA61-41F8-995C-B8723B5D407A}"/>
              </a:ext>
            </a:extLst>
          </p:cNvPr>
          <p:cNvSpPr/>
          <p:nvPr/>
        </p:nvSpPr>
        <p:spPr>
          <a:xfrm>
            <a:off x="7370099" y="546586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3160999" y="1374274"/>
                </a:moveTo>
                <a:cubicBezTo>
                  <a:pt x="3161390" y="1371268"/>
                  <a:pt x="3160138" y="1380887"/>
                  <a:pt x="3155132" y="1419362"/>
                </a:cubicBezTo>
                <a:cubicBezTo>
                  <a:pt x="3155132" y="1419362"/>
                  <a:pt x="3155131" y="1419362"/>
                  <a:pt x="3155131" y="1419362"/>
                </a:cubicBezTo>
                <a:cubicBezTo>
                  <a:pt x="3155133" y="1419346"/>
                  <a:pt x="3160347" y="1379282"/>
                  <a:pt x="3160999" y="1374274"/>
                </a:cubicBezTo>
                <a:close/>
                <a:moveTo>
                  <a:pt x="2538382" y="802616"/>
                </a:moveTo>
                <a:cubicBezTo>
                  <a:pt x="2197761" y="802616"/>
                  <a:pt x="1921633" y="1078744"/>
                  <a:pt x="1921633" y="1419365"/>
                </a:cubicBezTo>
                <a:cubicBezTo>
                  <a:pt x="1921633" y="1471638"/>
                  <a:pt x="1928136" y="1522392"/>
                  <a:pt x="1942445" y="1570340"/>
                </a:cubicBezTo>
                <a:cubicBezTo>
                  <a:pt x="1547199" y="1510736"/>
                  <a:pt x="1173928" y="1425572"/>
                  <a:pt x="752016" y="931012"/>
                </a:cubicBezTo>
                <a:cubicBezTo>
                  <a:pt x="555558" y="1323929"/>
                  <a:pt x="701457" y="1569504"/>
                  <a:pt x="934030" y="1745738"/>
                </a:cubicBezTo>
                <a:cubicBezTo>
                  <a:pt x="832912" y="1726959"/>
                  <a:pt x="757794" y="1716846"/>
                  <a:pt x="665343" y="1650397"/>
                </a:cubicBezTo>
                <a:cubicBezTo>
                  <a:pt x="692788" y="2037537"/>
                  <a:pt x="906583" y="2177657"/>
                  <a:pt x="1111709" y="2257108"/>
                </a:cubicBezTo>
                <a:cubicBezTo>
                  <a:pt x="1029370" y="2275887"/>
                  <a:pt x="986032" y="2268664"/>
                  <a:pt x="856023" y="2244108"/>
                </a:cubicBezTo>
                <a:cubicBezTo>
                  <a:pt x="968698" y="2582132"/>
                  <a:pt x="1241718" y="2664472"/>
                  <a:pt x="1402064" y="2660137"/>
                </a:cubicBezTo>
                <a:cubicBezTo>
                  <a:pt x="1212828" y="2802425"/>
                  <a:pt x="1063318" y="2869598"/>
                  <a:pt x="552668" y="2902822"/>
                </a:cubicBezTo>
                <a:cubicBezTo>
                  <a:pt x="978087" y="3213400"/>
                  <a:pt x="1650526" y="3189564"/>
                  <a:pt x="1978439" y="3093502"/>
                </a:cubicBezTo>
                <a:cubicBezTo>
                  <a:pt x="2679046" y="2850818"/>
                  <a:pt x="2894283" y="2547463"/>
                  <a:pt x="3053184" y="2031759"/>
                </a:cubicBezTo>
                <a:cubicBezTo>
                  <a:pt x="3132291" y="1592391"/>
                  <a:pt x="3116471" y="1716445"/>
                  <a:pt x="3155131" y="1419365"/>
                </a:cubicBezTo>
                <a:cubicBezTo>
                  <a:pt x="3155131" y="1419364"/>
                  <a:pt x="3155132" y="1419363"/>
                  <a:pt x="3155132" y="1419362"/>
                </a:cubicBezTo>
                <a:cubicBezTo>
                  <a:pt x="3257477" y="1315095"/>
                  <a:pt x="3372036" y="1223751"/>
                  <a:pt x="3407333" y="1117847"/>
                </a:cubicBezTo>
                <a:cubicBezTo>
                  <a:pt x="3307709" y="1140260"/>
                  <a:pt x="3221086" y="1197342"/>
                  <a:pt x="3108461" y="1185086"/>
                </a:cubicBezTo>
                <a:cubicBezTo>
                  <a:pt x="3188365" y="1141325"/>
                  <a:pt x="3284860" y="1028153"/>
                  <a:pt x="3334650" y="883134"/>
                </a:cubicBezTo>
                <a:cubicBezTo>
                  <a:pt x="3225580" y="952795"/>
                  <a:pt x="3152155" y="998691"/>
                  <a:pt x="2995677" y="1008938"/>
                </a:cubicBezTo>
                <a:cubicBezTo>
                  <a:pt x="2884471" y="881691"/>
                  <a:pt x="2720661" y="802616"/>
                  <a:pt x="2538382" y="80261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678" name="Rounded Rectangle 3">
            <a:extLst>
              <a:ext uri="{FF2B5EF4-FFF2-40B4-BE49-F238E27FC236}">
                <a16:creationId xmlns:a16="http://schemas.microsoft.com/office/drawing/2014/main" id="{9819DD73-43E6-43C6-9E1B-B87B7868F439}"/>
              </a:ext>
            </a:extLst>
          </p:cNvPr>
          <p:cNvSpPr/>
          <p:nvPr/>
        </p:nvSpPr>
        <p:spPr>
          <a:xfrm>
            <a:off x="4378333" y="546586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48643" y="674567"/>
                  <a:pt x="3369037" y="759137"/>
                </a:cubicBezTo>
                <a:cubicBezTo>
                  <a:pt x="3391941" y="611142"/>
                  <a:pt x="3398988" y="447290"/>
                  <a:pt x="3443034" y="304580"/>
                </a:cubicBezTo>
                <a:cubicBezTo>
                  <a:pt x="3382140" y="251394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679" name="Rounded Rectangle 1">
            <a:extLst>
              <a:ext uri="{FF2B5EF4-FFF2-40B4-BE49-F238E27FC236}">
                <a16:creationId xmlns:a16="http://schemas.microsoft.com/office/drawing/2014/main" id="{1AB59AB2-85E7-490E-9842-BE33B3306FDF}"/>
              </a:ext>
            </a:extLst>
          </p:cNvPr>
          <p:cNvSpPr/>
          <p:nvPr/>
        </p:nvSpPr>
        <p:spPr>
          <a:xfrm>
            <a:off x="10381976" y="5466967"/>
            <a:ext cx="361495" cy="361495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1353873" y="744319"/>
                </a:moveTo>
                <a:cubicBezTo>
                  <a:pt x="1178332" y="744319"/>
                  <a:pt x="1087406" y="796788"/>
                  <a:pt x="1036028" y="1062163"/>
                </a:cubicBezTo>
                <a:lnTo>
                  <a:pt x="1045607" y="2336569"/>
                </a:lnTo>
                <a:cubicBezTo>
                  <a:pt x="1103001" y="2818885"/>
                  <a:pt x="1426013" y="3108291"/>
                  <a:pt x="1837234" y="3193792"/>
                </a:cubicBezTo>
                <a:cubicBezTo>
                  <a:pt x="1872334" y="3208215"/>
                  <a:pt x="1910797" y="3215681"/>
                  <a:pt x="1951004" y="3215681"/>
                </a:cubicBezTo>
                <a:lnTo>
                  <a:pt x="2606128" y="3215681"/>
                </a:lnTo>
                <a:cubicBezTo>
                  <a:pt x="2781668" y="3215681"/>
                  <a:pt x="2923972" y="3073377"/>
                  <a:pt x="2923972" y="2897837"/>
                </a:cubicBezTo>
                <a:cubicBezTo>
                  <a:pt x="2923972" y="2722297"/>
                  <a:pt x="2781668" y="2579993"/>
                  <a:pt x="2606128" y="2579993"/>
                </a:cubicBezTo>
                <a:lnTo>
                  <a:pt x="1988542" y="2579993"/>
                </a:lnTo>
                <a:cubicBezTo>
                  <a:pt x="1825168" y="2556513"/>
                  <a:pt x="1683745" y="2426764"/>
                  <a:pt x="1671717" y="2258106"/>
                </a:cubicBezTo>
                <a:lnTo>
                  <a:pt x="1671717" y="1984920"/>
                </a:lnTo>
                <a:lnTo>
                  <a:pt x="2606125" y="1984920"/>
                </a:lnTo>
                <a:cubicBezTo>
                  <a:pt x="2781665" y="1984920"/>
                  <a:pt x="2923969" y="1842616"/>
                  <a:pt x="2923969" y="1667076"/>
                </a:cubicBezTo>
                <a:cubicBezTo>
                  <a:pt x="2923969" y="1491536"/>
                  <a:pt x="2781665" y="1349232"/>
                  <a:pt x="2606125" y="1349232"/>
                </a:cubicBezTo>
                <a:lnTo>
                  <a:pt x="1671717" y="1349232"/>
                </a:lnTo>
                <a:lnTo>
                  <a:pt x="1671717" y="1062163"/>
                </a:lnTo>
                <a:cubicBezTo>
                  <a:pt x="1671717" y="886623"/>
                  <a:pt x="1529413" y="744319"/>
                  <a:pt x="1353873" y="744319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grpSp>
        <p:nvGrpSpPr>
          <p:cNvPr id="680" name="Group 37">
            <a:extLst>
              <a:ext uri="{FF2B5EF4-FFF2-40B4-BE49-F238E27FC236}">
                <a16:creationId xmlns:a16="http://schemas.microsoft.com/office/drawing/2014/main" id="{3734C132-BB0B-4A77-91FA-327BD2DAED7B}"/>
              </a:ext>
            </a:extLst>
          </p:cNvPr>
          <p:cNvGrpSpPr/>
          <p:nvPr/>
        </p:nvGrpSpPr>
        <p:grpSpPr>
          <a:xfrm>
            <a:off x="1044730" y="1424760"/>
            <a:ext cx="1370417" cy="5104007"/>
            <a:chOff x="1031191" y="419900"/>
            <a:chExt cx="1640220" cy="6108867"/>
          </a:xfrm>
        </p:grpSpPr>
        <p:sp>
          <p:nvSpPr>
            <p:cNvPr id="681" name="Freeform: Shape 3">
              <a:extLst>
                <a:ext uri="{FF2B5EF4-FFF2-40B4-BE49-F238E27FC236}">
                  <a16:creationId xmlns:a16="http://schemas.microsoft.com/office/drawing/2014/main" id="{2269D5E4-EE8C-4705-9AED-BDF93624A87A}"/>
                </a:ext>
              </a:extLst>
            </p:cNvPr>
            <p:cNvSpPr/>
            <p:nvPr/>
          </p:nvSpPr>
          <p:spPr>
            <a:xfrm>
              <a:off x="1031191" y="1267596"/>
              <a:ext cx="1010473" cy="2229050"/>
            </a:xfrm>
            <a:custGeom>
              <a:avLst/>
              <a:gdLst>
                <a:gd name="connsiteX0" fmla="*/ 548455 w 549605"/>
                <a:gd name="connsiteY0" fmla="*/ 811741 h 1212399"/>
                <a:gd name="connsiteX1" fmla="*/ 518630 w 549605"/>
                <a:gd name="connsiteY1" fmla="*/ 522165 h 1212399"/>
                <a:gd name="connsiteX2" fmla="*/ 513989 w 549605"/>
                <a:gd name="connsiteY2" fmla="*/ 397902 h 1212399"/>
                <a:gd name="connsiteX3" fmla="*/ 492043 w 549605"/>
                <a:gd name="connsiteY3" fmla="*/ 245828 h 1212399"/>
                <a:gd name="connsiteX4" fmla="*/ 373572 w 549605"/>
                <a:gd name="connsiteY4" fmla="*/ 73824 h 1212399"/>
                <a:gd name="connsiteX5" fmla="*/ 173398 w 549605"/>
                <a:gd name="connsiteY5" fmla="*/ 0 h 1212399"/>
                <a:gd name="connsiteX6" fmla="*/ 115728 w 549605"/>
                <a:gd name="connsiteY6" fmla="*/ 54037 h 1212399"/>
                <a:gd name="connsiteX7" fmla="*/ 3372 w 549605"/>
                <a:gd name="connsiteY7" fmla="*/ 329978 h 1212399"/>
                <a:gd name="connsiteX8" fmla="*/ 12906 w 549605"/>
                <a:gd name="connsiteY8" fmla="*/ 486081 h 1212399"/>
                <a:gd name="connsiteX9" fmla="*/ 21325 w 549605"/>
                <a:gd name="connsiteY9" fmla="*/ 515833 h 1212399"/>
                <a:gd name="connsiteX10" fmla="*/ 21936 w 549605"/>
                <a:gd name="connsiteY10" fmla="*/ 517740 h 1212399"/>
                <a:gd name="connsiteX11" fmla="*/ 80614 w 549605"/>
                <a:gd name="connsiteY11" fmla="*/ 657725 h 1212399"/>
                <a:gd name="connsiteX12" fmla="*/ 149833 w 549605"/>
                <a:gd name="connsiteY12" fmla="*/ 817497 h 1212399"/>
                <a:gd name="connsiteX13" fmla="*/ 154474 w 549605"/>
                <a:gd name="connsiteY13" fmla="*/ 981263 h 1212399"/>
                <a:gd name="connsiteX14" fmla="*/ 119037 w 549605"/>
                <a:gd name="connsiteY14" fmla="*/ 1172551 h 1212399"/>
                <a:gd name="connsiteX15" fmla="*/ 136522 w 549605"/>
                <a:gd name="connsiteY15" fmla="*/ 1196260 h 1212399"/>
                <a:gd name="connsiteX16" fmla="*/ 145156 w 549605"/>
                <a:gd name="connsiteY16" fmla="*/ 1197519 h 1212399"/>
                <a:gd name="connsiteX17" fmla="*/ 160626 w 549605"/>
                <a:gd name="connsiteY17" fmla="*/ 1203095 h 1212399"/>
                <a:gd name="connsiteX18" fmla="*/ 243589 w 549605"/>
                <a:gd name="connsiteY18" fmla="*/ 1211946 h 1212399"/>
                <a:gd name="connsiteX19" fmla="*/ 388287 w 549605"/>
                <a:gd name="connsiteY19" fmla="*/ 1208312 h 1212399"/>
                <a:gd name="connsiteX20" fmla="*/ 521400 w 549605"/>
                <a:gd name="connsiteY20" fmla="*/ 1205686 h 1212399"/>
                <a:gd name="connsiteX21" fmla="*/ 537914 w 549605"/>
                <a:gd name="connsiteY21" fmla="*/ 1185071 h 1212399"/>
                <a:gd name="connsiteX22" fmla="*/ 537698 w 549605"/>
                <a:gd name="connsiteY22" fmla="*/ 1124738 h 1212399"/>
                <a:gd name="connsiteX23" fmla="*/ 548455 w 549605"/>
                <a:gd name="connsiteY23" fmla="*/ 811741 h 1212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49605" h="1212399">
                  <a:moveTo>
                    <a:pt x="548455" y="811741"/>
                  </a:moveTo>
                  <a:cubicBezTo>
                    <a:pt x="554319" y="733996"/>
                    <a:pt x="536762" y="626066"/>
                    <a:pt x="518630" y="522165"/>
                  </a:cubicBezTo>
                  <a:cubicBezTo>
                    <a:pt x="511435" y="480900"/>
                    <a:pt x="505858" y="439851"/>
                    <a:pt x="513989" y="397902"/>
                  </a:cubicBezTo>
                  <a:cubicBezTo>
                    <a:pt x="524243" y="344908"/>
                    <a:pt x="512874" y="294505"/>
                    <a:pt x="492043" y="245828"/>
                  </a:cubicBezTo>
                  <a:cubicBezTo>
                    <a:pt x="464090" y="180603"/>
                    <a:pt x="422249" y="124839"/>
                    <a:pt x="373572" y="73824"/>
                  </a:cubicBezTo>
                  <a:cubicBezTo>
                    <a:pt x="366125" y="76019"/>
                    <a:pt x="178219" y="1475"/>
                    <a:pt x="173398" y="0"/>
                  </a:cubicBezTo>
                  <a:cubicBezTo>
                    <a:pt x="150625" y="14211"/>
                    <a:pt x="131413" y="32451"/>
                    <a:pt x="115728" y="54037"/>
                  </a:cubicBezTo>
                  <a:cubicBezTo>
                    <a:pt x="55539" y="136711"/>
                    <a:pt x="16468" y="227948"/>
                    <a:pt x="3372" y="329978"/>
                  </a:cubicBezTo>
                  <a:cubicBezTo>
                    <a:pt x="-3427" y="383115"/>
                    <a:pt x="207" y="435030"/>
                    <a:pt x="12906" y="486081"/>
                  </a:cubicBezTo>
                  <a:cubicBezTo>
                    <a:pt x="14669" y="495075"/>
                    <a:pt x="17547" y="505076"/>
                    <a:pt x="21325" y="515833"/>
                  </a:cubicBezTo>
                  <a:cubicBezTo>
                    <a:pt x="21541" y="516481"/>
                    <a:pt x="21721" y="517128"/>
                    <a:pt x="21936" y="517740"/>
                  </a:cubicBezTo>
                  <a:cubicBezTo>
                    <a:pt x="37550" y="566057"/>
                    <a:pt x="59136" y="611819"/>
                    <a:pt x="80614" y="657725"/>
                  </a:cubicBezTo>
                  <a:cubicBezTo>
                    <a:pt x="105222" y="710287"/>
                    <a:pt x="132493" y="761734"/>
                    <a:pt x="149833" y="817497"/>
                  </a:cubicBezTo>
                  <a:cubicBezTo>
                    <a:pt x="166671" y="871678"/>
                    <a:pt x="168721" y="926615"/>
                    <a:pt x="154474" y="981263"/>
                  </a:cubicBezTo>
                  <a:cubicBezTo>
                    <a:pt x="138033" y="1044258"/>
                    <a:pt x="123714" y="1107469"/>
                    <a:pt x="119037" y="1172551"/>
                  </a:cubicBezTo>
                  <a:cubicBezTo>
                    <a:pt x="117598" y="1192698"/>
                    <a:pt x="117059" y="1192662"/>
                    <a:pt x="136522" y="1196260"/>
                  </a:cubicBezTo>
                  <a:cubicBezTo>
                    <a:pt x="139400" y="1196799"/>
                    <a:pt x="142278" y="1197123"/>
                    <a:pt x="145156" y="1197519"/>
                  </a:cubicBezTo>
                  <a:cubicBezTo>
                    <a:pt x="149905" y="1200505"/>
                    <a:pt x="155230" y="1202304"/>
                    <a:pt x="160626" y="1203095"/>
                  </a:cubicBezTo>
                  <a:cubicBezTo>
                    <a:pt x="188185" y="1206981"/>
                    <a:pt x="215779" y="1210902"/>
                    <a:pt x="243589" y="1211946"/>
                  </a:cubicBezTo>
                  <a:cubicBezTo>
                    <a:pt x="291869" y="1213744"/>
                    <a:pt x="340042" y="1209715"/>
                    <a:pt x="388287" y="1208312"/>
                  </a:cubicBezTo>
                  <a:cubicBezTo>
                    <a:pt x="432646" y="1207017"/>
                    <a:pt x="477041" y="1209247"/>
                    <a:pt x="521400" y="1205686"/>
                  </a:cubicBezTo>
                  <a:cubicBezTo>
                    <a:pt x="541223" y="1204103"/>
                    <a:pt x="540000" y="1204894"/>
                    <a:pt x="537914" y="1185071"/>
                  </a:cubicBezTo>
                  <a:cubicBezTo>
                    <a:pt x="537806" y="1164960"/>
                    <a:pt x="537122" y="1144849"/>
                    <a:pt x="537698" y="1124738"/>
                  </a:cubicBezTo>
                  <a:cubicBezTo>
                    <a:pt x="540576" y="1020406"/>
                    <a:pt x="540576" y="915858"/>
                    <a:pt x="548455" y="811741"/>
                  </a:cubicBezTo>
                  <a:close/>
                </a:path>
              </a:pathLst>
            </a:custGeom>
            <a:solidFill>
              <a:schemeClr val="accent3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2" name="Freeform: Shape 5">
              <a:extLst>
                <a:ext uri="{FF2B5EF4-FFF2-40B4-BE49-F238E27FC236}">
                  <a16:creationId xmlns:a16="http://schemas.microsoft.com/office/drawing/2014/main" id="{91B43CBF-9148-4691-873C-9B781C39A68C}"/>
                </a:ext>
              </a:extLst>
            </p:cNvPr>
            <p:cNvSpPr/>
            <p:nvPr/>
          </p:nvSpPr>
          <p:spPr>
            <a:xfrm>
              <a:off x="1046164" y="1494338"/>
              <a:ext cx="1539388" cy="1484483"/>
            </a:xfrm>
            <a:custGeom>
              <a:avLst/>
              <a:gdLst>
                <a:gd name="connsiteX0" fmla="*/ 712027 w 837286"/>
                <a:gd name="connsiteY0" fmla="*/ 439096 h 807423"/>
                <a:gd name="connsiteX1" fmla="*/ 685692 w 837286"/>
                <a:gd name="connsiteY1" fmla="*/ 469100 h 807423"/>
                <a:gd name="connsiteX2" fmla="*/ 625791 w 837286"/>
                <a:gd name="connsiteY2" fmla="*/ 543824 h 807423"/>
                <a:gd name="connsiteX3" fmla="*/ 558550 w 837286"/>
                <a:gd name="connsiteY3" fmla="*/ 624915 h 807423"/>
                <a:gd name="connsiteX4" fmla="*/ 540706 w 837286"/>
                <a:gd name="connsiteY4" fmla="*/ 679671 h 807423"/>
                <a:gd name="connsiteX5" fmla="*/ 540310 w 837286"/>
                <a:gd name="connsiteY5" fmla="*/ 688378 h 807423"/>
                <a:gd name="connsiteX6" fmla="*/ 536137 w 837286"/>
                <a:gd name="connsiteY6" fmla="*/ 678808 h 807423"/>
                <a:gd name="connsiteX7" fmla="*/ 535885 w 837286"/>
                <a:gd name="connsiteY7" fmla="*/ 656682 h 807423"/>
                <a:gd name="connsiteX8" fmla="*/ 525956 w 837286"/>
                <a:gd name="connsiteY8" fmla="*/ 665317 h 807423"/>
                <a:gd name="connsiteX9" fmla="*/ 394964 w 837286"/>
                <a:gd name="connsiteY9" fmla="*/ 801093 h 807423"/>
                <a:gd name="connsiteX10" fmla="*/ 374170 w 837286"/>
                <a:gd name="connsiteY10" fmla="*/ 805374 h 807423"/>
                <a:gd name="connsiteX11" fmla="*/ 346972 w 837286"/>
                <a:gd name="connsiteY11" fmla="*/ 794833 h 807423"/>
                <a:gd name="connsiteX12" fmla="*/ 218319 w 837286"/>
                <a:gd name="connsiteY12" fmla="*/ 681362 h 807423"/>
                <a:gd name="connsiteX13" fmla="*/ 160756 w 837286"/>
                <a:gd name="connsiteY13" fmla="*/ 536125 h 807423"/>
                <a:gd name="connsiteX14" fmla="*/ 125068 w 837286"/>
                <a:gd name="connsiteY14" fmla="*/ 406753 h 807423"/>
                <a:gd name="connsiteX15" fmla="*/ 109094 w 837286"/>
                <a:gd name="connsiteY15" fmla="*/ 388189 h 807423"/>
                <a:gd name="connsiteX16" fmla="*/ 39623 w 837286"/>
                <a:gd name="connsiteY16" fmla="*/ 348003 h 807423"/>
                <a:gd name="connsiteX17" fmla="*/ 840 w 837286"/>
                <a:gd name="connsiteY17" fmla="*/ 260795 h 807423"/>
                <a:gd name="connsiteX18" fmla="*/ 42753 w 837286"/>
                <a:gd name="connsiteY18" fmla="*/ 88539 h 807423"/>
                <a:gd name="connsiteX19" fmla="*/ 117117 w 837286"/>
                <a:gd name="connsiteY19" fmla="*/ 12556 h 807423"/>
                <a:gd name="connsiteX20" fmla="*/ 224435 w 837286"/>
                <a:gd name="connsiteY20" fmla="*/ 11513 h 807423"/>
                <a:gd name="connsiteX21" fmla="*/ 289085 w 837286"/>
                <a:gd name="connsiteY21" fmla="*/ 60405 h 807423"/>
                <a:gd name="connsiteX22" fmla="*/ 366327 w 837286"/>
                <a:gd name="connsiteY22" fmla="*/ 159161 h 807423"/>
                <a:gd name="connsiteX23" fmla="*/ 387877 w 837286"/>
                <a:gd name="connsiteY23" fmla="*/ 200463 h 807423"/>
                <a:gd name="connsiteX24" fmla="*/ 384711 w 837286"/>
                <a:gd name="connsiteY24" fmla="*/ 264501 h 807423"/>
                <a:gd name="connsiteX25" fmla="*/ 367694 w 837286"/>
                <a:gd name="connsiteY25" fmla="*/ 298427 h 807423"/>
                <a:gd name="connsiteX26" fmla="*/ 368450 w 837286"/>
                <a:gd name="connsiteY26" fmla="*/ 341023 h 807423"/>
                <a:gd name="connsiteX27" fmla="*/ 391439 w 837286"/>
                <a:gd name="connsiteY27" fmla="*/ 381677 h 807423"/>
                <a:gd name="connsiteX28" fmla="*/ 406333 w 837286"/>
                <a:gd name="connsiteY28" fmla="*/ 473381 h 807423"/>
                <a:gd name="connsiteX29" fmla="*/ 401944 w 837286"/>
                <a:gd name="connsiteY29" fmla="*/ 519791 h 807423"/>
                <a:gd name="connsiteX30" fmla="*/ 408923 w 837286"/>
                <a:gd name="connsiteY30" fmla="*/ 524396 h 807423"/>
                <a:gd name="connsiteX31" fmla="*/ 472062 w 837286"/>
                <a:gd name="connsiteY31" fmla="*/ 498961 h 807423"/>
                <a:gd name="connsiteX32" fmla="*/ 523509 w 837286"/>
                <a:gd name="connsiteY32" fmla="*/ 476224 h 807423"/>
                <a:gd name="connsiteX33" fmla="*/ 548909 w 837286"/>
                <a:gd name="connsiteY33" fmla="*/ 464459 h 807423"/>
                <a:gd name="connsiteX34" fmla="*/ 635648 w 837286"/>
                <a:gd name="connsiteY34" fmla="*/ 397686 h 807423"/>
                <a:gd name="connsiteX35" fmla="*/ 642124 w 837286"/>
                <a:gd name="connsiteY35" fmla="*/ 388404 h 807423"/>
                <a:gd name="connsiteX36" fmla="*/ 660436 w 837286"/>
                <a:gd name="connsiteY36" fmla="*/ 363365 h 807423"/>
                <a:gd name="connsiteX37" fmla="*/ 665041 w 837286"/>
                <a:gd name="connsiteY37" fmla="*/ 325301 h 807423"/>
                <a:gd name="connsiteX38" fmla="*/ 660472 w 837286"/>
                <a:gd name="connsiteY38" fmla="*/ 306450 h 807423"/>
                <a:gd name="connsiteX39" fmla="*/ 662307 w 837286"/>
                <a:gd name="connsiteY39" fmla="*/ 298571 h 807423"/>
                <a:gd name="connsiteX40" fmla="*/ 669430 w 837286"/>
                <a:gd name="connsiteY40" fmla="*/ 300442 h 807423"/>
                <a:gd name="connsiteX41" fmla="*/ 696953 w 837286"/>
                <a:gd name="connsiteY41" fmla="*/ 314724 h 807423"/>
                <a:gd name="connsiteX42" fmla="*/ 821432 w 837286"/>
                <a:gd name="connsiteY42" fmla="*/ 300621 h 807423"/>
                <a:gd name="connsiteX43" fmla="*/ 834203 w 837286"/>
                <a:gd name="connsiteY43" fmla="*/ 297096 h 807423"/>
                <a:gd name="connsiteX44" fmla="*/ 834383 w 837286"/>
                <a:gd name="connsiteY44" fmla="*/ 313249 h 807423"/>
                <a:gd name="connsiteX45" fmla="*/ 821791 w 837286"/>
                <a:gd name="connsiteY45" fmla="*/ 327928 h 807423"/>
                <a:gd name="connsiteX46" fmla="*/ 716344 w 837286"/>
                <a:gd name="connsiteY46" fmla="*/ 435066 h 807423"/>
                <a:gd name="connsiteX47" fmla="*/ 712027 w 837286"/>
                <a:gd name="connsiteY47" fmla="*/ 439096 h 807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837286" h="807423">
                  <a:moveTo>
                    <a:pt x="712027" y="439096"/>
                  </a:moveTo>
                  <a:cubicBezTo>
                    <a:pt x="700658" y="446831"/>
                    <a:pt x="694182" y="458919"/>
                    <a:pt x="685692" y="469100"/>
                  </a:cubicBezTo>
                  <a:cubicBezTo>
                    <a:pt x="665221" y="493600"/>
                    <a:pt x="645830" y="519000"/>
                    <a:pt x="625791" y="543824"/>
                  </a:cubicBezTo>
                  <a:cubicBezTo>
                    <a:pt x="603737" y="571202"/>
                    <a:pt x="583410" y="600379"/>
                    <a:pt x="558550" y="624915"/>
                  </a:cubicBezTo>
                  <a:cubicBezTo>
                    <a:pt x="541605" y="641644"/>
                    <a:pt x="539303" y="659021"/>
                    <a:pt x="540706" y="679671"/>
                  </a:cubicBezTo>
                  <a:cubicBezTo>
                    <a:pt x="540886" y="682550"/>
                    <a:pt x="540454" y="685500"/>
                    <a:pt x="540310" y="688378"/>
                  </a:cubicBezTo>
                  <a:cubicBezTo>
                    <a:pt x="535130" y="686867"/>
                    <a:pt x="536317" y="682370"/>
                    <a:pt x="536137" y="678808"/>
                  </a:cubicBezTo>
                  <a:cubicBezTo>
                    <a:pt x="535777" y="671757"/>
                    <a:pt x="536173" y="664669"/>
                    <a:pt x="535885" y="656682"/>
                  </a:cubicBezTo>
                  <a:cubicBezTo>
                    <a:pt x="531100" y="658949"/>
                    <a:pt x="528654" y="662331"/>
                    <a:pt x="525956" y="665317"/>
                  </a:cubicBezTo>
                  <a:cubicBezTo>
                    <a:pt x="483863" y="712086"/>
                    <a:pt x="439000" y="756158"/>
                    <a:pt x="394964" y="801093"/>
                  </a:cubicBezTo>
                  <a:cubicBezTo>
                    <a:pt x="388597" y="807569"/>
                    <a:pt x="382445" y="809223"/>
                    <a:pt x="374170" y="805374"/>
                  </a:cubicBezTo>
                  <a:cubicBezTo>
                    <a:pt x="365356" y="801308"/>
                    <a:pt x="356074" y="798250"/>
                    <a:pt x="346972" y="794833"/>
                  </a:cubicBezTo>
                  <a:cubicBezTo>
                    <a:pt x="289589" y="773427"/>
                    <a:pt x="248827" y="732773"/>
                    <a:pt x="218319" y="681362"/>
                  </a:cubicBezTo>
                  <a:cubicBezTo>
                    <a:pt x="191481" y="636140"/>
                    <a:pt x="175723" y="586204"/>
                    <a:pt x="160756" y="536125"/>
                  </a:cubicBezTo>
                  <a:cubicBezTo>
                    <a:pt x="147949" y="493240"/>
                    <a:pt x="135789" y="450176"/>
                    <a:pt x="125068" y="406753"/>
                  </a:cubicBezTo>
                  <a:cubicBezTo>
                    <a:pt x="122801" y="397578"/>
                    <a:pt x="118628" y="391750"/>
                    <a:pt x="109094" y="388189"/>
                  </a:cubicBezTo>
                  <a:cubicBezTo>
                    <a:pt x="83802" y="378727"/>
                    <a:pt x="60274" y="365955"/>
                    <a:pt x="39623" y="348003"/>
                  </a:cubicBezTo>
                  <a:cubicBezTo>
                    <a:pt x="12928" y="324798"/>
                    <a:pt x="3503" y="294577"/>
                    <a:pt x="840" y="260795"/>
                  </a:cubicBezTo>
                  <a:cubicBezTo>
                    <a:pt x="-4053" y="198700"/>
                    <a:pt x="12749" y="141964"/>
                    <a:pt x="42753" y="88539"/>
                  </a:cubicBezTo>
                  <a:cubicBezTo>
                    <a:pt x="60669" y="56664"/>
                    <a:pt x="83263" y="29034"/>
                    <a:pt x="117117" y="12556"/>
                  </a:cubicBezTo>
                  <a:cubicBezTo>
                    <a:pt x="152698" y="-4748"/>
                    <a:pt x="188566" y="-3273"/>
                    <a:pt x="224435" y="11513"/>
                  </a:cubicBezTo>
                  <a:cubicBezTo>
                    <a:pt x="250194" y="22126"/>
                    <a:pt x="270881" y="39863"/>
                    <a:pt x="289085" y="60405"/>
                  </a:cubicBezTo>
                  <a:cubicBezTo>
                    <a:pt x="316859" y="91705"/>
                    <a:pt x="343338" y="124084"/>
                    <a:pt x="366327" y="159161"/>
                  </a:cubicBezTo>
                  <a:cubicBezTo>
                    <a:pt x="374854" y="172185"/>
                    <a:pt x="382301" y="185784"/>
                    <a:pt x="387877" y="200463"/>
                  </a:cubicBezTo>
                  <a:cubicBezTo>
                    <a:pt x="396224" y="222408"/>
                    <a:pt x="395180" y="243598"/>
                    <a:pt x="384711" y="264501"/>
                  </a:cubicBezTo>
                  <a:cubicBezTo>
                    <a:pt x="379063" y="275798"/>
                    <a:pt x="373774" y="287346"/>
                    <a:pt x="367694" y="298427"/>
                  </a:cubicBezTo>
                  <a:cubicBezTo>
                    <a:pt x="359743" y="312854"/>
                    <a:pt x="360643" y="327028"/>
                    <a:pt x="368450" y="341023"/>
                  </a:cubicBezTo>
                  <a:cubicBezTo>
                    <a:pt x="376005" y="354622"/>
                    <a:pt x="383884" y="368042"/>
                    <a:pt x="391439" y="381677"/>
                  </a:cubicBezTo>
                  <a:cubicBezTo>
                    <a:pt x="407412" y="410494"/>
                    <a:pt x="408816" y="441686"/>
                    <a:pt x="406333" y="473381"/>
                  </a:cubicBezTo>
                  <a:cubicBezTo>
                    <a:pt x="405146" y="488851"/>
                    <a:pt x="404138" y="504393"/>
                    <a:pt x="401944" y="519791"/>
                  </a:cubicBezTo>
                  <a:cubicBezTo>
                    <a:pt x="401081" y="526051"/>
                    <a:pt x="404354" y="526303"/>
                    <a:pt x="408923" y="524396"/>
                  </a:cubicBezTo>
                  <a:cubicBezTo>
                    <a:pt x="429898" y="515762"/>
                    <a:pt x="451160" y="507775"/>
                    <a:pt x="472062" y="498961"/>
                  </a:cubicBezTo>
                  <a:cubicBezTo>
                    <a:pt x="489331" y="491657"/>
                    <a:pt x="505916" y="482843"/>
                    <a:pt x="523509" y="476224"/>
                  </a:cubicBezTo>
                  <a:cubicBezTo>
                    <a:pt x="533654" y="476080"/>
                    <a:pt x="541030" y="469172"/>
                    <a:pt x="548909" y="464459"/>
                  </a:cubicBezTo>
                  <a:cubicBezTo>
                    <a:pt x="580388" y="445679"/>
                    <a:pt x="609673" y="423769"/>
                    <a:pt x="635648" y="397686"/>
                  </a:cubicBezTo>
                  <a:cubicBezTo>
                    <a:pt x="638311" y="394988"/>
                    <a:pt x="641836" y="392794"/>
                    <a:pt x="642124" y="388404"/>
                  </a:cubicBezTo>
                  <a:cubicBezTo>
                    <a:pt x="647700" y="379662"/>
                    <a:pt x="655220" y="372395"/>
                    <a:pt x="660436" y="363365"/>
                  </a:cubicBezTo>
                  <a:cubicBezTo>
                    <a:pt x="667452" y="351205"/>
                    <a:pt x="670186" y="338865"/>
                    <a:pt x="665041" y="325301"/>
                  </a:cubicBezTo>
                  <a:cubicBezTo>
                    <a:pt x="662739" y="319257"/>
                    <a:pt x="661300" y="312890"/>
                    <a:pt x="660472" y="306450"/>
                  </a:cubicBezTo>
                  <a:cubicBezTo>
                    <a:pt x="660112" y="303644"/>
                    <a:pt x="659033" y="300298"/>
                    <a:pt x="662307" y="298571"/>
                  </a:cubicBezTo>
                  <a:cubicBezTo>
                    <a:pt x="664933" y="297204"/>
                    <a:pt x="667308" y="299039"/>
                    <a:pt x="669430" y="300442"/>
                  </a:cubicBezTo>
                  <a:cubicBezTo>
                    <a:pt x="678101" y="306162"/>
                    <a:pt x="687131" y="311199"/>
                    <a:pt x="696953" y="314724"/>
                  </a:cubicBezTo>
                  <a:cubicBezTo>
                    <a:pt x="740772" y="330482"/>
                    <a:pt x="782217" y="325517"/>
                    <a:pt x="821432" y="300621"/>
                  </a:cubicBezTo>
                  <a:cubicBezTo>
                    <a:pt x="825353" y="298139"/>
                    <a:pt x="829527" y="292886"/>
                    <a:pt x="834203" y="297096"/>
                  </a:cubicBezTo>
                  <a:cubicBezTo>
                    <a:pt x="839240" y="301593"/>
                    <a:pt x="837225" y="307853"/>
                    <a:pt x="834383" y="313249"/>
                  </a:cubicBezTo>
                  <a:cubicBezTo>
                    <a:pt x="831325" y="319077"/>
                    <a:pt x="826648" y="323647"/>
                    <a:pt x="821791" y="327928"/>
                  </a:cubicBezTo>
                  <a:cubicBezTo>
                    <a:pt x="784268" y="361278"/>
                    <a:pt x="748075" y="395960"/>
                    <a:pt x="716344" y="435066"/>
                  </a:cubicBezTo>
                  <a:cubicBezTo>
                    <a:pt x="715121" y="436685"/>
                    <a:pt x="713394" y="437692"/>
                    <a:pt x="712027" y="439096"/>
                  </a:cubicBezTo>
                  <a:close/>
                </a:path>
              </a:pathLst>
            </a:custGeom>
            <a:solidFill>
              <a:srgbClr val="FDD4A1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3" name="Freeform: Shape 6">
              <a:extLst>
                <a:ext uri="{FF2B5EF4-FFF2-40B4-BE49-F238E27FC236}">
                  <a16:creationId xmlns:a16="http://schemas.microsoft.com/office/drawing/2014/main" id="{8FC1FB3F-7C2B-4B02-8C53-B4D5FC458462}"/>
                </a:ext>
              </a:extLst>
            </p:cNvPr>
            <p:cNvSpPr/>
            <p:nvPr/>
          </p:nvSpPr>
          <p:spPr>
            <a:xfrm>
              <a:off x="1239351" y="4128977"/>
              <a:ext cx="887076" cy="1756428"/>
            </a:xfrm>
            <a:custGeom>
              <a:avLst/>
              <a:gdLst>
                <a:gd name="connsiteX0" fmla="*/ 462793 w 482488"/>
                <a:gd name="connsiteY0" fmla="*/ 3114 h 955336"/>
                <a:gd name="connsiteX1" fmla="*/ 470240 w 482488"/>
                <a:gd name="connsiteY1" fmla="*/ 35565 h 955336"/>
                <a:gd name="connsiteX2" fmla="*/ 475492 w 482488"/>
                <a:gd name="connsiteY2" fmla="*/ 68844 h 955336"/>
                <a:gd name="connsiteX3" fmla="*/ 481896 w 482488"/>
                <a:gd name="connsiteY3" fmla="*/ 127342 h 955336"/>
                <a:gd name="connsiteX4" fmla="*/ 455130 w 482488"/>
                <a:gd name="connsiteY4" fmla="*/ 230883 h 955336"/>
                <a:gd name="connsiteX5" fmla="*/ 409727 w 482488"/>
                <a:gd name="connsiteY5" fmla="*/ 311255 h 955336"/>
                <a:gd name="connsiteX6" fmla="*/ 376485 w 482488"/>
                <a:gd name="connsiteY6" fmla="*/ 384683 h 955336"/>
                <a:gd name="connsiteX7" fmla="*/ 338457 w 482488"/>
                <a:gd name="connsiteY7" fmla="*/ 467933 h 955336"/>
                <a:gd name="connsiteX8" fmla="*/ 294638 w 482488"/>
                <a:gd name="connsiteY8" fmla="*/ 569135 h 955336"/>
                <a:gd name="connsiteX9" fmla="*/ 269598 w 482488"/>
                <a:gd name="connsiteY9" fmla="*/ 641448 h 955336"/>
                <a:gd name="connsiteX10" fmla="*/ 259812 w 482488"/>
                <a:gd name="connsiteY10" fmla="*/ 685520 h 955336"/>
                <a:gd name="connsiteX11" fmla="*/ 252653 w 482488"/>
                <a:gd name="connsiteY11" fmla="*/ 730850 h 955336"/>
                <a:gd name="connsiteX12" fmla="*/ 212467 w 482488"/>
                <a:gd name="connsiteY12" fmla="*/ 747975 h 955336"/>
                <a:gd name="connsiteX13" fmla="*/ 205272 w 482488"/>
                <a:gd name="connsiteY13" fmla="*/ 746572 h 955336"/>
                <a:gd name="connsiteX14" fmla="*/ 209229 w 482488"/>
                <a:gd name="connsiteY14" fmla="*/ 715165 h 955336"/>
                <a:gd name="connsiteX15" fmla="*/ 241428 w 482488"/>
                <a:gd name="connsiteY15" fmla="*/ 556975 h 955336"/>
                <a:gd name="connsiteX16" fmla="*/ 302193 w 482488"/>
                <a:gd name="connsiteY16" fmla="*/ 338921 h 955336"/>
                <a:gd name="connsiteX17" fmla="*/ 304387 w 482488"/>
                <a:gd name="connsiteY17" fmla="*/ 330898 h 955336"/>
                <a:gd name="connsiteX18" fmla="*/ 303596 w 482488"/>
                <a:gd name="connsiteY18" fmla="*/ 330574 h 955336"/>
                <a:gd name="connsiteX19" fmla="*/ 304316 w 482488"/>
                <a:gd name="connsiteY19" fmla="*/ 331222 h 955336"/>
                <a:gd name="connsiteX20" fmla="*/ 286147 w 482488"/>
                <a:gd name="connsiteY20" fmla="*/ 381337 h 955336"/>
                <a:gd name="connsiteX21" fmla="*/ 228585 w 482488"/>
                <a:gd name="connsiteY21" fmla="*/ 598276 h 955336"/>
                <a:gd name="connsiteX22" fmla="*/ 203185 w 482488"/>
                <a:gd name="connsiteY22" fmla="*/ 749738 h 955336"/>
                <a:gd name="connsiteX23" fmla="*/ 189118 w 482488"/>
                <a:gd name="connsiteY23" fmla="*/ 917065 h 955336"/>
                <a:gd name="connsiteX24" fmla="*/ 179009 w 482488"/>
                <a:gd name="connsiteY24" fmla="*/ 929226 h 955336"/>
                <a:gd name="connsiteX25" fmla="*/ 113243 w 482488"/>
                <a:gd name="connsiteY25" fmla="*/ 954445 h 955336"/>
                <a:gd name="connsiteX26" fmla="*/ 98781 w 482488"/>
                <a:gd name="connsiteY26" fmla="*/ 954769 h 955336"/>
                <a:gd name="connsiteX27" fmla="*/ 40391 w 482488"/>
                <a:gd name="connsiteY27" fmla="*/ 934226 h 955336"/>
                <a:gd name="connsiteX28" fmla="*/ 30857 w 482488"/>
                <a:gd name="connsiteY28" fmla="*/ 925340 h 955336"/>
                <a:gd name="connsiteX29" fmla="*/ 23086 w 482488"/>
                <a:gd name="connsiteY29" fmla="*/ 871915 h 955336"/>
                <a:gd name="connsiteX30" fmla="*/ 16754 w 482488"/>
                <a:gd name="connsiteY30" fmla="*/ 824030 h 955336"/>
                <a:gd name="connsiteX31" fmla="*/ 11538 w 482488"/>
                <a:gd name="connsiteY31" fmla="*/ 780930 h 955336"/>
                <a:gd name="connsiteX32" fmla="*/ 6789 w 482488"/>
                <a:gd name="connsiteY32" fmla="*/ 721137 h 955336"/>
                <a:gd name="connsiteX33" fmla="*/ 529 w 482488"/>
                <a:gd name="connsiteY33" fmla="*/ 603853 h 955336"/>
                <a:gd name="connsiteX34" fmla="*/ 6573 w 482488"/>
                <a:gd name="connsiteY34" fmla="*/ 541757 h 955336"/>
                <a:gd name="connsiteX35" fmla="*/ 19021 w 482488"/>
                <a:gd name="connsiteY35" fmla="*/ 484338 h 955336"/>
                <a:gd name="connsiteX36" fmla="*/ 47838 w 482488"/>
                <a:gd name="connsiteY36" fmla="*/ 412925 h 955336"/>
                <a:gd name="connsiteX37" fmla="*/ 67517 w 482488"/>
                <a:gd name="connsiteY37" fmla="*/ 370400 h 955336"/>
                <a:gd name="connsiteX38" fmla="*/ 73597 w 482488"/>
                <a:gd name="connsiteY38" fmla="*/ 340288 h 955336"/>
                <a:gd name="connsiteX39" fmla="*/ 76044 w 482488"/>
                <a:gd name="connsiteY39" fmla="*/ 255886 h 955336"/>
                <a:gd name="connsiteX40" fmla="*/ 77303 w 482488"/>
                <a:gd name="connsiteY40" fmla="*/ 129608 h 955336"/>
                <a:gd name="connsiteX41" fmla="*/ 85326 w 482488"/>
                <a:gd name="connsiteY41" fmla="*/ 117952 h 955336"/>
                <a:gd name="connsiteX42" fmla="*/ 97306 w 482488"/>
                <a:gd name="connsiteY42" fmla="*/ 119571 h 955336"/>
                <a:gd name="connsiteX43" fmla="*/ 214446 w 482488"/>
                <a:gd name="connsiteY43" fmla="*/ 149324 h 955336"/>
                <a:gd name="connsiteX44" fmla="*/ 268591 w 482488"/>
                <a:gd name="connsiteY44" fmla="*/ 145258 h 955336"/>
                <a:gd name="connsiteX45" fmla="*/ 355186 w 482488"/>
                <a:gd name="connsiteY45" fmla="*/ 127522 h 955336"/>
                <a:gd name="connsiteX46" fmla="*/ 368354 w 482488"/>
                <a:gd name="connsiteY46" fmla="*/ 115002 h 955336"/>
                <a:gd name="connsiteX47" fmla="*/ 398898 w 482488"/>
                <a:gd name="connsiteY47" fmla="*/ 17613 h 955336"/>
                <a:gd name="connsiteX48" fmla="*/ 416275 w 482488"/>
                <a:gd name="connsiteY48" fmla="*/ 2791 h 955336"/>
                <a:gd name="connsiteX49" fmla="*/ 454050 w 482488"/>
                <a:gd name="connsiteY49" fmla="*/ 165 h 955336"/>
                <a:gd name="connsiteX50" fmla="*/ 462793 w 482488"/>
                <a:gd name="connsiteY50" fmla="*/ 3114 h 95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82488" h="955336">
                  <a:moveTo>
                    <a:pt x="462793" y="3114"/>
                  </a:moveTo>
                  <a:cubicBezTo>
                    <a:pt x="469125" y="13008"/>
                    <a:pt x="467254" y="24808"/>
                    <a:pt x="470240" y="35565"/>
                  </a:cubicBezTo>
                  <a:cubicBezTo>
                    <a:pt x="473262" y="46286"/>
                    <a:pt x="473190" y="57871"/>
                    <a:pt x="475492" y="68844"/>
                  </a:cubicBezTo>
                  <a:cubicBezTo>
                    <a:pt x="479522" y="88163"/>
                    <a:pt x="480385" y="107843"/>
                    <a:pt x="481896" y="127342"/>
                  </a:cubicBezTo>
                  <a:cubicBezTo>
                    <a:pt x="484810" y="164614"/>
                    <a:pt x="477147" y="199403"/>
                    <a:pt x="455130" y="230883"/>
                  </a:cubicBezTo>
                  <a:cubicBezTo>
                    <a:pt x="437501" y="256102"/>
                    <a:pt x="423686" y="283840"/>
                    <a:pt x="409727" y="311255"/>
                  </a:cubicBezTo>
                  <a:cubicBezTo>
                    <a:pt x="397567" y="335179"/>
                    <a:pt x="388357" y="360579"/>
                    <a:pt x="376485" y="384683"/>
                  </a:cubicBezTo>
                  <a:cubicBezTo>
                    <a:pt x="362957" y="412061"/>
                    <a:pt x="351085" y="440159"/>
                    <a:pt x="338457" y="467933"/>
                  </a:cubicBezTo>
                  <a:cubicBezTo>
                    <a:pt x="323239" y="501391"/>
                    <a:pt x="308885" y="535245"/>
                    <a:pt x="294638" y="569135"/>
                  </a:cubicBezTo>
                  <a:cubicBezTo>
                    <a:pt x="284672" y="592808"/>
                    <a:pt x="277441" y="617236"/>
                    <a:pt x="269598" y="641448"/>
                  </a:cubicBezTo>
                  <a:cubicBezTo>
                    <a:pt x="264993" y="655623"/>
                    <a:pt x="263302" y="670949"/>
                    <a:pt x="259812" y="685520"/>
                  </a:cubicBezTo>
                  <a:cubicBezTo>
                    <a:pt x="256179" y="700594"/>
                    <a:pt x="259740" y="716567"/>
                    <a:pt x="252653" y="730850"/>
                  </a:cubicBezTo>
                  <a:cubicBezTo>
                    <a:pt x="240853" y="740312"/>
                    <a:pt x="225958" y="742507"/>
                    <a:pt x="212467" y="747975"/>
                  </a:cubicBezTo>
                  <a:cubicBezTo>
                    <a:pt x="210057" y="748946"/>
                    <a:pt x="207394" y="748479"/>
                    <a:pt x="205272" y="746572"/>
                  </a:cubicBezTo>
                  <a:cubicBezTo>
                    <a:pt x="203401" y="735707"/>
                    <a:pt x="207143" y="725418"/>
                    <a:pt x="209229" y="715165"/>
                  </a:cubicBezTo>
                  <a:cubicBezTo>
                    <a:pt x="219950" y="662423"/>
                    <a:pt x="230887" y="609717"/>
                    <a:pt x="241428" y="556975"/>
                  </a:cubicBezTo>
                  <a:cubicBezTo>
                    <a:pt x="256251" y="482755"/>
                    <a:pt x="275786" y="409902"/>
                    <a:pt x="302193" y="338921"/>
                  </a:cubicBezTo>
                  <a:cubicBezTo>
                    <a:pt x="303164" y="336330"/>
                    <a:pt x="304172" y="333704"/>
                    <a:pt x="304387" y="330898"/>
                  </a:cubicBezTo>
                  <a:cubicBezTo>
                    <a:pt x="304244" y="329531"/>
                    <a:pt x="302301" y="330790"/>
                    <a:pt x="303596" y="330574"/>
                  </a:cubicBezTo>
                  <a:cubicBezTo>
                    <a:pt x="304208" y="330466"/>
                    <a:pt x="304459" y="330718"/>
                    <a:pt x="304316" y="331222"/>
                  </a:cubicBezTo>
                  <a:cubicBezTo>
                    <a:pt x="299387" y="348346"/>
                    <a:pt x="292623" y="364788"/>
                    <a:pt x="286147" y="381337"/>
                  </a:cubicBezTo>
                  <a:cubicBezTo>
                    <a:pt x="258805" y="451491"/>
                    <a:pt x="242688" y="524596"/>
                    <a:pt x="228585" y="598276"/>
                  </a:cubicBezTo>
                  <a:cubicBezTo>
                    <a:pt x="218979" y="648572"/>
                    <a:pt x="211784" y="699263"/>
                    <a:pt x="203185" y="749738"/>
                  </a:cubicBezTo>
                  <a:cubicBezTo>
                    <a:pt x="198112" y="755422"/>
                    <a:pt x="192320" y="905121"/>
                    <a:pt x="189118" y="917065"/>
                  </a:cubicBezTo>
                  <a:cubicBezTo>
                    <a:pt x="188219" y="923146"/>
                    <a:pt x="184082" y="926671"/>
                    <a:pt x="179009" y="929226"/>
                  </a:cubicBezTo>
                  <a:cubicBezTo>
                    <a:pt x="157962" y="939875"/>
                    <a:pt x="137096" y="951027"/>
                    <a:pt x="113243" y="954445"/>
                  </a:cubicBezTo>
                  <a:cubicBezTo>
                    <a:pt x="108387" y="955129"/>
                    <a:pt x="103602" y="955884"/>
                    <a:pt x="98781" y="954769"/>
                  </a:cubicBezTo>
                  <a:cubicBezTo>
                    <a:pt x="78562" y="950128"/>
                    <a:pt x="58775" y="944084"/>
                    <a:pt x="40391" y="934226"/>
                  </a:cubicBezTo>
                  <a:cubicBezTo>
                    <a:pt x="36469" y="932140"/>
                    <a:pt x="31900" y="930593"/>
                    <a:pt x="30857" y="925340"/>
                  </a:cubicBezTo>
                  <a:cubicBezTo>
                    <a:pt x="25820" y="907891"/>
                    <a:pt x="25964" y="889687"/>
                    <a:pt x="23086" y="871915"/>
                  </a:cubicBezTo>
                  <a:cubicBezTo>
                    <a:pt x="20532" y="856013"/>
                    <a:pt x="18805" y="840003"/>
                    <a:pt x="16754" y="824030"/>
                  </a:cubicBezTo>
                  <a:cubicBezTo>
                    <a:pt x="14919" y="809675"/>
                    <a:pt x="12293" y="795356"/>
                    <a:pt x="11538" y="780930"/>
                  </a:cubicBezTo>
                  <a:cubicBezTo>
                    <a:pt x="10494" y="760963"/>
                    <a:pt x="8659" y="740960"/>
                    <a:pt x="6789" y="721137"/>
                  </a:cubicBezTo>
                  <a:cubicBezTo>
                    <a:pt x="3119" y="682066"/>
                    <a:pt x="-1594" y="642887"/>
                    <a:pt x="529" y="603853"/>
                  </a:cubicBezTo>
                  <a:cubicBezTo>
                    <a:pt x="1644" y="583346"/>
                    <a:pt x="2112" y="562408"/>
                    <a:pt x="6573" y="541757"/>
                  </a:cubicBezTo>
                  <a:cubicBezTo>
                    <a:pt x="10710" y="522653"/>
                    <a:pt x="13480" y="503190"/>
                    <a:pt x="19021" y="484338"/>
                  </a:cubicBezTo>
                  <a:cubicBezTo>
                    <a:pt x="26288" y="459586"/>
                    <a:pt x="35930" y="435842"/>
                    <a:pt x="47838" y="412925"/>
                  </a:cubicBezTo>
                  <a:cubicBezTo>
                    <a:pt x="55033" y="399073"/>
                    <a:pt x="62121" y="385007"/>
                    <a:pt x="67517" y="370400"/>
                  </a:cubicBezTo>
                  <a:cubicBezTo>
                    <a:pt x="71043" y="360938"/>
                    <a:pt x="74029" y="350793"/>
                    <a:pt x="73597" y="340288"/>
                  </a:cubicBezTo>
                  <a:cubicBezTo>
                    <a:pt x="72338" y="312082"/>
                    <a:pt x="74533" y="283948"/>
                    <a:pt x="76044" y="255886"/>
                  </a:cubicBezTo>
                  <a:cubicBezTo>
                    <a:pt x="78346" y="213758"/>
                    <a:pt x="76691" y="171701"/>
                    <a:pt x="77303" y="129608"/>
                  </a:cubicBezTo>
                  <a:cubicBezTo>
                    <a:pt x="77411" y="122953"/>
                    <a:pt x="79318" y="119571"/>
                    <a:pt x="85326" y="117952"/>
                  </a:cubicBezTo>
                  <a:cubicBezTo>
                    <a:pt x="89715" y="115614"/>
                    <a:pt x="93492" y="117988"/>
                    <a:pt x="97306" y="119571"/>
                  </a:cubicBezTo>
                  <a:cubicBezTo>
                    <a:pt x="134902" y="135257"/>
                    <a:pt x="173468" y="147093"/>
                    <a:pt x="214446" y="149324"/>
                  </a:cubicBezTo>
                  <a:cubicBezTo>
                    <a:pt x="232614" y="150331"/>
                    <a:pt x="250638" y="147669"/>
                    <a:pt x="268591" y="145258"/>
                  </a:cubicBezTo>
                  <a:cubicBezTo>
                    <a:pt x="297840" y="141373"/>
                    <a:pt x="326549" y="134681"/>
                    <a:pt x="355186" y="127522"/>
                  </a:cubicBezTo>
                  <a:cubicBezTo>
                    <a:pt x="362274" y="125759"/>
                    <a:pt x="366159" y="121981"/>
                    <a:pt x="368354" y="115002"/>
                  </a:cubicBezTo>
                  <a:cubicBezTo>
                    <a:pt x="378643" y="82587"/>
                    <a:pt x="388969" y="50172"/>
                    <a:pt x="398898" y="17613"/>
                  </a:cubicBezTo>
                  <a:cubicBezTo>
                    <a:pt x="401812" y="8079"/>
                    <a:pt x="406525" y="3798"/>
                    <a:pt x="416275" y="2791"/>
                  </a:cubicBezTo>
                  <a:cubicBezTo>
                    <a:pt x="428831" y="1496"/>
                    <a:pt x="441530" y="2251"/>
                    <a:pt x="454050" y="165"/>
                  </a:cubicBezTo>
                  <a:cubicBezTo>
                    <a:pt x="457108" y="-303"/>
                    <a:pt x="460562" y="93"/>
                    <a:pt x="462793" y="3114"/>
                  </a:cubicBezTo>
                  <a:close/>
                </a:path>
              </a:pathLst>
            </a:custGeom>
            <a:solidFill>
              <a:srgbClr val="FDD4A1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4" name="Freeform: Shape 7">
              <a:extLst>
                <a:ext uri="{FF2B5EF4-FFF2-40B4-BE49-F238E27FC236}">
                  <a16:creationId xmlns:a16="http://schemas.microsoft.com/office/drawing/2014/main" id="{BAA65282-17BC-44C4-9AAB-2E2EC3170E73}"/>
                </a:ext>
              </a:extLst>
            </p:cNvPr>
            <p:cNvSpPr/>
            <p:nvPr/>
          </p:nvSpPr>
          <p:spPr>
            <a:xfrm>
              <a:off x="1297935" y="3446336"/>
              <a:ext cx="812008" cy="961995"/>
            </a:xfrm>
            <a:custGeom>
              <a:avLst/>
              <a:gdLst>
                <a:gd name="connsiteX0" fmla="*/ 430928 w 441658"/>
                <a:gd name="connsiteY0" fmla="*/ 374409 h 523237"/>
                <a:gd name="connsiteX1" fmla="*/ 376748 w 441658"/>
                <a:gd name="connsiteY1" fmla="*/ 377755 h 523237"/>
                <a:gd name="connsiteX2" fmla="*/ 371603 w 441658"/>
                <a:gd name="connsiteY2" fmla="*/ 384590 h 523237"/>
                <a:gd name="connsiteX3" fmla="*/ 337929 w 441658"/>
                <a:gd name="connsiteY3" fmla="*/ 491405 h 523237"/>
                <a:gd name="connsiteX4" fmla="*/ 331237 w 441658"/>
                <a:gd name="connsiteY4" fmla="*/ 499788 h 523237"/>
                <a:gd name="connsiteX5" fmla="*/ 213629 w 441658"/>
                <a:gd name="connsiteY5" fmla="*/ 522165 h 523237"/>
                <a:gd name="connsiteX6" fmla="*/ 70406 w 441658"/>
                <a:gd name="connsiteY6" fmla="*/ 496046 h 523237"/>
                <a:gd name="connsiteX7" fmla="*/ 53461 w 441658"/>
                <a:gd name="connsiteY7" fmla="*/ 489210 h 523237"/>
                <a:gd name="connsiteX8" fmla="*/ 42237 w 441658"/>
                <a:gd name="connsiteY8" fmla="*/ 483670 h 523237"/>
                <a:gd name="connsiteX9" fmla="*/ 30400 w 441658"/>
                <a:gd name="connsiteY9" fmla="*/ 462876 h 523237"/>
                <a:gd name="connsiteX10" fmla="*/ 43856 w 441658"/>
                <a:gd name="connsiteY10" fmla="*/ 337389 h 523237"/>
                <a:gd name="connsiteX11" fmla="*/ 53389 w 441658"/>
                <a:gd name="connsiteY11" fmla="*/ 264284 h 523237"/>
                <a:gd name="connsiteX12" fmla="*/ 40654 w 441658"/>
                <a:gd name="connsiteY12" fmla="*/ 145418 h 523237"/>
                <a:gd name="connsiteX13" fmla="*/ 0 w 441658"/>
                <a:gd name="connsiteY13" fmla="*/ 12484 h 523237"/>
                <a:gd name="connsiteX14" fmla="*/ 28601 w 441658"/>
                <a:gd name="connsiteY14" fmla="*/ 16513 h 523237"/>
                <a:gd name="connsiteX15" fmla="*/ 230215 w 441658"/>
                <a:gd name="connsiteY15" fmla="*/ 20543 h 523237"/>
                <a:gd name="connsiteX16" fmla="*/ 367322 w 441658"/>
                <a:gd name="connsiteY16" fmla="*/ 17880 h 523237"/>
                <a:gd name="connsiteX17" fmla="*/ 375992 w 441658"/>
                <a:gd name="connsiteY17" fmla="*/ 17125 h 523237"/>
                <a:gd name="connsiteX18" fmla="*/ 391498 w 441658"/>
                <a:gd name="connsiteY18" fmla="*/ 15218 h 523237"/>
                <a:gd name="connsiteX19" fmla="*/ 392793 w 441658"/>
                <a:gd name="connsiteY19" fmla="*/ 0 h 523237"/>
                <a:gd name="connsiteX20" fmla="*/ 399665 w 441658"/>
                <a:gd name="connsiteY20" fmla="*/ 42740 h 523237"/>
                <a:gd name="connsiteX21" fmla="*/ 416790 w 441658"/>
                <a:gd name="connsiteY21" fmla="*/ 173263 h 523237"/>
                <a:gd name="connsiteX22" fmla="*/ 432943 w 441658"/>
                <a:gd name="connsiteY22" fmla="*/ 300945 h 523237"/>
                <a:gd name="connsiteX23" fmla="*/ 441146 w 441658"/>
                <a:gd name="connsiteY23" fmla="*/ 362321 h 523237"/>
                <a:gd name="connsiteX24" fmla="*/ 430928 w 441658"/>
                <a:gd name="connsiteY24" fmla="*/ 374409 h 523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41658" h="523237">
                  <a:moveTo>
                    <a:pt x="430928" y="374409"/>
                  </a:moveTo>
                  <a:cubicBezTo>
                    <a:pt x="412868" y="375560"/>
                    <a:pt x="394844" y="376855"/>
                    <a:pt x="376748" y="377755"/>
                  </a:cubicBezTo>
                  <a:cubicBezTo>
                    <a:pt x="371747" y="378006"/>
                    <a:pt x="372466" y="381928"/>
                    <a:pt x="371603" y="384590"/>
                  </a:cubicBezTo>
                  <a:cubicBezTo>
                    <a:pt x="360270" y="420171"/>
                    <a:pt x="349010" y="455752"/>
                    <a:pt x="337929" y="491405"/>
                  </a:cubicBezTo>
                  <a:cubicBezTo>
                    <a:pt x="336705" y="495291"/>
                    <a:pt x="335806" y="498672"/>
                    <a:pt x="331237" y="499788"/>
                  </a:cubicBezTo>
                  <a:cubicBezTo>
                    <a:pt x="292418" y="509321"/>
                    <a:pt x="253563" y="518244"/>
                    <a:pt x="213629" y="522165"/>
                  </a:cubicBezTo>
                  <a:cubicBezTo>
                    <a:pt x="163262" y="527094"/>
                    <a:pt x="116384" y="514466"/>
                    <a:pt x="70406" y="496046"/>
                  </a:cubicBezTo>
                  <a:cubicBezTo>
                    <a:pt x="64758" y="493780"/>
                    <a:pt x="59110" y="491513"/>
                    <a:pt x="53461" y="489210"/>
                  </a:cubicBezTo>
                  <a:cubicBezTo>
                    <a:pt x="49720" y="487304"/>
                    <a:pt x="46194" y="484713"/>
                    <a:pt x="42237" y="483670"/>
                  </a:cubicBezTo>
                  <a:cubicBezTo>
                    <a:pt x="30940" y="480648"/>
                    <a:pt x="29069" y="473848"/>
                    <a:pt x="30400" y="462876"/>
                  </a:cubicBezTo>
                  <a:cubicBezTo>
                    <a:pt x="35401" y="421107"/>
                    <a:pt x="39179" y="379194"/>
                    <a:pt x="43856" y="337389"/>
                  </a:cubicBezTo>
                  <a:cubicBezTo>
                    <a:pt x="46590" y="312961"/>
                    <a:pt x="50547" y="288677"/>
                    <a:pt x="53389" y="264284"/>
                  </a:cubicBezTo>
                  <a:cubicBezTo>
                    <a:pt x="58066" y="223739"/>
                    <a:pt x="50763" y="184452"/>
                    <a:pt x="40654" y="145418"/>
                  </a:cubicBezTo>
                  <a:cubicBezTo>
                    <a:pt x="29033" y="100519"/>
                    <a:pt x="14499" y="56519"/>
                    <a:pt x="0" y="12484"/>
                  </a:cubicBezTo>
                  <a:cubicBezTo>
                    <a:pt x="9822" y="11441"/>
                    <a:pt x="19248" y="14894"/>
                    <a:pt x="28601" y="16513"/>
                  </a:cubicBezTo>
                  <a:cubicBezTo>
                    <a:pt x="95698" y="28062"/>
                    <a:pt x="162938" y="23097"/>
                    <a:pt x="230215" y="20543"/>
                  </a:cubicBezTo>
                  <a:cubicBezTo>
                    <a:pt x="275905" y="18816"/>
                    <a:pt x="321667" y="21082"/>
                    <a:pt x="367322" y="17880"/>
                  </a:cubicBezTo>
                  <a:cubicBezTo>
                    <a:pt x="370236" y="17664"/>
                    <a:pt x="373330" y="18060"/>
                    <a:pt x="375992" y="17125"/>
                  </a:cubicBezTo>
                  <a:cubicBezTo>
                    <a:pt x="381245" y="15326"/>
                    <a:pt x="388260" y="20327"/>
                    <a:pt x="391498" y="15218"/>
                  </a:cubicBezTo>
                  <a:cubicBezTo>
                    <a:pt x="393908" y="11405"/>
                    <a:pt x="392505" y="5180"/>
                    <a:pt x="392793" y="0"/>
                  </a:cubicBezTo>
                  <a:cubicBezTo>
                    <a:pt x="397902" y="13779"/>
                    <a:pt x="397686" y="28457"/>
                    <a:pt x="399665" y="42740"/>
                  </a:cubicBezTo>
                  <a:cubicBezTo>
                    <a:pt x="405745" y="86200"/>
                    <a:pt x="411213" y="129732"/>
                    <a:pt x="416790" y="173263"/>
                  </a:cubicBezTo>
                  <a:cubicBezTo>
                    <a:pt x="422258" y="215824"/>
                    <a:pt x="427547" y="258384"/>
                    <a:pt x="432943" y="300945"/>
                  </a:cubicBezTo>
                  <a:cubicBezTo>
                    <a:pt x="435533" y="321415"/>
                    <a:pt x="437260" y="342102"/>
                    <a:pt x="441146" y="362321"/>
                  </a:cubicBezTo>
                  <a:cubicBezTo>
                    <a:pt x="443124" y="372862"/>
                    <a:pt x="439311" y="374625"/>
                    <a:pt x="430928" y="374409"/>
                  </a:cubicBezTo>
                  <a:close/>
                </a:path>
              </a:pathLst>
            </a:custGeom>
            <a:solidFill>
              <a:schemeClr val="tx1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5" name="Freeform: Shape 8">
              <a:extLst>
                <a:ext uri="{FF2B5EF4-FFF2-40B4-BE49-F238E27FC236}">
                  <a16:creationId xmlns:a16="http://schemas.microsoft.com/office/drawing/2014/main" id="{CC741FF2-E354-4D6B-81BC-FCE78ABDB947}"/>
                </a:ext>
              </a:extLst>
            </p:cNvPr>
            <p:cNvSpPr/>
            <p:nvPr/>
          </p:nvSpPr>
          <p:spPr>
            <a:xfrm>
              <a:off x="1184838" y="5625631"/>
              <a:ext cx="980327" cy="903136"/>
            </a:xfrm>
            <a:custGeom>
              <a:avLst/>
              <a:gdLst>
                <a:gd name="connsiteX0" fmla="*/ 216358 w 533208"/>
                <a:gd name="connsiteY0" fmla="*/ 103491 h 491223"/>
                <a:gd name="connsiteX1" fmla="*/ 219704 w 533208"/>
                <a:gd name="connsiteY1" fmla="*/ 66435 h 491223"/>
                <a:gd name="connsiteX2" fmla="*/ 236721 w 533208"/>
                <a:gd name="connsiteY2" fmla="*/ 49454 h 491223"/>
                <a:gd name="connsiteX3" fmla="*/ 275252 w 533208"/>
                <a:gd name="connsiteY3" fmla="*/ 10959 h 491223"/>
                <a:gd name="connsiteX4" fmla="*/ 284354 w 533208"/>
                <a:gd name="connsiteY4" fmla="*/ 3979 h 491223"/>
                <a:gd name="connsiteX5" fmla="*/ 286548 w 533208"/>
                <a:gd name="connsiteY5" fmla="*/ 130 h 491223"/>
                <a:gd name="connsiteX6" fmla="*/ 288203 w 533208"/>
                <a:gd name="connsiteY6" fmla="*/ 2648 h 491223"/>
                <a:gd name="connsiteX7" fmla="*/ 382174 w 533208"/>
                <a:gd name="connsiteY7" fmla="*/ 113420 h 491223"/>
                <a:gd name="connsiteX8" fmla="*/ 494637 w 533208"/>
                <a:gd name="connsiteY8" fmla="*/ 170443 h 491223"/>
                <a:gd name="connsiteX9" fmla="*/ 520756 w 533208"/>
                <a:gd name="connsiteY9" fmla="*/ 177279 h 491223"/>
                <a:gd name="connsiteX10" fmla="*/ 532449 w 533208"/>
                <a:gd name="connsiteY10" fmla="*/ 195123 h 491223"/>
                <a:gd name="connsiteX11" fmla="*/ 469741 w 533208"/>
                <a:gd name="connsiteY11" fmla="*/ 258658 h 491223"/>
                <a:gd name="connsiteX12" fmla="*/ 378181 w 533208"/>
                <a:gd name="connsiteY12" fmla="*/ 267040 h 491223"/>
                <a:gd name="connsiteX13" fmla="*/ 275431 w 533208"/>
                <a:gd name="connsiteY13" fmla="*/ 244879 h 491223"/>
                <a:gd name="connsiteX14" fmla="*/ 287915 w 533208"/>
                <a:gd name="connsiteY14" fmla="*/ 259377 h 491223"/>
                <a:gd name="connsiteX15" fmla="*/ 301730 w 533208"/>
                <a:gd name="connsiteY15" fmla="*/ 273049 h 491223"/>
                <a:gd name="connsiteX16" fmla="*/ 487046 w 533208"/>
                <a:gd name="connsiteY16" fmla="*/ 380943 h 491223"/>
                <a:gd name="connsiteX17" fmla="*/ 512230 w 533208"/>
                <a:gd name="connsiteY17" fmla="*/ 387454 h 491223"/>
                <a:gd name="connsiteX18" fmla="*/ 523994 w 533208"/>
                <a:gd name="connsiteY18" fmla="*/ 403212 h 491223"/>
                <a:gd name="connsiteX19" fmla="*/ 458625 w 533208"/>
                <a:gd name="connsiteY19" fmla="*/ 480454 h 491223"/>
                <a:gd name="connsiteX20" fmla="*/ 350731 w 533208"/>
                <a:gd name="connsiteY20" fmla="*/ 490995 h 491223"/>
                <a:gd name="connsiteX21" fmla="*/ 199737 w 533208"/>
                <a:gd name="connsiteY21" fmla="*/ 449766 h 491223"/>
                <a:gd name="connsiteX22" fmla="*/ 142749 w 533208"/>
                <a:gd name="connsiteY22" fmla="*/ 434224 h 491223"/>
                <a:gd name="connsiteX23" fmla="*/ 60327 w 533208"/>
                <a:gd name="connsiteY23" fmla="*/ 430698 h 491223"/>
                <a:gd name="connsiteX24" fmla="*/ 35071 w 533208"/>
                <a:gd name="connsiteY24" fmla="*/ 424438 h 491223"/>
                <a:gd name="connsiteX25" fmla="*/ 858 w 533208"/>
                <a:gd name="connsiteY25" fmla="*/ 363458 h 491223"/>
                <a:gd name="connsiteX26" fmla="*/ 32301 w 533208"/>
                <a:gd name="connsiteY26" fmla="*/ 264414 h 491223"/>
                <a:gd name="connsiteX27" fmla="*/ 48743 w 533208"/>
                <a:gd name="connsiteY27" fmla="*/ 227862 h 491223"/>
                <a:gd name="connsiteX28" fmla="*/ 56693 w 533208"/>
                <a:gd name="connsiteY28" fmla="*/ 235453 h 491223"/>
                <a:gd name="connsiteX29" fmla="*/ 86914 w 533208"/>
                <a:gd name="connsiteY29" fmla="*/ 272041 h 491223"/>
                <a:gd name="connsiteX30" fmla="*/ 146599 w 533208"/>
                <a:gd name="connsiteY30" fmla="*/ 279812 h 491223"/>
                <a:gd name="connsiteX31" fmla="*/ 149153 w 533208"/>
                <a:gd name="connsiteY31" fmla="*/ 274811 h 491223"/>
                <a:gd name="connsiteX32" fmla="*/ 158471 w 533208"/>
                <a:gd name="connsiteY32" fmla="*/ 246138 h 491223"/>
                <a:gd name="connsiteX33" fmla="*/ 215746 w 533208"/>
                <a:gd name="connsiteY33" fmla="*/ 196526 h 491223"/>
                <a:gd name="connsiteX34" fmla="*/ 227942 w 533208"/>
                <a:gd name="connsiteY34" fmla="*/ 186885 h 491223"/>
                <a:gd name="connsiteX35" fmla="*/ 232008 w 533208"/>
                <a:gd name="connsiteY35" fmla="*/ 176667 h 491223"/>
                <a:gd name="connsiteX36" fmla="*/ 216358 w 533208"/>
                <a:gd name="connsiteY36" fmla="*/ 103491 h 491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533208" h="491223">
                  <a:moveTo>
                    <a:pt x="216358" y="103491"/>
                  </a:moveTo>
                  <a:cubicBezTo>
                    <a:pt x="218624" y="91259"/>
                    <a:pt x="216538" y="78595"/>
                    <a:pt x="219704" y="66435"/>
                  </a:cubicBezTo>
                  <a:cubicBezTo>
                    <a:pt x="223157" y="58520"/>
                    <a:pt x="231072" y="55138"/>
                    <a:pt x="236721" y="49454"/>
                  </a:cubicBezTo>
                  <a:cubicBezTo>
                    <a:pt x="249492" y="36574"/>
                    <a:pt x="262336" y="23730"/>
                    <a:pt x="275252" y="10959"/>
                  </a:cubicBezTo>
                  <a:cubicBezTo>
                    <a:pt x="277950" y="8260"/>
                    <a:pt x="280216" y="4879"/>
                    <a:pt x="284354" y="3979"/>
                  </a:cubicBezTo>
                  <a:cubicBezTo>
                    <a:pt x="286260" y="3296"/>
                    <a:pt x="285433" y="526"/>
                    <a:pt x="286548" y="130"/>
                  </a:cubicBezTo>
                  <a:cubicBezTo>
                    <a:pt x="288455" y="-554"/>
                    <a:pt x="287843" y="1641"/>
                    <a:pt x="288203" y="2648"/>
                  </a:cubicBezTo>
                  <a:cubicBezTo>
                    <a:pt x="304824" y="52044"/>
                    <a:pt x="339506" y="86078"/>
                    <a:pt x="382174" y="113420"/>
                  </a:cubicBezTo>
                  <a:cubicBezTo>
                    <a:pt x="417755" y="136229"/>
                    <a:pt x="453984" y="157743"/>
                    <a:pt x="494637" y="170443"/>
                  </a:cubicBezTo>
                  <a:cubicBezTo>
                    <a:pt x="503236" y="173105"/>
                    <a:pt x="512014" y="175120"/>
                    <a:pt x="520756" y="177279"/>
                  </a:cubicBezTo>
                  <a:cubicBezTo>
                    <a:pt x="531261" y="179905"/>
                    <a:pt x="534967" y="184762"/>
                    <a:pt x="532449" y="195123"/>
                  </a:cubicBezTo>
                  <a:cubicBezTo>
                    <a:pt x="522663" y="235057"/>
                    <a:pt x="506330" y="253909"/>
                    <a:pt x="469741" y="258658"/>
                  </a:cubicBezTo>
                  <a:cubicBezTo>
                    <a:pt x="439305" y="262579"/>
                    <a:pt x="409157" y="269055"/>
                    <a:pt x="378181" y="267040"/>
                  </a:cubicBezTo>
                  <a:cubicBezTo>
                    <a:pt x="343068" y="264774"/>
                    <a:pt x="308098" y="261788"/>
                    <a:pt x="275431" y="244879"/>
                  </a:cubicBezTo>
                  <a:cubicBezTo>
                    <a:pt x="279569" y="249736"/>
                    <a:pt x="283562" y="254736"/>
                    <a:pt x="287915" y="259377"/>
                  </a:cubicBezTo>
                  <a:cubicBezTo>
                    <a:pt x="292304" y="264126"/>
                    <a:pt x="296766" y="268911"/>
                    <a:pt x="301730" y="273049"/>
                  </a:cubicBezTo>
                  <a:cubicBezTo>
                    <a:pt x="357458" y="319351"/>
                    <a:pt x="417611" y="358205"/>
                    <a:pt x="487046" y="380943"/>
                  </a:cubicBezTo>
                  <a:cubicBezTo>
                    <a:pt x="495285" y="383641"/>
                    <a:pt x="503703" y="385907"/>
                    <a:pt x="512230" y="387454"/>
                  </a:cubicBezTo>
                  <a:cubicBezTo>
                    <a:pt x="521548" y="389145"/>
                    <a:pt x="524138" y="394506"/>
                    <a:pt x="523994" y="403212"/>
                  </a:cubicBezTo>
                  <a:cubicBezTo>
                    <a:pt x="523419" y="439189"/>
                    <a:pt x="494853" y="474554"/>
                    <a:pt x="458625" y="480454"/>
                  </a:cubicBezTo>
                  <a:cubicBezTo>
                    <a:pt x="422972" y="486246"/>
                    <a:pt x="387247" y="492506"/>
                    <a:pt x="350731" y="490995"/>
                  </a:cubicBezTo>
                  <a:cubicBezTo>
                    <a:pt x="297197" y="488765"/>
                    <a:pt x="245535" y="480202"/>
                    <a:pt x="199737" y="449766"/>
                  </a:cubicBezTo>
                  <a:cubicBezTo>
                    <a:pt x="182504" y="438325"/>
                    <a:pt x="163256" y="434152"/>
                    <a:pt x="142749" y="434224"/>
                  </a:cubicBezTo>
                  <a:cubicBezTo>
                    <a:pt x="115227" y="434332"/>
                    <a:pt x="87705" y="434404"/>
                    <a:pt x="60327" y="430698"/>
                  </a:cubicBezTo>
                  <a:cubicBezTo>
                    <a:pt x="51657" y="429511"/>
                    <a:pt x="43202" y="427532"/>
                    <a:pt x="35071" y="424438"/>
                  </a:cubicBezTo>
                  <a:cubicBezTo>
                    <a:pt x="8377" y="414329"/>
                    <a:pt x="-3424" y="391843"/>
                    <a:pt x="858" y="363458"/>
                  </a:cubicBezTo>
                  <a:cubicBezTo>
                    <a:pt x="6110" y="328668"/>
                    <a:pt x="19314" y="296613"/>
                    <a:pt x="32301" y="264414"/>
                  </a:cubicBezTo>
                  <a:cubicBezTo>
                    <a:pt x="37302" y="252038"/>
                    <a:pt x="41691" y="239339"/>
                    <a:pt x="48743" y="227862"/>
                  </a:cubicBezTo>
                  <a:cubicBezTo>
                    <a:pt x="53671" y="227970"/>
                    <a:pt x="54571" y="232467"/>
                    <a:pt x="56693" y="235453"/>
                  </a:cubicBezTo>
                  <a:cubicBezTo>
                    <a:pt x="65939" y="248333"/>
                    <a:pt x="74286" y="261932"/>
                    <a:pt x="86914" y="272041"/>
                  </a:cubicBezTo>
                  <a:cubicBezTo>
                    <a:pt x="105262" y="286756"/>
                    <a:pt x="126056" y="282294"/>
                    <a:pt x="146599" y="279812"/>
                  </a:cubicBezTo>
                  <a:cubicBezTo>
                    <a:pt x="149621" y="279452"/>
                    <a:pt x="150089" y="277402"/>
                    <a:pt x="149153" y="274811"/>
                  </a:cubicBezTo>
                  <a:cubicBezTo>
                    <a:pt x="144800" y="262831"/>
                    <a:pt x="150844" y="254269"/>
                    <a:pt x="158471" y="246138"/>
                  </a:cubicBezTo>
                  <a:cubicBezTo>
                    <a:pt x="175812" y="227574"/>
                    <a:pt x="195851" y="212104"/>
                    <a:pt x="215746" y="196526"/>
                  </a:cubicBezTo>
                  <a:cubicBezTo>
                    <a:pt x="219848" y="193324"/>
                    <a:pt x="223985" y="190194"/>
                    <a:pt x="227942" y="186885"/>
                  </a:cubicBezTo>
                  <a:cubicBezTo>
                    <a:pt x="231216" y="184150"/>
                    <a:pt x="232871" y="180948"/>
                    <a:pt x="232008" y="176667"/>
                  </a:cubicBezTo>
                  <a:cubicBezTo>
                    <a:pt x="227115" y="152131"/>
                    <a:pt x="222474" y="127667"/>
                    <a:pt x="216358" y="103491"/>
                  </a:cubicBezTo>
                  <a:close/>
                </a:path>
              </a:pathLst>
            </a:custGeom>
            <a:solidFill>
              <a:schemeClr val="tx1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6" name="Freeform: Shape 9">
              <a:extLst>
                <a:ext uri="{FF2B5EF4-FFF2-40B4-BE49-F238E27FC236}">
                  <a16:creationId xmlns:a16="http://schemas.microsoft.com/office/drawing/2014/main" id="{5C749825-6FA6-49C5-9C88-006B18D9318E}"/>
                </a:ext>
              </a:extLst>
            </p:cNvPr>
            <p:cNvSpPr/>
            <p:nvPr/>
          </p:nvSpPr>
          <p:spPr>
            <a:xfrm>
              <a:off x="1274455" y="673990"/>
              <a:ext cx="757065" cy="1090671"/>
            </a:xfrm>
            <a:custGeom>
              <a:avLst/>
              <a:gdLst>
                <a:gd name="connsiteX0" fmla="*/ 241187 w 411774"/>
                <a:gd name="connsiteY0" fmla="*/ 396692 h 593225"/>
                <a:gd name="connsiteX1" fmla="*/ 243346 w 411774"/>
                <a:gd name="connsiteY1" fmla="*/ 421767 h 593225"/>
                <a:gd name="connsiteX2" fmla="*/ 278927 w 411774"/>
                <a:gd name="connsiteY2" fmla="*/ 466342 h 593225"/>
                <a:gd name="connsiteX3" fmla="*/ 317098 w 411774"/>
                <a:gd name="connsiteY3" fmla="*/ 518688 h 593225"/>
                <a:gd name="connsiteX4" fmla="*/ 323178 w 411774"/>
                <a:gd name="connsiteY4" fmla="*/ 574920 h 593225"/>
                <a:gd name="connsiteX5" fmla="*/ 287885 w 411774"/>
                <a:gd name="connsiteY5" fmla="*/ 590174 h 593225"/>
                <a:gd name="connsiteX6" fmla="*/ 244138 w 411774"/>
                <a:gd name="connsiteY6" fmla="*/ 551355 h 593225"/>
                <a:gd name="connsiteX7" fmla="*/ 159952 w 411774"/>
                <a:gd name="connsiteY7" fmla="*/ 447563 h 593225"/>
                <a:gd name="connsiteX8" fmla="*/ 110772 w 411774"/>
                <a:gd name="connsiteY8" fmla="*/ 406801 h 593225"/>
                <a:gd name="connsiteX9" fmla="*/ 20111 w 411774"/>
                <a:gd name="connsiteY9" fmla="*/ 389928 h 593225"/>
                <a:gd name="connsiteX10" fmla="*/ 0 w 411774"/>
                <a:gd name="connsiteY10" fmla="*/ 391007 h 593225"/>
                <a:gd name="connsiteX11" fmla="*/ 32955 w 411774"/>
                <a:gd name="connsiteY11" fmla="*/ 335927 h 593225"/>
                <a:gd name="connsiteX12" fmla="*/ 41013 w 411774"/>
                <a:gd name="connsiteY12" fmla="*/ 322867 h 593225"/>
                <a:gd name="connsiteX13" fmla="*/ 53713 w 411774"/>
                <a:gd name="connsiteY13" fmla="*/ 305743 h 593225"/>
                <a:gd name="connsiteX14" fmla="*/ 76558 w 411774"/>
                <a:gd name="connsiteY14" fmla="*/ 249871 h 593225"/>
                <a:gd name="connsiteX15" fmla="*/ 89654 w 411774"/>
                <a:gd name="connsiteY15" fmla="*/ 201590 h 593225"/>
                <a:gd name="connsiteX16" fmla="*/ 93719 w 411774"/>
                <a:gd name="connsiteY16" fmla="*/ 186084 h 593225"/>
                <a:gd name="connsiteX17" fmla="*/ 82351 w 411774"/>
                <a:gd name="connsiteY17" fmla="*/ 154749 h 593225"/>
                <a:gd name="connsiteX18" fmla="*/ 74256 w 411774"/>
                <a:gd name="connsiteY18" fmla="*/ 133666 h 593225"/>
                <a:gd name="connsiteX19" fmla="*/ 78105 w 411774"/>
                <a:gd name="connsiteY19" fmla="*/ 73189 h 593225"/>
                <a:gd name="connsiteX20" fmla="*/ 99691 w 411774"/>
                <a:gd name="connsiteY20" fmla="*/ 45991 h 593225"/>
                <a:gd name="connsiteX21" fmla="*/ 126278 w 411774"/>
                <a:gd name="connsiteY21" fmla="*/ 58367 h 593225"/>
                <a:gd name="connsiteX22" fmla="*/ 135092 w 411774"/>
                <a:gd name="connsiteY22" fmla="*/ 89811 h 593225"/>
                <a:gd name="connsiteX23" fmla="*/ 135164 w 411774"/>
                <a:gd name="connsiteY23" fmla="*/ 132587 h 593225"/>
                <a:gd name="connsiteX24" fmla="*/ 136783 w 411774"/>
                <a:gd name="connsiteY24" fmla="*/ 145503 h 593225"/>
                <a:gd name="connsiteX25" fmla="*/ 139410 w 411774"/>
                <a:gd name="connsiteY25" fmla="*/ 138883 h 593225"/>
                <a:gd name="connsiteX26" fmla="*/ 150994 w 411774"/>
                <a:gd name="connsiteY26" fmla="*/ 80781 h 593225"/>
                <a:gd name="connsiteX27" fmla="*/ 210355 w 411774"/>
                <a:gd name="connsiteY27" fmla="*/ 8432 h 593225"/>
                <a:gd name="connsiteX28" fmla="*/ 266695 w 411774"/>
                <a:gd name="connsiteY28" fmla="*/ 4222 h 593225"/>
                <a:gd name="connsiteX29" fmla="*/ 358759 w 411774"/>
                <a:gd name="connsiteY29" fmla="*/ 28039 h 593225"/>
                <a:gd name="connsiteX30" fmla="*/ 365451 w 411774"/>
                <a:gd name="connsiteY30" fmla="*/ 29370 h 593225"/>
                <a:gd name="connsiteX31" fmla="*/ 410314 w 411774"/>
                <a:gd name="connsiteY31" fmla="*/ 95855 h 593225"/>
                <a:gd name="connsiteX32" fmla="*/ 410278 w 411774"/>
                <a:gd name="connsiteY32" fmla="*/ 100532 h 593225"/>
                <a:gd name="connsiteX33" fmla="*/ 385993 w 411774"/>
                <a:gd name="connsiteY33" fmla="*/ 181875 h 593225"/>
                <a:gd name="connsiteX34" fmla="*/ 385346 w 411774"/>
                <a:gd name="connsiteY34" fmla="*/ 187595 h 593225"/>
                <a:gd name="connsiteX35" fmla="*/ 367429 w 411774"/>
                <a:gd name="connsiteY35" fmla="*/ 248180 h 593225"/>
                <a:gd name="connsiteX36" fmla="*/ 302096 w 411774"/>
                <a:gd name="connsiteY36" fmla="*/ 350246 h 593225"/>
                <a:gd name="connsiteX37" fmla="*/ 271336 w 411774"/>
                <a:gd name="connsiteY37" fmla="*/ 377660 h 593225"/>
                <a:gd name="connsiteX38" fmla="*/ 264896 w 411774"/>
                <a:gd name="connsiteY38" fmla="*/ 379351 h 593225"/>
                <a:gd name="connsiteX39" fmla="*/ 241187 w 411774"/>
                <a:gd name="connsiteY39" fmla="*/ 396692 h 59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411774" h="593225">
                  <a:moveTo>
                    <a:pt x="241187" y="396692"/>
                  </a:moveTo>
                  <a:cubicBezTo>
                    <a:pt x="234352" y="405686"/>
                    <a:pt x="238885" y="414212"/>
                    <a:pt x="243346" y="421767"/>
                  </a:cubicBezTo>
                  <a:cubicBezTo>
                    <a:pt x="253096" y="438209"/>
                    <a:pt x="267091" y="451448"/>
                    <a:pt x="278927" y="466342"/>
                  </a:cubicBezTo>
                  <a:cubicBezTo>
                    <a:pt x="292382" y="483251"/>
                    <a:pt x="308176" y="498541"/>
                    <a:pt x="317098" y="518688"/>
                  </a:cubicBezTo>
                  <a:cubicBezTo>
                    <a:pt x="325049" y="536677"/>
                    <a:pt x="330841" y="555061"/>
                    <a:pt x="323178" y="574920"/>
                  </a:cubicBezTo>
                  <a:cubicBezTo>
                    <a:pt x="316666" y="591757"/>
                    <a:pt x="304398" y="597333"/>
                    <a:pt x="287885" y="590174"/>
                  </a:cubicBezTo>
                  <a:cubicBezTo>
                    <a:pt x="269105" y="582043"/>
                    <a:pt x="256298" y="566969"/>
                    <a:pt x="244138" y="551355"/>
                  </a:cubicBezTo>
                  <a:cubicBezTo>
                    <a:pt x="216759" y="516206"/>
                    <a:pt x="191899" y="479006"/>
                    <a:pt x="159952" y="447563"/>
                  </a:cubicBezTo>
                  <a:cubicBezTo>
                    <a:pt x="144734" y="432560"/>
                    <a:pt x="128724" y="418529"/>
                    <a:pt x="110772" y="406801"/>
                  </a:cubicBezTo>
                  <a:cubicBezTo>
                    <a:pt x="82890" y="388561"/>
                    <a:pt x="51842" y="387446"/>
                    <a:pt x="20111" y="389928"/>
                  </a:cubicBezTo>
                  <a:cubicBezTo>
                    <a:pt x="13707" y="390432"/>
                    <a:pt x="7303" y="390612"/>
                    <a:pt x="0" y="391007"/>
                  </a:cubicBezTo>
                  <a:cubicBezTo>
                    <a:pt x="7519" y="369781"/>
                    <a:pt x="19319" y="352368"/>
                    <a:pt x="32955" y="335927"/>
                  </a:cubicBezTo>
                  <a:cubicBezTo>
                    <a:pt x="36156" y="332042"/>
                    <a:pt x="41157" y="328948"/>
                    <a:pt x="41013" y="322867"/>
                  </a:cubicBezTo>
                  <a:cubicBezTo>
                    <a:pt x="47525" y="318838"/>
                    <a:pt x="50835" y="311931"/>
                    <a:pt x="53713" y="305743"/>
                  </a:cubicBezTo>
                  <a:cubicBezTo>
                    <a:pt x="62240" y="287502"/>
                    <a:pt x="71054" y="269118"/>
                    <a:pt x="76558" y="249871"/>
                  </a:cubicBezTo>
                  <a:cubicBezTo>
                    <a:pt x="81127" y="233897"/>
                    <a:pt x="87999" y="218427"/>
                    <a:pt x="89654" y="201590"/>
                  </a:cubicBezTo>
                  <a:cubicBezTo>
                    <a:pt x="90193" y="196302"/>
                    <a:pt x="93503" y="191912"/>
                    <a:pt x="93719" y="186084"/>
                  </a:cubicBezTo>
                  <a:cubicBezTo>
                    <a:pt x="94151" y="173780"/>
                    <a:pt x="91920" y="163491"/>
                    <a:pt x="82351" y="154749"/>
                  </a:cubicBezTo>
                  <a:cubicBezTo>
                    <a:pt x="76630" y="149496"/>
                    <a:pt x="74544" y="141077"/>
                    <a:pt x="74256" y="133666"/>
                  </a:cubicBezTo>
                  <a:cubicBezTo>
                    <a:pt x="73428" y="113447"/>
                    <a:pt x="72349" y="92977"/>
                    <a:pt x="78105" y="73189"/>
                  </a:cubicBezTo>
                  <a:cubicBezTo>
                    <a:pt x="81523" y="61425"/>
                    <a:pt x="88790" y="52143"/>
                    <a:pt x="99691" y="45991"/>
                  </a:cubicBezTo>
                  <a:cubicBezTo>
                    <a:pt x="109513" y="43221"/>
                    <a:pt x="119694" y="47718"/>
                    <a:pt x="126278" y="58367"/>
                  </a:cubicBezTo>
                  <a:cubicBezTo>
                    <a:pt x="132178" y="67937"/>
                    <a:pt x="134984" y="78550"/>
                    <a:pt x="135092" y="89811"/>
                  </a:cubicBezTo>
                  <a:cubicBezTo>
                    <a:pt x="135272" y="104057"/>
                    <a:pt x="135092" y="118340"/>
                    <a:pt x="135164" y="132587"/>
                  </a:cubicBezTo>
                  <a:cubicBezTo>
                    <a:pt x="135200" y="136760"/>
                    <a:pt x="134625" y="141041"/>
                    <a:pt x="136783" y="145503"/>
                  </a:cubicBezTo>
                  <a:cubicBezTo>
                    <a:pt x="139517" y="143848"/>
                    <a:pt x="138978" y="141113"/>
                    <a:pt x="139410" y="138883"/>
                  </a:cubicBezTo>
                  <a:cubicBezTo>
                    <a:pt x="142899" y="119455"/>
                    <a:pt x="144842" y="99704"/>
                    <a:pt x="150994" y="80781"/>
                  </a:cubicBezTo>
                  <a:cubicBezTo>
                    <a:pt x="161391" y="48905"/>
                    <a:pt x="179847" y="23686"/>
                    <a:pt x="210355" y="8432"/>
                  </a:cubicBezTo>
                  <a:cubicBezTo>
                    <a:pt x="228452" y="-635"/>
                    <a:pt x="246980" y="-2937"/>
                    <a:pt x="266695" y="4222"/>
                  </a:cubicBezTo>
                  <a:cubicBezTo>
                    <a:pt x="296592" y="15015"/>
                    <a:pt x="327208" y="23434"/>
                    <a:pt x="358759" y="28039"/>
                  </a:cubicBezTo>
                  <a:cubicBezTo>
                    <a:pt x="360990" y="28363"/>
                    <a:pt x="363220" y="28902"/>
                    <a:pt x="365451" y="29370"/>
                  </a:cubicBezTo>
                  <a:cubicBezTo>
                    <a:pt x="401715" y="36817"/>
                    <a:pt x="416789" y="59087"/>
                    <a:pt x="410314" y="95855"/>
                  </a:cubicBezTo>
                  <a:cubicBezTo>
                    <a:pt x="410026" y="97438"/>
                    <a:pt x="409414" y="98985"/>
                    <a:pt x="410278" y="100532"/>
                  </a:cubicBezTo>
                  <a:cubicBezTo>
                    <a:pt x="405169" y="128522"/>
                    <a:pt x="395851" y="155252"/>
                    <a:pt x="385993" y="181875"/>
                  </a:cubicBezTo>
                  <a:cubicBezTo>
                    <a:pt x="385346" y="183638"/>
                    <a:pt x="385094" y="185724"/>
                    <a:pt x="385346" y="187595"/>
                  </a:cubicBezTo>
                  <a:cubicBezTo>
                    <a:pt x="388188" y="210404"/>
                    <a:pt x="378942" y="229796"/>
                    <a:pt x="367429" y="248180"/>
                  </a:cubicBezTo>
                  <a:cubicBezTo>
                    <a:pt x="345987" y="282430"/>
                    <a:pt x="324114" y="316392"/>
                    <a:pt x="302096" y="350246"/>
                  </a:cubicBezTo>
                  <a:cubicBezTo>
                    <a:pt x="294433" y="362046"/>
                    <a:pt x="286050" y="373415"/>
                    <a:pt x="271336" y="377660"/>
                  </a:cubicBezTo>
                  <a:cubicBezTo>
                    <a:pt x="269213" y="378271"/>
                    <a:pt x="267235" y="379495"/>
                    <a:pt x="264896" y="379351"/>
                  </a:cubicBezTo>
                  <a:cubicBezTo>
                    <a:pt x="252268" y="378595"/>
                    <a:pt x="245505" y="385970"/>
                    <a:pt x="241187" y="396692"/>
                  </a:cubicBezTo>
                  <a:close/>
                </a:path>
              </a:pathLst>
            </a:custGeom>
            <a:solidFill>
              <a:srgbClr val="FDD4A1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7" name="Freeform: Shape 10">
              <a:extLst>
                <a:ext uri="{FF2B5EF4-FFF2-40B4-BE49-F238E27FC236}">
                  <a16:creationId xmlns:a16="http://schemas.microsoft.com/office/drawing/2014/main" id="{4C08CFBF-43EA-4168-9C6A-C27CD9A5251C}"/>
                </a:ext>
              </a:extLst>
            </p:cNvPr>
            <p:cNvSpPr/>
            <p:nvPr/>
          </p:nvSpPr>
          <p:spPr>
            <a:xfrm>
              <a:off x="2162051" y="1584598"/>
              <a:ext cx="509360" cy="725052"/>
            </a:xfrm>
            <a:custGeom>
              <a:avLst/>
              <a:gdLst>
                <a:gd name="connsiteX0" fmla="*/ 105087 w 277045"/>
                <a:gd name="connsiteY0" fmla="*/ 390003 h 394362"/>
                <a:gd name="connsiteX1" fmla="*/ 124623 w 277045"/>
                <a:gd name="connsiteY1" fmla="*/ 364208 h 394362"/>
                <a:gd name="connsiteX2" fmla="*/ 210139 w 277045"/>
                <a:gd name="connsiteY2" fmla="*/ 279483 h 394362"/>
                <a:gd name="connsiteX3" fmla="*/ 224926 w 277045"/>
                <a:gd name="connsiteY3" fmla="*/ 264157 h 394362"/>
                <a:gd name="connsiteX4" fmla="*/ 228271 w 277045"/>
                <a:gd name="connsiteY4" fmla="*/ 254263 h 394362"/>
                <a:gd name="connsiteX5" fmla="*/ 226580 w 277045"/>
                <a:gd name="connsiteY5" fmla="*/ 248039 h 394362"/>
                <a:gd name="connsiteX6" fmla="*/ 220788 w 277045"/>
                <a:gd name="connsiteY6" fmla="*/ 250306 h 394362"/>
                <a:gd name="connsiteX7" fmla="*/ 158944 w 277045"/>
                <a:gd name="connsiteY7" fmla="*/ 275705 h 394362"/>
                <a:gd name="connsiteX8" fmla="*/ 60404 w 277045"/>
                <a:gd name="connsiteY8" fmla="*/ 253256 h 394362"/>
                <a:gd name="connsiteX9" fmla="*/ 55260 w 277045"/>
                <a:gd name="connsiteY9" fmla="*/ 250558 h 394362"/>
                <a:gd name="connsiteX10" fmla="*/ 60944 w 277045"/>
                <a:gd name="connsiteY10" fmla="*/ 276677 h 394362"/>
                <a:gd name="connsiteX11" fmla="*/ 55404 w 277045"/>
                <a:gd name="connsiteY11" fmla="*/ 316107 h 394362"/>
                <a:gd name="connsiteX12" fmla="*/ 35149 w 277045"/>
                <a:gd name="connsiteY12" fmla="*/ 339456 h 394362"/>
                <a:gd name="connsiteX13" fmla="*/ 13527 w 277045"/>
                <a:gd name="connsiteY13" fmla="*/ 252896 h 394362"/>
                <a:gd name="connsiteX14" fmla="*/ 21046 w 277045"/>
                <a:gd name="connsiteY14" fmla="*/ 221057 h 394362"/>
                <a:gd name="connsiteX15" fmla="*/ 20218 w 277045"/>
                <a:gd name="connsiteY15" fmla="*/ 210480 h 394362"/>
                <a:gd name="connsiteX16" fmla="*/ 105303 w 277045"/>
                <a:gd name="connsiteY16" fmla="*/ 4369 h 394362"/>
                <a:gd name="connsiteX17" fmla="*/ 274501 w 277045"/>
                <a:gd name="connsiteY17" fmla="*/ 111976 h 394362"/>
                <a:gd name="connsiteX18" fmla="*/ 259967 w 277045"/>
                <a:gd name="connsiteY18" fmla="*/ 205587 h 394362"/>
                <a:gd name="connsiteX19" fmla="*/ 259931 w 277045"/>
                <a:gd name="connsiteY19" fmla="*/ 217028 h 394362"/>
                <a:gd name="connsiteX20" fmla="*/ 177976 w 277045"/>
                <a:gd name="connsiteY20" fmla="*/ 389248 h 394362"/>
                <a:gd name="connsiteX21" fmla="*/ 105087 w 277045"/>
                <a:gd name="connsiteY21" fmla="*/ 390003 h 394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77045" h="394362">
                  <a:moveTo>
                    <a:pt x="105087" y="390003"/>
                  </a:moveTo>
                  <a:cubicBezTo>
                    <a:pt x="108757" y="379282"/>
                    <a:pt x="117463" y="372231"/>
                    <a:pt x="124623" y="364208"/>
                  </a:cubicBezTo>
                  <a:cubicBezTo>
                    <a:pt x="151317" y="334167"/>
                    <a:pt x="180386" y="306501"/>
                    <a:pt x="210139" y="279483"/>
                  </a:cubicBezTo>
                  <a:cubicBezTo>
                    <a:pt x="215392" y="274698"/>
                    <a:pt x="220968" y="270237"/>
                    <a:pt x="224926" y="264157"/>
                  </a:cubicBezTo>
                  <a:cubicBezTo>
                    <a:pt x="226904" y="261099"/>
                    <a:pt x="228307" y="257933"/>
                    <a:pt x="228271" y="254263"/>
                  </a:cubicBezTo>
                  <a:cubicBezTo>
                    <a:pt x="228235" y="252069"/>
                    <a:pt x="228667" y="249370"/>
                    <a:pt x="226580" y="248039"/>
                  </a:cubicBezTo>
                  <a:cubicBezTo>
                    <a:pt x="224098" y="246456"/>
                    <a:pt x="222479" y="249047"/>
                    <a:pt x="220788" y="250306"/>
                  </a:cubicBezTo>
                  <a:cubicBezTo>
                    <a:pt x="202296" y="263941"/>
                    <a:pt x="181825" y="272360"/>
                    <a:pt x="158944" y="275705"/>
                  </a:cubicBezTo>
                  <a:cubicBezTo>
                    <a:pt x="123040" y="280958"/>
                    <a:pt x="90445" y="273007"/>
                    <a:pt x="60404" y="253256"/>
                  </a:cubicBezTo>
                  <a:cubicBezTo>
                    <a:pt x="58821" y="252213"/>
                    <a:pt x="57742" y="250342"/>
                    <a:pt x="55260" y="250558"/>
                  </a:cubicBezTo>
                  <a:cubicBezTo>
                    <a:pt x="55763" y="259588"/>
                    <a:pt x="57742" y="268510"/>
                    <a:pt x="60944" y="276677"/>
                  </a:cubicBezTo>
                  <a:cubicBezTo>
                    <a:pt x="66664" y="291247"/>
                    <a:pt x="63318" y="304127"/>
                    <a:pt x="55404" y="316107"/>
                  </a:cubicBezTo>
                  <a:cubicBezTo>
                    <a:pt x="49719" y="324670"/>
                    <a:pt x="45438" y="334779"/>
                    <a:pt x="35149" y="339456"/>
                  </a:cubicBezTo>
                  <a:cubicBezTo>
                    <a:pt x="18204" y="313049"/>
                    <a:pt x="10613" y="284304"/>
                    <a:pt x="13527" y="252896"/>
                  </a:cubicBezTo>
                  <a:cubicBezTo>
                    <a:pt x="14534" y="241923"/>
                    <a:pt x="17016" y="231310"/>
                    <a:pt x="21046" y="221057"/>
                  </a:cubicBezTo>
                  <a:cubicBezTo>
                    <a:pt x="22449" y="217423"/>
                    <a:pt x="22521" y="214401"/>
                    <a:pt x="20218" y="210480"/>
                  </a:cubicBezTo>
                  <a:cubicBezTo>
                    <a:pt x="-27918" y="129136"/>
                    <a:pt x="13635" y="28726"/>
                    <a:pt x="105303" y="4369"/>
                  </a:cubicBezTo>
                  <a:cubicBezTo>
                    <a:pt x="180710" y="-15669"/>
                    <a:pt x="260722" y="35453"/>
                    <a:pt x="274501" y="111976"/>
                  </a:cubicBezTo>
                  <a:cubicBezTo>
                    <a:pt x="280474" y="145074"/>
                    <a:pt x="276048" y="176194"/>
                    <a:pt x="259967" y="205587"/>
                  </a:cubicBezTo>
                  <a:cubicBezTo>
                    <a:pt x="257628" y="209868"/>
                    <a:pt x="258240" y="212854"/>
                    <a:pt x="259931" y="217028"/>
                  </a:cubicBezTo>
                  <a:cubicBezTo>
                    <a:pt x="288856" y="287578"/>
                    <a:pt x="250865" y="367194"/>
                    <a:pt x="177976" y="389248"/>
                  </a:cubicBezTo>
                  <a:cubicBezTo>
                    <a:pt x="153692" y="396515"/>
                    <a:pt x="129407" y="395364"/>
                    <a:pt x="105087" y="390003"/>
                  </a:cubicBezTo>
                  <a:close/>
                </a:path>
              </a:pathLst>
            </a:custGeom>
            <a:solidFill>
              <a:schemeClr val="tx1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8" name="Freeform: Shape 11">
              <a:extLst>
                <a:ext uri="{FF2B5EF4-FFF2-40B4-BE49-F238E27FC236}">
                  <a16:creationId xmlns:a16="http://schemas.microsoft.com/office/drawing/2014/main" id="{3C18FE64-23CE-445E-A46A-517D4A4739C5}"/>
                </a:ext>
              </a:extLst>
            </p:cNvPr>
            <p:cNvSpPr/>
            <p:nvPr/>
          </p:nvSpPr>
          <p:spPr>
            <a:xfrm>
              <a:off x="1457741" y="419900"/>
              <a:ext cx="621402" cy="535691"/>
            </a:xfrm>
            <a:custGeom>
              <a:avLst/>
              <a:gdLst>
                <a:gd name="connsiteX0" fmla="*/ 310622 w 337986"/>
                <a:gd name="connsiteY0" fmla="*/ 238734 h 291367"/>
                <a:gd name="connsiteX1" fmla="*/ 309219 w 337986"/>
                <a:gd name="connsiteY1" fmla="*/ 215961 h 291367"/>
                <a:gd name="connsiteX2" fmla="*/ 269861 w 337986"/>
                <a:gd name="connsiteY2" fmla="*/ 171278 h 291367"/>
                <a:gd name="connsiteX3" fmla="*/ 163046 w 337986"/>
                <a:gd name="connsiteY3" fmla="*/ 144187 h 291367"/>
                <a:gd name="connsiteX4" fmla="*/ 111564 w 337986"/>
                <a:gd name="connsiteY4" fmla="*/ 149332 h 291367"/>
                <a:gd name="connsiteX5" fmla="*/ 50403 w 337986"/>
                <a:gd name="connsiteY5" fmla="*/ 233301 h 291367"/>
                <a:gd name="connsiteX6" fmla="*/ 42488 w 337986"/>
                <a:gd name="connsiteY6" fmla="*/ 280107 h 291367"/>
                <a:gd name="connsiteX7" fmla="*/ 38855 w 337986"/>
                <a:gd name="connsiteY7" fmla="*/ 291368 h 291367"/>
                <a:gd name="connsiteX8" fmla="*/ 32667 w 337986"/>
                <a:gd name="connsiteY8" fmla="*/ 275826 h 291367"/>
                <a:gd name="connsiteX9" fmla="*/ 30940 w 337986"/>
                <a:gd name="connsiteY9" fmla="*/ 214809 h 291367"/>
                <a:gd name="connsiteX10" fmla="*/ 0 w 337986"/>
                <a:gd name="connsiteY10" fmla="*/ 184193 h 291367"/>
                <a:gd name="connsiteX11" fmla="*/ 40114 w 337986"/>
                <a:gd name="connsiteY11" fmla="*/ 53310 h 291367"/>
                <a:gd name="connsiteX12" fmla="*/ 124767 w 337986"/>
                <a:gd name="connsiteY12" fmla="*/ 6828 h 291367"/>
                <a:gd name="connsiteX13" fmla="*/ 332892 w 337986"/>
                <a:gd name="connsiteY13" fmla="*/ 118356 h 291367"/>
                <a:gd name="connsiteX14" fmla="*/ 324761 w 337986"/>
                <a:gd name="connsiteY14" fmla="*/ 207974 h 291367"/>
                <a:gd name="connsiteX15" fmla="*/ 310622 w 337986"/>
                <a:gd name="connsiteY15" fmla="*/ 238734 h 291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37986" h="291367">
                  <a:moveTo>
                    <a:pt x="310622" y="238734"/>
                  </a:moveTo>
                  <a:cubicBezTo>
                    <a:pt x="307456" y="231323"/>
                    <a:pt x="309867" y="223552"/>
                    <a:pt x="309219" y="215961"/>
                  </a:cubicBezTo>
                  <a:cubicBezTo>
                    <a:pt x="307133" y="191029"/>
                    <a:pt x="294361" y="175559"/>
                    <a:pt x="269861" y="171278"/>
                  </a:cubicBezTo>
                  <a:cubicBezTo>
                    <a:pt x="233560" y="164946"/>
                    <a:pt x="197764" y="156815"/>
                    <a:pt x="163046" y="144187"/>
                  </a:cubicBezTo>
                  <a:cubicBezTo>
                    <a:pt x="145166" y="137675"/>
                    <a:pt x="128077" y="140985"/>
                    <a:pt x="111564" y="149332"/>
                  </a:cubicBezTo>
                  <a:cubicBezTo>
                    <a:pt x="76810" y="166852"/>
                    <a:pt x="58534" y="196569"/>
                    <a:pt x="50403" y="233301"/>
                  </a:cubicBezTo>
                  <a:cubicBezTo>
                    <a:pt x="46986" y="248735"/>
                    <a:pt x="44899" y="264457"/>
                    <a:pt x="42488" y="280107"/>
                  </a:cubicBezTo>
                  <a:cubicBezTo>
                    <a:pt x="41877" y="283956"/>
                    <a:pt x="40977" y="287518"/>
                    <a:pt x="38855" y="291368"/>
                  </a:cubicBezTo>
                  <a:cubicBezTo>
                    <a:pt x="32703" y="287194"/>
                    <a:pt x="32451" y="281654"/>
                    <a:pt x="32667" y="275826"/>
                  </a:cubicBezTo>
                  <a:cubicBezTo>
                    <a:pt x="33386" y="255463"/>
                    <a:pt x="34933" y="235028"/>
                    <a:pt x="30940" y="214809"/>
                  </a:cubicBezTo>
                  <a:cubicBezTo>
                    <a:pt x="27198" y="195850"/>
                    <a:pt x="18744" y="187539"/>
                    <a:pt x="0" y="184193"/>
                  </a:cubicBezTo>
                  <a:cubicBezTo>
                    <a:pt x="6368" y="138431"/>
                    <a:pt x="7339" y="90870"/>
                    <a:pt x="40114" y="53310"/>
                  </a:cubicBezTo>
                  <a:cubicBezTo>
                    <a:pt x="62563" y="27623"/>
                    <a:pt x="93108" y="15786"/>
                    <a:pt x="124767" y="6828"/>
                  </a:cubicBezTo>
                  <a:cubicBezTo>
                    <a:pt x="215464" y="-18823"/>
                    <a:pt x="305838" y="29853"/>
                    <a:pt x="332892" y="118356"/>
                  </a:cubicBezTo>
                  <a:cubicBezTo>
                    <a:pt x="342390" y="149440"/>
                    <a:pt x="338001" y="179085"/>
                    <a:pt x="324761" y="207974"/>
                  </a:cubicBezTo>
                  <a:cubicBezTo>
                    <a:pt x="320084" y="218227"/>
                    <a:pt x="315335" y="228480"/>
                    <a:pt x="310622" y="238734"/>
                  </a:cubicBezTo>
                  <a:close/>
                </a:path>
              </a:pathLst>
            </a:custGeom>
            <a:solidFill>
              <a:srgbClr val="6A431A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9" name="Freeform: Shape 12">
              <a:extLst>
                <a:ext uri="{FF2B5EF4-FFF2-40B4-BE49-F238E27FC236}">
                  <a16:creationId xmlns:a16="http://schemas.microsoft.com/office/drawing/2014/main" id="{76485506-70EC-49BD-85BB-F722DA6B5B56}"/>
                </a:ext>
              </a:extLst>
            </p:cNvPr>
            <p:cNvSpPr/>
            <p:nvPr/>
          </p:nvSpPr>
          <p:spPr>
            <a:xfrm>
              <a:off x="1274587" y="5815904"/>
              <a:ext cx="343440" cy="334591"/>
            </a:xfrm>
            <a:custGeom>
              <a:avLst/>
              <a:gdLst>
                <a:gd name="connsiteX0" fmla="*/ 167543 w 186800"/>
                <a:gd name="connsiteY0" fmla="*/ 0 h 181987"/>
                <a:gd name="connsiteX1" fmla="*/ 172616 w 186800"/>
                <a:gd name="connsiteY1" fmla="*/ 7879 h 181987"/>
                <a:gd name="connsiteX2" fmla="*/ 186431 w 186800"/>
                <a:gd name="connsiteY2" fmla="*/ 73033 h 181987"/>
                <a:gd name="connsiteX3" fmla="*/ 181538 w 186800"/>
                <a:gd name="connsiteY3" fmla="*/ 85049 h 181987"/>
                <a:gd name="connsiteX4" fmla="*/ 121457 w 186800"/>
                <a:gd name="connsiteY4" fmla="*/ 134121 h 181987"/>
                <a:gd name="connsiteX5" fmla="*/ 108650 w 186800"/>
                <a:gd name="connsiteY5" fmla="*/ 147360 h 181987"/>
                <a:gd name="connsiteX6" fmla="*/ 106635 w 186800"/>
                <a:gd name="connsiteY6" fmla="*/ 176501 h 181987"/>
                <a:gd name="connsiteX7" fmla="*/ 17916 w 186800"/>
                <a:gd name="connsiteY7" fmla="*/ 150706 h 181987"/>
                <a:gd name="connsiteX8" fmla="*/ 0 w 186800"/>
                <a:gd name="connsiteY8" fmla="*/ 124335 h 181987"/>
                <a:gd name="connsiteX9" fmla="*/ 7519 w 186800"/>
                <a:gd name="connsiteY9" fmla="*/ 25975 h 181987"/>
                <a:gd name="connsiteX10" fmla="*/ 7771 w 186800"/>
                <a:gd name="connsiteY10" fmla="*/ 14319 h 181987"/>
                <a:gd name="connsiteX11" fmla="*/ 11764 w 186800"/>
                <a:gd name="connsiteY11" fmla="*/ 7771 h 181987"/>
                <a:gd name="connsiteX12" fmla="*/ 70083 w 186800"/>
                <a:gd name="connsiteY12" fmla="*/ 31767 h 181987"/>
                <a:gd name="connsiteX13" fmla="*/ 140597 w 186800"/>
                <a:gd name="connsiteY13" fmla="*/ 17700 h 181987"/>
                <a:gd name="connsiteX14" fmla="*/ 160456 w 186800"/>
                <a:gd name="connsiteY14" fmla="*/ 8311 h 181987"/>
                <a:gd name="connsiteX15" fmla="*/ 167543 w 186800"/>
                <a:gd name="connsiteY15" fmla="*/ 0 h 181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86800" h="181987">
                  <a:moveTo>
                    <a:pt x="167543" y="0"/>
                  </a:moveTo>
                  <a:cubicBezTo>
                    <a:pt x="173156" y="36"/>
                    <a:pt x="172004" y="5181"/>
                    <a:pt x="172616" y="7879"/>
                  </a:cubicBezTo>
                  <a:cubicBezTo>
                    <a:pt x="177509" y="29537"/>
                    <a:pt x="181790" y="51303"/>
                    <a:pt x="186431" y="73033"/>
                  </a:cubicBezTo>
                  <a:cubicBezTo>
                    <a:pt x="187582" y="78393"/>
                    <a:pt x="186071" y="81559"/>
                    <a:pt x="181538" y="85049"/>
                  </a:cubicBezTo>
                  <a:cubicBezTo>
                    <a:pt x="161032" y="100806"/>
                    <a:pt x="140417" y="116492"/>
                    <a:pt x="121457" y="134121"/>
                  </a:cubicBezTo>
                  <a:cubicBezTo>
                    <a:pt x="116960" y="138294"/>
                    <a:pt x="112643" y="142719"/>
                    <a:pt x="108650" y="147360"/>
                  </a:cubicBezTo>
                  <a:cubicBezTo>
                    <a:pt x="98900" y="158801"/>
                    <a:pt x="98612" y="164413"/>
                    <a:pt x="106635" y="176501"/>
                  </a:cubicBezTo>
                  <a:cubicBezTo>
                    <a:pt x="59901" y="188122"/>
                    <a:pt x="41841" y="182078"/>
                    <a:pt x="17916" y="150706"/>
                  </a:cubicBezTo>
                  <a:cubicBezTo>
                    <a:pt x="11477" y="142288"/>
                    <a:pt x="5972" y="133150"/>
                    <a:pt x="0" y="124335"/>
                  </a:cubicBezTo>
                  <a:cubicBezTo>
                    <a:pt x="2662" y="91560"/>
                    <a:pt x="3058" y="58606"/>
                    <a:pt x="7519" y="25975"/>
                  </a:cubicBezTo>
                  <a:cubicBezTo>
                    <a:pt x="8059" y="22162"/>
                    <a:pt x="7735" y="18204"/>
                    <a:pt x="7771" y="14319"/>
                  </a:cubicBezTo>
                  <a:cubicBezTo>
                    <a:pt x="7807" y="11333"/>
                    <a:pt x="7699" y="8275"/>
                    <a:pt x="11764" y="7771"/>
                  </a:cubicBezTo>
                  <a:cubicBezTo>
                    <a:pt x="29897" y="18996"/>
                    <a:pt x="49432" y="26263"/>
                    <a:pt x="70083" y="31767"/>
                  </a:cubicBezTo>
                  <a:cubicBezTo>
                    <a:pt x="96453" y="38819"/>
                    <a:pt x="118255" y="28601"/>
                    <a:pt x="140597" y="17700"/>
                  </a:cubicBezTo>
                  <a:cubicBezTo>
                    <a:pt x="147144" y="14498"/>
                    <a:pt x="153944" y="11692"/>
                    <a:pt x="160456" y="8311"/>
                  </a:cubicBezTo>
                  <a:cubicBezTo>
                    <a:pt x="163982" y="6476"/>
                    <a:pt x="167220" y="4533"/>
                    <a:pt x="167543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0" name="Freeform: Shape 13">
              <a:extLst>
                <a:ext uri="{FF2B5EF4-FFF2-40B4-BE49-F238E27FC236}">
                  <a16:creationId xmlns:a16="http://schemas.microsoft.com/office/drawing/2014/main" id="{440CA147-54CC-4E10-AD81-B567856033B5}"/>
                </a:ext>
              </a:extLst>
            </p:cNvPr>
            <p:cNvSpPr/>
            <p:nvPr/>
          </p:nvSpPr>
          <p:spPr>
            <a:xfrm>
              <a:off x="1588708" y="5472547"/>
              <a:ext cx="122649" cy="275160"/>
            </a:xfrm>
            <a:custGeom>
              <a:avLst/>
              <a:gdLst>
                <a:gd name="connsiteX0" fmla="*/ 64650 w 66710"/>
                <a:gd name="connsiteY0" fmla="*/ 87207 h 149662"/>
                <a:gd name="connsiteX1" fmla="*/ 0 w 66710"/>
                <a:gd name="connsiteY1" fmla="*/ 149663 h 149662"/>
                <a:gd name="connsiteX2" fmla="*/ 11908 w 66710"/>
                <a:gd name="connsiteY2" fmla="*/ 17197 h 149662"/>
                <a:gd name="connsiteX3" fmla="*/ 15830 w 66710"/>
                <a:gd name="connsiteY3" fmla="*/ 15398 h 149662"/>
                <a:gd name="connsiteX4" fmla="*/ 44503 w 66710"/>
                <a:gd name="connsiteY4" fmla="*/ 6116 h 149662"/>
                <a:gd name="connsiteX5" fmla="*/ 62563 w 66710"/>
                <a:gd name="connsiteY5" fmla="*/ 0 h 149662"/>
                <a:gd name="connsiteX6" fmla="*/ 66197 w 66710"/>
                <a:gd name="connsiteY6" fmla="*/ 12736 h 149662"/>
                <a:gd name="connsiteX7" fmla="*/ 64434 w 66710"/>
                <a:gd name="connsiteY7" fmla="*/ 84293 h 149662"/>
                <a:gd name="connsiteX8" fmla="*/ 64650 w 66710"/>
                <a:gd name="connsiteY8" fmla="*/ 87207 h 149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710" h="149662">
                  <a:moveTo>
                    <a:pt x="64650" y="87207"/>
                  </a:moveTo>
                  <a:cubicBezTo>
                    <a:pt x="44683" y="109657"/>
                    <a:pt x="23673" y="131063"/>
                    <a:pt x="0" y="149663"/>
                  </a:cubicBezTo>
                  <a:cubicBezTo>
                    <a:pt x="648" y="124695"/>
                    <a:pt x="5504" y="20219"/>
                    <a:pt x="11908" y="17197"/>
                  </a:cubicBezTo>
                  <a:cubicBezTo>
                    <a:pt x="13096" y="16369"/>
                    <a:pt x="13779" y="14355"/>
                    <a:pt x="15830" y="15398"/>
                  </a:cubicBezTo>
                  <a:cubicBezTo>
                    <a:pt x="26191" y="14822"/>
                    <a:pt x="34861" y="8958"/>
                    <a:pt x="44503" y="6116"/>
                  </a:cubicBezTo>
                  <a:cubicBezTo>
                    <a:pt x="50583" y="4317"/>
                    <a:pt x="56555" y="2051"/>
                    <a:pt x="62563" y="0"/>
                  </a:cubicBezTo>
                  <a:cubicBezTo>
                    <a:pt x="65406" y="3778"/>
                    <a:pt x="66341" y="8419"/>
                    <a:pt x="66197" y="12736"/>
                  </a:cubicBezTo>
                  <a:cubicBezTo>
                    <a:pt x="65514" y="36588"/>
                    <a:pt x="68715" y="60549"/>
                    <a:pt x="64434" y="84293"/>
                  </a:cubicBezTo>
                  <a:cubicBezTo>
                    <a:pt x="64362" y="85265"/>
                    <a:pt x="64614" y="86272"/>
                    <a:pt x="64650" y="8720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1" name="Freeform: Shape 14">
              <a:extLst>
                <a:ext uri="{FF2B5EF4-FFF2-40B4-BE49-F238E27FC236}">
                  <a16:creationId xmlns:a16="http://schemas.microsoft.com/office/drawing/2014/main" id="{8FE964CA-7F02-4037-9AB8-4E5BE32FD44F}"/>
                </a:ext>
              </a:extLst>
            </p:cNvPr>
            <p:cNvSpPr/>
            <p:nvPr/>
          </p:nvSpPr>
          <p:spPr>
            <a:xfrm>
              <a:off x="1610668" y="4731659"/>
              <a:ext cx="193340" cy="772569"/>
            </a:xfrm>
            <a:custGeom>
              <a:avLst/>
              <a:gdLst>
                <a:gd name="connsiteX0" fmla="*/ 3921 w 105159"/>
                <a:gd name="connsiteY0" fmla="*/ 418409 h 420207"/>
                <a:gd name="connsiteX1" fmla="*/ 0 w 105159"/>
                <a:gd name="connsiteY1" fmla="*/ 420207 h 420207"/>
                <a:gd name="connsiteX2" fmla="*/ 105160 w 105159"/>
                <a:gd name="connsiteY2" fmla="*/ 0 h 420207"/>
                <a:gd name="connsiteX3" fmla="*/ 94511 w 105159"/>
                <a:gd name="connsiteY3" fmla="*/ 34790 h 420207"/>
                <a:gd name="connsiteX4" fmla="*/ 60729 w 105159"/>
                <a:gd name="connsiteY4" fmla="*/ 147037 h 420207"/>
                <a:gd name="connsiteX5" fmla="*/ 34789 w 105159"/>
                <a:gd name="connsiteY5" fmla="*/ 267019 h 420207"/>
                <a:gd name="connsiteX6" fmla="*/ 7699 w 105159"/>
                <a:gd name="connsiteY6" fmla="*/ 399521 h 420207"/>
                <a:gd name="connsiteX7" fmla="*/ 3921 w 105159"/>
                <a:gd name="connsiteY7" fmla="*/ 418409 h 420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5159" h="420207">
                  <a:moveTo>
                    <a:pt x="3921" y="418409"/>
                  </a:moveTo>
                  <a:cubicBezTo>
                    <a:pt x="2626" y="419020"/>
                    <a:pt x="1295" y="419632"/>
                    <a:pt x="0" y="420207"/>
                  </a:cubicBezTo>
                  <a:cubicBezTo>
                    <a:pt x="13347" y="279575"/>
                    <a:pt x="69759" y="52130"/>
                    <a:pt x="105160" y="0"/>
                  </a:cubicBezTo>
                  <a:cubicBezTo>
                    <a:pt x="101634" y="11621"/>
                    <a:pt x="98288" y="23277"/>
                    <a:pt x="94511" y="34790"/>
                  </a:cubicBezTo>
                  <a:cubicBezTo>
                    <a:pt x="82351" y="71918"/>
                    <a:pt x="69651" y="108937"/>
                    <a:pt x="60729" y="147037"/>
                  </a:cubicBezTo>
                  <a:cubicBezTo>
                    <a:pt x="51411" y="186863"/>
                    <a:pt x="43172" y="226977"/>
                    <a:pt x="34789" y="267019"/>
                  </a:cubicBezTo>
                  <a:cubicBezTo>
                    <a:pt x="25579" y="311126"/>
                    <a:pt x="16729" y="355341"/>
                    <a:pt x="7699" y="399521"/>
                  </a:cubicBezTo>
                  <a:cubicBezTo>
                    <a:pt x="6440" y="405817"/>
                    <a:pt x="3166" y="411681"/>
                    <a:pt x="3921" y="418409"/>
                  </a:cubicBezTo>
                  <a:close/>
                </a:path>
              </a:pathLst>
            </a:custGeom>
            <a:solidFill>
              <a:srgbClr val="D6B384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2" name="Freeform: Shape 15">
              <a:extLst>
                <a:ext uri="{FF2B5EF4-FFF2-40B4-BE49-F238E27FC236}">
                  <a16:creationId xmlns:a16="http://schemas.microsoft.com/office/drawing/2014/main" id="{EE66724C-CF28-4FE1-8CA9-C75A60DA473B}"/>
                </a:ext>
              </a:extLst>
            </p:cNvPr>
            <p:cNvSpPr/>
            <p:nvPr/>
          </p:nvSpPr>
          <p:spPr>
            <a:xfrm>
              <a:off x="1526333" y="1191927"/>
              <a:ext cx="199359" cy="184380"/>
            </a:xfrm>
            <a:custGeom>
              <a:avLst/>
              <a:gdLst>
                <a:gd name="connsiteX0" fmla="*/ 108434 w 108433"/>
                <a:gd name="connsiteY0" fmla="*/ 96561 h 100286"/>
                <a:gd name="connsiteX1" fmla="*/ 38171 w 108433"/>
                <a:gd name="connsiteY1" fmla="*/ 99655 h 100286"/>
                <a:gd name="connsiteX2" fmla="*/ 33314 w 108433"/>
                <a:gd name="connsiteY2" fmla="*/ 99727 h 100286"/>
                <a:gd name="connsiteX3" fmla="*/ 13707 w 108433"/>
                <a:gd name="connsiteY3" fmla="*/ 85265 h 100286"/>
                <a:gd name="connsiteX4" fmla="*/ 0 w 108433"/>
                <a:gd name="connsiteY4" fmla="*/ 0 h 100286"/>
                <a:gd name="connsiteX5" fmla="*/ 108434 w 108433"/>
                <a:gd name="connsiteY5" fmla="*/ 96561 h 10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8433" h="100286">
                  <a:moveTo>
                    <a:pt x="108434" y="96561"/>
                  </a:moveTo>
                  <a:cubicBezTo>
                    <a:pt x="84617" y="96310"/>
                    <a:pt x="61484" y="100915"/>
                    <a:pt x="38171" y="99655"/>
                  </a:cubicBezTo>
                  <a:cubicBezTo>
                    <a:pt x="36552" y="99583"/>
                    <a:pt x="34933" y="99619"/>
                    <a:pt x="33314" y="99727"/>
                  </a:cubicBezTo>
                  <a:cubicBezTo>
                    <a:pt x="16981" y="101094"/>
                    <a:pt x="16621" y="101166"/>
                    <a:pt x="13707" y="85265"/>
                  </a:cubicBezTo>
                  <a:cubicBezTo>
                    <a:pt x="8562" y="57167"/>
                    <a:pt x="3957" y="28925"/>
                    <a:pt x="0" y="0"/>
                  </a:cubicBezTo>
                  <a:cubicBezTo>
                    <a:pt x="24896" y="44899"/>
                    <a:pt x="60980" y="76846"/>
                    <a:pt x="108434" y="96561"/>
                  </a:cubicBezTo>
                  <a:close/>
                </a:path>
              </a:pathLst>
            </a:custGeom>
            <a:solidFill>
              <a:srgbClr val="D1B085"/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3" name="Freeform: Shape 16">
              <a:extLst>
                <a:ext uri="{FF2B5EF4-FFF2-40B4-BE49-F238E27FC236}">
                  <a16:creationId xmlns:a16="http://schemas.microsoft.com/office/drawing/2014/main" id="{846B8C5D-7453-4356-971C-772284F1D436}"/>
                </a:ext>
              </a:extLst>
            </p:cNvPr>
            <p:cNvSpPr/>
            <p:nvPr/>
          </p:nvSpPr>
          <p:spPr>
            <a:xfrm>
              <a:off x="2337134" y="1729087"/>
              <a:ext cx="139698" cy="139834"/>
            </a:xfrm>
            <a:custGeom>
              <a:avLst/>
              <a:gdLst>
                <a:gd name="connsiteX0" fmla="*/ 75984 w 75983"/>
                <a:gd name="connsiteY0" fmla="*/ 37883 h 76057"/>
                <a:gd name="connsiteX1" fmla="*/ 37812 w 75983"/>
                <a:gd name="connsiteY1" fmla="*/ 76055 h 76057"/>
                <a:gd name="connsiteX2" fmla="*/ 1 w 75983"/>
                <a:gd name="connsiteY2" fmla="*/ 38135 h 76057"/>
                <a:gd name="connsiteX3" fmla="*/ 38172 w 75983"/>
                <a:gd name="connsiteY3" fmla="*/ 0 h 76057"/>
                <a:gd name="connsiteX4" fmla="*/ 75984 w 75983"/>
                <a:gd name="connsiteY4" fmla="*/ 37883 h 7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983" h="76057">
                  <a:moveTo>
                    <a:pt x="75984" y="37883"/>
                  </a:moveTo>
                  <a:cubicBezTo>
                    <a:pt x="75948" y="59182"/>
                    <a:pt x="58823" y="76307"/>
                    <a:pt x="37812" y="76055"/>
                  </a:cubicBezTo>
                  <a:cubicBezTo>
                    <a:pt x="17342" y="75839"/>
                    <a:pt x="109" y="58570"/>
                    <a:pt x="1" y="38135"/>
                  </a:cubicBezTo>
                  <a:cubicBezTo>
                    <a:pt x="-143" y="17017"/>
                    <a:pt x="16910" y="0"/>
                    <a:pt x="38172" y="0"/>
                  </a:cubicBezTo>
                  <a:cubicBezTo>
                    <a:pt x="60262" y="-36"/>
                    <a:pt x="76020" y="15722"/>
                    <a:pt x="75984" y="3788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35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11215</TotalTime>
  <Words>178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52</cp:revision>
  <dcterms:created xsi:type="dcterms:W3CDTF">2018-02-18T19:39:47Z</dcterms:created>
  <dcterms:modified xsi:type="dcterms:W3CDTF">2022-10-28T05:56:55Z</dcterms:modified>
</cp:coreProperties>
</file>