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3"/>
              </a:solidFill>
            </c:spPr>
            <c:extLst>
              <c:ext xmlns:c16="http://schemas.microsoft.com/office/drawing/2014/chart" uri="{C3380CC4-5D6E-409C-BE32-E72D297353CC}">
                <c16:uniqueId val="{00000001-AF08-4F82-8C07-3BCF63882AB1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AF08-4F82-8C07-3BCF63882AB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87</c:v>
                </c:pt>
                <c:pt idx="1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F08-4F82-8C07-3BCF63882A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</c:spPr>
            <c:extLst>
              <c:ext xmlns:c16="http://schemas.microsoft.com/office/drawing/2014/chart" uri="{C3380CC4-5D6E-409C-BE32-E72D297353CC}">
                <c16:uniqueId val="{00000001-BBBE-4987-8626-939B455D7BBC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BBE-4987-8626-939B455D7BBC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55</c:v>
                </c:pt>
                <c:pt idx="1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BBE-4987-8626-939B455D7BB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</c:spPr>
            <c:extLst>
              <c:ext xmlns:c16="http://schemas.microsoft.com/office/drawing/2014/chart" uri="{C3380CC4-5D6E-409C-BE32-E72D297353CC}">
                <c16:uniqueId val="{00000001-B406-47E5-B54F-6015DB44736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B406-47E5-B54F-6015DB447368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43</c:v>
                </c:pt>
                <c:pt idx="1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406-47E5-B54F-6015DB4473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</c:spPr>
            <c:extLst>
              <c:ext xmlns:c16="http://schemas.microsoft.com/office/drawing/2014/chart" uri="{C3380CC4-5D6E-409C-BE32-E72D297353CC}">
                <c16:uniqueId val="{00000001-DAB1-4AF6-B586-273930E9BD97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DAB1-4AF6-B586-273930E9BD97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65</c:v>
                </c:pt>
                <c:pt idx="1">
                  <c:v>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AB1-4AF6-B586-273930E9BD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4"/>
              </a:solidFill>
            </c:spPr>
            <c:extLst>
              <c:ext xmlns:c16="http://schemas.microsoft.com/office/drawing/2014/chart" uri="{C3380CC4-5D6E-409C-BE32-E72D297353CC}">
                <c16:uniqueId val="{00000001-7442-4B4F-816D-7AC1BD83B361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  <c:extLst>
              <c:ext xmlns:c16="http://schemas.microsoft.com/office/drawing/2014/chart" uri="{C3380CC4-5D6E-409C-BE32-E72D297353CC}">
                <c16:uniqueId val="{00000003-7442-4B4F-816D-7AC1BD83B361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76</c:v>
                </c:pt>
                <c:pt idx="1">
                  <c:v>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442-4B4F-816D-7AC1BD83B3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3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7" Type="http://schemas.openxmlformats.org/officeDocument/2006/relationships/chart" Target="../charts/chart5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4.xml"/><Relationship Id="rId5" Type="http://schemas.openxmlformats.org/officeDocument/2006/relationships/chart" Target="../charts/chart3.xml"/><Relationship Id="rId4" Type="http://schemas.openxmlformats.org/officeDocument/2006/relationships/chart" Target="../charts/char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cxnSp>
        <p:nvCxnSpPr>
          <p:cNvPr id="4207" name="연결선: 꺾임 4206">
            <a:extLst>
              <a:ext uri="{FF2B5EF4-FFF2-40B4-BE49-F238E27FC236}">
                <a16:creationId xmlns:a16="http://schemas.microsoft.com/office/drawing/2014/main" id="{EE39EC9B-AC4F-4E01-B786-A4F15309665B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3036124" y="1738808"/>
            <a:ext cx="965867" cy="3528000"/>
          </a:xfrm>
          <a:prstGeom prst="bentConnector3">
            <a:avLst>
              <a:gd name="adj1" fmla="val 36249"/>
            </a:avLst>
          </a:prstGeom>
          <a:ln w="25400">
            <a:solidFill>
              <a:schemeClr val="accent6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8" name="연결선: 꺾임 4207">
            <a:extLst>
              <a:ext uri="{FF2B5EF4-FFF2-40B4-BE49-F238E27FC236}">
                <a16:creationId xmlns:a16="http://schemas.microsoft.com/office/drawing/2014/main" id="{CC4170F1-D02C-414A-98F8-B8D8FE5E5BE0}"/>
              </a:ext>
            </a:extLst>
          </p:cNvPr>
          <p:cNvCxnSpPr>
            <a:cxnSpLocks/>
          </p:cNvCxnSpPr>
          <p:nvPr/>
        </p:nvCxnSpPr>
        <p:spPr>
          <a:xfrm rot="5400000" flipV="1">
            <a:off x="8197888" y="1748569"/>
            <a:ext cx="965867" cy="3528000"/>
          </a:xfrm>
          <a:prstGeom prst="bentConnector3">
            <a:avLst>
              <a:gd name="adj1" fmla="val 36249"/>
            </a:avLst>
          </a:prstGeom>
          <a:ln w="25400"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09" name="연결선: 꺾임 4208">
            <a:extLst>
              <a:ext uri="{FF2B5EF4-FFF2-40B4-BE49-F238E27FC236}">
                <a16:creationId xmlns:a16="http://schemas.microsoft.com/office/drawing/2014/main" id="{13D4B814-21D5-4045-87E4-768086C595FC}"/>
              </a:ext>
            </a:extLst>
          </p:cNvPr>
          <p:cNvCxnSpPr>
            <a:cxnSpLocks/>
          </p:cNvCxnSpPr>
          <p:nvPr/>
        </p:nvCxnSpPr>
        <p:spPr>
          <a:xfrm rot="5400000" flipV="1">
            <a:off x="6956485" y="2688399"/>
            <a:ext cx="852235" cy="1764000"/>
          </a:xfrm>
          <a:prstGeom prst="bentConnector3">
            <a:avLst>
              <a:gd name="adj1" fmla="val 44186"/>
            </a:avLst>
          </a:prstGeom>
          <a:ln w="25400">
            <a:solidFill>
              <a:schemeClr val="accent2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0" name="연결선: 꺾임 4209">
            <a:extLst>
              <a:ext uri="{FF2B5EF4-FFF2-40B4-BE49-F238E27FC236}">
                <a16:creationId xmlns:a16="http://schemas.microsoft.com/office/drawing/2014/main" id="{886CA6BF-6B61-4C37-ADB6-BA3F004A8952}"/>
              </a:ext>
            </a:extLst>
          </p:cNvPr>
          <p:cNvCxnSpPr>
            <a:cxnSpLocks/>
          </p:cNvCxnSpPr>
          <p:nvPr/>
        </p:nvCxnSpPr>
        <p:spPr>
          <a:xfrm rot="16200000" flipH="1" flipV="1">
            <a:off x="4388374" y="2695624"/>
            <a:ext cx="852235" cy="1728000"/>
          </a:xfrm>
          <a:prstGeom prst="bentConnector3">
            <a:avLst>
              <a:gd name="adj1" fmla="val 44186"/>
            </a:avLst>
          </a:prstGeom>
          <a:ln w="25400">
            <a:solidFill>
              <a:schemeClr val="accent4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11" name="직선 연결선 4210">
            <a:extLst>
              <a:ext uri="{FF2B5EF4-FFF2-40B4-BE49-F238E27FC236}">
                <a16:creationId xmlns:a16="http://schemas.microsoft.com/office/drawing/2014/main" id="{ACB7EDF4-088C-46CF-B583-DB995C2A3315}"/>
              </a:ext>
            </a:extLst>
          </p:cNvPr>
          <p:cNvCxnSpPr>
            <a:cxnSpLocks/>
          </p:cNvCxnSpPr>
          <p:nvPr/>
        </p:nvCxnSpPr>
        <p:spPr>
          <a:xfrm>
            <a:off x="6096000" y="3294959"/>
            <a:ext cx="1560" cy="690783"/>
          </a:xfrm>
          <a:prstGeom prst="line">
            <a:avLst/>
          </a:prstGeom>
          <a:ln w="25400">
            <a:solidFill>
              <a:schemeClr val="accent3"/>
            </a:solidFill>
            <a:headEnd type="oval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12" name="Group 11">
            <a:extLst>
              <a:ext uri="{FF2B5EF4-FFF2-40B4-BE49-F238E27FC236}">
                <a16:creationId xmlns:a16="http://schemas.microsoft.com/office/drawing/2014/main" id="{7713DABE-2B9E-455C-80BE-C520E5F879D8}"/>
              </a:ext>
            </a:extLst>
          </p:cNvPr>
          <p:cNvGrpSpPr/>
          <p:nvPr/>
        </p:nvGrpSpPr>
        <p:grpSpPr>
          <a:xfrm>
            <a:off x="788652" y="5193707"/>
            <a:ext cx="1914124" cy="981269"/>
            <a:chOff x="6739045" y="1666120"/>
            <a:chExt cx="3933741" cy="981269"/>
          </a:xfrm>
        </p:grpSpPr>
        <p:sp>
          <p:nvSpPr>
            <p:cNvPr id="4213" name="TextBox 4212">
              <a:extLst>
                <a:ext uri="{FF2B5EF4-FFF2-40B4-BE49-F238E27FC236}">
                  <a16:creationId xmlns:a16="http://schemas.microsoft.com/office/drawing/2014/main" id="{484E1A26-B541-496B-8863-CE954D684ADB}"/>
                </a:ext>
              </a:extLst>
            </p:cNvPr>
            <p:cNvSpPr txBox="1"/>
            <p:nvPr/>
          </p:nvSpPr>
          <p:spPr>
            <a:xfrm>
              <a:off x="6739045" y="2001058"/>
              <a:ext cx="39337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14" name="TextBox 4213">
              <a:extLst>
                <a:ext uri="{FF2B5EF4-FFF2-40B4-BE49-F238E27FC236}">
                  <a16:creationId xmlns:a16="http://schemas.microsoft.com/office/drawing/2014/main" id="{90112A9E-905A-48CD-A1C4-3920F9E13453}"/>
                </a:ext>
              </a:extLst>
            </p:cNvPr>
            <p:cNvSpPr txBox="1"/>
            <p:nvPr/>
          </p:nvSpPr>
          <p:spPr>
            <a:xfrm>
              <a:off x="6739045" y="1666120"/>
              <a:ext cx="393374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15" name="Group 11">
            <a:extLst>
              <a:ext uri="{FF2B5EF4-FFF2-40B4-BE49-F238E27FC236}">
                <a16:creationId xmlns:a16="http://schemas.microsoft.com/office/drawing/2014/main" id="{3E4DD243-2DFD-4A60-AF05-DA7FFAB0D855}"/>
              </a:ext>
            </a:extLst>
          </p:cNvPr>
          <p:cNvGrpSpPr/>
          <p:nvPr/>
        </p:nvGrpSpPr>
        <p:grpSpPr>
          <a:xfrm>
            <a:off x="2963429" y="5193707"/>
            <a:ext cx="1914124" cy="981269"/>
            <a:chOff x="6739045" y="1666120"/>
            <a:chExt cx="3933741" cy="981269"/>
          </a:xfrm>
        </p:grpSpPr>
        <p:sp>
          <p:nvSpPr>
            <p:cNvPr id="4216" name="TextBox 4215">
              <a:extLst>
                <a:ext uri="{FF2B5EF4-FFF2-40B4-BE49-F238E27FC236}">
                  <a16:creationId xmlns:a16="http://schemas.microsoft.com/office/drawing/2014/main" id="{0173E83A-A8DE-42DE-9A55-4C7C397C71DA}"/>
                </a:ext>
              </a:extLst>
            </p:cNvPr>
            <p:cNvSpPr txBox="1"/>
            <p:nvPr/>
          </p:nvSpPr>
          <p:spPr>
            <a:xfrm>
              <a:off x="6739045" y="2001058"/>
              <a:ext cx="39337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4217" name="TextBox 4216">
              <a:extLst>
                <a:ext uri="{FF2B5EF4-FFF2-40B4-BE49-F238E27FC236}">
                  <a16:creationId xmlns:a16="http://schemas.microsoft.com/office/drawing/2014/main" id="{FE3DB431-1E59-46FD-B635-B604B9443E84}"/>
                </a:ext>
              </a:extLst>
            </p:cNvPr>
            <p:cNvSpPr txBox="1"/>
            <p:nvPr/>
          </p:nvSpPr>
          <p:spPr>
            <a:xfrm>
              <a:off x="6739045" y="1666120"/>
              <a:ext cx="393374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18" name="Group 11">
            <a:extLst>
              <a:ext uri="{FF2B5EF4-FFF2-40B4-BE49-F238E27FC236}">
                <a16:creationId xmlns:a16="http://schemas.microsoft.com/office/drawing/2014/main" id="{7B41F194-B9B7-49A3-A9DD-B4642AA2EF9E}"/>
              </a:ext>
            </a:extLst>
          </p:cNvPr>
          <p:cNvGrpSpPr/>
          <p:nvPr/>
        </p:nvGrpSpPr>
        <p:grpSpPr>
          <a:xfrm>
            <a:off x="5138206" y="5193707"/>
            <a:ext cx="1914124" cy="981269"/>
            <a:chOff x="6739045" y="1666120"/>
            <a:chExt cx="3933741" cy="981269"/>
          </a:xfrm>
        </p:grpSpPr>
        <p:sp>
          <p:nvSpPr>
            <p:cNvPr id="4219" name="TextBox 4218">
              <a:extLst>
                <a:ext uri="{FF2B5EF4-FFF2-40B4-BE49-F238E27FC236}">
                  <a16:creationId xmlns:a16="http://schemas.microsoft.com/office/drawing/2014/main" id="{4BA9CE55-E02C-4B8C-BFDF-B3F633E2E070}"/>
                </a:ext>
              </a:extLst>
            </p:cNvPr>
            <p:cNvSpPr txBox="1"/>
            <p:nvPr/>
          </p:nvSpPr>
          <p:spPr>
            <a:xfrm>
              <a:off x="6739045" y="2001058"/>
              <a:ext cx="39337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4220" name="TextBox 4219">
              <a:extLst>
                <a:ext uri="{FF2B5EF4-FFF2-40B4-BE49-F238E27FC236}">
                  <a16:creationId xmlns:a16="http://schemas.microsoft.com/office/drawing/2014/main" id="{6FB114E6-EA7B-4456-A435-23002D4C5E3E}"/>
                </a:ext>
              </a:extLst>
            </p:cNvPr>
            <p:cNvSpPr txBox="1"/>
            <p:nvPr/>
          </p:nvSpPr>
          <p:spPr>
            <a:xfrm>
              <a:off x="6739045" y="1666120"/>
              <a:ext cx="393374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21" name="Group 11">
            <a:extLst>
              <a:ext uri="{FF2B5EF4-FFF2-40B4-BE49-F238E27FC236}">
                <a16:creationId xmlns:a16="http://schemas.microsoft.com/office/drawing/2014/main" id="{E8A1E666-B576-45AD-AB75-79AD03E1111A}"/>
              </a:ext>
            </a:extLst>
          </p:cNvPr>
          <p:cNvGrpSpPr/>
          <p:nvPr/>
        </p:nvGrpSpPr>
        <p:grpSpPr>
          <a:xfrm>
            <a:off x="7312983" y="5193707"/>
            <a:ext cx="1914124" cy="981269"/>
            <a:chOff x="6739045" y="1666120"/>
            <a:chExt cx="3933741" cy="981269"/>
          </a:xfrm>
        </p:grpSpPr>
        <p:sp>
          <p:nvSpPr>
            <p:cNvPr id="4222" name="TextBox 4221">
              <a:extLst>
                <a:ext uri="{FF2B5EF4-FFF2-40B4-BE49-F238E27FC236}">
                  <a16:creationId xmlns:a16="http://schemas.microsoft.com/office/drawing/2014/main" id="{E4F6DED2-30AE-42A1-A069-CD1E3C36F271}"/>
                </a:ext>
              </a:extLst>
            </p:cNvPr>
            <p:cNvSpPr txBox="1"/>
            <p:nvPr/>
          </p:nvSpPr>
          <p:spPr>
            <a:xfrm>
              <a:off x="6739045" y="2001058"/>
              <a:ext cx="39337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4223" name="TextBox 4222">
              <a:extLst>
                <a:ext uri="{FF2B5EF4-FFF2-40B4-BE49-F238E27FC236}">
                  <a16:creationId xmlns:a16="http://schemas.microsoft.com/office/drawing/2014/main" id="{E529EE2C-59D8-47A8-BCC0-5B02191A6A3D}"/>
                </a:ext>
              </a:extLst>
            </p:cNvPr>
            <p:cNvSpPr txBox="1"/>
            <p:nvPr/>
          </p:nvSpPr>
          <p:spPr>
            <a:xfrm>
              <a:off x="6739045" y="1666120"/>
              <a:ext cx="393374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24" name="Group 11">
            <a:extLst>
              <a:ext uri="{FF2B5EF4-FFF2-40B4-BE49-F238E27FC236}">
                <a16:creationId xmlns:a16="http://schemas.microsoft.com/office/drawing/2014/main" id="{2946C34A-8EDC-445E-B712-DF0BBE10BB74}"/>
              </a:ext>
            </a:extLst>
          </p:cNvPr>
          <p:cNvGrpSpPr/>
          <p:nvPr/>
        </p:nvGrpSpPr>
        <p:grpSpPr>
          <a:xfrm>
            <a:off x="9487759" y="5193707"/>
            <a:ext cx="1914124" cy="981269"/>
            <a:chOff x="6739045" y="1666120"/>
            <a:chExt cx="3933741" cy="981269"/>
          </a:xfrm>
        </p:grpSpPr>
        <p:sp>
          <p:nvSpPr>
            <p:cNvPr id="4225" name="TextBox 4224">
              <a:extLst>
                <a:ext uri="{FF2B5EF4-FFF2-40B4-BE49-F238E27FC236}">
                  <a16:creationId xmlns:a16="http://schemas.microsoft.com/office/drawing/2014/main" id="{1554F940-068F-49B4-BD97-EAEB8CFDE96C}"/>
                </a:ext>
              </a:extLst>
            </p:cNvPr>
            <p:cNvSpPr txBox="1"/>
            <p:nvPr/>
          </p:nvSpPr>
          <p:spPr>
            <a:xfrm>
              <a:off x="6739045" y="2001058"/>
              <a:ext cx="393374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zing. </a:t>
              </a:r>
            </a:p>
          </p:txBody>
        </p:sp>
        <p:sp>
          <p:nvSpPr>
            <p:cNvPr id="4226" name="TextBox 4225">
              <a:extLst>
                <a:ext uri="{FF2B5EF4-FFF2-40B4-BE49-F238E27FC236}">
                  <a16:creationId xmlns:a16="http://schemas.microsoft.com/office/drawing/2014/main" id="{C26313CD-927B-43E9-9888-A040A559DFD2}"/>
                </a:ext>
              </a:extLst>
            </p:cNvPr>
            <p:cNvSpPr txBox="1"/>
            <p:nvPr/>
          </p:nvSpPr>
          <p:spPr>
            <a:xfrm>
              <a:off x="6739045" y="1666120"/>
              <a:ext cx="3933741" cy="338554"/>
            </a:xfrm>
            <a:prstGeom prst="rect">
              <a:avLst/>
            </a:prstGeom>
            <a:noFill/>
          </p:spPr>
          <p:txBody>
            <a:bodyPr wrap="square" lIns="108000" rIns="108000" rtlCol="0">
              <a:spAutoFit/>
            </a:bodyPr>
            <a:lstStyle/>
            <a:p>
              <a:pPr algn="ctr"/>
              <a:r>
                <a:rPr lang="en-US" altLang="ko-KR" sz="16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Here</a:t>
              </a:r>
              <a:endParaRPr lang="ko-KR" altLang="en-US" sz="16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227" name="Group 257">
            <a:extLst>
              <a:ext uri="{FF2B5EF4-FFF2-40B4-BE49-F238E27FC236}">
                <a16:creationId xmlns:a16="http://schemas.microsoft.com/office/drawing/2014/main" id="{BE3EFE3C-7424-4B09-84D5-291804F788C3}"/>
              </a:ext>
            </a:extLst>
          </p:cNvPr>
          <p:cNvGrpSpPr/>
          <p:nvPr/>
        </p:nvGrpSpPr>
        <p:grpSpPr>
          <a:xfrm>
            <a:off x="3775656" y="1936447"/>
            <a:ext cx="4668941" cy="1242500"/>
            <a:chOff x="3960971" y="2767117"/>
            <a:chExt cx="4267200" cy="1321489"/>
          </a:xfrm>
          <a:solidFill>
            <a:schemeClr val="accent3">
              <a:lumMod val="40000"/>
              <a:lumOff val="60000"/>
            </a:schemeClr>
          </a:solidFill>
        </p:grpSpPr>
        <p:sp>
          <p:nvSpPr>
            <p:cNvPr id="4228" name="Freeform: Shape 258">
              <a:extLst>
                <a:ext uri="{FF2B5EF4-FFF2-40B4-BE49-F238E27FC236}">
                  <a16:creationId xmlns:a16="http://schemas.microsoft.com/office/drawing/2014/main" id="{E6F082E2-7870-492C-9034-988AD47D2074}"/>
                </a:ext>
              </a:extLst>
            </p:cNvPr>
            <p:cNvSpPr/>
            <p:nvPr/>
          </p:nvSpPr>
          <p:spPr>
            <a:xfrm>
              <a:off x="4049553" y="3359522"/>
              <a:ext cx="4086225" cy="657225"/>
            </a:xfrm>
            <a:custGeom>
              <a:avLst/>
              <a:gdLst>
                <a:gd name="connsiteX0" fmla="*/ 3881914 w 4086225"/>
                <a:gd name="connsiteY0" fmla="*/ 86622 h 657225"/>
                <a:gd name="connsiteX1" fmla="*/ 2049304 w 4086225"/>
                <a:gd name="connsiteY1" fmla="*/ 319032 h 657225"/>
                <a:gd name="connsiteX2" fmla="*/ 2049304 w 4086225"/>
                <a:gd name="connsiteY2" fmla="*/ 313317 h 657225"/>
                <a:gd name="connsiteX3" fmla="*/ 210979 w 4086225"/>
                <a:gd name="connsiteY3" fmla="*/ 78050 h 657225"/>
                <a:gd name="connsiteX4" fmla="*/ 7144 w 4086225"/>
                <a:gd name="connsiteY4" fmla="*/ 603830 h 657225"/>
                <a:gd name="connsiteX5" fmla="*/ 1779746 w 4086225"/>
                <a:gd name="connsiteY5" fmla="*/ 375230 h 657225"/>
                <a:gd name="connsiteX6" fmla="*/ 2043589 w 4086225"/>
                <a:gd name="connsiteY6" fmla="*/ 643835 h 657225"/>
                <a:gd name="connsiteX7" fmla="*/ 2043589 w 4086225"/>
                <a:gd name="connsiteY7" fmla="*/ 652407 h 657225"/>
                <a:gd name="connsiteX8" fmla="*/ 2312194 w 4086225"/>
                <a:gd name="connsiteY8" fmla="*/ 383802 h 657225"/>
                <a:gd name="connsiteX9" fmla="*/ 4084796 w 4086225"/>
                <a:gd name="connsiteY9" fmla="*/ 612402 h 657225"/>
                <a:gd name="connsiteX10" fmla="*/ 3881914 w 4086225"/>
                <a:gd name="connsiteY10" fmla="*/ 86622 h 6572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4086225" h="657225">
                  <a:moveTo>
                    <a:pt x="3881914" y="86622"/>
                  </a:moveTo>
                  <a:cubicBezTo>
                    <a:pt x="3555206" y="-1960"/>
                    <a:pt x="2711291" y="-80065"/>
                    <a:pt x="2049304" y="319032"/>
                  </a:cubicBezTo>
                  <a:lnTo>
                    <a:pt x="2049304" y="313317"/>
                  </a:lnTo>
                  <a:cubicBezTo>
                    <a:pt x="1385411" y="-88638"/>
                    <a:pt x="538639" y="-9580"/>
                    <a:pt x="210979" y="78050"/>
                  </a:cubicBezTo>
                  <a:cubicBezTo>
                    <a:pt x="210979" y="78050"/>
                    <a:pt x="17621" y="294267"/>
                    <a:pt x="7144" y="603830"/>
                  </a:cubicBezTo>
                  <a:lnTo>
                    <a:pt x="1779746" y="375230"/>
                  </a:lnTo>
                  <a:cubicBezTo>
                    <a:pt x="1779746" y="521915"/>
                    <a:pt x="1897856" y="640977"/>
                    <a:pt x="2043589" y="643835"/>
                  </a:cubicBezTo>
                  <a:lnTo>
                    <a:pt x="2043589" y="652407"/>
                  </a:lnTo>
                  <a:cubicBezTo>
                    <a:pt x="2192179" y="652407"/>
                    <a:pt x="2312194" y="532392"/>
                    <a:pt x="2312194" y="383802"/>
                  </a:cubicBezTo>
                  <a:lnTo>
                    <a:pt x="4084796" y="612402"/>
                  </a:lnTo>
                  <a:cubicBezTo>
                    <a:pt x="4076224" y="302840"/>
                    <a:pt x="3881914" y="86622"/>
                    <a:pt x="3881914" y="86622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229" name="Freeform: Shape 259">
              <a:extLst>
                <a:ext uri="{FF2B5EF4-FFF2-40B4-BE49-F238E27FC236}">
                  <a16:creationId xmlns:a16="http://schemas.microsoft.com/office/drawing/2014/main" id="{84012923-A86F-4DAD-BB6D-450B2928CEB6}"/>
                </a:ext>
              </a:extLst>
            </p:cNvPr>
            <p:cNvSpPr/>
            <p:nvPr/>
          </p:nvSpPr>
          <p:spPr>
            <a:xfrm>
              <a:off x="3960971" y="3698081"/>
              <a:ext cx="4267200" cy="390525"/>
            </a:xfrm>
            <a:custGeom>
              <a:avLst/>
              <a:gdLst>
                <a:gd name="connsiteX0" fmla="*/ 2127409 w 4267200"/>
                <a:gd name="connsiteY0" fmla="*/ 389096 h 390525"/>
                <a:gd name="connsiteX1" fmla="*/ 1806416 w 4267200"/>
                <a:gd name="connsiteY1" fmla="*/ 120491 h 390525"/>
                <a:gd name="connsiteX2" fmla="*/ 51911 w 4267200"/>
                <a:gd name="connsiteY2" fmla="*/ 330041 h 390525"/>
                <a:gd name="connsiteX3" fmla="*/ 7144 w 4267200"/>
                <a:gd name="connsiteY3" fmla="*/ 294799 h 390525"/>
                <a:gd name="connsiteX4" fmla="*/ 7144 w 4267200"/>
                <a:gd name="connsiteY4" fmla="*/ 251936 h 390525"/>
                <a:gd name="connsiteX5" fmla="*/ 51911 w 4267200"/>
                <a:gd name="connsiteY5" fmla="*/ 216694 h 390525"/>
                <a:gd name="connsiteX6" fmla="*/ 1859756 w 4267200"/>
                <a:gd name="connsiteY6" fmla="*/ 7144 h 390525"/>
                <a:gd name="connsiteX7" fmla="*/ 1915954 w 4267200"/>
                <a:gd name="connsiteY7" fmla="*/ 65246 h 390525"/>
                <a:gd name="connsiteX8" fmla="*/ 2127409 w 4267200"/>
                <a:gd name="connsiteY8" fmla="*/ 275749 h 390525"/>
                <a:gd name="connsiteX9" fmla="*/ 2338864 w 4267200"/>
                <a:gd name="connsiteY9" fmla="*/ 65246 h 390525"/>
                <a:gd name="connsiteX10" fmla="*/ 2395061 w 4267200"/>
                <a:gd name="connsiteY10" fmla="*/ 7144 h 390525"/>
                <a:gd name="connsiteX11" fmla="*/ 4231482 w 4267200"/>
                <a:gd name="connsiteY11" fmla="*/ 216694 h 390525"/>
                <a:gd name="connsiteX12" fmla="*/ 4266724 w 4267200"/>
                <a:gd name="connsiteY12" fmla="*/ 251936 h 390525"/>
                <a:gd name="connsiteX13" fmla="*/ 4266724 w 4267200"/>
                <a:gd name="connsiteY13" fmla="*/ 294799 h 390525"/>
                <a:gd name="connsiteX14" fmla="*/ 4231482 w 4267200"/>
                <a:gd name="connsiteY14" fmla="*/ 330041 h 390525"/>
                <a:gd name="connsiteX15" fmla="*/ 2448401 w 4267200"/>
                <a:gd name="connsiteY15" fmla="*/ 120491 h 390525"/>
                <a:gd name="connsiteX16" fmla="*/ 2127409 w 4267200"/>
                <a:gd name="connsiteY16" fmla="*/ 389096 h 3905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4267200" h="390525">
                  <a:moveTo>
                    <a:pt x="2127409" y="389096"/>
                  </a:moveTo>
                  <a:cubicBezTo>
                    <a:pt x="1967389" y="389096"/>
                    <a:pt x="1834039" y="272891"/>
                    <a:pt x="1806416" y="120491"/>
                  </a:cubicBezTo>
                  <a:lnTo>
                    <a:pt x="51911" y="330041"/>
                  </a:lnTo>
                  <a:cubicBezTo>
                    <a:pt x="31909" y="330041"/>
                    <a:pt x="7144" y="313849"/>
                    <a:pt x="7144" y="294799"/>
                  </a:cubicBezTo>
                  <a:lnTo>
                    <a:pt x="7144" y="251936"/>
                  </a:lnTo>
                  <a:cubicBezTo>
                    <a:pt x="7144" y="231934"/>
                    <a:pt x="32861" y="216694"/>
                    <a:pt x="51911" y="216694"/>
                  </a:cubicBezTo>
                  <a:lnTo>
                    <a:pt x="1859756" y="7144"/>
                  </a:lnTo>
                  <a:cubicBezTo>
                    <a:pt x="1891189" y="7144"/>
                    <a:pt x="1915954" y="32861"/>
                    <a:pt x="1915954" y="65246"/>
                  </a:cubicBezTo>
                  <a:cubicBezTo>
                    <a:pt x="1915954" y="181451"/>
                    <a:pt x="2011204" y="275749"/>
                    <a:pt x="2127409" y="275749"/>
                  </a:cubicBezTo>
                  <a:cubicBezTo>
                    <a:pt x="2243614" y="275749"/>
                    <a:pt x="2338864" y="181451"/>
                    <a:pt x="2338864" y="65246"/>
                  </a:cubicBezTo>
                  <a:cubicBezTo>
                    <a:pt x="2338864" y="33814"/>
                    <a:pt x="2363629" y="7144"/>
                    <a:pt x="2395061" y="7144"/>
                  </a:cubicBezTo>
                  <a:lnTo>
                    <a:pt x="4231482" y="216694"/>
                  </a:lnTo>
                  <a:cubicBezTo>
                    <a:pt x="4251484" y="216694"/>
                    <a:pt x="4266724" y="232886"/>
                    <a:pt x="4266724" y="251936"/>
                  </a:cubicBezTo>
                  <a:lnTo>
                    <a:pt x="4266724" y="294799"/>
                  </a:lnTo>
                  <a:cubicBezTo>
                    <a:pt x="4266724" y="314801"/>
                    <a:pt x="4250532" y="330041"/>
                    <a:pt x="4231482" y="330041"/>
                  </a:cubicBezTo>
                  <a:lnTo>
                    <a:pt x="2448401" y="120491"/>
                  </a:lnTo>
                  <a:cubicBezTo>
                    <a:pt x="2420779" y="272891"/>
                    <a:pt x="2287429" y="389096"/>
                    <a:pt x="2127409" y="389096"/>
                  </a:cubicBezTo>
                  <a:close/>
                </a:path>
              </a:pathLst>
            </a:custGeom>
            <a:solidFill>
              <a:schemeClr val="accent5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/>
            </a:p>
          </p:txBody>
        </p:sp>
        <p:sp>
          <p:nvSpPr>
            <p:cNvPr id="4230" name="Freeform: Shape 260">
              <a:extLst>
                <a:ext uri="{FF2B5EF4-FFF2-40B4-BE49-F238E27FC236}">
                  <a16:creationId xmlns:a16="http://schemas.microsoft.com/office/drawing/2014/main" id="{0F01DBAA-0C78-45F3-8859-115646EA0937}"/>
                </a:ext>
              </a:extLst>
            </p:cNvPr>
            <p:cNvSpPr/>
            <p:nvPr/>
          </p:nvSpPr>
          <p:spPr>
            <a:xfrm>
              <a:off x="6068849" y="2857621"/>
              <a:ext cx="1809750" cy="857250"/>
            </a:xfrm>
            <a:custGeom>
              <a:avLst/>
              <a:gdLst>
                <a:gd name="connsiteX0" fmla="*/ 1806416 w 1809750"/>
                <a:gd name="connsiteY0" fmla="*/ 463748 h 857250"/>
                <a:gd name="connsiteX1" fmla="*/ 423386 w 1809750"/>
                <a:gd name="connsiteY1" fmla="*/ 638056 h 857250"/>
                <a:gd name="connsiteX2" fmla="*/ 437674 w 1809750"/>
                <a:gd name="connsiteY2" fmla="*/ 632341 h 857250"/>
                <a:gd name="connsiteX3" fmla="*/ 1751171 w 1809750"/>
                <a:gd name="connsiteY3" fmla="*/ 395168 h 857250"/>
                <a:gd name="connsiteX4" fmla="*/ 1769269 w 1809750"/>
                <a:gd name="connsiteY4" fmla="*/ 375166 h 857250"/>
                <a:gd name="connsiteX5" fmla="*/ 1749266 w 1809750"/>
                <a:gd name="connsiteY5" fmla="*/ 357068 h 857250"/>
                <a:gd name="connsiteX6" fmla="*/ 421481 w 1809750"/>
                <a:gd name="connsiteY6" fmla="*/ 598051 h 857250"/>
                <a:gd name="connsiteX7" fmla="*/ 343376 w 1809750"/>
                <a:gd name="connsiteY7" fmla="*/ 631388 h 857250"/>
                <a:gd name="connsiteX8" fmla="*/ 1721644 w 1809750"/>
                <a:gd name="connsiteY8" fmla="*/ 305633 h 857250"/>
                <a:gd name="connsiteX9" fmla="*/ 1726406 w 1809750"/>
                <a:gd name="connsiteY9" fmla="*/ 300871 h 857250"/>
                <a:gd name="connsiteX10" fmla="*/ 1721644 w 1809750"/>
                <a:gd name="connsiteY10" fmla="*/ 296108 h 857250"/>
                <a:gd name="connsiteX11" fmla="*/ 381476 w 1809750"/>
                <a:gd name="connsiteY11" fmla="*/ 603766 h 857250"/>
                <a:gd name="connsiteX12" fmla="*/ 454819 w 1809750"/>
                <a:gd name="connsiteY12" fmla="*/ 566618 h 857250"/>
                <a:gd name="connsiteX13" fmla="*/ 1654016 w 1809750"/>
                <a:gd name="connsiteY13" fmla="*/ 252293 h 857250"/>
                <a:gd name="connsiteX14" fmla="*/ 1671161 w 1809750"/>
                <a:gd name="connsiteY14" fmla="*/ 232291 h 857250"/>
                <a:gd name="connsiteX15" fmla="*/ 1650206 w 1809750"/>
                <a:gd name="connsiteY15" fmla="*/ 214193 h 857250"/>
                <a:gd name="connsiteX16" fmla="*/ 435769 w 1809750"/>
                <a:gd name="connsiteY16" fmla="*/ 532328 h 857250"/>
                <a:gd name="connsiteX17" fmla="*/ 104299 w 1809750"/>
                <a:gd name="connsiteY17" fmla="*/ 725686 h 857250"/>
                <a:gd name="connsiteX18" fmla="*/ 1428274 w 1809750"/>
                <a:gd name="connsiteY18" fmla="*/ 17026 h 857250"/>
                <a:gd name="connsiteX19" fmla="*/ 1431131 w 1809750"/>
                <a:gd name="connsiteY19" fmla="*/ 10358 h 857250"/>
                <a:gd name="connsiteX20" fmla="*/ 1424464 w 1809750"/>
                <a:gd name="connsiteY20" fmla="*/ 7501 h 857250"/>
                <a:gd name="connsiteX21" fmla="*/ 57626 w 1809750"/>
                <a:gd name="connsiteY21" fmla="*/ 759023 h 857250"/>
                <a:gd name="connsiteX22" fmla="*/ 9049 w 1809750"/>
                <a:gd name="connsiteY22" fmla="*/ 799028 h 857250"/>
                <a:gd name="connsiteX23" fmla="*/ 21431 w 1809750"/>
                <a:gd name="connsiteY23" fmla="*/ 812363 h 857250"/>
                <a:gd name="connsiteX24" fmla="*/ 7144 w 1809750"/>
                <a:gd name="connsiteY24" fmla="*/ 823793 h 857250"/>
                <a:gd name="connsiteX25" fmla="*/ 31909 w 1809750"/>
                <a:gd name="connsiteY25" fmla="*/ 852368 h 857250"/>
                <a:gd name="connsiteX26" fmla="*/ 327184 w 1809750"/>
                <a:gd name="connsiteY26" fmla="*/ 679013 h 857250"/>
                <a:gd name="connsiteX27" fmla="*/ 330994 w 1809750"/>
                <a:gd name="connsiteY27" fmla="*/ 681871 h 857250"/>
                <a:gd name="connsiteX28" fmla="*/ 332899 w 1809750"/>
                <a:gd name="connsiteY28" fmla="*/ 681871 h 857250"/>
                <a:gd name="connsiteX29" fmla="*/ 1805464 w 1809750"/>
                <a:gd name="connsiteY29" fmla="*/ 472321 h 857250"/>
                <a:gd name="connsiteX30" fmla="*/ 1810226 w 1809750"/>
                <a:gd name="connsiteY30" fmla="*/ 467558 h 857250"/>
                <a:gd name="connsiteX31" fmla="*/ 1806416 w 1809750"/>
                <a:gd name="connsiteY31" fmla="*/ 463748 h 857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857250">
                  <a:moveTo>
                    <a:pt x="1806416" y="463748"/>
                  </a:moveTo>
                  <a:cubicBezTo>
                    <a:pt x="1798796" y="463748"/>
                    <a:pt x="1060609" y="411361"/>
                    <a:pt x="423386" y="638056"/>
                  </a:cubicBezTo>
                  <a:cubicBezTo>
                    <a:pt x="428149" y="636151"/>
                    <a:pt x="432911" y="634246"/>
                    <a:pt x="437674" y="632341"/>
                  </a:cubicBezTo>
                  <a:cubicBezTo>
                    <a:pt x="691039" y="529471"/>
                    <a:pt x="1122521" y="420886"/>
                    <a:pt x="1751171" y="395168"/>
                  </a:cubicBezTo>
                  <a:cubicBezTo>
                    <a:pt x="1761649" y="395168"/>
                    <a:pt x="1770221" y="385643"/>
                    <a:pt x="1769269" y="375166"/>
                  </a:cubicBezTo>
                  <a:cubicBezTo>
                    <a:pt x="1769269" y="364688"/>
                    <a:pt x="1759744" y="356116"/>
                    <a:pt x="1749266" y="357068"/>
                  </a:cubicBezTo>
                  <a:cubicBezTo>
                    <a:pt x="1114901" y="383738"/>
                    <a:pt x="676751" y="494228"/>
                    <a:pt x="421481" y="598051"/>
                  </a:cubicBezTo>
                  <a:cubicBezTo>
                    <a:pt x="393859" y="609481"/>
                    <a:pt x="368141" y="619958"/>
                    <a:pt x="343376" y="631388"/>
                  </a:cubicBezTo>
                  <a:cubicBezTo>
                    <a:pt x="999649" y="316111"/>
                    <a:pt x="1713071" y="305633"/>
                    <a:pt x="1721644" y="305633"/>
                  </a:cubicBezTo>
                  <a:cubicBezTo>
                    <a:pt x="1724501" y="305633"/>
                    <a:pt x="1726406" y="303728"/>
                    <a:pt x="1726406" y="300871"/>
                  </a:cubicBezTo>
                  <a:cubicBezTo>
                    <a:pt x="1726406" y="298013"/>
                    <a:pt x="1724501" y="296108"/>
                    <a:pt x="1721644" y="296108"/>
                  </a:cubicBezTo>
                  <a:cubicBezTo>
                    <a:pt x="1713071" y="296108"/>
                    <a:pt x="1027271" y="306586"/>
                    <a:pt x="381476" y="603766"/>
                  </a:cubicBezTo>
                  <a:cubicBezTo>
                    <a:pt x="404336" y="591383"/>
                    <a:pt x="429101" y="579001"/>
                    <a:pt x="454819" y="566618"/>
                  </a:cubicBezTo>
                  <a:cubicBezTo>
                    <a:pt x="708184" y="443746"/>
                    <a:pt x="1073944" y="298013"/>
                    <a:pt x="1654016" y="252293"/>
                  </a:cubicBezTo>
                  <a:cubicBezTo>
                    <a:pt x="1664494" y="251341"/>
                    <a:pt x="1672114" y="242768"/>
                    <a:pt x="1671161" y="232291"/>
                  </a:cubicBezTo>
                  <a:cubicBezTo>
                    <a:pt x="1670209" y="221813"/>
                    <a:pt x="1660684" y="214193"/>
                    <a:pt x="1650206" y="214193"/>
                  </a:cubicBezTo>
                  <a:cubicBezTo>
                    <a:pt x="1062514" y="259913"/>
                    <a:pt x="691991" y="407551"/>
                    <a:pt x="435769" y="532328"/>
                  </a:cubicBezTo>
                  <a:cubicBezTo>
                    <a:pt x="284321" y="605671"/>
                    <a:pt x="174784" y="676156"/>
                    <a:pt x="104299" y="725686"/>
                  </a:cubicBezTo>
                  <a:cubicBezTo>
                    <a:pt x="620554" y="206573"/>
                    <a:pt x="1420654" y="19883"/>
                    <a:pt x="1428274" y="17026"/>
                  </a:cubicBezTo>
                  <a:cubicBezTo>
                    <a:pt x="1431131" y="16073"/>
                    <a:pt x="1432084" y="13216"/>
                    <a:pt x="1431131" y="10358"/>
                  </a:cubicBezTo>
                  <a:cubicBezTo>
                    <a:pt x="1430179" y="7501"/>
                    <a:pt x="1427321" y="6548"/>
                    <a:pt x="1424464" y="7501"/>
                  </a:cubicBezTo>
                  <a:cubicBezTo>
                    <a:pt x="1415891" y="11311"/>
                    <a:pt x="573881" y="207526"/>
                    <a:pt x="57626" y="759023"/>
                  </a:cubicBezTo>
                  <a:cubicBezTo>
                    <a:pt x="27146" y="782836"/>
                    <a:pt x="10954" y="797123"/>
                    <a:pt x="9049" y="799028"/>
                  </a:cubicBezTo>
                  <a:lnTo>
                    <a:pt x="21431" y="812363"/>
                  </a:lnTo>
                  <a:cubicBezTo>
                    <a:pt x="12859" y="819031"/>
                    <a:pt x="8096" y="822841"/>
                    <a:pt x="7144" y="823793"/>
                  </a:cubicBezTo>
                  <a:lnTo>
                    <a:pt x="31909" y="852368"/>
                  </a:lnTo>
                  <a:cubicBezTo>
                    <a:pt x="32861" y="851416"/>
                    <a:pt x="126206" y="772358"/>
                    <a:pt x="327184" y="679013"/>
                  </a:cubicBezTo>
                  <a:cubicBezTo>
                    <a:pt x="328136" y="680918"/>
                    <a:pt x="329089" y="681871"/>
                    <a:pt x="330994" y="681871"/>
                  </a:cubicBezTo>
                  <a:cubicBezTo>
                    <a:pt x="331946" y="681871"/>
                    <a:pt x="332899" y="681871"/>
                    <a:pt x="332899" y="681871"/>
                  </a:cubicBezTo>
                  <a:cubicBezTo>
                    <a:pt x="986314" y="414218"/>
                    <a:pt x="1797844" y="472321"/>
                    <a:pt x="1805464" y="472321"/>
                  </a:cubicBezTo>
                  <a:cubicBezTo>
                    <a:pt x="1808321" y="472321"/>
                    <a:pt x="1810226" y="470416"/>
                    <a:pt x="1810226" y="467558"/>
                  </a:cubicBezTo>
                  <a:cubicBezTo>
                    <a:pt x="1811179" y="465653"/>
                    <a:pt x="1808321" y="463748"/>
                    <a:pt x="1806416" y="463748"/>
                  </a:cubicBez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  <p:sp>
          <p:nvSpPr>
            <p:cNvPr id="4231" name="Freeform: Shape 261">
              <a:extLst>
                <a:ext uri="{FF2B5EF4-FFF2-40B4-BE49-F238E27FC236}">
                  <a16:creationId xmlns:a16="http://schemas.microsoft.com/office/drawing/2014/main" id="{293BE67A-A576-4EBD-B0E9-833923678A12}"/>
                </a:ext>
              </a:extLst>
            </p:cNvPr>
            <p:cNvSpPr/>
            <p:nvPr/>
          </p:nvSpPr>
          <p:spPr>
            <a:xfrm>
              <a:off x="4297199" y="2767117"/>
              <a:ext cx="1809750" cy="942975"/>
            </a:xfrm>
            <a:custGeom>
              <a:avLst/>
              <a:gdLst>
                <a:gd name="connsiteX0" fmla="*/ 1811179 w 1809750"/>
                <a:gd name="connsiteY0" fmla="*/ 915250 h 942975"/>
                <a:gd name="connsiteX1" fmla="*/ 1796891 w 1809750"/>
                <a:gd name="connsiteY1" fmla="*/ 903820 h 942975"/>
                <a:gd name="connsiteX2" fmla="*/ 1809274 w 1809750"/>
                <a:gd name="connsiteY2" fmla="*/ 890485 h 942975"/>
                <a:gd name="connsiteX3" fmla="*/ 1779746 w 1809750"/>
                <a:gd name="connsiteY3" fmla="*/ 865720 h 942975"/>
                <a:gd name="connsiteX4" fmla="*/ 451009 w 1809750"/>
                <a:gd name="connsiteY4" fmla="*/ 7517 h 942975"/>
                <a:gd name="connsiteX5" fmla="*/ 444341 w 1809750"/>
                <a:gd name="connsiteY5" fmla="*/ 9422 h 942975"/>
                <a:gd name="connsiteX6" fmla="*/ 446246 w 1809750"/>
                <a:gd name="connsiteY6" fmla="*/ 16090 h 942975"/>
                <a:gd name="connsiteX7" fmla="*/ 1745456 w 1809750"/>
                <a:gd name="connsiteY7" fmla="*/ 839050 h 942975"/>
                <a:gd name="connsiteX8" fmla="*/ 1381601 w 1809750"/>
                <a:gd name="connsiteY8" fmla="*/ 621880 h 942975"/>
                <a:gd name="connsiteX9" fmla="*/ 168116 w 1809750"/>
                <a:gd name="connsiteY9" fmla="*/ 304697 h 942975"/>
                <a:gd name="connsiteX10" fmla="*/ 147161 w 1809750"/>
                <a:gd name="connsiteY10" fmla="*/ 322795 h 942975"/>
                <a:gd name="connsiteX11" fmla="*/ 164306 w 1809750"/>
                <a:gd name="connsiteY11" fmla="*/ 342797 h 942975"/>
                <a:gd name="connsiteX12" fmla="*/ 1363504 w 1809750"/>
                <a:gd name="connsiteY12" fmla="*/ 657122 h 942975"/>
                <a:gd name="connsiteX13" fmla="*/ 1436846 w 1809750"/>
                <a:gd name="connsiteY13" fmla="*/ 694270 h 942975"/>
                <a:gd name="connsiteX14" fmla="*/ 97631 w 1809750"/>
                <a:gd name="connsiteY14" fmla="*/ 385660 h 942975"/>
                <a:gd name="connsiteX15" fmla="*/ 92869 w 1809750"/>
                <a:gd name="connsiteY15" fmla="*/ 390422 h 942975"/>
                <a:gd name="connsiteX16" fmla="*/ 97631 w 1809750"/>
                <a:gd name="connsiteY16" fmla="*/ 395185 h 942975"/>
                <a:gd name="connsiteX17" fmla="*/ 1475899 w 1809750"/>
                <a:gd name="connsiteY17" fmla="*/ 720940 h 942975"/>
                <a:gd name="connsiteX18" fmla="*/ 1397794 w 1809750"/>
                <a:gd name="connsiteY18" fmla="*/ 687602 h 942975"/>
                <a:gd name="connsiteX19" fmla="*/ 70009 w 1809750"/>
                <a:gd name="connsiteY19" fmla="*/ 446620 h 942975"/>
                <a:gd name="connsiteX20" fmla="*/ 50006 w 1809750"/>
                <a:gd name="connsiteY20" fmla="*/ 464717 h 942975"/>
                <a:gd name="connsiteX21" fmla="*/ 68104 w 1809750"/>
                <a:gd name="connsiteY21" fmla="*/ 484720 h 942975"/>
                <a:gd name="connsiteX22" fmla="*/ 1381601 w 1809750"/>
                <a:gd name="connsiteY22" fmla="*/ 721892 h 942975"/>
                <a:gd name="connsiteX23" fmla="*/ 1395889 w 1809750"/>
                <a:gd name="connsiteY23" fmla="*/ 727607 h 942975"/>
                <a:gd name="connsiteX24" fmla="*/ 11906 w 1809750"/>
                <a:gd name="connsiteY24" fmla="*/ 554252 h 942975"/>
                <a:gd name="connsiteX25" fmla="*/ 7144 w 1809750"/>
                <a:gd name="connsiteY25" fmla="*/ 559015 h 942975"/>
                <a:gd name="connsiteX26" fmla="*/ 11906 w 1809750"/>
                <a:gd name="connsiteY26" fmla="*/ 563777 h 942975"/>
                <a:gd name="connsiteX27" fmla="*/ 1484471 w 1809750"/>
                <a:gd name="connsiteY27" fmla="*/ 773327 h 942975"/>
                <a:gd name="connsiteX28" fmla="*/ 1486376 w 1809750"/>
                <a:gd name="connsiteY28" fmla="*/ 773327 h 942975"/>
                <a:gd name="connsiteX29" fmla="*/ 1490186 w 1809750"/>
                <a:gd name="connsiteY29" fmla="*/ 770470 h 942975"/>
                <a:gd name="connsiteX30" fmla="*/ 1785461 w 1809750"/>
                <a:gd name="connsiteY30" fmla="*/ 943825 h 942975"/>
                <a:gd name="connsiteX31" fmla="*/ 1811179 w 1809750"/>
                <a:gd name="connsiteY31" fmla="*/ 915250 h 9429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1809750" h="942975">
                  <a:moveTo>
                    <a:pt x="1811179" y="915250"/>
                  </a:moveTo>
                  <a:cubicBezTo>
                    <a:pt x="1810226" y="914297"/>
                    <a:pt x="1805464" y="910487"/>
                    <a:pt x="1796891" y="903820"/>
                  </a:cubicBezTo>
                  <a:lnTo>
                    <a:pt x="1809274" y="890485"/>
                  </a:lnTo>
                  <a:cubicBezTo>
                    <a:pt x="1807369" y="889532"/>
                    <a:pt x="1797844" y="880007"/>
                    <a:pt x="1779746" y="865720"/>
                  </a:cubicBezTo>
                  <a:cubicBezTo>
                    <a:pt x="1303496" y="268502"/>
                    <a:pt x="459581" y="12280"/>
                    <a:pt x="451009" y="7517"/>
                  </a:cubicBezTo>
                  <a:cubicBezTo>
                    <a:pt x="448151" y="6565"/>
                    <a:pt x="446246" y="7517"/>
                    <a:pt x="444341" y="9422"/>
                  </a:cubicBezTo>
                  <a:cubicBezTo>
                    <a:pt x="443389" y="11327"/>
                    <a:pt x="444341" y="14185"/>
                    <a:pt x="446246" y="16090"/>
                  </a:cubicBezTo>
                  <a:cubicBezTo>
                    <a:pt x="453866" y="19900"/>
                    <a:pt x="1267301" y="266597"/>
                    <a:pt x="1745456" y="839050"/>
                  </a:cubicBezTo>
                  <a:cubicBezTo>
                    <a:pt x="1678781" y="789520"/>
                    <a:pt x="1558766" y="707605"/>
                    <a:pt x="1381601" y="621880"/>
                  </a:cubicBezTo>
                  <a:cubicBezTo>
                    <a:pt x="1126331" y="498055"/>
                    <a:pt x="754856" y="350417"/>
                    <a:pt x="168116" y="304697"/>
                  </a:cubicBezTo>
                  <a:cubicBezTo>
                    <a:pt x="157639" y="303745"/>
                    <a:pt x="148114" y="311365"/>
                    <a:pt x="147161" y="322795"/>
                  </a:cubicBezTo>
                  <a:cubicBezTo>
                    <a:pt x="146209" y="333272"/>
                    <a:pt x="153829" y="341845"/>
                    <a:pt x="164306" y="342797"/>
                  </a:cubicBezTo>
                  <a:cubicBezTo>
                    <a:pt x="744379" y="388517"/>
                    <a:pt x="1110139" y="534250"/>
                    <a:pt x="1363504" y="657122"/>
                  </a:cubicBezTo>
                  <a:cubicBezTo>
                    <a:pt x="1389221" y="669505"/>
                    <a:pt x="1413986" y="681887"/>
                    <a:pt x="1436846" y="694270"/>
                  </a:cubicBezTo>
                  <a:cubicBezTo>
                    <a:pt x="791051" y="396137"/>
                    <a:pt x="105251" y="385660"/>
                    <a:pt x="97631" y="385660"/>
                  </a:cubicBezTo>
                  <a:cubicBezTo>
                    <a:pt x="94774" y="385660"/>
                    <a:pt x="92869" y="387565"/>
                    <a:pt x="92869" y="390422"/>
                  </a:cubicBezTo>
                  <a:cubicBezTo>
                    <a:pt x="92869" y="393280"/>
                    <a:pt x="94774" y="395185"/>
                    <a:pt x="97631" y="395185"/>
                  </a:cubicBezTo>
                  <a:cubicBezTo>
                    <a:pt x="106204" y="395185"/>
                    <a:pt x="819626" y="405662"/>
                    <a:pt x="1475899" y="720940"/>
                  </a:cubicBezTo>
                  <a:cubicBezTo>
                    <a:pt x="1451134" y="710462"/>
                    <a:pt x="1425416" y="699032"/>
                    <a:pt x="1397794" y="687602"/>
                  </a:cubicBezTo>
                  <a:cubicBezTo>
                    <a:pt x="1141571" y="582827"/>
                    <a:pt x="704374" y="473290"/>
                    <a:pt x="70009" y="446620"/>
                  </a:cubicBezTo>
                  <a:cubicBezTo>
                    <a:pt x="59531" y="446620"/>
                    <a:pt x="50959" y="454240"/>
                    <a:pt x="50006" y="464717"/>
                  </a:cubicBezTo>
                  <a:cubicBezTo>
                    <a:pt x="50006" y="475195"/>
                    <a:pt x="57626" y="483767"/>
                    <a:pt x="68104" y="484720"/>
                  </a:cubicBezTo>
                  <a:cubicBezTo>
                    <a:pt x="695801" y="511390"/>
                    <a:pt x="1128236" y="619975"/>
                    <a:pt x="1381601" y="721892"/>
                  </a:cubicBezTo>
                  <a:cubicBezTo>
                    <a:pt x="1386364" y="723797"/>
                    <a:pt x="1391126" y="725702"/>
                    <a:pt x="1395889" y="727607"/>
                  </a:cubicBezTo>
                  <a:cubicBezTo>
                    <a:pt x="758666" y="501865"/>
                    <a:pt x="19526" y="554252"/>
                    <a:pt x="11906" y="554252"/>
                  </a:cubicBezTo>
                  <a:cubicBezTo>
                    <a:pt x="9049" y="554252"/>
                    <a:pt x="7144" y="556157"/>
                    <a:pt x="7144" y="559015"/>
                  </a:cubicBezTo>
                  <a:cubicBezTo>
                    <a:pt x="7144" y="561872"/>
                    <a:pt x="9049" y="563777"/>
                    <a:pt x="11906" y="563777"/>
                  </a:cubicBezTo>
                  <a:cubicBezTo>
                    <a:pt x="20479" y="563777"/>
                    <a:pt x="831056" y="505675"/>
                    <a:pt x="1484471" y="773327"/>
                  </a:cubicBezTo>
                  <a:cubicBezTo>
                    <a:pt x="1485424" y="773327"/>
                    <a:pt x="1486376" y="773327"/>
                    <a:pt x="1486376" y="773327"/>
                  </a:cubicBezTo>
                  <a:cubicBezTo>
                    <a:pt x="1488281" y="773327"/>
                    <a:pt x="1489234" y="772375"/>
                    <a:pt x="1490186" y="770470"/>
                  </a:cubicBezTo>
                  <a:cubicBezTo>
                    <a:pt x="1690211" y="863815"/>
                    <a:pt x="1783556" y="942872"/>
                    <a:pt x="1785461" y="943825"/>
                  </a:cubicBezTo>
                  <a:lnTo>
                    <a:pt x="1811179" y="915250"/>
                  </a:lnTo>
                  <a:close/>
                </a:path>
              </a:pathLst>
            </a:custGeom>
            <a:solidFill>
              <a:schemeClr val="accent4">
                <a:lumMod val="20000"/>
                <a:lumOff val="80000"/>
              </a:schemeClr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sz="1200" dirty="0"/>
            </a:p>
          </p:txBody>
        </p:sp>
      </p:grpSp>
      <p:graphicFrame>
        <p:nvGraphicFramePr>
          <p:cNvPr id="4232" name="Chart 18">
            <a:extLst>
              <a:ext uri="{FF2B5EF4-FFF2-40B4-BE49-F238E27FC236}">
                <a16:creationId xmlns:a16="http://schemas.microsoft.com/office/drawing/2014/main" id="{56660BCD-4643-428F-901D-87ACF8FD143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41001750"/>
              </p:ext>
            </p:extLst>
          </p:nvPr>
        </p:nvGraphicFramePr>
        <p:xfrm>
          <a:off x="5449041" y="3853964"/>
          <a:ext cx="1282510" cy="142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4233" name="Chart 18">
            <a:extLst>
              <a:ext uri="{FF2B5EF4-FFF2-40B4-BE49-F238E27FC236}">
                <a16:creationId xmlns:a16="http://schemas.microsoft.com/office/drawing/2014/main" id="{0ED87AE5-BBDC-4F3B-944B-5EEEFA16DDB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13453074"/>
              </p:ext>
            </p:extLst>
          </p:nvPr>
        </p:nvGraphicFramePr>
        <p:xfrm>
          <a:off x="9795688" y="3853964"/>
          <a:ext cx="1282510" cy="142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234" name="Chart 18">
            <a:extLst>
              <a:ext uri="{FF2B5EF4-FFF2-40B4-BE49-F238E27FC236}">
                <a16:creationId xmlns:a16="http://schemas.microsoft.com/office/drawing/2014/main" id="{58498552-836F-4BDC-9EF1-09B6E0E3EC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29801508"/>
              </p:ext>
            </p:extLst>
          </p:nvPr>
        </p:nvGraphicFramePr>
        <p:xfrm>
          <a:off x="7622365" y="3853964"/>
          <a:ext cx="1282510" cy="142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4235" name="Chart 18">
            <a:extLst>
              <a:ext uri="{FF2B5EF4-FFF2-40B4-BE49-F238E27FC236}">
                <a16:creationId xmlns:a16="http://schemas.microsoft.com/office/drawing/2014/main" id="{6B28FB04-AE63-4288-A1B4-1B686F57652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2257843"/>
              </p:ext>
            </p:extLst>
          </p:nvPr>
        </p:nvGraphicFramePr>
        <p:xfrm>
          <a:off x="1102393" y="3853964"/>
          <a:ext cx="1282510" cy="142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4236" name="Chart 18">
            <a:extLst>
              <a:ext uri="{FF2B5EF4-FFF2-40B4-BE49-F238E27FC236}">
                <a16:creationId xmlns:a16="http://schemas.microsoft.com/office/drawing/2014/main" id="{05F315EA-F8BA-45B3-A31E-D7E443E494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22057879"/>
              </p:ext>
            </p:extLst>
          </p:nvPr>
        </p:nvGraphicFramePr>
        <p:xfrm>
          <a:off x="3275717" y="3853964"/>
          <a:ext cx="1282510" cy="14225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4237" name="TextBox 4236">
            <a:extLst>
              <a:ext uri="{FF2B5EF4-FFF2-40B4-BE49-F238E27FC236}">
                <a16:creationId xmlns:a16="http://schemas.microsoft.com/office/drawing/2014/main" id="{BD1A8FE1-36E2-44C9-8E30-46AFEB89BE79}"/>
              </a:ext>
            </a:extLst>
          </p:cNvPr>
          <p:cNvSpPr txBox="1"/>
          <p:nvPr/>
        </p:nvSpPr>
        <p:spPr>
          <a:xfrm>
            <a:off x="10004895" y="4380555"/>
            <a:ext cx="86409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1"/>
                </a:solidFill>
                <a:cs typeface="Arial" pitchFamily="34" charset="0"/>
              </a:rPr>
              <a:t>55%</a:t>
            </a:r>
            <a:endParaRPr lang="ko-KR" altLang="en-US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4238" name="TextBox 4237">
            <a:extLst>
              <a:ext uri="{FF2B5EF4-FFF2-40B4-BE49-F238E27FC236}">
                <a16:creationId xmlns:a16="http://schemas.microsoft.com/office/drawing/2014/main" id="{00A8DF3D-377A-4A01-A00E-2A784F1E2C3F}"/>
              </a:ext>
            </a:extLst>
          </p:cNvPr>
          <p:cNvSpPr txBox="1"/>
          <p:nvPr/>
        </p:nvSpPr>
        <p:spPr>
          <a:xfrm>
            <a:off x="7831572" y="4380555"/>
            <a:ext cx="86409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2"/>
                </a:solidFill>
                <a:cs typeface="Arial" pitchFamily="34" charset="0"/>
              </a:rPr>
              <a:t>43%</a:t>
            </a:r>
            <a:endParaRPr lang="ko-KR" altLang="en-US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4239" name="TextBox 4238">
            <a:extLst>
              <a:ext uri="{FF2B5EF4-FFF2-40B4-BE49-F238E27FC236}">
                <a16:creationId xmlns:a16="http://schemas.microsoft.com/office/drawing/2014/main" id="{96BFBD30-138C-4BD7-B4F3-5B25A301AFBC}"/>
              </a:ext>
            </a:extLst>
          </p:cNvPr>
          <p:cNvSpPr txBox="1"/>
          <p:nvPr/>
        </p:nvSpPr>
        <p:spPr>
          <a:xfrm>
            <a:off x="1311600" y="4380555"/>
            <a:ext cx="86409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6"/>
                </a:solidFill>
                <a:cs typeface="Arial" pitchFamily="34" charset="0"/>
              </a:rPr>
              <a:t>65%</a:t>
            </a:r>
            <a:endParaRPr lang="ko-KR" altLang="en-US" b="1" dirty="0">
              <a:solidFill>
                <a:schemeClr val="accent6"/>
              </a:solidFill>
              <a:cs typeface="Arial" pitchFamily="34" charset="0"/>
            </a:endParaRPr>
          </a:p>
        </p:txBody>
      </p:sp>
      <p:sp>
        <p:nvSpPr>
          <p:cNvPr id="4240" name="TextBox 4239">
            <a:extLst>
              <a:ext uri="{FF2B5EF4-FFF2-40B4-BE49-F238E27FC236}">
                <a16:creationId xmlns:a16="http://schemas.microsoft.com/office/drawing/2014/main" id="{D439815A-4DF0-4883-B123-C48B547129D2}"/>
              </a:ext>
            </a:extLst>
          </p:cNvPr>
          <p:cNvSpPr txBox="1"/>
          <p:nvPr/>
        </p:nvSpPr>
        <p:spPr>
          <a:xfrm>
            <a:off x="3484924" y="4380555"/>
            <a:ext cx="86409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4"/>
                </a:solidFill>
                <a:cs typeface="Arial" pitchFamily="34" charset="0"/>
              </a:rPr>
              <a:t>76%</a:t>
            </a:r>
            <a:endParaRPr lang="ko-KR" altLang="en-US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4241" name="TextBox 4240">
            <a:extLst>
              <a:ext uri="{FF2B5EF4-FFF2-40B4-BE49-F238E27FC236}">
                <a16:creationId xmlns:a16="http://schemas.microsoft.com/office/drawing/2014/main" id="{BFE9B38B-A7BE-47C7-B219-824FC49551C8}"/>
              </a:ext>
            </a:extLst>
          </p:cNvPr>
          <p:cNvSpPr txBox="1"/>
          <p:nvPr/>
        </p:nvSpPr>
        <p:spPr>
          <a:xfrm>
            <a:off x="5658248" y="4380555"/>
            <a:ext cx="864096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b="1" dirty="0">
                <a:solidFill>
                  <a:schemeClr val="accent3"/>
                </a:solidFill>
                <a:cs typeface="Arial" pitchFamily="34" charset="0"/>
              </a:rPr>
              <a:t>87%</a:t>
            </a:r>
            <a:endParaRPr lang="ko-KR" altLang="en-US" b="1" dirty="0">
              <a:solidFill>
                <a:schemeClr val="accent3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62949"/>
      </a:accent1>
      <a:accent2>
        <a:srgbClr val="F07624"/>
      </a:accent2>
      <a:accent3>
        <a:srgbClr val="F4BD2D"/>
      </a:accent3>
      <a:accent4>
        <a:srgbClr val="1ED4DE"/>
      </a:accent4>
      <a:accent5>
        <a:srgbClr val="1C7DE1"/>
      </a:accent5>
      <a:accent6>
        <a:srgbClr val="CBCBCB"/>
      </a:accent6>
      <a:hlink>
        <a:srgbClr val="FFFFFF"/>
      </a:hlink>
      <a:folHlink>
        <a:srgbClr val="00000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11332</TotalTime>
  <Words>100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90</cp:revision>
  <dcterms:created xsi:type="dcterms:W3CDTF">2018-02-18T19:39:47Z</dcterms:created>
  <dcterms:modified xsi:type="dcterms:W3CDTF">2024-02-21T19:05:37Z</dcterms:modified>
</cp:coreProperties>
</file>