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AF08-4F82-8C07-3BCF63882AB1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AF08-4F82-8C07-3BCF63882AB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87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08-4F82-8C07-3BCF63882A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3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BBBE-4987-8626-939B455D7BBC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BBE-4987-8626-939B455D7BBC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BE-4987-8626-939B455D7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3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B406-47E5-B54F-6015DB447368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406-47E5-B54F-6015DB447368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43</c:v>
                </c:pt>
                <c:pt idx="1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06-47E5-B54F-6015DB447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3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DAB1-4AF6-B586-273930E9BD97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AB1-4AF6-B586-273930E9BD9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B1-4AF6-B586-273930E9BD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3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7442-4B4F-816D-7AC1BD83B361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442-4B4F-816D-7AC1BD83B36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76</c:v>
                </c:pt>
                <c:pt idx="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42-4B4F-816D-7AC1BD83B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3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cxnSp>
        <p:nvCxnSpPr>
          <p:cNvPr id="4207" name="연결선: 꺾임 4206">
            <a:extLst>
              <a:ext uri="{FF2B5EF4-FFF2-40B4-BE49-F238E27FC236}">
                <a16:creationId xmlns:a16="http://schemas.microsoft.com/office/drawing/2014/main" id="{EE39EC9B-AC4F-4E01-B786-A4F15309665B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3036124" y="1738808"/>
            <a:ext cx="965867" cy="3528000"/>
          </a:xfrm>
          <a:prstGeom prst="bentConnector3">
            <a:avLst>
              <a:gd name="adj1" fmla="val 36249"/>
            </a:avLst>
          </a:prstGeom>
          <a:ln w="25400">
            <a:solidFill>
              <a:schemeClr val="accent6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8" name="연결선: 꺾임 4207">
            <a:extLst>
              <a:ext uri="{FF2B5EF4-FFF2-40B4-BE49-F238E27FC236}">
                <a16:creationId xmlns:a16="http://schemas.microsoft.com/office/drawing/2014/main" id="{CC4170F1-D02C-414A-98F8-B8D8FE5E5BE0}"/>
              </a:ext>
            </a:extLst>
          </p:cNvPr>
          <p:cNvCxnSpPr>
            <a:cxnSpLocks/>
          </p:cNvCxnSpPr>
          <p:nvPr/>
        </p:nvCxnSpPr>
        <p:spPr>
          <a:xfrm rot="5400000" flipV="1">
            <a:off x="8197888" y="1748569"/>
            <a:ext cx="965867" cy="3528000"/>
          </a:xfrm>
          <a:prstGeom prst="bentConnector3">
            <a:avLst>
              <a:gd name="adj1" fmla="val 36249"/>
            </a:avLst>
          </a:prstGeom>
          <a:ln w="25400"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9" name="연결선: 꺾임 4208">
            <a:extLst>
              <a:ext uri="{FF2B5EF4-FFF2-40B4-BE49-F238E27FC236}">
                <a16:creationId xmlns:a16="http://schemas.microsoft.com/office/drawing/2014/main" id="{13D4B814-21D5-4045-87E4-768086C595FC}"/>
              </a:ext>
            </a:extLst>
          </p:cNvPr>
          <p:cNvCxnSpPr>
            <a:cxnSpLocks/>
          </p:cNvCxnSpPr>
          <p:nvPr/>
        </p:nvCxnSpPr>
        <p:spPr>
          <a:xfrm rot="5400000" flipV="1">
            <a:off x="6956485" y="2688399"/>
            <a:ext cx="852235" cy="1764000"/>
          </a:xfrm>
          <a:prstGeom prst="bentConnector3">
            <a:avLst>
              <a:gd name="adj1" fmla="val 44186"/>
            </a:avLst>
          </a:prstGeom>
          <a:ln w="25400">
            <a:solidFill>
              <a:schemeClr val="accent2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0" name="연결선: 꺾임 4209">
            <a:extLst>
              <a:ext uri="{FF2B5EF4-FFF2-40B4-BE49-F238E27FC236}">
                <a16:creationId xmlns:a16="http://schemas.microsoft.com/office/drawing/2014/main" id="{886CA6BF-6B61-4C37-ADB6-BA3F004A8952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4388374" y="2695624"/>
            <a:ext cx="852235" cy="1728000"/>
          </a:xfrm>
          <a:prstGeom prst="bentConnector3">
            <a:avLst>
              <a:gd name="adj1" fmla="val 44186"/>
            </a:avLst>
          </a:prstGeom>
          <a:ln w="25400">
            <a:solidFill>
              <a:schemeClr val="accent4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1" name="직선 연결선 4210">
            <a:extLst>
              <a:ext uri="{FF2B5EF4-FFF2-40B4-BE49-F238E27FC236}">
                <a16:creationId xmlns:a16="http://schemas.microsoft.com/office/drawing/2014/main" id="{ACB7EDF4-088C-46CF-B583-DB995C2A3315}"/>
              </a:ext>
            </a:extLst>
          </p:cNvPr>
          <p:cNvCxnSpPr>
            <a:cxnSpLocks/>
          </p:cNvCxnSpPr>
          <p:nvPr/>
        </p:nvCxnSpPr>
        <p:spPr>
          <a:xfrm>
            <a:off x="6096000" y="3294959"/>
            <a:ext cx="1560" cy="690783"/>
          </a:xfrm>
          <a:prstGeom prst="line">
            <a:avLst/>
          </a:prstGeom>
          <a:ln w="25400">
            <a:solidFill>
              <a:schemeClr val="accent3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12" name="Group 11">
            <a:extLst>
              <a:ext uri="{FF2B5EF4-FFF2-40B4-BE49-F238E27FC236}">
                <a16:creationId xmlns:a16="http://schemas.microsoft.com/office/drawing/2014/main" id="{7713DABE-2B9E-455C-80BE-C520E5F879D8}"/>
              </a:ext>
            </a:extLst>
          </p:cNvPr>
          <p:cNvGrpSpPr/>
          <p:nvPr/>
        </p:nvGrpSpPr>
        <p:grpSpPr>
          <a:xfrm>
            <a:off x="788652" y="5193707"/>
            <a:ext cx="1914124" cy="981269"/>
            <a:chOff x="6739045" y="1666120"/>
            <a:chExt cx="3933741" cy="981269"/>
          </a:xfrm>
        </p:grpSpPr>
        <p:sp>
          <p:nvSpPr>
            <p:cNvPr id="4213" name="TextBox 4212">
              <a:extLst>
                <a:ext uri="{FF2B5EF4-FFF2-40B4-BE49-F238E27FC236}">
                  <a16:creationId xmlns:a16="http://schemas.microsoft.com/office/drawing/2014/main" id="{484E1A26-B541-496B-8863-CE954D684ADB}"/>
                </a:ext>
              </a:extLst>
            </p:cNvPr>
            <p:cNvSpPr txBox="1"/>
            <p:nvPr/>
          </p:nvSpPr>
          <p:spPr>
            <a:xfrm>
              <a:off x="6739045" y="2001058"/>
              <a:ext cx="39337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14" name="TextBox 4213">
              <a:extLst>
                <a:ext uri="{FF2B5EF4-FFF2-40B4-BE49-F238E27FC236}">
                  <a16:creationId xmlns:a16="http://schemas.microsoft.com/office/drawing/2014/main" id="{90112A9E-905A-48CD-A1C4-3920F9E13453}"/>
                </a:ext>
              </a:extLst>
            </p:cNvPr>
            <p:cNvSpPr txBox="1"/>
            <p:nvPr/>
          </p:nvSpPr>
          <p:spPr>
            <a:xfrm>
              <a:off x="6739045" y="1666120"/>
              <a:ext cx="3933741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15" name="Group 11">
            <a:extLst>
              <a:ext uri="{FF2B5EF4-FFF2-40B4-BE49-F238E27FC236}">
                <a16:creationId xmlns:a16="http://schemas.microsoft.com/office/drawing/2014/main" id="{3E4DD243-2DFD-4A60-AF05-DA7FFAB0D855}"/>
              </a:ext>
            </a:extLst>
          </p:cNvPr>
          <p:cNvGrpSpPr/>
          <p:nvPr/>
        </p:nvGrpSpPr>
        <p:grpSpPr>
          <a:xfrm>
            <a:off x="2963429" y="5193707"/>
            <a:ext cx="1914124" cy="981269"/>
            <a:chOff x="6739045" y="1666120"/>
            <a:chExt cx="3933741" cy="981269"/>
          </a:xfrm>
        </p:grpSpPr>
        <p:sp>
          <p:nvSpPr>
            <p:cNvPr id="4216" name="TextBox 4215">
              <a:extLst>
                <a:ext uri="{FF2B5EF4-FFF2-40B4-BE49-F238E27FC236}">
                  <a16:creationId xmlns:a16="http://schemas.microsoft.com/office/drawing/2014/main" id="{0173E83A-A8DE-42DE-9A55-4C7C397C71DA}"/>
                </a:ext>
              </a:extLst>
            </p:cNvPr>
            <p:cNvSpPr txBox="1"/>
            <p:nvPr/>
          </p:nvSpPr>
          <p:spPr>
            <a:xfrm>
              <a:off x="6739045" y="2001058"/>
              <a:ext cx="39337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4217" name="TextBox 4216">
              <a:extLst>
                <a:ext uri="{FF2B5EF4-FFF2-40B4-BE49-F238E27FC236}">
                  <a16:creationId xmlns:a16="http://schemas.microsoft.com/office/drawing/2014/main" id="{FE3DB431-1E59-46FD-B635-B604B9443E84}"/>
                </a:ext>
              </a:extLst>
            </p:cNvPr>
            <p:cNvSpPr txBox="1"/>
            <p:nvPr/>
          </p:nvSpPr>
          <p:spPr>
            <a:xfrm>
              <a:off x="6739045" y="1666120"/>
              <a:ext cx="3933741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18" name="Group 11">
            <a:extLst>
              <a:ext uri="{FF2B5EF4-FFF2-40B4-BE49-F238E27FC236}">
                <a16:creationId xmlns:a16="http://schemas.microsoft.com/office/drawing/2014/main" id="{7B41F194-B9B7-49A3-A9DD-B4642AA2EF9E}"/>
              </a:ext>
            </a:extLst>
          </p:cNvPr>
          <p:cNvGrpSpPr/>
          <p:nvPr/>
        </p:nvGrpSpPr>
        <p:grpSpPr>
          <a:xfrm>
            <a:off x="5138206" y="5193707"/>
            <a:ext cx="1914124" cy="981269"/>
            <a:chOff x="6739045" y="1666120"/>
            <a:chExt cx="3933741" cy="981269"/>
          </a:xfrm>
        </p:grpSpPr>
        <p:sp>
          <p:nvSpPr>
            <p:cNvPr id="4219" name="TextBox 4218">
              <a:extLst>
                <a:ext uri="{FF2B5EF4-FFF2-40B4-BE49-F238E27FC236}">
                  <a16:creationId xmlns:a16="http://schemas.microsoft.com/office/drawing/2014/main" id="{4BA9CE55-E02C-4B8C-BFDF-B3F633E2E070}"/>
                </a:ext>
              </a:extLst>
            </p:cNvPr>
            <p:cNvSpPr txBox="1"/>
            <p:nvPr/>
          </p:nvSpPr>
          <p:spPr>
            <a:xfrm>
              <a:off x="6739045" y="2001058"/>
              <a:ext cx="39337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4220" name="TextBox 4219">
              <a:extLst>
                <a:ext uri="{FF2B5EF4-FFF2-40B4-BE49-F238E27FC236}">
                  <a16:creationId xmlns:a16="http://schemas.microsoft.com/office/drawing/2014/main" id="{6FB114E6-EA7B-4456-A435-23002D4C5E3E}"/>
                </a:ext>
              </a:extLst>
            </p:cNvPr>
            <p:cNvSpPr txBox="1"/>
            <p:nvPr/>
          </p:nvSpPr>
          <p:spPr>
            <a:xfrm>
              <a:off x="6739045" y="1666120"/>
              <a:ext cx="3933741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21" name="Group 11">
            <a:extLst>
              <a:ext uri="{FF2B5EF4-FFF2-40B4-BE49-F238E27FC236}">
                <a16:creationId xmlns:a16="http://schemas.microsoft.com/office/drawing/2014/main" id="{E8A1E666-B576-45AD-AB75-79AD03E1111A}"/>
              </a:ext>
            </a:extLst>
          </p:cNvPr>
          <p:cNvGrpSpPr/>
          <p:nvPr/>
        </p:nvGrpSpPr>
        <p:grpSpPr>
          <a:xfrm>
            <a:off x="7312983" y="5193707"/>
            <a:ext cx="1914124" cy="981269"/>
            <a:chOff x="6739045" y="1666120"/>
            <a:chExt cx="3933741" cy="981269"/>
          </a:xfrm>
        </p:grpSpPr>
        <p:sp>
          <p:nvSpPr>
            <p:cNvPr id="4222" name="TextBox 4221">
              <a:extLst>
                <a:ext uri="{FF2B5EF4-FFF2-40B4-BE49-F238E27FC236}">
                  <a16:creationId xmlns:a16="http://schemas.microsoft.com/office/drawing/2014/main" id="{E4F6DED2-30AE-42A1-A069-CD1E3C36F271}"/>
                </a:ext>
              </a:extLst>
            </p:cNvPr>
            <p:cNvSpPr txBox="1"/>
            <p:nvPr/>
          </p:nvSpPr>
          <p:spPr>
            <a:xfrm>
              <a:off x="6739045" y="2001058"/>
              <a:ext cx="39337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4223" name="TextBox 4222">
              <a:extLst>
                <a:ext uri="{FF2B5EF4-FFF2-40B4-BE49-F238E27FC236}">
                  <a16:creationId xmlns:a16="http://schemas.microsoft.com/office/drawing/2014/main" id="{E529EE2C-59D8-47A8-BCC0-5B02191A6A3D}"/>
                </a:ext>
              </a:extLst>
            </p:cNvPr>
            <p:cNvSpPr txBox="1"/>
            <p:nvPr/>
          </p:nvSpPr>
          <p:spPr>
            <a:xfrm>
              <a:off x="6739045" y="1666120"/>
              <a:ext cx="3933741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24" name="Group 11">
            <a:extLst>
              <a:ext uri="{FF2B5EF4-FFF2-40B4-BE49-F238E27FC236}">
                <a16:creationId xmlns:a16="http://schemas.microsoft.com/office/drawing/2014/main" id="{2946C34A-8EDC-445E-B712-DF0BBE10BB74}"/>
              </a:ext>
            </a:extLst>
          </p:cNvPr>
          <p:cNvGrpSpPr/>
          <p:nvPr/>
        </p:nvGrpSpPr>
        <p:grpSpPr>
          <a:xfrm>
            <a:off x="9487759" y="5193707"/>
            <a:ext cx="1914124" cy="981269"/>
            <a:chOff x="6739045" y="1666120"/>
            <a:chExt cx="3933741" cy="981269"/>
          </a:xfrm>
        </p:grpSpPr>
        <p:sp>
          <p:nvSpPr>
            <p:cNvPr id="4225" name="TextBox 4224">
              <a:extLst>
                <a:ext uri="{FF2B5EF4-FFF2-40B4-BE49-F238E27FC236}">
                  <a16:creationId xmlns:a16="http://schemas.microsoft.com/office/drawing/2014/main" id="{1554F940-068F-49B4-BD97-EAEB8CFDE96C}"/>
                </a:ext>
              </a:extLst>
            </p:cNvPr>
            <p:cNvSpPr txBox="1"/>
            <p:nvPr/>
          </p:nvSpPr>
          <p:spPr>
            <a:xfrm>
              <a:off x="6739045" y="2001058"/>
              <a:ext cx="39337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4226" name="TextBox 4225">
              <a:extLst>
                <a:ext uri="{FF2B5EF4-FFF2-40B4-BE49-F238E27FC236}">
                  <a16:creationId xmlns:a16="http://schemas.microsoft.com/office/drawing/2014/main" id="{C26313CD-927B-43E9-9888-A040A559DFD2}"/>
                </a:ext>
              </a:extLst>
            </p:cNvPr>
            <p:cNvSpPr txBox="1"/>
            <p:nvPr/>
          </p:nvSpPr>
          <p:spPr>
            <a:xfrm>
              <a:off x="6739045" y="1666120"/>
              <a:ext cx="3933741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27" name="Group 257">
            <a:extLst>
              <a:ext uri="{FF2B5EF4-FFF2-40B4-BE49-F238E27FC236}">
                <a16:creationId xmlns:a16="http://schemas.microsoft.com/office/drawing/2014/main" id="{BE3EFE3C-7424-4B09-84D5-291804F788C3}"/>
              </a:ext>
            </a:extLst>
          </p:cNvPr>
          <p:cNvGrpSpPr/>
          <p:nvPr/>
        </p:nvGrpSpPr>
        <p:grpSpPr>
          <a:xfrm>
            <a:off x="3775656" y="1936447"/>
            <a:ext cx="4668941" cy="1242500"/>
            <a:chOff x="3960971" y="2767117"/>
            <a:chExt cx="4267200" cy="1321489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228" name="Freeform: Shape 258">
              <a:extLst>
                <a:ext uri="{FF2B5EF4-FFF2-40B4-BE49-F238E27FC236}">
                  <a16:creationId xmlns:a16="http://schemas.microsoft.com/office/drawing/2014/main" id="{E6F082E2-7870-492C-9034-988AD47D2074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4229" name="Freeform: Shape 259">
              <a:extLst>
                <a:ext uri="{FF2B5EF4-FFF2-40B4-BE49-F238E27FC236}">
                  <a16:creationId xmlns:a16="http://schemas.microsoft.com/office/drawing/2014/main" id="{84012923-A86F-4DAD-BB6D-450B2928CEB6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4230" name="Freeform: Shape 260">
              <a:extLst>
                <a:ext uri="{FF2B5EF4-FFF2-40B4-BE49-F238E27FC236}">
                  <a16:creationId xmlns:a16="http://schemas.microsoft.com/office/drawing/2014/main" id="{0F01DBAA-0C78-45F3-8859-115646EA0937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4231" name="Freeform: Shape 261">
              <a:extLst>
                <a:ext uri="{FF2B5EF4-FFF2-40B4-BE49-F238E27FC236}">
                  <a16:creationId xmlns:a16="http://schemas.microsoft.com/office/drawing/2014/main" id="{293BE67A-A576-4EBD-B0E9-833923678A12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aphicFrame>
        <p:nvGraphicFramePr>
          <p:cNvPr id="4232" name="Chart 18">
            <a:extLst>
              <a:ext uri="{FF2B5EF4-FFF2-40B4-BE49-F238E27FC236}">
                <a16:creationId xmlns:a16="http://schemas.microsoft.com/office/drawing/2014/main" id="{56660BCD-4643-428F-901D-87ACF8FD14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1001750"/>
              </p:ext>
            </p:extLst>
          </p:nvPr>
        </p:nvGraphicFramePr>
        <p:xfrm>
          <a:off x="5449041" y="3853964"/>
          <a:ext cx="1282510" cy="142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233" name="Chart 18">
            <a:extLst>
              <a:ext uri="{FF2B5EF4-FFF2-40B4-BE49-F238E27FC236}">
                <a16:creationId xmlns:a16="http://schemas.microsoft.com/office/drawing/2014/main" id="{0ED87AE5-BBDC-4F3B-944B-5EEEFA16DD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3453074"/>
              </p:ext>
            </p:extLst>
          </p:nvPr>
        </p:nvGraphicFramePr>
        <p:xfrm>
          <a:off x="9795688" y="3853964"/>
          <a:ext cx="1282510" cy="142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234" name="Chart 18">
            <a:extLst>
              <a:ext uri="{FF2B5EF4-FFF2-40B4-BE49-F238E27FC236}">
                <a16:creationId xmlns:a16="http://schemas.microsoft.com/office/drawing/2014/main" id="{58498552-836F-4BDC-9EF1-09B6E0E3EC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801508"/>
              </p:ext>
            </p:extLst>
          </p:nvPr>
        </p:nvGraphicFramePr>
        <p:xfrm>
          <a:off x="7622365" y="3853964"/>
          <a:ext cx="1282510" cy="142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235" name="Chart 18">
            <a:extLst>
              <a:ext uri="{FF2B5EF4-FFF2-40B4-BE49-F238E27FC236}">
                <a16:creationId xmlns:a16="http://schemas.microsoft.com/office/drawing/2014/main" id="{6B28FB04-AE63-4288-A1B4-1B686F5765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2257843"/>
              </p:ext>
            </p:extLst>
          </p:nvPr>
        </p:nvGraphicFramePr>
        <p:xfrm>
          <a:off x="1102393" y="3853964"/>
          <a:ext cx="1282510" cy="142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236" name="Chart 18">
            <a:extLst>
              <a:ext uri="{FF2B5EF4-FFF2-40B4-BE49-F238E27FC236}">
                <a16:creationId xmlns:a16="http://schemas.microsoft.com/office/drawing/2014/main" id="{05F315EA-F8BA-45B3-A31E-D7E443E494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2057879"/>
              </p:ext>
            </p:extLst>
          </p:nvPr>
        </p:nvGraphicFramePr>
        <p:xfrm>
          <a:off x="3275717" y="3853964"/>
          <a:ext cx="1282510" cy="142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237" name="TextBox 4236">
            <a:extLst>
              <a:ext uri="{FF2B5EF4-FFF2-40B4-BE49-F238E27FC236}">
                <a16:creationId xmlns:a16="http://schemas.microsoft.com/office/drawing/2014/main" id="{BD1A8FE1-36E2-44C9-8E30-46AFEB89BE79}"/>
              </a:ext>
            </a:extLst>
          </p:cNvPr>
          <p:cNvSpPr txBox="1"/>
          <p:nvPr/>
        </p:nvSpPr>
        <p:spPr>
          <a:xfrm>
            <a:off x="10004895" y="4380555"/>
            <a:ext cx="86409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55%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238" name="TextBox 4237">
            <a:extLst>
              <a:ext uri="{FF2B5EF4-FFF2-40B4-BE49-F238E27FC236}">
                <a16:creationId xmlns:a16="http://schemas.microsoft.com/office/drawing/2014/main" id="{00A8DF3D-377A-4A01-A00E-2A784F1E2C3F}"/>
              </a:ext>
            </a:extLst>
          </p:cNvPr>
          <p:cNvSpPr txBox="1"/>
          <p:nvPr/>
        </p:nvSpPr>
        <p:spPr>
          <a:xfrm>
            <a:off x="7831572" y="4380555"/>
            <a:ext cx="86409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43%</a:t>
            </a:r>
            <a:endParaRPr lang="ko-KR" altLang="en-US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4239" name="TextBox 4238">
            <a:extLst>
              <a:ext uri="{FF2B5EF4-FFF2-40B4-BE49-F238E27FC236}">
                <a16:creationId xmlns:a16="http://schemas.microsoft.com/office/drawing/2014/main" id="{96BFBD30-138C-4BD7-B4F3-5B25A301AFBC}"/>
              </a:ext>
            </a:extLst>
          </p:cNvPr>
          <p:cNvSpPr txBox="1"/>
          <p:nvPr/>
        </p:nvSpPr>
        <p:spPr>
          <a:xfrm>
            <a:off x="1311600" y="4380555"/>
            <a:ext cx="86409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6"/>
                </a:solidFill>
                <a:cs typeface="Arial" pitchFamily="34" charset="0"/>
              </a:rPr>
              <a:t>65%</a:t>
            </a:r>
            <a:endParaRPr lang="ko-KR" altLang="en-US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4240" name="TextBox 4239">
            <a:extLst>
              <a:ext uri="{FF2B5EF4-FFF2-40B4-BE49-F238E27FC236}">
                <a16:creationId xmlns:a16="http://schemas.microsoft.com/office/drawing/2014/main" id="{D439815A-4DF0-4883-B123-C48B547129D2}"/>
              </a:ext>
            </a:extLst>
          </p:cNvPr>
          <p:cNvSpPr txBox="1"/>
          <p:nvPr/>
        </p:nvSpPr>
        <p:spPr>
          <a:xfrm>
            <a:off x="3484924" y="4380555"/>
            <a:ext cx="86409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4"/>
                </a:solidFill>
                <a:cs typeface="Arial" pitchFamily="34" charset="0"/>
              </a:rPr>
              <a:t>76%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4241" name="TextBox 4240">
            <a:extLst>
              <a:ext uri="{FF2B5EF4-FFF2-40B4-BE49-F238E27FC236}">
                <a16:creationId xmlns:a16="http://schemas.microsoft.com/office/drawing/2014/main" id="{BFE9B38B-A7BE-47C7-B219-824FC49551C8}"/>
              </a:ext>
            </a:extLst>
          </p:cNvPr>
          <p:cNvSpPr txBox="1"/>
          <p:nvPr/>
        </p:nvSpPr>
        <p:spPr>
          <a:xfrm>
            <a:off x="5658248" y="4380555"/>
            <a:ext cx="86409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87%</a:t>
            </a:r>
            <a:endParaRPr lang="ko-KR" altLang="en-US" b="1" dirty="0">
              <a:solidFill>
                <a:schemeClr val="accent3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11332</TotalTime>
  <Words>100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90</cp:revision>
  <dcterms:created xsi:type="dcterms:W3CDTF">2018-02-18T19:39:47Z</dcterms:created>
  <dcterms:modified xsi:type="dcterms:W3CDTF">2024-02-21T19:05:37Z</dcterms:modified>
</cp:coreProperties>
</file>