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896" y="3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741" name="Group 2">
            <a:extLst>
              <a:ext uri="{FF2B5EF4-FFF2-40B4-BE49-F238E27FC236}">
                <a16:creationId xmlns:a16="http://schemas.microsoft.com/office/drawing/2014/main" id="{D8F4110E-AF94-4E03-B539-60BB8B320EA7}"/>
              </a:ext>
            </a:extLst>
          </p:cNvPr>
          <p:cNvGrpSpPr/>
          <p:nvPr/>
        </p:nvGrpSpPr>
        <p:grpSpPr>
          <a:xfrm>
            <a:off x="4624619" y="2380069"/>
            <a:ext cx="2942763" cy="2942762"/>
            <a:chOff x="5908432" y="2538327"/>
            <a:chExt cx="2942763" cy="2942762"/>
          </a:xfrm>
        </p:grpSpPr>
        <p:grpSp>
          <p:nvGrpSpPr>
            <p:cNvPr id="1742" name="Group 3">
              <a:extLst>
                <a:ext uri="{FF2B5EF4-FFF2-40B4-BE49-F238E27FC236}">
                  <a16:creationId xmlns:a16="http://schemas.microsoft.com/office/drawing/2014/main" id="{F5C2BB0D-F894-410A-B47C-9104B3AAC6AD}"/>
                </a:ext>
              </a:extLst>
            </p:cNvPr>
            <p:cNvGrpSpPr/>
            <p:nvPr/>
          </p:nvGrpSpPr>
          <p:grpSpPr>
            <a:xfrm>
              <a:off x="5908432" y="2681654"/>
              <a:ext cx="1731806" cy="1652953"/>
              <a:chOff x="4563208" y="3552093"/>
              <a:chExt cx="1731806" cy="1652953"/>
            </a:xfrm>
          </p:grpSpPr>
          <p:sp>
            <p:nvSpPr>
              <p:cNvPr id="1752" name="Block Arc 13">
                <a:extLst>
                  <a:ext uri="{FF2B5EF4-FFF2-40B4-BE49-F238E27FC236}">
                    <a16:creationId xmlns:a16="http://schemas.microsoft.com/office/drawing/2014/main" id="{C4D99959-DFDC-49C6-8070-7584E7A71397}"/>
                  </a:ext>
                </a:extLst>
              </p:cNvPr>
              <p:cNvSpPr/>
              <p:nvPr/>
            </p:nvSpPr>
            <p:spPr>
              <a:xfrm>
                <a:off x="4563208" y="3552093"/>
                <a:ext cx="1652953" cy="1652953"/>
              </a:xfrm>
              <a:prstGeom prst="blockArc">
                <a:avLst>
                  <a:gd name="adj1" fmla="val 8112798"/>
                  <a:gd name="adj2" fmla="val 61390"/>
                  <a:gd name="adj3" fmla="val 20208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3" name="Isosceles Triangle 14">
                <a:extLst>
                  <a:ext uri="{FF2B5EF4-FFF2-40B4-BE49-F238E27FC236}">
                    <a16:creationId xmlns:a16="http://schemas.microsoft.com/office/drawing/2014/main" id="{73307A99-C059-4F61-A783-16F6417A7B05}"/>
                  </a:ext>
                </a:extLst>
              </p:cNvPr>
              <p:cNvSpPr/>
              <p:nvPr/>
            </p:nvSpPr>
            <p:spPr>
              <a:xfrm rot="18900000">
                <a:off x="5774165" y="4118144"/>
                <a:ext cx="520849" cy="520849"/>
              </a:xfrm>
              <a:prstGeom prst="triangle">
                <a:avLst>
                  <a:gd name="adj" fmla="val 851"/>
                </a:avLst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3" name="Group 4">
              <a:extLst>
                <a:ext uri="{FF2B5EF4-FFF2-40B4-BE49-F238E27FC236}">
                  <a16:creationId xmlns:a16="http://schemas.microsoft.com/office/drawing/2014/main" id="{34757722-B074-4C60-8EB6-8F0E811376D6}"/>
                </a:ext>
              </a:extLst>
            </p:cNvPr>
            <p:cNvGrpSpPr/>
            <p:nvPr/>
          </p:nvGrpSpPr>
          <p:grpSpPr>
            <a:xfrm rot="5400000">
              <a:off x="6981864" y="2577753"/>
              <a:ext cx="1731805" cy="1652953"/>
              <a:chOff x="4563209" y="3552093"/>
              <a:chExt cx="1731805" cy="1652953"/>
            </a:xfrm>
            <a:solidFill>
              <a:schemeClr val="accent2"/>
            </a:solidFill>
          </p:grpSpPr>
          <p:sp>
            <p:nvSpPr>
              <p:cNvPr id="1750" name="Block Arc 11">
                <a:extLst>
                  <a:ext uri="{FF2B5EF4-FFF2-40B4-BE49-F238E27FC236}">
                    <a16:creationId xmlns:a16="http://schemas.microsoft.com/office/drawing/2014/main" id="{D0F45B89-2885-4FA4-95AC-4B78300660DA}"/>
                  </a:ext>
                </a:extLst>
              </p:cNvPr>
              <p:cNvSpPr/>
              <p:nvPr/>
            </p:nvSpPr>
            <p:spPr>
              <a:xfrm>
                <a:off x="4563208" y="3552093"/>
                <a:ext cx="1652953" cy="1652953"/>
              </a:xfrm>
              <a:prstGeom prst="blockArc">
                <a:avLst>
                  <a:gd name="adj1" fmla="val 8252576"/>
                  <a:gd name="adj2" fmla="val 61390"/>
                  <a:gd name="adj3" fmla="val 2020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51" name="Isosceles Triangle 12">
                <a:extLst>
                  <a:ext uri="{FF2B5EF4-FFF2-40B4-BE49-F238E27FC236}">
                    <a16:creationId xmlns:a16="http://schemas.microsoft.com/office/drawing/2014/main" id="{34A66C42-D7A3-4C97-9C1B-411C3400D9D0}"/>
                  </a:ext>
                </a:extLst>
              </p:cNvPr>
              <p:cNvSpPr/>
              <p:nvPr/>
            </p:nvSpPr>
            <p:spPr>
              <a:xfrm rot="18900000">
                <a:off x="5774165" y="4118144"/>
                <a:ext cx="520849" cy="520849"/>
              </a:xfrm>
              <a:prstGeom prst="triangle">
                <a:avLst>
                  <a:gd name="adj" fmla="val 8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4" name="Group 5">
              <a:extLst>
                <a:ext uri="{FF2B5EF4-FFF2-40B4-BE49-F238E27FC236}">
                  <a16:creationId xmlns:a16="http://schemas.microsoft.com/office/drawing/2014/main" id="{63BE1392-F74B-4470-8A9B-476D88527FA1}"/>
                </a:ext>
              </a:extLst>
            </p:cNvPr>
            <p:cNvGrpSpPr/>
            <p:nvPr/>
          </p:nvGrpSpPr>
          <p:grpSpPr>
            <a:xfrm rot="10800000">
              <a:off x="7119389" y="3665557"/>
              <a:ext cx="1731806" cy="1652953"/>
              <a:chOff x="4563208" y="3552093"/>
              <a:chExt cx="1731806" cy="1652953"/>
            </a:xfrm>
            <a:solidFill>
              <a:schemeClr val="accent3"/>
            </a:solidFill>
          </p:grpSpPr>
          <p:sp>
            <p:nvSpPr>
              <p:cNvPr id="1748" name="Block Arc 9">
                <a:extLst>
                  <a:ext uri="{FF2B5EF4-FFF2-40B4-BE49-F238E27FC236}">
                    <a16:creationId xmlns:a16="http://schemas.microsoft.com/office/drawing/2014/main" id="{AE4C3404-5C43-4754-AAAE-F1EC22F6EE68}"/>
                  </a:ext>
                </a:extLst>
              </p:cNvPr>
              <p:cNvSpPr/>
              <p:nvPr/>
            </p:nvSpPr>
            <p:spPr>
              <a:xfrm>
                <a:off x="4563208" y="3552093"/>
                <a:ext cx="1652953" cy="1652953"/>
              </a:xfrm>
              <a:prstGeom prst="blockArc">
                <a:avLst>
                  <a:gd name="adj1" fmla="val 8139892"/>
                  <a:gd name="adj2" fmla="val 61390"/>
                  <a:gd name="adj3" fmla="val 2020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9" name="Isosceles Triangle 10">
                <a:extLst>
                  <a:ext uri="{FF2B5EF4-FFF2-40B4-BE49-F238E27FC236}">
                    <a16:creationId xmlns:a16="http://schemas.microsoft.com/office/drawing/2014/main" id="{E273C5F5-0440-406F-8C69-262C503AF719}"/>
                  </a:ext>
                </a:extLst>
              </p:cNvPr>
              <p:cNvSpPr/>
              <p:nvPr/>
            </p:nvSpPr>
            <p:spPr>
              <a:xfrm rot="18900000">
                <a:off x="5774165" y="4118144"/>
                <a:ext cx="520849" cy="520849"/>
              </a:xfrm>
              <a:prstGeom prst="triangle">
                <a:avLst>
                  <a:gd name="adj" fmla="val 8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745" name="Group 6">
              <a:extLst>
                <a:ext uri="{FF2B5EF4-FFF2-40B4-BE49-F238E27FC236}">
                  <a16:creationId xmlns:a16="http://schemas.microsoft.com/office/drawing/2014/main" id="{D035FC31-7318-4C16-B64F-369C5181F12F}"/>
                </a:ext>
              </a:extLst>
            </p:cNvPr>
            <p:cNvGrpSpPr/>
            <p:nvPr/>
          </p:nvGrpSpPr>
          <p:grpSpPr>
            <a:xfrm rot="16200000">
              <a:off x="6042935" y="3788709"/>
              <a:ext cx="1731806" cy="1652953"/>
              <a:chOff x="4563208" y="3552094"/>
              <a:chExt cx="1731806" cy="1652953"/>
            </a:xfrm>
            <a:solidFill>
              <a:schemeClr val="accent4"/>
            </a:solidFill>
          </p:grpSpPr>
          <p:sp>
            <p:nvSpPr>
              <p:cNvPr id="1746" name="Block Arc 7">
                <a:extLst>
                  <a:ext uri="{FF2B5EF4-FFF2-40B4-BE49-F238E27FC236}">
                    <a16:creationId xmlns:a16="http://schemas.microsoft.com/office/drawing/2014/main" id="{D9A11130-6422-4F35-A851-C4E9C71D8061}"/>
                  </a:ext>
                </a:extLst>
              </p:cNvPr>
              <p:cNvSpPr/>
              <p:nvPr/>
            </p:nvSpPr>
            <p:spPr>
              <a:xfrm>
                <a:off x="4563208" y="3552093"/>
                <a:ext cx="1652953" cy="1652953"/>
              </a:xfrm>
              <a:prstGeom prst="blockArc">
                <a:avLst>
                  <a:gd name="adj1" fmla="val 8165342"/>
                  <a:gd name="adj2" fmla="val 61390"/>
                  <a:gd name="adj3" fmla="val 20208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1747" name="Isosceles Triangle 8">
                <a:extLst>
                  <a:ext uri="{FF2B5EF4-FFF2-40B4-BE49-F238E27FC236}">
                    <a16:creationId xmlns:a16="http://schemas.microsoft.com/office/drawing/2014/main" id="{F0F897D9-258B-4C83-B302-167B467988F0}"/>
                  </a:ext>
                </a:extLst>
              </p:cNvPr>
              <p:cNvSpPr/>
              <p:nvPr/>
            </p:nvSpPr>
            <p:spPr>
              <a:xfrm rot="18900000">
                <a:off x="5774165" y="4118144"/>
                <a:ext cx="520849" cy="520849"/>
              </a:xfrm>
              <a:prstGeom prst="triangle">
                <a:avLst>
                  <a:gd name="adj" fmla="val 851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1754" name="Parallelogram 15">
            <a:extLst>
              <a:ext uri="{FF2B5EF4-FFF2-40B4-BE49-F238E27FC236}">
                <a16:creationId xmlns:a16="http://schemas.microsoft.com/office/drawing/2014/main" id="{A725A1F9-67C3-4203-9EA3-3E09629AD9A1}"/>
              </a:ext>
            </a:extLst>
          </p:cNvPr>
          <p:cNvSpPr/>
          <p:nvPr/>
        </p:nvSpPr>
        <p:spPr>
          <a:xfrm flipH="1">
            <a:off x="6507777" y="3000826"/>
            <a:ext cx="361766" cy="361766"/>
          </a:xfrm>
          <a:custGeom>
            <a:avLst/>
            <a:gdLst/>
            <a:ahLst/>
            <a:cxnLst/>
            <a:rect l="l" t="t" r="r" b="b"/>
            <a:pathLst>
              <a:path w="3242753" h="3227814">
                <a:moveTo>
                  <a:pt x="1621376" y="1043635"/>
                </a:moveTo>
                <a:cubicBezTo>
                  <a:pt x="1557188" y="1043635"/>
                  <a:pt x="1505154" y="1095669"/>
                  <a:pt x="1505154" y="1159857"/>
                </a:cubicBezTo>
                <a:lnTo>
                  <a:pt x="1505154" y="1625483"/>
                </a:lnTo>
                <a:lnTo>
                  <a:pt x="1033577" y="1625483"/>
                </a:lnTo>
                <a:cubicBezTo>
                  <a:pt x="969389" y="1625483"/>
                  <a:pt x="917355" y="1677517"/>
                  <a:pt x="917355" y="1741705"/>
                </a:cubicBezTo>
                <a:cubicBezTo>
                  <a:pt x="917355" y="1805893"/>
                  <a:pt x="969389" y="1857927"/>
                  <a:pt x="1033577" y="1857927"/>
                </a:cubicBezTo>
                <a:lnTo>
                  <a:pt x="1614688" y="1857927"/>
                </a:lnTo>
                <a:lnTo>
                  <a:pt x="1619859" y="1856884"/>
                </a:lnTo>
                <a:cubicBezTo>
                  <a:pt x="1620361" y="1857187"/>
                  <a:pt x="1620868" y="1857190"/>
                  <a:pt x="1621376" y="1857190"/>
                </a:cubicBezTo>
                <a:cubicBezTo>
                  <a:pt x="1685564" y="1857190"/>
                  <a:pt x="1737598" y="1805156"/>
                  <a:pt x="1737598" y="1740968"/>
                </a:cubicBezTo>
                <a:lnTo>
                  <a:pt x="1737598" y="1159857"/>
                </a:lnTo>
                <a:cubicBezTo>
                  <a:pt x="1737598" y="1095669"/>
                  <a:pt x="1685564" y="1043635"/>
                  <a:pt x="1621376" y="1043635"/>
                </a:cubicBezTo>
                <a:close/>
                <a:moveTo>
                  <a:pt x="1621376" y="628818"/>
                </a:moveTo>
                <a:cubicBezTo>
                  <a:pt x="2206882" y="628818"/>
                  <a:pt x="2681529" y="1103464"/>
                  <a:pt x="2681529" y="1688970"/>
                </a:cubicBezTo>
                <a:cubicBezTo>
                  <a:pt x="2681529" y="2274476"/>
                  <a:pt x="2206882" y="2749122"/>
                  <a:pt x="1621376" y="2749122"/>
                </a:cubicBezTo>
                <a:cubicBezTo>
                  <a:pt x="1035870" y="2749122"/>
                  <a:pt x="561223" y="2274476"/>
                  <a:pt x="561223" y="1688970"/>
                </a:cubicBezTo>
                <a:cubicBezTo>
                  <a:pt x="561223" y="1103464"/>
                  <a:pt x="1035870" y="628818"/>
                  <a:pt x="1621376" y="628818"/>
                </a:cubicBezTo>
                <a:close/>
                <a:moveTo>
                  <a:pt x="1621376" y="424596"/>
                </a:moveTo>
                <a:cubicBezTo>
                  <a:pt x="923081" y="424596"/>
                  <a:pt x="357001" y="990676"/>
                  <a:pt x="357001" y="1688970"/>
                </a:cubicBezTo>
                <a:cubicBezTo>
                  <a:pt x="357001" y="2128645"/>
                  <a:pt x="581423" y="2515905"/>
                  <a:pt x="922189" y="2742109"/>
                </a:cubicBezTo>
                <a:lnTo>
                  <a:pt x="652992" y="3227814"/>
                </a:lnTo>
                <a:lnTo>
                  <a:pt x="911997" y="3227814"/>
                </a:lnTo>
                <a:lnTo>
                  <a:pt x="1121304" y="2850168"/>
                </a:lnTo>
                <a:cubicBezTo>
                  <a:pt x="1274563" y="2916691"/>
                  <a:pt x="1443689" y="2953344"/>
                  <a:pt x="1621376" y="2953344"/>
                </a:cubicBezTo>
                <a:cubicBezTo>
                  <a:pt x="1799063" y="2953344"/>
                  <a:pt x="1968189" y="2916691"/>
                  <a:pt x="2121449" y="2850168"/>
                </a:cubicBezTo>
                <a:lnTo>
                  <a:pt x="2330755" y="3227814"/>
                </a:lnTo>
                <a:lnTo>
                  <a:pt x="2589760" y="3227814"/>
                </a:lnTo>
                <a:lnTo>
                  <a:pt x="2320563" y="2742109"/>
                </a:lnTo>
                <a:cubicBezTo>
                  <a:pt x="2661329" y="2515905"/>
                  <a:pt x="2885751" y="2128645"/>
                  <a:pt x="2885751" y="1688970"/>
                </a:cubicBezTo>
                <a:cubicBezTo>
                  <a:pt x="2885751" y="990676"/>
                  <a:pt x="2319671" y="424596"/>
                  <a:pt x="1621376" y="424596"/>
                </a:cubicBezTo>
                <a:close/>
                <a:moveTo>
                  <a:pt x="2599800" y="123238"/>
                </a:moveTo>
                <a:cubicBezTo>
                  <a:pt x="2434609" y="120698"/>
                  <a:pt x="2268460" y="180476"/>
                  <a:pt x="2139563" y="303161"/>
                </a:cubicBezTo>
                <a:lnTo>
                  <a:pt x="3057258" y="1232053"/>
                </a:lnTo>
                <a:cubicBezTo>
                  <a:pt x="3305736" y="977255"/>
                  <a:pt x="3304415" y="570405"/>
                  <a:pt x="3054287" y="317226"/>
                </a:cubicBezTo>
                <a:cubicBezTo>
                  <a:pt x="2929224" y="190636"/>
                  <a:pt x="2764991" y="125778"/>
                  <a:pt x="2599800" y="123238"/>
                </a:cubicBezTo>
                <a:close/>
                <a:moveTo>
                  <a:pt x="642953" y="123238"/>
                </a:moveTo>
                <a:cubicBezTo>
                  <a:pt x="477762" y="125778"/>
                  <a:pt x="313529" y="190636"/>
                  <a:pt x="188466" y="317226"/>
                </a:cubicBezTo>
                <a:cubicBezTo>
                  <a:pt x="-61662" y="570405"/>
                  <a:pt x="-62983" y="977255"/>
                  <a:pt x="185495" y="1232053"/>
                </a:cubicBezTo>
                <a:lnTo>
                  <a:pt x="1103190" y="303161"/>
                </a:lnTo>
                <a:cubicBezTo>
                  <a:pt x="974294" y="180476"/>
                  <a:pt x="808144" y="120698"/>
                  <a:pt x="642953" y="123238"/>
                </a:cubicBezTo>
                <a:close/>
                <a:moveTo>
                  <a:pt x="1722692" y="0"/>
                </a:moveTo>
                <a:lnTo>
                  <a:pt x="1520061" y="0"/>
                </a:lnTo>
                <a:cubicBezTo>
                  <a:pt x="1440152" y="0"/>
                  <a:pt x="1375373" y="64779"/>
                  <a:pt x="1375373" y="144688"/>
                </a:cubicBezTo>
                <a:lnTo>
                  <a:pt x="1375373" y="289376"/>
                </a:lnTo>
                <a:lnTo>
                  <a:pt x="1867380" y="289376"/>
                </a:lnTo>
                <a:lnTo>
                  <a:pt x="1867380" y="144688"/>
                </a:lnTo>
                <a:cubicBezTo>
                  <a:pt x="1867380" y="64779"/>
                  <a:pt x="1802601" y="0"/>
                  <a:pt x="1722692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5" name="Round Same Side Corner Rectangle 36">
            <a:extLst>
              <a:ext uri="{FF2B5EF4-FFF2-40B4-BE49-F238E27FC236}">
                <a16:creationId xmlns:a16="http://schemas.microsoft.com/office/drawing/2014/main" id="{13AE2B6E-A89E-4164-A7D2-46B968DAB18E}"/>
              </a:ext>
            </a:extLst>
          </p:cNvPr>
          <p:cNvSpPr>
            <a:spLocks noChangeAspect="1"/>
          </p:cNvSpPr>
          <p:nvPr/>
        </p:nvSpPr>
        <p:spPr>
          <a:xfrm>
            <a:off x="6612084" y="4243147"/>
            <a:ext cx="368639" cy="291452"/>
          </a:xfrm>
          <a:custGeom>
            <a:avLst/>
            <a:gdLst/>
            <a:ahLst/>
            <a:cxnLst/>
            <a:rect l="l" t="t" r="r" b="b"/>
            <a:pathLst>
              <a:path w="3219104" h="2545072">
                <a:moveTo>
                  <a:pt x="2779672" y="457200"/>
                </a:moveTo>
                <a:lnTo>
                  <a:pt x="2975888" y="457200"/>
                </a:lnTo>
                <a:cubicBezTo>
                  <a:pt x="3110212" y="457200"/>
                  <a:pt x="3219104" y="566092"/>
                  <a:pt x="3219104" y="700416"/>
                </a:cubicBezTo>
                <a:lnTo>
                  <a:pt x="3219104" y="2301856"/>
                </a:lnTo>
                <a:cubicBezTo>
                  <a:pt x="3219104" y="2436180"/>
                  <a:pt x="3110212" y="2545072"/>
                  <a:pt x="2975888" y="2545072"/>
                </a:cubicBezTo>
                <a:lnTo>
                  <a:pt x="2779672" y="2545072"/>
                </a:lnTo>
                <a:close/>
                <a:moveTo>
                  <a:pt x="243216" y="457200"/>
                </a:moveTo>
                <a:lnTo>
                  <a:pt x="439432" y="457200"/>
                </a:lnTo>
                <a:lnTo>
                  <a:pt x="439432" y="2545072"/>
                </a:lnTo>
                <a:lnTo>
                  <a:pt x="243216" y="2545072"/>
                </a:lnTo>
                <a:cubicBezTo>
                  <a:pt x="108892" y="2545072"/>
                  <a:pt x="0" y="2436180"/>
                  <a:pt x="0" y="2301856"/>
                </a:cubicBezTo>
                <a:lnTo>
                  <a:pt x="0" y="700416"/>
                </a:lnTo>
                <a:cubicBezTo>
                  <a:pt x="0" y="566092"/>
                  <a:pt x="108892" y="457200"/>
                  <a:pt x="243216" y="457200"/>
                </a:cubicBezTo>
                <a:close/>
                <a:moveTo>
                  <a:pt x="1428476" y="174246"/>
                </a:moveTo>
                <a:cubicBezTo>
                  <a:pt x="1372210" y="174246"/>
                  <a:pt x="1326598" y="219858"/>
                  <a:pt x="1326598" y="276124"/>
                </a:cubicBezTo>
                <a:lnTo>
                  <a:pt x="1326598" y="457200"/>
                </a:lnTo>
                <a:lnTo>
                  <a:pt x="1892506" y="457200"/>
                </a:lnTo>
                <a:lnTo>
                  <a:pt x="1892506" y="276124"/>
                </a:lnTo>
                <a:cubicBezTo>
                  <a:pt x="1892506" y="219858"/>
                  <a:pt x="1846894" y="174246"/>
                  <a:pt x="1790628" y="174246"/>
                </a:cubicBezTo>
                <a:close/>
                <a:moveTo>
                  <a:pt x="1285704" y="0"/>
                </a:moveTo>
                <a:lnTo>
                  <a:pt x="1933400" y="0"/>
                </a:lnTo>
                <a:cubicBezTo>
                  <a:pt x="2007048" y="0"/>
                  <a:pt x="2066752" y="59704"/>
                  <a:pt x="2066752" y="133352"/>
                </a:cubicBezTo>
                <a:lnTo>
                  <a:pt x="2066752" y="457200"/>
                </a:lnTo>
                <a:lnTo>
                  <a:pt x="2599672" y="457200"/>
                </a:lnTo>
                <a:lnTo>
                  <a:pt x="2599672" y="2545072"/>
                </a:lnTo>
                <a:lnTo>
                  <a:pt x="619432" y="2545072"/>
                </a:lnTo>
                <a:lnTo>
                  <a:pt x="619432" y="457200"/>
                </a:lnTo>
                <a:lnTo>
                  <a:pt x="1152352" y="457200"/>
                </a:lnTo>
                <a:lnTo>
                  <a:pt x="1152352" y="133352"/>
                </a:lnTo>
                <a:cubicBezTo>
                  <a:pt x="1152352" y="59704"/>
                  <a:pt x="1212056" y="0"/>
                  <a:pt x="1285704" y="0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6" name="Oval 21">
            <a:extLst>
              <a:ext uri="{FF2B5EF4-FFF2-40B4-BE49-F238E27FC236}">
                <a16:creationId xmlns:a16="http://schemas.microsoft.com/office/drawing/2014/main" id="{6BBEAE3D-FA87-45BF-834A-9726C302AE89}"/>
              </a:ext>
            </a:extLst>
          </p:cNvPr>
          <p:cNvSpPr>
            <a:spLocks noChangeAspect="1"/>
          </p:cNvSpPr>
          <p:nvPr/>
        </p:nvSpPr>
        <p:spPr>
          <a:xfrm>
            <a:off x="5382801" y="4363073"/>
            <a:ext cx="354676" cy="357638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1757" name="Rectangle 9">
            <a:extLst>
              <a:ext uri="{FF2B5EF4-FFF2-40B4-BE49-F238E27FC236}">
                <a16:creationId xmlns:a16="http://schemas.microsoft.com/office/drawing/2014/main" id="{8B829D38-3FBC-48E0-A33B-D4C5EBAC52DB}"/>
              </a:ext>
            </a:extLst>
          </p:cNvPr>
          <p:cNvSpPr/>
          <p:nvPr/>
        </p:nvSpPr>
        <p:spPr>
          <a:xfrm>
            <a:off x="5223679" y="3067757"/>
            <a:ext cx="332759" cy="311492"/>
          </a:xfrm>
          <a:custGeom>
            <a:avLst/>
            <a:gdLst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833935 w 3239999"/>
              <a:gd name="connsiteY0" fmla="*/ 22 h 3032924"/>
              <a:gd name="connsiteX1" fmla="*/ 1576606 w 3239999"/>
              <a:gd name="connsiteY1" fmla="*/ 402054 h 3032924"/>
              <a:gd name="connsiteX2" fmla="*/ 1576606 w 3239999"/>
              <a:gd name="connsiteY2" fmla="*/ 430441 h 3032924"/>
              <a:gd name="connsiteX3" fmla="*/ 1576606 w 3239999"/>
              <a:gd name="connsiteY3" fmla="*/ 526981 h 3032924"/>
              <a:gd name="connsiteX4" fmla="*/ 1576606 w 3239999"/>
              <a:gd name="connsiteY4" fmla="*/ 2765302 h 3032924"/>
              <a:gd name="connsiteX5" fmla="*/ 378630 w 3239999"/>
              <a:gd name="connsiteY5" fmla="*/ 2472117 h 3032924"/>
              <a:gd name="connsiteX6" fmla="*/ 384918 w 3239999"/>
              <a:gd name="connsiteY6" fmla="*/ 526981 h 3032924"/>
              <a:gd name="connsiteX7" fmla="*/ 239143 w 3239999"/>
              <a:gd name="connsiteY7" fmla="*/ 526981 h 3032924"/>
              <a:gd name="connsiteX8" fmla="*/ 239143 w 3239999"/>
              <a:gd name="connsiteY8" fmla="*/ 2776423 h 3032924"/>
              <a:gd name="connsiteX9" fmla="*/ 1576606 w 3239999"/>
              <a:gd name="connsiteY9" fmla="*/ 2776423 h 3032924"/>
              <a:gd name="connsiteX10" fmla="*/ 1576606 w 3239999"/>
              <a:gd name="connsiteY10" fmla="*/ 2778202 h 3032924"/>
              <a:gd name="connsiteX11" fmla="*/ 1663394 w 3239999"/>
              <a:gd name="connsiteY11" fmla="*/ 2778202 h 3032924"/>
              <a:gd name="connsiteX12" fmla="*/ 1663394 w 3239999"/>
              <a:gd name="connsiteY12" fmla="*/ 2776423 h 3032924"/>
              <a:gd name="connsiteX13" fmla="*/ 3000856 w 3239999"/>
              <a:gd name="connsiteY13" fmla="*/ 2776423 h 3032924"/>
              <a:gd name="connsiteX14" fmla="*/ 3000856 w 3239999"/>
              <a:gd name="connsiteY14" fmla="*/ 526981 h 3032924"/>
              <a:gd name="connsiteX15" fmla="*/ 2855082 w 3239999"/>
              <a:gd name="connsiteY15" fmla="*/ 526981 h 3032924"/>
              <a:gd name="connsiteX16" fmla="*/ 2861369 w 3239999"/>
              <a:gd name="connsiteY16" fmla="*/ 2472117 h 3032924"/>
              <a:gd name="connsiteX17" fmla="*/ 1663394 w 3239999"/>
              <a:gd name="connsiteY17" fmla="*/ 2765302 h 3032924"/>
              <a:gd name="connsiteX18" fmla="*/ 1663394 w 3239999"/>
              <a:gd name="connsiteY18" fmla="*/ 526981 h 3032924"/>
              <a:gd name="connsiteX19" fmla="*/ 1663394 w 3239999"/>
              <a:gd name="connsiteY19" fmla="*/ 430441 h 3032924"/>
              <a:gd name="connsiteX20" fmla="*/ 1663394 w 3239999"/>
              <a:gd name="connsiteY20" fmla="*/ 402054 h 3032924"/>
              <a:gd name="connsiteX21" fmla="*/ 2406065 w 3239999"/>
              <a:gd name="connsiteY21" fmla="*/ 22 h 3032924"/>
              <a:gd name="connsiteX22" fmla="*/ 2853673 w 3239999"/>
              <a:gd name="connsiteY22" fmla="*/ 91100 h 3032924"/>
              <a:gd name="connsiteX23" fmla="*/ 2854770 w 3239999"/>
              <a:gd name="connsiteY23" fmla="*/ 430441 h 3032924"/>
              <a:gd name="connsiteX24" fmla="*/ 3120669 w 3239999"/>
              <a:gd name="connsiteY24" fmla="*/ 428517 h 3032924"/>
              <a:gd name="connsiteX25" fmla="*/ 3120669 w 3239999"/>
              <a:gd name="connsiteY25" fmla="*/ 738345 h 3032924"/>
              <a:gd name="connsiteX26" fmla="*/ 3239999 w 3239999"/>
              <a:gd name="connsiteY26" fmla="*/ 738345 h 3032924"/>
              <a:gd name="connsiteX27" fmla="*/ 3239999 w 3239999"/>
              <a:gd name="connsiteY27" fmla="*/ 3032924 h 3032924"/>
              <a:gd name="connsiteX28" fmla="*/ 0 w 3239999"/>
              <a:gd name="connsiteY28" fmla="*/ 3032924 h 3032924"/>
              <a:gd name="connsiteX29" fmla="*/ 0 w 3239999"/>
              <a:gd name="connsiteY29" fmla="*/ 738345 h 3032924"/>
              <a:gd name="connsiteX30" fmla="*/ 102477 w 3239999"/>
              <a:gd name="connsiteY30" fmla="*/ 738345 h 3032924"/>
              <a:gd name="connsiteX31" fmla="*/ 102477 w 3239999"/>
              <a:gd name="connsiteY31" fmla="*/ 428517 h 3032924"/>
              <a:gd name="connsiteX32" fmla="*/ 385229 w 3239999"/>
              <a:gd name="connsiteY32" fmla="*/ 430441 h 3032924"/>
              <a:gd name="connsiteX33" fmla="*/ 386326 w 3239999"/>
              <a:gd name="connsiteY33" fmla="*/ 91100 h 3032924"/>
              <a:gd name="connsiteX34" fmla="*/ 833935 w 3239999"/>
              <a:gd name="connsiteY34" fmla="*/ 2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34" fmla="*/ 1668046 w 3239999"/>
              <a:gd name="connsiteY34" fmla="*/ 2869642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39143 w 3239999"/>
              <a:gd name="connsiteY32" fmla="*/ 2776423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3000856 w 3239999"/>
              <a:gd name="connsiteY3" fmla="*/ 2776423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  <a:gd name="connsiteX0" fmla="*/ 1576606 w 3239999"/>
              <a:gd name="connsiteY0" fmla="*/ 2778202 h 3032924"/>
              <a:gd name="connsiteX1" fmla="*/ 1663394 w 3239999"/>
              <a:gd name="connsiteY1" fmla="*/ 2778202 h 3032924"/>
              <a:gd name="connsiteX2" fmla="*/ 1663394 w 3239999"/>
              <a:gd name="connsiteY2" fmla="*/ 2776423 h 3032924"/>
              <a:gd name="connsiteX3" fmla="*/ 2991331 w 3239999"/>
              <a:gd name="connsiteY3" fmla="*/ 2709748 h 3032924"/>
              <a:gd name="connsiteX4" fmla="*/ 3000856 w 3239999"/>
              <a:gd name="connsiteY4" fmla="*/ 526981 h 3032924"/>
              <a:gd name="connsiteX5" fmla="*/ 2855082 w 3239999"/>
              <a:gd name="connsiteY5" fmla="*/ 526981 h 3032924"/>
              <a:gd name="connsiteX6" fmla="*/ 2861369 w 3239999"/>
              <a:gd name="connsiteY6" fmla="*/ 2472117 h 3032924"/>
              <a:gd name="connsiteX7" fmla="*/ 1663394 w 3239999"/>
              <a:gd name="connsiteY7" fmla="*/ 2765302 h 3032924"/>
              <a:gd name="connsiteX8" fmla="*/ 1663394 w 3239999"/>
              <a:gd name="connsiteY8" fmla="*/ 526981 h 3032924"/>
              <a:gd name="connsiteX9" fmla="*/ 1663394 w 3239999"/>
              <a:gd name="connsiteY9" fmla="*/ 430441 h 3032924"/>
              <a:gd name="connsiteX10" fmla="*/ 1663394 w 3239999"/>
              <a:gd name="connsiteY10" fmla="*/ 402054 h 3032924"/>
              <a:gd name="connsiteX11" fmla="*/ 2406065 w 3239999"/>
              <a:gd name="connsiteY11" fmla="*/ 22 h 3032924"/>
              <a:gd name="connsiteX12" fmla="*/ 2853673 w 3239999"/>
              <a:gd name="connsiteY12" fmla="*/ 91100 h 3032924"/>
              <a:gd name="connsiteX13" fmla="*/ 2854770 w 3239999"/>
              <a:gd name="connsiteY13" fmla="*/ 430441 h 3032924"/>
              <a:gd name="connsiteX14" fmla="*/ 3120669 w 3239999"/>
              <a:gd name="connsiteY14" fmla="*/ 428517 h 3032924"/>
              <a:gd name="connsiteX15" fmla="*/ 3120669 w 3239999"/>
              <a:gd name="connsiteY15" fmla="*/ 738345 h 3032924"/>
              <a:gd name="connsiteX16" fmla="*/ 3239999 w 3239999"/>
              <a:gd name="connsiteY16" fmla="*/ 738345 h 3032924"/>
              <a:gd name="connsiteX17" fmla="*/ 3239999 w 3239999"/>
              <a:gd name="connsiteY17" fmla="*/ 3032924 h 3032924"/>
              <a:gd name="connsiteX18" fmla="*/ 0 w 3239999"/>
              <a:gd name="connsiteY18" fmla="*/ 3032924 h 3032924"/>
              <a:gd name="connsiteX19" fmla="*/ 0 w 3239999"/>
              <a:gd name="connsiteY19" fmla="*/ 738345 h 3032924"/>
              <a:gd name="connsiteX20" fmla="*/ 102477 w 3239999"/>
              <a:gd name="connsiteY20" fmla="*/ 738345 h 3032924"/>
              <a:gd name="connsiteX21" fmla="*/ 102477 w 3239999"/>
              <a:gd name="connsiteY21" fmla="*/ 428517 h 3032924"/>
              <a:gd name="connsiteX22" fmla="*/ 385229 w 3239999"/>
              <a:gd name="connsiteY22" fmla="*/ 430441 h 3032924"/>
              <a:gd name="connsiteX23" fmla="*/ 386326 w 3239999"/>
              <a:gd name="connsiteY23" fmla="*/ 91100 h 3032924"/>
              <a:gd name="connsiteX24" fmla="*/ 833935 w 3239999"/>
              <a:gd name="connsiteY24" fmla="*/ 22 h 3032924"/>
              <a:gd name="connsiteX25" fmla="*/ 1576606 w 3239999"/>
              <a:gd name="connsiteY25" fmla="*/ 402054 h 3032924"/>
              <a:gd name="connsiteX26" fmla="*/ 1576606 w 3239999"/>
              <a:gd name="connsiteY26" fmla="*/ 430441 h 3032924"/>
              <a:gd name="connsiteX27" fmla="*/ 1576606 w 3239999"/>
              <a:gd name="connsiteY27" fmla="*/ 526981 h 3032924"/>
              <a:gd name="connsiteX28" fmla="*/ 1576606 w 3239999"/>
              <a:gd name="connsiteY28" fmla="*/ 2765302 h 3032924"/>
              <a:gd name="connsiteX29" fmla="*/ 378630 w 3239999"/>
              <a:gd name="connsiteY29" fmla="*/ 2472117 h 3032924"/>
              <a:gd name="connsiteX30" fmla="*/ 384918 w 3239999"/>
              <a:gd name="connsiteY30" fmla="*/ 526981 h 3032924"/>
              <a:gd name="connsiteX31" fmla="*/ 239143 w 3239999"/>
              <a:gd name="connsiteY31" fmla="*/ 526981 h 3032924"/>
              <a:gd name="connsiteX32" fmla="*/ 229618 w 3239999"/>
              <a:gd name="connsiteY32" fmla="*/ 2690698 h 3032924"/>
              <a:gd name="connsiteX33" fmla="*/ 1576606 w 3239999"/>
              <a:gd name="connsiteY33" fmla="*/ 2776423 h 30329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</a:cxnLst>
            <a:rect l="l" t="t" r="r" b="b"/>
            <a:pathLst>
              <a:path w="3239999" h="3032924">
                <a:moveTo>
                  <a:pt x="1576606" y="2778202"/>
                </a:moveTo>
                <a:cubicBezTo>
                  <a:pt x="1576606" y="2778795"/>
                  <a:pt x="1663394" y="2792670"/>
                  <a:pt x="1663394" y="2778202"/>
                </a:cubicBezTo>
                <a:lnTo>
                  <a:pt x="1663394" y="2776423"/>
                </a:lnTo>
                <a:cubicBezTo>
                  <a:pt x="2185083" y="2605634"/>
                  <a:pt x="2444552" y="2500589"/>
                  <a:pt x="2991331" y="2709748"/>
                </a:cubicBezTo>
                <a:lnTo>
                  <a:pt x="3000856" y="526981"/>
                </a:lnTo>
                <a:lnTo>
                  <a:pt x="2855082" y="526981"/>
                </a:lnTo>
                <a:cubicBezTo>
                  <a:pt x="2857178" y="1175360"/>
                  <a:pt x="2859273" y="1823738"/>
                  <a:pt x="2861369" y="2472117"/>
                </a:cubicBezTo>
                <a:cubicBezTo>
                  <a:pt x="2483869" y="2318121"/>
                  <a:pt x="2052449" y="2439541"/>
                  <a:pt x="1663394" y="2765302"/>
                </a:cubicBezTo>
                <a:lnTo>
                  <a:pt x="1663394" y="526981"/>
                </a:lnTo>
                <a:lnTo>
                  <a:pt x="1663394" y="430441"/>
                </a:lnTo>
                <a:lnTo>
                  <a:pt x="1663394" y="402054"/>
                </a:lnTo>
                <a:cubicBezTo>
                  <a:pt x="1896442" y="149589"/>
                  <a:pt x="2115835" y="2106"/>
                  <a:pt x="2406065" y="22"/>
                </a:cubicBezTo>
                <a:cubicBezTo>
                  <a:pt x="2537987" y="-925"/>
                  <a:pt x="2684544" y="28169"/>
                  <a:pt x="2853673" y="91100"/>
                </a:cubicBezTo>
                <a:cubicBezTo>
                  <a:pt x="2854039" y="204214"/>
                  <a:pt x="2854404" y="317327"/>
                  <a:pt x="2854770" y="430441"/>
                </a:cubicBezTo>
                <a:lnTo>
                  <a:pt x="3120669" y="428517"/>
                </a:lnTo>
                <a:lnTo>
                  <a:pt x="3120669" y="738345"/>
                </a:lnTo>
                <a:lnTo>
                  <a:pt x="3239999" y="738345"/>
                </a:lnTo>
                <a:lnTo>
                  <a:pt x="3239999" y="3032924"/>
                </a:lnTo>
                <a:lnTo>
                  <a:pt x="0" y="3032924"/>
                </a:lnTo>
                <a:lnTo>
                  <a:pt x="0" y="738345"/>
                </a:lnTo>
                <a:lnTo>
                  <a:pt x="102477" y="738345"/>
                </a:lnTo>
                <a:lnTo>
                  <a:pt x="102477" y="428517"/>
                </a:lnTo>
                <a:lnTo>
                  <a:pt x="385229" y="430441"/>
                </a:lnTo>
                <a:cubicBezTo>
                  <a:pt x="385595" y="317327"/>
                  <a:pt x="385960" y="204214"/>
                  <a:pt x="386326" y="91100"/>
                </a:cubicBezTo>
                <a:cubicBezTo>
                  <a:pt x="555455" y="28169"/>
                  <a:pt x="702013" y="-925"/>
                  <a:pt x="833935" y="22"/>
                </a:cubicBezTo>
                <a:cubicBezTo>
                  <a:pt x="1124164" y="2106"/>
                  <a:pt x="1343558" y="149589"/>
                  <a:pt x="1576606" y="402054"/>
                </a:cubicBezTo>
                <a:lnTo>
                  <a:pt x="1576606" y="430441"/>
                </a:lnTo>
                <a:lnTo>
                  <a:pt x="1576606" y="526981"/>
                </a:lnTo>
                <a:lnTo>
                  <a:pt x="1576606" y="2765302"/>
                </a:lnTo>
                <a:cubicBezTo>
                  <a:pt x="1187550" y="2439541"/>
                  <a:pt x="756130" y="2318121"/>
                  <a:pt x="378630" y="2472117"/>
                </a:cubicBezTo>
                <a:lnTo>
                  <a:pt x="384918" y="526981"/>
                </a:lnTo>
                <a:lnTo>
                  <a:pt x="239143" y="526981"/>
                </a:lnTo>
                <a:lnTo>
                  <a:pt x="229618" y="2690698"/>
                </a:lnTo>
                <a:cubicBezTo>
                  <a:pt x="773243" y="2466244"/>
                  <a:pt x="1081748" y="2626096"/>
                  <a:pt x="1576606" y="2776423"/>
                </a:cubicBezTo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758" name="Group 19">
            <a:extLst>
              <a:ext uri="{FF2B5EF4-FFF2-40B4-BE49-F238E27FC236}">
                <a16:creationId xmlns:a16="http://schemas.microsoft.com/office/drawing/2014/main" id="{1F2C6D57-51D8-4E84-A9FB-FC08E3182E4E}"/>
              </a:ext>
            </a:extLst>
          </p:cNvPr>
          <p:cNvGrpSpPr/>
          <p:nvPr/>
        </p:nvGrpSpPr>
        <p:grpSpPr>
          <a:xfrm>
            <a:off x="8297284" y="2164423"/>
            <a:ext cx="2980057" cy="1315889"/>
            <a:chOff x="539552" y="2708920"/>
            <a:chExt cx="1872208" cy="1315889"/>
          </a:xfrm>
        </p:grpSpPr>
        <p:sp>
          <p:nvSpPr>
            <p:cNvPr id="1759" name="Rounded Rectangle 41">
              <a:extLst>
                <a:ext uri="{FF2B5EF4-FFF2-40B4-BE49-F238E27FC236}">
                  <a16:creationId xmlns:a16="http://schemas.microsoft.com/office/drawing/2014/main" id="{4E0AD1CA-9D40-46E4-BED3-183FBA471121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60" name="TextBox 1759">
              <a:extLst>
                <a:ext uri="{FF2B5EF4-FFF2-40B4-BE49-F238E27FC236}">
                  <a16:creationId xmlns:a16="http://schemas.microsoft.com/office/drawing/2014/main" id="{3A096B5A-426A-4ACD-BFB3-797CF15FCB35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61" name="TextBox 1760">
              <a:extLst>
                <a:ext uri="{FF2B5EF4-FFF2-40B4-BE49-F238E27FC236}">
                  <a16:creationId xmlns:a16="http://schemas.microsoft.com/office/drawing/2014/main" id="{3CB7451F-F4A2-482A-80E4-0D0E84494016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62" name="Group 23">
            <a:extLst>
              <a:ext uri="{FF2B5EF4-FFF2-40B4-BE49-F238E27FC236}">
                <a16:creationId xmlns:a16="http://schemas.microsoft.com/office/drawing/2014/main" id="{A7D260BD-5619-4B05-AE2F-AA147DCAD63C}"/>
              </a:ext>
            </a:extLst>
          </p:cNvPr>
          <p:cNvGrpSpPr/>
          <p:nvPr/>
        </p:nvGrpSpPr>
        <p:grpSpPr>
          <a:xfrm>
            <a:off x="8297284" y="4229803"/>
            <a:ext cx="2980057" cy="1315889"/>
            <a:chOff x="539552" y="2708920"/>
            <a:chExt cx="1872208" cy="1315889"/>
          </a:xfrm>
        </p:grpSpPr>
        <p:sp>
          <p:nvSpPr>
            <p:cNvPr id="1763" name="Rounded Rectangle 45">
              <a:extLst>
                <a:ext uri="{FF2B5EF4-FFF2-40B4-BE49-F238E27FC236}">
                  <a16:creationId xmlns:a16="http://schemas.microsoft.com/office/drawing/2014/main" id="{5C869F73-4120-4984-8C6F-D303D91E73B5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3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64" name="TextBox 1763">
              <a:extLst>
                <a:ext uri="{FF2B5EF4-FFF2-40B4-BE49-F238E27FC236}">
                  <a16:creationId xmlns:a16="http://schemas.microsoft.com/office/drawing/2014/main" id="{0C3D082D-C9F3-40B0-B771-AD5085A62198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65" name="TextBox 1764">
              <a:extLst>
                <a:ext uri="{FF2B5EF4-FFF2-40B4-BE49-F238E27FC236}">
                  <a16:creationId xmlns:a16="http://schemas.microsoft.com/office/drawing/2014/main" id="{682C61FE-1247-4A70-820A-5E3D037B7203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66" name="Group 27">
            <a:extLst>
              <a:ext uri="{FF2B5EF4-FFF2-40B4-BE49-F238E27FC236}">
                <a16:creationId xmlns:a16="http://schemas.microsoft.com/office/drawing/2014/main" id="{BAA8F06C-6DA0-4EFF-B3FB-B75B542A031B}"/>
              </a:ext>
            </a:extLst>
          </p:cNvPr>
          <p:cNvGrpSpPr/>
          <p:nvPr/>
        </p:nvGrpSpPr>
        <p:grpSpPr>
          <a:xfrm>
            <a:off x="891551" y="2161316"/>
            <a:ext cx="2980057" cy="1315889"/>
            <a:chOff x="539552" y="2708920"/>
            <a:chExt cx="1872208" cy="1315889"/>
          </a:xfrm>
        </p:grpSpPr>
        <p:sp>
          <p:nvSpPr>
            <p:cNvPr id="1767" name="Rounded Rectangle 51">
              <a:extLst>
                <a:ext uri="{FF2B5EF4-FFF2-40B4-BE49-F238E27FC236}">
                  <a16:creationId xmlns:a16="http://schemas.microsoft.com/office/drawing/2014/main" id="{3CC0E519-F5E8-4BD9-9370-C50E9FF1DA48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1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68" name="TextBox 1767">
              <a:extLst>
                <a:ext uri="{FF2B5EF4-FFF2-40B4-BE49-F238E27FC236}">
                  <a16:creationId xmlns:a16="http://schemas.microsoft.com/office/drawing/2014/main" id="{02809038-8743-4351-B8F0-783B1E0D67C2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69" name="TextBox 1768">
              <a:extLst>
                <a:ext uri="{FF2B5EF4-FFF2-40B4-BE49-F238E27FC236}">
                  <a16:creationId xmlns:a16="http://schemas.microsoft.com/office/drawing/2014/main" id="{2A3D12B7-67D9-4101-BD19-481EC44B2BB3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  <p:grpSp>
        <p:nvGrpSpPr>
          <p:cNvPr id="1770" name="Group 31">
            <a:extLst>
              <a:ext uri="{FF2B5EF4-FFF2-40B4-BE49-F238E27FC236}">
                <a16:creationId xmlns:a16="http://schemas.microsoft.com/office/drawing/2014/main" id="{04FEA4F2-1B82-4346-A442-4925F893BA66}"/>
              </a:ext>
            </a:extLst>
          </p:cNvPr>
          <p:cNvGrpSpPr/>
          <p:nvPr/>
        </p:nvGrpSpPr>
        <p:grpSpPr>
          <a:xfrm>
            <a:off x="891551" y="4226696"/>
            <a:ext cx="2980057" cy="1315889"/>
            <a:chOff x="539552" y="2708920"/>
            <a:chExt cx="1872208" cy="1315889"/>
          </a:xfrm>
        </p:grpSpPr>
        <p:sp>
          <p:nvSpPr>
            <p:cNvPr id="1771" name="Rounded Rectangle 56">
              <a:extLst>
                <a:ext uri="{FF2B5EF4-FFF2-40B4-BE49-F238E27FC236}">
                  <a16:creationId xmlns:a16="http://schemas.microsoft.com/office/drawing/2014/main" id="{96AB02D9-726D-4A87-B915-3D67C22E7B3A}"/>
                </a:ext>
              </a:extLst>
            </p:cNvPr>
            <p:cNvSpPr/>
            <p:nvPr/>
          </p:nvSpPr>
          <p:spPr>
            <a:xfrm>
              <a:off x="611560" y="2708920"/>
              <a:ext cx="1728192" cy="379785"/>
            </a:xfrm>
            <a:prstGeom prst="roundRect">
              <a:avLst>
                <a:gd name="adj" fmla="val 50000"/>
              </a:avLst>
            </a:prstGeom>
            <a:solidFill>
              <a:schemeClr val="accent4"/>
            </a:solidFill>
            <a:ln w="444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 dirty="0"/>
            </a:p>
          </p:txBody>
        </p:sp>
        <p:sp>
          <p:nvSpPr>
            <p:cNvPr id="1772" name="TextBox 1771">
              <a:extLst>
                <a:ext uri="{FF2B5EF4-FFF2-40B4-BE49-F238E27FC236}">
                  <a16:creationId xmlns:a16="http://schemas.microsoft.com/office/drawing/2014/main" id="{B29C92A9-57E0-4B40-9418-5C8D6BF3D53D}"/>
                </a:ext>
              </a:extLst>
            </p:cNvPr>
            <p:cNvSpPr txBox="1"/>
            <p:nvPr/>
          </p:nvSpPr>
          <p:spPr>
            <a:xfrm>
              <a:off x="539552" y="3193812"/>
              <a:ext cx="1872208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773" name="TextBox 1772">
              <a:extLst>
                <a:ext uri="{FF2B5EF4-FFF2-40B4-BE49-F238E27FC236}">
                  <a16:creationId xmlns:a16="http://schemas.microsoft.com/office/drawing/2014/main" id="{6540D17B-2BBD-4FBE-8733-99ACF2425E0F}"/>
                </a:ext>
              </a:extLst>
            </p:cNvPr>
            <p:cNvSpPr txBox="1"/>
            <p:nvPr/>
          </p:nvSpPr>
          <p:spPr>
            <a:xfrm>
              <a:off x="665833" y="2744923"/>
              <a:ext cx="161964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b="1" dirty="0">
                  <a:solidFill>
                    <a:schemeClr val="bg1"/>
                  </a:solidFill>
                  <a:cs typeface="Arial" pitchFamily="34" charset="0"/>
                </a:rPr>
                <a:t>Contents Title</a:t>
              </a:r>
              <a:endParaRPr lang="ko-KR" altLang="en-US" sz="1400" b="1" dirty="0">
                <a:solidFill>
                  <a:schemeClr val="bg1"/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0E7FB7"/>
      </a:accent1>
      <a:accent2>
        <a:srgbClr val="4BACC6"/>
      </a:accent2>
      <a:accent3>
        <a:srgbClr val="45C1A4"/>
      </a:accent3>
      <a:accent4>
        <a:srgbClr val="B9D533"/>
      </a:accent4>
      <a:accent5>
        <a:srgbClr val="8064A2"/>
      </a:accent5>
      <a:accent6>
        <a:srgbClr val="F79646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12493</TotalTime>
  <Words>132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104</cp:revision>
  <dcterms:created xsi:type="dcterms:W3CDTF">2018-02-18T19:39:47Z</dcterms:created>
  <dcterms:modified xsi:type="dcterms:W3CDTF">2022-10-25T03:51:43Z</dcterms:modified>
</cp:coreProperties>
</file>