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741" name="Group 2">
            <a:extLst>
              <a:ext uri="{FF2B5EF4-FFF2-40B4-BE49-F238E27FC236}">
                <a16:creationId xmlns:a16="http://schemas.microsoft.com/office/drawing/2014/main" id="{D8F4110E-AF94-4E03-B539-60BB8B320EA7}"/>
              </a:ext>
            </a:extLst>
          </p:cNvPr>
          <p:cNvGrpSpPr/>
          <p:nvPr/>
        </p:nvGrpSpPr>
        <p:grpSpPr>
          <a:xfrm>
            <a:off x="4624619" y="2380069"/>
            <a:ext cx="2942763" cy="2942762"/>
            <a:chOff x="5908432" y="2538327"/>
            <a:chExt cx="2942763" cy="2942762"/>
          </a:xfrm>
        </p:grpSpPr>
        <p:grpSp>
          <p:nvGrpSpPr>
            <p:cNvPr id="1742" name="Group 3">
              <a:extLst>
                <a:ext uri="{FF2B5EF4-FFF2-40B4-BE49-F238E27FC236}">
                  <a16:creationId xmlns:a16="http://schemas.microsoft.com/office/drawing/2014/main" id="{F5C2BB0D-F894-410A-B47C-9104B3AAC6AD}"/>
                </a:ext>
              </a:extLst>
            </p:cNvPr>
            <p:cNvGrpSpPr/>
            <p:nvPr/>
          </p:nvGrpSpPr>
          <p:grpSpPr>
            <a:xfrm>
              <a:off x="5908432" y="2681654"/>
              <a:ext cx="1731806" cy="1652953"/>
              <a:chOff x="4563208" y="3552093"/>
              <a:chExt cx="1731806" cy="1652953"/>
            </a:xfrm>
          </p:grpSpPr>
          <p:sp>
            <p:nvSpPr>
              <p:cNvPr id="1752" name="Block Arc 13">
                <a:extLst>
                  <a:ext uri="{FF2B5EF4-FFF2-40B4-BE49-F238E27FC236}">
                    <a16:creationId xmlns:a16="http://schemas.microsoft.com/office/drawing/2014/main" id="{C4D99959-DFDC-49C6-8070-7584E7A71397}"/>
                  </a:ext>
                </a:extLst>
              </p:cNvPr>
              <p:cNvSpPr/>
              <p:nvPr/>
            </p:nvSpPr>
            <p:spPr>
              <a:xfrm>
                <a:off x="4563208" y="3552093"/>
                <a:ext cx="1652953" cy="1652953"/>
              </a:xfrm>
              <a:prstGeom prst="blockArc">
                <a:avLst>
                  <a:gd name="adj1" fmla="val 8112798"/>
                  <a:gd name="adj2" fmla="val 61390"/>
                  <a:gd name="adj3" fmla="val 2020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3" name="Isosceles Triangle 14">
                <a:extLst>
                  <a:ext uri="{FF2B5EF4-FFF2-40B4-BE49-F238E27FC236}">
                    <a16:creationId xmlns:a16="http://schemas.microsoft.com/office/drawing/2014/main" id="{73307A99-C059-4F61-A783-16F6417A7B05}"/>
                  </a:ext>
                </a:extLst>
              </p:cNvPr>
              <p:cNvSpPr/>
              <p:nvPr/>
            </p:nvSpPr>
            <p:spPr>
              <a:xfrm rot="18900000">
                <a:off x="5774165" y="4118144"/>
                <a:ext cx="520849" cy="520849"/>
              </a:xfrm>
              <a:prstGeom prst="triangle">
                <a:avLst>
                  <a:gd name="adj" fmla="val 851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43" name="Group 4">
              <a:extLst>
                <a:ext uri="{FF2B5EF4-FFF2-40B4-BE49-F238E27FC236}">
                  <a16:creationId xmlns:a16="http://schemas.microsoft.com/office/drawing/2014/main" id="{34757722-B074-4C60-8EB6-8F0E811376D6}"/>
                </a:ext>
              </a:extLst>
            </p:cNvPr>
            <p:cNvGrpSpPr/>
            <p:nvPr/>
          </p:nvGrpSpPr>
          <p:grpSpPr>
            <a:xfrm rot="5400000">
              <a:off x="6981864" y="2577753"/>
              <a:ext cx="1731805" cy="1652953"/>
              <a:chOff x="4563209" y="3552093"/>
              <a:chExt cx="1731805" cy="1652953"/>
            </a:xfrm>
            <a:solidFill>
              <a:schemeClr val="accent2"/>
            </a:solidFill>
          </p:grpSpPr>
          <p:sp>
            <p:nvSpPr>
              <p:cNvPr id="1750" name="Block Arc 11">
                <a:extLst>
                  <a:ext uri="{FF2B5EF4-FFF2-40B4-BE49-F238E27FC236}">
                    <a16:creationId xmlns:a16="http://schemas.microsoft.com/office/drawing/2014/main" id="{D0F45B89-2885-4FA4-95AC-4B78300660DA}"/>
                  </a:ext>
                </a:extLst>
              </p:cNvPr>
              <p:cNvSpPr/>
              <p:nvPr/>
            </p:nvSpPr>
            <p:spPr>
              <a:xfrm>
                <a:off x="4563208" y="3552093"/>
                <a:ext cx="1652953" cy="1652953"/>
              </a:xfrm>
              <a:prstGeom prst="blockArc">
                <a:avLst>
                  <a:gd name="adj1" fmla="val 8252576"/>
                  <a:gd name="adj2" fmla="val 61390"/>
                  <a:gd name="adj3" fmla="val 2020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1" name="Isosceles Triangle 12">
                <a:extLst>
                  <a:ext uri="{FF2B5EF4-FFF2-40B4-BE49-F238E27FC236}">
                    <a16:creationId xmlns:a16="http://schemas.microsoft.com/office/drawing/2014/main" id="{34A66C42-D7A3-4C97-9C1B-411C3400D9D0}"/>
                  </a:ext>
                </a:extLst>
              </p:cNvPr>
              <p:cNvSpPr/>
              <p:nvPr/>
            </p:nvSpPr>
            <p:spPr>
              <a:xfrm rot="18900000">
                <a:off x="5774165" y="4118144"/>
                <a:ext cx="520849" cy="520849"/>
              </a:xfrm>
              <a:prstGeom prst="triangle">
                <a:avLst>
                  <a:gd name="adj" fmla="val 85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44" name="Group 5">
              <a:extLst>
                <a:ext uri="{FF2B5EF4-FFF2-40B4-BE49-F238E27FC236}">
                  <a16:creationId xmlns:a16="http://schemas.microsoft.com/office/drawing/2014/main" id="{63BE1392-F74B-4470-8A9B-476D88527FA1}"/>
                </a:ext>
              </a:extLst>
            </p:cNvPr>
            <p:cNvGrpSpPr/>
            <p:nvPr/>
          </p:nvGrpSpPr>
          <p:grpSpPr>
            <a:xfrm rot="10800000">
              <a:off x="7119389" y="3665557"/>
              <a:ext cx="1731806" cy="1652953"/>
              <a:chOff x="4563208" y="3552093"/>
              <a:chExt cx="1731806" cy="1652953"/>
            </a:xfrm>
            <a:solidFill>
              <a:schemeClr val="accent3"/>
            </a:solidFill>
          </p:grpSpPr>
          <p:sp>
            <p:nvSpPr>
              <p:cNvPr id="1748" name="Block Arc 9">
                <a:extLst>
                  <a:ext uri="{FF2B5EF4-FFF2-40B4-BE49-F238E27FC236}">
                    <a16:creationId xmlns:a16="http://schemas.microsoft.com/office/drawing/2014/main" id="{AE4C3404-5C43-4754-AAAE-F1EC22F6EE68}"/>
                  </a:ext>
                </a:extLst>
              </p:cNvPr>
              <p:cNvSpPr/>
              <p:nvPr/>
            </p:nvSpPr>
            <p:spPr>
              <a:xfrm>
                <a:off x="4563208" y="3552093"/>
                <a:ext cx="1652953" cy="1652953"/>
              </a:xfrm>
              <a:prstGeom prst="blockArc">
                <a:avLst>
                  <a:gd name="adj1" fmla="val 8139892"/>
                  <a:gd name="adj2" fmla="val 61390"/>
                  <a:gd name="adj3" fmla="val 2020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9" name="Isosceles Triangle 10">
                <a:extLst>
                  <a:ext uri="{FF2B5EF4-FFF2-40B4-BE49-F238E27FC236}">
                    <a16:creationId xmlns:a16="http://schemas.microsoft.com/office/drawing/2014/main" id="{E273C5F5-0440-406F-8C69-262C503AF719}"/>
                  </a:ext>
                </a:extLst>
              </p:cNvPr>
              <p:cNvSpPr/>
              <p:nvPr/>
            </p:nvSpPr>
            <p:spPr>
              <a:xfrm rot="18900000">
                <a:off x="5774165" y="4118144"/>
                <a:ext cx="520849" cy="520849"/>
              </a:xfrm>
              <a:prstGeom prst="triangle">
                <a:avLst>
                  <a:gd name="adj" fmla="val 85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45" name="Group 6">
              <a:extLst>
                <a:ext uri="{FF2B5EF4-FFF2-40B4-BE49-F238E27FC236}">
                  <a16:creationId xmlns:a16="http://schemas.microsoft.com/office/drawing/2014/main" id="{D035FC31-7318-4C16-B64F-369C5181F12F}"/>
                </a:ext>
              </a:extLst>
            </p:cNvPr>
            <p:cNvGrpSpPr/>
            <p:nvPr/>
          </p:nvGrpSpPr>
          <p:grpSpPr>
            <a:xfrm rot="16200000">
              <a:off x="6042935" y="3788709"/>
              <a:ext cx="1731806" cy="1652953"/>
              <a:chOff x="4563208" y="3552094"/>
              <a:chExt cx="1731806" cy="1652953"/>
            </a:xfrm>
            <a:solidFill>
              <a:schemeClr val="accent4"/>
            </a:solidFill>
          </p:grpSpPr>
          <p:sp>
            <p:nvSpPr>
              <p:cNvPr id="1746" name="Block Arc 7">
                <a:extLst>
                  <a:ext uri="{FF2B5EF4-FFF2-40B4-BE49-F238E27FC236}">
                    <a16:creationId xmlns:a16="http://schemas.microsoft.com/office/drawing/2014/main" id="{D9A11130-6422-4F35-A851-C4E9C71D8061}"/>
                  </a:ext>
                </a:extLst>
              </p:cNvPr>
              <p:cNvSpPr/>
              <p:nvPr/>
            </p:nvSpPr>
            <p:spPr>
              <a:xfrm>
                <a:off x="4563208" y="3552093"/>
                <a:ext cx="1652953" cy="1652953"/>
              </a:xfrm>
              <a:prstGeom prst="blockArc">
                <a:avLst>
                  <a:gd name="adj1" fmla="val 8165342"/>
                  <a:gd name="adj2" fmla="val 61390"/>
                  <a:gd name="adj3" fmla="val 2020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7" name="Isosceles Triangle 8">
                <a:extLst>
                  <a:ext uri="{FF2B5EF4-FFF2-40B4-BE49-F238E27FC236}">
                    <a16:creationId xmlns:a16="http://schemas.microsoft.com/office/drawing/2014/main" id="{F0F897D9-258B-4C83-B302-167B467988F0}"/>
                  </a:ext>
                </a:extLst>
              </p:cNvPr>
              <p:cNvSpPr/>
              <p:nvPr/>
            </p:nvSpPr>
            <p:spPr>
              <a:xfrm rot="18900000">
                <a:off x="5774165" y="4118144"/>
                <a:ext cx="520849" cy="520849"/>
              </a:xfrm>
              <a:prstGeom prst="triangle">
                <a:avLst>
                  <a:gd name="adj" fmla="val 85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54" name="Parallelogram 15">
            <a:extLst>
              <a:ext uri="{FF2B5EF4-FFF2-40B4-BE49-F238E27FC236}">
                <a16:creationId xmlns:a16="http://schemas.microsoft.com/office/drawing/2014/main" id="{A725A1F9-67C3-4203-9EA3-3E09629AD9A1}"/>
              </a:ext>
            </a:extLst>
          </p:cNvPr>
          <p:cNvSpPr/>
          <p:nvPr/>
        </p:nvSpPr>
        <p:spPr>
          <a:xfrm flipH="1">
            <a:off x="6507777" y="3000826"/>
            <a:ext cx="361766" cy="361766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55" name="Round Same Side Corner Rectangle 36">
            <a:extLst>
              <a:ext uri="{FF2B5EF4-FFF2-40B4-BE49-F238E27FC236}">
                <a16:creationId xmlns:a16="http://schemas.microsoft.com/office/drawing/2014/main" id="{13AE2B6E-A89E-4164-A7D2-46B968DAB18E}"/>
              </a:ext>
            </a:extLst>
          </p:cNvPr>
          <p:cNvSpPr>
            <a:spLocks noChangeAspect="1"/>
          </p:cNvSpPr>
          <p:nvPr/>
        </p:nvSpPr>
        <p:spPr>
          <a:xfrm>
            <a:off x="6612084" y="4243147"/>
            <a:ext cx="368639" cy="29145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56" name="Oval 21">
            <a:extLst>
              <a:ext uri="{FF2B5EF4-FFF2-40B4-BE49-F238E27FC236}">
                <a16:creationId xmlns:a16="http://schemas.microsoft.com/office/drawing/2014/main" id="{6BBEAE3D-FA87-45BF-834A-9726C302AE89}"/>
              </a:ext>
            </a:extLst>
          </p:cNvPr>
          <p:cNvSpPr>
            <a:spLocks noChangeAspect="1"/>
          </p:cNvSpPr>
          <p:nvPr/>
        </p:nvSpPr>
        <p:spPr>
          <a:xfrm>
            <a:off x="5382801" y="4363073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57" name="Rectangle 9">
            <a:extLst>
              <a:ext uri="{FF2B5EF4-FFF2-40B4-BE49-F238E27FC236}">
                <a16:creationId xmlns:a16="http://schemas.microsoft.com/office/drawing/2014/main" id="{8B829D38-3FBC-48E0-A33B-D4C5EBAC52DB}"/>
              </a:ext>
            </a:extLst>
          </p:cNvPr>
          <p:cNvSpPr/>
          <p:nvPr/>
        </p:nvSpPr>
        <p:spPr>
          <a:xfrm>
            <a:off x="5223679" y="3067757"/>
            <a:ext cx="332759" cy="31149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758" name="Group 19">
            <a:extLst>
              <a:ext uri="{FF2B5EF4-FFF2-40B4-BE49-F238E27FC236}">
                <a16:creationId xmlns:a16="http://schemas.microsoft.com/office/drawing/2014/main" id="{1F2C6D57-51D8-4E84-A9FB-FC08E3182E4E}"/>
              </a:ext>
            </a:extLst>
          </p:cNvPr>
          <p:cNvGrpSpPr/>
          <p:nvPr/>
        </p:nvGrpSpPr>
        <p:grpSpPr>
          <a:xfrm>
            <a:off x="8297284" y="2164423"/>
            <a:ext cx="2980057" cy="1315889"/>
            <a:chOff x="539552" y="2708920"/>
            <a:chExt cx="1872208" cy="1315889"/>
          </a:xfrm>
        </p:grpSpPr>
        <p:sp>
          <p:nvSpPr>
            <p:cNvPr id="1759" name="Rounded Rectangle 41">
              <a:extLst>
                <a:ext uri="{FF2B5EF4-FFF2-40B4-BE49-F238E27FC236}">
                  <a16:creationId xmlns:a16="http://schemas.microsoft.com/office/drawing/2014/main" id="{4E0AD1CA-9D40-46E4-BED3-183FBA471121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760" name="TextBox 1759">
              <a:extLst>
                <a:ext uri="{FF2B5EF4-FFF2-40B4-BE49-F238E27FC236}">
                  <a16:creationId xmlns:a16="http://schemas.microsoft.com/office/drawing/2014/main" id="{3A096B5A-426A-4ACD-BFB3-797CF15FCB35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61" name="TextBox 1760">
              <a:extLst>
                <a:ext uri="{FF2B5EF4-FFF2-40B4-BE49-F238E27FC236}">
                  <a16:creationId xmlns:a16="http://schemas.microsoft.com/office/drawing/2014/main" id="{3CB7451F-F4A2-482A-80E4-0D0E84494016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62" name="Group 23">
            <a:extLst>
              <a:ext uri="{FF2B5EF4-FFF2-40B4-BE49-F238E27FC236}">
                <a16:creationId xmlns:a16="http://schemas.microsoft.com/office/drawing/2014/main" id="{A7D260BD-5619-4B05-AE2F-AA147DCAD63C}"/>
              </a:ext>
            </a:extLst>
          </p:cNvPr>
          <p:cNvGrpSpPr/>
          <p:nvPr/>
        </p:nvGrpSpPr>
        <p:grpSpPr>
          <a:xfrm>
            <a:off x="8297284" y="4229803"/>
            <a:ext cx="2980057" cy="1315889"/>
            <a:chOff x="539552" y="2708920"/>
            <a:chExt cx="1872208" cy="1315889"/>
          </a:xfrm>
        </p:grpSpPr>
        <p:sp>
          <p:nvSpPr>
            <p:cNvPr id="1763" name="Rounded Rectangle 45">
              <a:extLst>
                <a:ext uri="{FF2B5EF4-FFF2-40B4-BE49-F238E27FC236}">
                  <a16:creationId xmlns:a16="http://schemas.microsoft.com/office/drawing/2014/main" id="{5C869F73-4120-4984-8C6F-D303D91E73B5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764" name="TextBox 1763">
              <a:extLst>
                <a:ext uri="{FF2B5EF4-FFF2-40B4-BE49-F238E27FC236}">
                  <a16:creationId xmlns:a16="http://schemas.microsoft.com/office/drawing/2014/main" id="{0C3D082D-C9F3-40B0-B771-AD5085A62198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65" name="TextBox 1764">
              <a:extLst>
                <a:ext uri="{FF2B5EF4-FFF2-40B4-BE49-F238E27FC236}">
                  <a16:creationId xmlns:a16="http://schemas.microsoft.com/office/drawing/2014/main" id="{682C61FE-1247-4A70-820A-5E3D037B7203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66" name="Group 27">
            <a:extLst>
              <a:ext uri="{FF2B5EF4-FFF2-40B4-BE49-F238E27FC236}">
                <a16:creationId xmlns:a16="http://schemas.microsoft.com/office/drawing/2014/main" id="{BAA8F06C-6DA0-4EFF-B3FB-B75B542A031B}"/>
              </a:ext>
            </a:extLst>
          </p:cNvPr>
          <p:cNvGrpSpPr/>
          <p:nvPr/>
        </p:nvGrpSpPr>
        <p:grpSpPr>
          <a:xfrm>
            <a:off x="891551" y="2161316"/>
            <a:ext cx="2980057" cy="1315889"/>
            <a:chOff x="539552" y="2708920"/>
            <a:chExt cx="1872208" cy="1315889"/>
          </a:xfrm>
        </p:grpSpPr>
        <p:sp>
          <p:nvSpPr>
            <p:cNvPr id="1767" name="Rounded Rectangle 51">
              <a:extLst>
                <a:ext uri="{FF2B5EF4-FFF2-40B4-BE49-F238E27FC236}">
                  <a16:creationId xmlns:a16="http://schemas.microsoft.com/office/drawing/2014/main" id="{3CC0E519-F5E8-4BD9-9370-C50E9FF1DA48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768" name="TextBox 1767">
              <a:extLst>
                <a:ext uri="{FF2B5EF4-FFF2-40B4-BE49-F238E27FC236}">
                  <a16:creationId xmlns:a16="http://schemas.microsoft.com/office/drawing/2014/main" id="{02809038-8743-4351-B8F0-783B1E0D67C2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69" name="TextBox 1768">
              <a:extLst>
                <a:ext uri="{FF2B5EF4-FFF2-40B4-BE49-F238E27FC236}">
                  <a16:creationId xmlns:a16="http://schemas.microsoft.com/office/drawing/2014/main" id="{2A3D12B7-67D9-4101-BD19-481EC44B2BB3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70" name="Group 31">
            <a:extLst>
              <a:ext uri="{FF2B5EF4-FFF2-40B4-BE49-F238E27FC236}">
                <a16:creationId xmlns:a16="http://schemas.microsoft.com/office/drawing/2014/main" id="{04FEA4F2-1B82-4346-A442-4925F893BA66}"/>
              </a:ext>
            </a:extLst>
          </p:cNvPr>
          <p:cNvGrpSpPr/>
          <p:nvPr/>
        </p:nvGrpSpPr>
        <p:grpSpPr>
          <a:xfrm>
            <a:off x="891551" y="4226696"/>
            <a:ext cx="2980057" cy="1315889"/>
            <a:chOff x="539552" y="2708920"/>
            <a:chExt cx="1872208" cy="1315889"/>
          </a:xfrm>
        </p:grpSpPr>
        <p:sp>
          <p:nvSpPr>
            <p:cNvPr id="1771" name="Rounded Rectangle 56">
              <a:extLst>
                <a:ext uri="{FF2B5EF4-FFF2-40B4-BE49-F238E27FC236}">
                  <a16:creationId xmlns:a16="http://schemas.microsoft.com/office/drawing/2014/main" id="{96AB02D9-726D-4A87-B915-3D67C22E7B3A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772" name="TextBox 1771">
              <a:extLst>
                <a:ext uri="{FF2B5EF4-FFF2-40B4-BE49-F238E27FC236}">
                  <a16:creationId xmlns:a16="http://schemas.microsoft.com/office/drawing/2014/main" id="{B29C92A9-57E0-4B40-9418-5C8D6BF3D53D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73" name="TextBox 1772">
              <a:extLst>
                <a:ext uri="{FF2B5EF4-FFF2-40B4-BE49-F238E27FC236}">
                  <a16:creationId xmlns:a16="http://schemas.microsoft.com/office/drawing/2014/main" id="{6540D17B-2BBD-4FBE-8733-99ACF2425E0F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12493</TotalTime>
  <Words>132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104</cp:revision>
  <dcterms:created xsi:type="dcterms:W3CDTF">2018-02-18T19:39:47Z</dcterms:created>
  <dcterms:modified xsi:type="dcterms:W3CDTF">2022-10-25T03:51:43Z</dcterms:modified>
</cp:coreProperties>
</file>