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2391" name="자유형: 도형 2390">
            <a:extLst>
              <a:ext uri="{FF2B5EF4-FFF2-40B4-BE49-F238E27FC236}">
                <a16:creationId xmlns:a16="http://schemas.microsoft.com/office/drawing/2014/main" id="{94A29E25-1576-4CE8-B7DC-0824D568AE82}"/>
              </a:ext>
            </a:extLst>
          </p:cNvPr>
          <p:cNvSpPr/>
          <p:nvPr/>
        </p:nvSpPr>
        <p:spPr>
          <a:xfrm flipH="1">
            <a:off x="918659" y="1583170"/>
            <a:ext cx="4657023" cy="4657025"/>
          </a:xfrm>
          <a:custGeom>
            <a:avLst/>
            <a:gdLst>
              <a:gd name="connsiteX0" fmla="*/ 6858000 w 6857999"/>
              <a:gd name="connsiteY0" fmla="*/ 3429000 h 6858000"/>
              <a:gd name="connsiteX1" fmla="*/ 3429000 w 6857999"/>
              <a:gd name="connsiteY1" fmla="*/ 6858000 h 6858000"/>
              <a:gd name="connsiteX2" fmla="*/ 0 w 6857999"/>
              <a:gd name="connsiteY2" fmla="*/ 3429000 h 6858000"/>
              <a:gd name="connsiteX3" fmla="*/ 3429000 w 6857999"/>
              <a:gd name="connsiteY3" fmla="*/ 0 h 6858000"/>
              <a:gd name="connsiteX4" fmla="*/ 6858000 w 6857999"/>
              <a:gd name="connsiteY4" fmla="*/ 3429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7999" h="6858000">
                <a:moveTo>
                  <a:pt x="6858000" y="3429000"/>
                </a:moveTo>
                <a:cubicBezTo>
                  <a:pt x="6858000" y="5322785"/>
                  <a:pt x="5322785" y="6858000"/>
                  <a:pt x="3429000" y="6858000"/>
                </a:cubicBezTo>
                <a:cubicBezTo>
                  <a:pt x="1535216" y="6858000"/>
                  <a:pt x="0" y="5322785"/>
                  <a:pt x="0" y="3429000"/>
                </a:cubicBezTo>
                <a:cubicBezTo>
                  <a:pt x="0" y="1535216"/>
                  <a:pt x="1535216" y="0"/>
                  <a:pt x="3429000" y="0"/>
                </a:cubicBezTo>
                <a:cubicBezTo>
                  <a:pt x="5322785" y="0"/>
                  <a:pt x="6858000" y="1535216"/>
                  <a:pt x="6858000" y="3429000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  <a:alpha val="96000"/>
            </a:schemeClr>
          </a:solidFill>
          <a:ln w="7590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grpSp>
        <p:nvGrpSpPr>
          <p:cNvPr id="2434" name="그룹 2433">
            <a:extLst>
              <a:ext uri="{FF2B5EF4-FFF2-40B4-BE49-F238E27FC236}">
                <a16:creationId xmlns:a16="http://schemas.microsoft.com/office/drawing/2014/main" id="{B4653593-1E35-4997-825E-7D9504F073BB}"/>
              </a:ext>
            </a:extLst>
          </p:cNvPr>
          <p:cNvGrpSpPr/>
          <p:nvPr/>
        </p:nvGrpSpPr>
        <p:grpSpPr>
          <a:xfrm>
            <a:off x="1361928" y="1770430"/>
            <a:ext cx="4734072" cy="4193504"/>
            <a:chOff x="1361928" y="1770430"/>
            <a:chExt cx="4734072" cy="4193504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2392" name="자유형: 도형 2391">
              <a:extLst>
                <a:ext uri="{FF2B5EF4-FFF2-40B4-BE49-F238E27FC236}">
                  <a16:creationId xmlns:a16="http://schemas.microsoft.com/office/drawing/2014/main" id="{BDC31186-8937-463E-8047-214A31BD4342}"/>
                </a:ext>
              </a:extLst>
            </p:cNvPr>
            <p:cNvSpPr/>
            <p:nvPr/>
          </p:nvSpPr>
          <p:spPr>
            <a:xfrm flipH="1">
              <a:off x="2922770" y="3136403"/>
              <a:ext cx="527868" cy="510754"/>
            </a:xfrm>
            <a:custGeom>
              <a:avLst/>
              <a:gdLst>
                <a:gd name="connsiteX0" fmla="*/ 739514 w 777345"/>
                <a:gd name="connsiteY0" fmla="*/ 245591 h 752143"/>
                <a:gd name="connsiteX1" fmla="*/ 544406 w 777345"/>
                <a:gd name="connsiteY1" fmla="*/ 127570 h 752143"/>
                <a:gd name="connsiteX2" fmla="*/ 519116 w 777345"/>
                <a:gd name="connsiteY2" fmla="*/ 85419 h 752143"/>
                <a:gd name="connsiteX3" fmla="*/ 431853 w 777345"/>
                <a:gd name="connsiteY3" fmla="*/ 662 h 752143"/>
                <a:gd name="connsiteX4" fmla="*/ 98522 w 777345"/>
                <a:gd name="connsiteY4" fmla="*/ 55 h 752143"/>
                <a:gd name="connsiteX5" fmla="*/ 399 w 777345"/>
                <a:gd name="connsiteY5" fmla="*/ 96659 h 752143"/>
                <a:gd name="connsiteX6" fmla="*/ 399 w 777345"/>
                <a:gd name="connsiteY6" fmla="*/ 657375 h 752143"/>
                <a:gd name="connsiteX7" fmla="*/ 93282 w 777345"/>
                <a:gd name="connsiteY7" fmla="*/ 751777 h 752143"/>
                <a:gd name="connsiteX8" fmla="*/ 426612 w 777345"/>
                <a:gd name="connsiteY8" fmla="*/ 751473 h 752143"/>
                <a:gd name="connsiteX9" fmla="*/ 519040 w 777345"/>
                <a:gd name="connsiteY9" fmla="*/ 657982 h 752143"/>
                <a:gd name="connsiteX10" fmla="*/ 592936 w 777345"/>
                <a:gd name="connsiteY10" fmla="*/ 583099 h 752143"/>
                <a:gd name="connsiteX11" fmla="*/ 592784 w 777345"/>
                <a:gd name="connsiteY11" fmla="*/ 578922 h 752143"/>
                <a:gd name="connsiteX12" fmla="*/ 587392 w 777345"/>
                <a:gd name="connsiteY12" fmla="*/ 521810 h 752143"/>
                <a:gd name="connsiteX13" fmla="*/ 575316 w 777345"/>
                <a:gd name="connsiteY13" fmla="*/ 500013 h 752143"/>
                <a:gd name="connsiteX14" fmla="*/ 557469 w 777345"/>
                <a:gd name="connsiteY14" fmla="*/ 488545 h 752143"/>
                <a:gd name="connsiteX15" fmla="*/ 549191 w 777345"/>
                <a:gd name="connsiteY15" fmla="*/ 487178 h 752143"/>
                <a:gd name="connsiteX16" fmla="*/ 534229 w 777345"/>
                <a:gd name="connsiteY16" fmla="*/ 446091 h 752143"/>
                <a:gd name="connsiteX17" fmla="*/ 533546 w 777345"/>
                <a:gd name="connsiteY17" fmla="*/ 353511 h 752143"/>
                <a:gd name="connsiteX18" fmla="*/ 534229 w 777345"/>
                <a:gd name="connsiteY18" fmla="*/ 310905 h 752143"/>
                <a:gd name="connsiteX19" fmla="*/ 534381 w 777345"/>
                <a:gd name="connsiteY19" fmla="*/ 303386 h 752143"/>
                <a:gd name="connsiteX20" fmla="*/ 544862 w 777345"/>
                <a:gd name="connsiteY20" fmla="*/ 233971 h 752143"/>
                <a:gd name="connsiteX21" fmla="*/ 591114 w 777345"/>
                <a:gd name="connsiteY21" fmla="*/ 233288 h 752143"/>
                <a:gd name="connsiteX22" fmla="*/ 605392 w 777345"/>
                <a:gd name="connsiteY22" fmla="*/ 225693 h 752143"/>
                <a:gd name="connsiteX23" fmla="*/ 713919 w 777345"/>
                <a:gd name="connsiteY23" fmla="*/ 330120 h 752143"/>
                <a:gd name="connsiteX24" fmla="*/ 719843 w 777345"/>
                <a:gd name="connsiteY24" fmla="*/ 444268 h 752143"/>
                <a:gd name="connsiteX25" fmla="*/ 689692 w 777345"/>
                <a:gd name="connsiteY25" fmla="*/ 459609 h 752143"/>
                <a:gd name="connsiteX26" fmla="*/ 723565 w 777345"/>
                <a:gd name="connsiteY26" fmla="*/ 489836 h 752143"/>
                <a:gd name="connsiteX27" fmla="*/ 724780 w 777345"/>
                <a:gd name="connsiteY27" fmla="*/ 491887 h 752143"/>
                <a:gd name="connsiteX28" fmla="*/ 744982 w 777345"/>
                <a:gd name="connsiteY28" fmla="*/ 476621 h 752143"/>
                <a:gd name="connsiteX29" fmla="*/ 739514 w 777345"/>
                <a:gd name="connsiteY29" fmla="*/ 245591 h 752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777345" h="752143">
                  <a:moveTo>
                    <a:pt x="739514" y="245591"/>
                  </a:moveTo>
                  <a:cubicBezTo>
                    <a:pt x="691515" y="178074"/>
                    <a:pt x="631517" y="130304"/>
                    <a:pt x="544406" y="127570"/>
                  </a:cubicBezTo>
                  <a:cubicBezTo>
                    <a:pt x="513496" y="126582"/>
                    <a:pt x="520179" y="103722"/>
                    <a:pt x="519116" y="85419"/>
                  </a:cubicBezTo>
                  <a:cubicBezTo>
                    <a:pt x="515394" y="20181"/>
                    <a:pt x="496332" y="1042"/>
                    <a:pt x="431853" y="662"/>
                  </a:cubicBezTo>
                  <a:cubicBezTo>
                    <a:pt x="320743" y="55"/>
                    <a:pt x="209632" y="-97"/>
                    <a:pt x="98522" y="55"/>
                  </a:cubicBezTo>
                  <a:cubicBezTo>
                    <a:pt x="21892" y="131"/>
                    <a:pt x="627" y="20637"/>
                    <a:pt x="399" y="96659"/>
                  </a:cubicBezTo>
                  <a:cubicBezTo>
                    <a:pt x="-133" y="283564"/>
                    <a:pt x="-133" y="470470"/>
                    <a:pt x="399" y="657375"/>
                  </a:cubicBezTo>
                  <a:cubicBezTo>
                    <a:pt x="551" y="723145"/>
                    <a:pt x="28575" y="751473"/>
                    <a:pt x="93282" y="751777"/>
                  </a:cubicBezTo>
                  <a:cubicBezTo>
                    <a:pt x="204392" y="752308"/>
                    <a:pt x="315502" y="752308"/>
                    <a:pt x="426612" y="751473"/>
                  </a:cubicBezTo>
                  <a:cubicBezTo>
                    <a:pt x="491851" y="751017"/>
                    <a:pt x="518356" y="722993"/>
                    <a:pt x="519040" y="657982"/>
                  </a:cubicBezTo>
                  <a:cubicBezTo>
                    <a:pt x="519951" y="577934"/>
                    <a:pt x="507876" y="586516"/>
                    <a:pt x="592936" y="583099"/>
                  </a:cubicBezTo>
                  <a:cubicBezTo>
                    <a:pt x="592860" y="581732"/>
                    <a:pt x="592784" y="580365"/>
                    <a:pt x="592784" y="578922"/>
                  </a:cubicBezTo>
                  <a:cubicBezTo>
                    <a:pt x="582303" y="561302"/>
                    <a:pt x="565064" y="545201"/>
                    <a:pt x="587392" y="521810"/>
                  </a:cubicBezTo>
                  <a:cubicBezTo>
                    <a:pt x="597493" y="511177"/>
                    <a:pt x="583443" y="505253"/>
                    <a:pt x="575316" y="500013"/>
                  </a:cubicBezTo>
                  <a:cubicBezTo>
                    <a:pt x="568785" y="497203"/>
                    <a:pt x="562557" y="493178"/>
                    <a:pt x="557469" y="488545"/>
                  </a:cubicBezTo>
                  <a:cubicBezTo>
                    <a:pt x="554887" y="488013"/>
                    <a:pt x="552153" y="487558"/>
                    <a:pt x="549191" y="487178"/>
                  </a:cubicBezTo>
                  <a:cubicBezTo>
                    <a:pt x="530888" y="484899"/>
                    <a:pt x="534533" y="461432"/>
                    <a:pt x="534229" y="446091"/>
                  </a:cubicBezTo>
                  <a:cubicBezTo>
                    <a:pt x="533773" y="415256"/>
                    <a:pt x="533394" y="384346"/>
                    <a:pt x="533546" y="353511"/>
                  </a:cubicBezTo>
                  <a:cubicBezTo>
                    <a:pt x="529217" y="341056"/>
                    <a:pt x="529976" y="326171"/>
                    <a:pt x="534229" y="310905"/>
                  </a:cubicBezTo>
                  <a:cubicBezTo>
                    <a:pt x="534305" y="308399"/>
                    <a:pt x="534305" y="305893"/>
                    <a:pt x="534381" y="303386"/>
                  </a:cubicBezTo>
                  <a:cubicBezTo>
                    <a:pt x="535141" y="279691"/>
                    <a:pt x="521622" y="247718"/>
                    <a:pt x="544862" y="233971"/>
                  </a:cubicBezTo>
                  <a:cubicBezTo>
                    <a:pt x="560127" y="224933"/>
                    <a:pt x="575772" y="227212"/>
                    <a:pt x="591114" y="233288"/>
                  </a:cubicBezTo>
                  <a:cubicBezTo>
                    <a:pt x="595822" y="230326"/>
                    <a:pt x="600531" y="227667"/>
                    <a:pt x="605392" y="225693"/>
                  </a:cubicBezTo>
                  <a:cubicBezTo>
                    <a:pt x="665465" y="235490"/>
                    <a:pt x="698578" y="281058"/>
                    <a:pt x="713919" y="330120"/>
                  </a:cubicBezTo>
                  <a:cubicBezTo>
                    <a:pt x="724324" y="363612"/>
                    <a:pt x="701008" y="405079"/>
                    <a:pt x="719843" y="444268"/>
                  </a:cubicBezTo>
                  <a:cubicBezTo>
                    <a:pt x="725311" y="455584"/>
                    <a:pt x="700629" y="453534"/>
                    <a:pt x="689692" y="459609"/>
                  </a:cubicBezTo>
                  <a:cubicBezTo>
                    <a:pt x="696224" y="475178"/>
                    <a:pt x="711033" y="481330"/>
                    <a:pt x="723565" y="489836"/>
                  </a:cubicBezTo>
                  <a:cubicBezTo>
                    <a:pt x="723945" y="490520"/>
                    <a:pt x="724324" y="491203"/>
                    <a:pt x="724780" y="491887"/>
                  </a:cubicBezTo>
                  <a:cubicBezTo>
                    <a:pt x="731995" y="489608"/>
                    <a:pt x="738678" y="484292"/>
                    <a:pt x="744982" y="476621"/>
                  </a:cubicBezTo>
                  <a:cubicBezTo>
                    <a:pt x="790322" y="422395"/>
                    <a:pt x="787588" y="298754"/>
                    <a:pt x="739514" y="245591"/>
                  </a:cubicBezTo>
                  <a:close/>
                </a:path>
              </a:pathLst>
            </a:custGeom>
            <a:solidFill>
              <a:srgbClr val="F08C98"/>
            </a:solidFill>
            <a:ln w="75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393" name="자유형: 도형 2392">
              <a:extLst>
                <a:ext uri="{FF2B5EF4-FFF2-40B4-BE49-F238E27FC236}">
                  <a16:creationId xmlns:a16="http://schemas.microsoft.com/office/drawing/2014/main" id="{AFB43C76-4EF1-433D-AA11-0564ED61FC88}"/>
                </a:ext>
              </a:extLst>
            </p:cNvPr>
            <p:cNvSpPr/>
            <p:nvPr/>
          </p:nvSpPr>
          <p:spPr>
            <a:xfrm flipH="1">
              <a:off x="1990496" y="4888173"/>
              <a:ext cx="3365332" cy="1054098"/>
            </a:xfrm>
            <a:custGeom>
              <a:avLst/>
              <a:gdLst>
                <a:gd name="connsiteX0" fmla="*/ 4854447 w 4955835"/>
                <a:gd name="connsiteY0" fmla="*/ 1497579 h 1552280"/>
                <a:gd name="connsiteX1" fmla="*/ 4461725 w 4955835"/>
                <a:gd name="connsiteY1" fmla="*/ 1099238 h 1552280"/>
                <a:gd name="connsiteX2" fmla="*/ 4026854 w 4955835"/>
                <a:gd name="connsiteY2" fmla="*/ 394755 h 1552280"/>
                <a:gd name="connsiteX3" fmla="*/ 3911490 w 4955835"/>
                <a:gd name="connsiteY3" fmla="*/ 229114 h 1552280"/>
                <a:gd name="connsiteX4" fmla="*/ 3480568 w 4955835"/>
                <a:gd name="connsiteY4" fmla="*/ 123852 h 1552280"/>
                <a:gd name="connsiteX5" fmla="*/ 2953801 w 4955835"/>
                <a:gd name="connsiteY5" fmla="*/ 14641 h 1552280"/>
                <a:gd name="connsiteX6" fmla="*/ 2357162 w 4955835"/>
                <a:gd name="connsiteY6" fmla="*/ 8869 h 1552280"/>
                <a:gd name="connsiteX7" fmla="*/ 1656021 w 4955835"/>
                <a:gd name="connsiteY7" fmla="*/ 326706 h 1552280"/>
                <a:gd name="connsiteX8" fmla="*/ 422492 w 4955835"/>
                <a:gd name="connsiteY8" fmla="*/ 694972 h 1552280"/>
                <a:gd name="connsiteX9" fmla="*/ 105338 w 4955835"/>
                <a:gd name="connsiteY9" fmla="*/ 779577 h 1552280"/>
                <a:gd name="connsiteX10" fmla="*/ 113009 w 4955835"/>
                <a:gd name="connsiteY10" fmla="*/ 1037037 h 1552280"/>
                <a:gd name="connsiteX11" fmla="*/ 0 w 4955835"/>
                <a:gd name="connsiteY11" fmla="*/ 1245283 h 1552280"/>
                <a:gd name="connsiteX12" fmla="*/ 43897 w 4955835"/>
                <a:gd name="connsiteY12" fmla="*/ 1250676 h 1552280"/>
                <a:gd name="connsiteX13" fmla="*/ 1383296 w 4955835"/>
                <a:gd name="connsiteY13" fmla="*/ 1145869 h 1552280"/>
                <a:gd name="connsiteX14" fmla="*/ 2152865 w 4955835"/>
                <a:gd name="connsiteY14" fmla="*/ 833196 h 1552280"/>
                <a:gd name="connsiteX15" fmla="*/ 2384883 w 4955835"/>
                <a:gd name="connsiteY15" fmla="*/ 676441 h 1552280"/>
                <a:gd name="connsiteX16" fmla="*/ 2462652 w 4955835"/>
                <a:gd name="connsiteY16" fmla="*/ 665049 h 1552280"/>
                <a:gd name="connsiteX17" fmla="*/ 2740998 w 4955835"/>
                <a:gd name="connsiteY17" fmla="*/ 746996 h 1552280"/>
                <a:gd name="connsiteX18" fmla="*/ 3478138 w 4955835"/>
                <a:gd name="connsiteY18" fmla="*/ 1003924 h 1552280"/>
                <a:gd name="connsiteX19" fmla="*/ 4274213 w 4955835"/>
                <a:gd name="connsiteY19" fmla="*/ 1345229 h 1552280"/>
                <a:gd name="connsiteX20" fmla="*/ 4840396 w 4955835"/>
                <a:gd name="connsiteY20" fmla="*/ 1530008 h 1552280"/>
                <a:gd name="connsiteX21" fmla="*/ 4955835 w 4955835"/>
                <a:gd name="connsiteY21" fmla="*/ 1551729 h 1552280"/>
                <a:gd name="connsiteX22" fmla="*/ 4854447 w 4955835"/>
                <a:gd name="connsiteY22" fmla="*/ 1497579 h 1552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4955835" h="1552280">
                  <a:moveTo>
                    <a:pt x="4854447" y="1497579"/>
                  </a:moveTo>
                  <a:cubicBezTo>
                    <a:pt x="4689642" y="1398392"/>
                    <a:pt x="4564330" y="1257663"/>
                    <a:pt x="4461725" y="1099238"/>
                  </a:cubicBezTo>
                  <a:cubicBezTo>
                    <a:pt x="4311806" y="867600"/>
                    <a:pt x="4172899" y="628899"/>
                    <a:pt x="4026854" y="394755"/>
                  </a:cubicBezTo>
                  <a:cubicBezTo>
                    <a:pt x="3989715" y="335288"/>
                    <a:pt x="3952046" y="289796"/>
                    <a:pt x="3911490" y="229114"/>
                  </a:cubicBezTo>
                  <a:cubicBezTo>
                    <a:pt x="3800152" y="206330"/>
                    <a:pt x="3597754" y="147624"/>
                    <a:pt x="3480568" y="123852"/>
                  </a:cubicBezTo>
                  <a:cubicBezTo>
                    <a:pt x="3304827" y="88233"/>
                    <a:pt x="3130909" y="43880"/>
                    <a:pt x="2953801" y="14641"/>
                  </a:cubicBezTo>
                  <a:cubicBezTo>
                    <a:pt x="2925624" y="16691"/>
                    <a:pt x="2530853" y="-14827"/>
                    <a:pt x="2357162" y="8869"/>
                  </a:cubicBezTo>
                  <a:cubicBezTo>
                    <a:pt x="2106006" y="43121"/>
                    <a:pt x="1883178" y="224557"/>
                    <a:pt x="1656021" y="326706"/>
                  </a:cubicBezTo>
                  <a:cubicBezTo>
                    <a:pt x="1263983" y="503055"/>
                    <a:pt x="839744" y="598672"/>
                    <a:pt x="422492" y="694972"/>
                  </a:cubicBezTo>
                  <a:cubicBezTo>
                    <a:pt x="316774" y="723149"/>
                    <a:pt x="211056" y="751401"/>
                    <a:pt x="105338" y="779577"/>
                  </a:cubicBezTo>
                  <a:cubicBezTo>
                    <a:pt x="120831" y="865017"/>
                    <a:pt x="119616" y="951597"/>
                    <a:pt x="113009" y="1037037"/>
                  </a:cubicBezTo>
                  <a:cubicBezTo>
                    <a:pt x="106477" y="1120579"/>
                    <a:pt x="96756" y="1208069"/>
                    <a:pt x="0" y="1245283"/>
                  </a:cubicBezTo>
                  <a:cubicBezTo>
                    <a:pt x="13519" y="1257055"/>
                    <a:pt x="27569" y="1252726"/>
                    <a:pt x="43897" y="1250676"/>
                  </a:cubicBezTo>
                  <a:cubicBezTo>
                    <a:pt x="489022" y="1193943"/>
                    <a:pt x="941437" y="1223942"/>
                    <a:pt x="1383296" y="1145869"/>
                  </a:cubicBezTo>
                  <a:cubicBezTo>
                    <a:pt x="1655945" y="1097719"/>
                    <a:pt x="1924645" y="990634"/>
                    <a:pt x="2152865" y="833196"/>
                  </a:cubicBezTo>
                  <a:cubicBezTo>
                    <a:pt x="2229723" y="780185"/>
                    <a:pt x="2308480" y="730060"/>
                    <a:pt x="2384883" y="676441"/>
                  </a:cubicBezTo>
                  <a:cubicBezTo>
                    <a:pt x="2410553" y="658442"/>
                    <a:pt x="2433109" y="655860"/>
                    <a:pt x="2462652" y="665049"/>
                  </a:cubicBezTo>
                  <a:cubicBezTo>
                    <a:pt x="2554928" y="693833"/>
                    <a:pt x="2648570" y="718592"/>
                    <a:pt x="2740998" y="746996"/>
                  </a:cubicBezTo>
                  <a:cubicBezTo>
                    <a:pt x="2989875" y="823475"/>
                    <a:pt x="3242019" y="891295"/>
                    <a:pt x="3478138" y="1003924"/>
                  </a:cubicBezTo>
                  <a:cubicBezTo>
                    <a:pt x="3738939" y="1128401"/>
                    <a:pt x="4003614" y="1243613"/>
                    <a:pt x="4274213" y="1345229"/>
                  </a:cubicBezTo>
                  <a:cubicBezTo>
                    <a:pt x="4460282" y="1415100"/>
                    <a:pt x="4650149" y="1473200"/>
                    <a:pt x="4840396" y="1530008"/>
                  </a:cubicBezTo>
                  <a:cubicBezTo>
                    <a:pt x="4879889" y="1531983"/>
                    <a:pt x="4915128" y="1556210"/>
                    <a:pt x="4955835" y="1551729"/>
                  </a:cubicBezTo>
                  <a:cubicBezTo>
                    <a:pt x="4922039" y="1533729"/>
                    <a:pt x="4887256" y="1517325"/>
                    <a:pt x="4854447" y="1497579"/>
                  </a:cubicBezTo>
                  <a:close/>
                </a:path>
              </a:pathLst>
            </a:custGeom>
            <a:solidFill>
              <a:srgbClr val="7EABB6"/>
            </a:solidFill>
            <a:ln w="75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394" name="자유형: 도형 2393">
              <a:extLst>
                <a:ext uri="{FF2B5EF4-FFF2-40B4-BE49-F238E27FC236}">
                  <a16:creationId xmlns:a16="http://schemas.microsoft.com/office/drawing/2014/main" id="{D1AF3373-1D4B-4F9A-BFB1-BEA4DB3D1F13}"/>
                </a:ext>
              </a:extLst>
            </p:cNvPr>
            <p:cNvSpPr/>
            <p:nvPr/>
          </p:nvSpPr>
          <p:spPr>
            <a:xfrm flipH="1">
              <a:off x="4025611" y="5284035"/>
              <a:ext cx="1273861" cy="615173"/>
            </a:xfrm>
            <a:custGeom>
              <a:avLst/>
              <a:gdLst>
                <a:gd name="connsiteX0" fmla="*/ 1875906 w 1875905"/>
                <a:gd name="connsiteY0" fmla="*/ 195715 h 905912"/>
                <a:gd name="connsiteX1" fmla="*/ 1422807 w 1875905"/>
                <a:gd name="connsiteY1" fmla="*/ 500870 h 905912"/>
                <a:gd name="connsiteX2" fmla="*/ 1377694 w 1875905"/>
                <a:gd name="connsiteY2" fmla="*/ 554564 h 905912"/>
                <a:gd name="connsiteX3" fmla="*/ 1429186 w 1875905"/>
                <a:gd name="connsiteY3" fmla="*/ 772532 h 905912"/>
                <a:gd name="connsiteX4" fmla="*/ 1321342 w 1875905"/>
                <a:gd name="connsiteY4" fmla="*/ 894274 h 905912"/>
                <a:gd name="connsiteX5" fmla="*/ 1260281 w 1875905"/>
                <a:gd name="connsiteY5" fmla="*/ 905591 h 905912"/>
                <a:gd name="connsiteX6" fmla="*/ 1048617 w 1875905"/>
                <a:gd name="connsiteY6" fmla="*/ 905210 h 905912"/>
                <a:gd name="connsiteX7" fmla="*/ 370715 w 1875905"/>
                <a:gd name="connsiteY7" fmla="*/ 868148 h 905912"/>
                <a:gd name="connsiteX8" fmla="*/ 109078 w 1875905"/>
                <a:gd name="connsiteY8" fmla="*/ 830707 h 905912"/>
                <a:gd name="connsiteX9" fmla="*/ 53561 w 1875905"/>
                <a:gd name="connsiteY9" fmla="*/ 814910 h 905912"/>
                <a:gd name="connsiteX10" fmla="*/ 626 w 1875905"/>
                <a:gd name="connsiteY10" fmla="*/ 759241 h 905912"/>
                <a:gd name="connsiteX11" fmla="*/ 66472 w 1875905"/>
                <a:gd name="connsiteY11" fmla="*/ 693471 h 905912"/>
                <a:gd name="connsiteX12" fmla="*/ 297882 w 1875905"/>
                <a:gd name="connsiteY12" fmla="*/ 633397 h 905912"/>
                <a:gd name="connsiteX13" fmla="*/ 295528 w 1875905"/>
                <a:gd name="connsiteY13" fmla="*/ 628688 h 905912"/>
                <a:gd name="connsiteX14" fmla="*/ 663718 w 1875905"/>
                <a:gd name="connsiteY14" fmla="*/ 436998 h 905912"/>
                <a:gd name="connsiteX15" fmla="*/ 1297115 w 1875905"/>
                <a:gd name="connsiteY15" fmla="*/ 0 h 905912"/>
                <a:gd name="connsiteX16" fmla="*/ 1583662 w 1875905"/>
                <a:gd name="connsiteY16" fmla="*/ 120072 h 905912"/>
                <a:gd name="connsiteX17" fmla="*/ 1831325 w 1875905"/>
                <a:gd name="connsiteY17" fmla="*/ 170501 h 905912"/>
                <a:gd name="connsiteX18" fmla="*/ 1875906 w 1875905"/>
                <a:gd name="connsiteY18" fmla="*/ 195715 h 905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875905" h="905912">
                  <a:moveTo>
                    <a:pt x="1875906" y="195715"/>
                  </a:moveTo>
                  <a:cubicBezTo>
                    <a:pt x="1730923" y="306446"/>
                    <a:pt x="1573637" y="398873"/>
                    <a:pt x="1422807" y="500870"/>
                  </a:cubicBezTo>
                  <a:cubicBezTo>
                    <a:pt x="1402605" y="514540"/>
                    <a:pt x="1379213" y="525325"/>
                    <a:pt x="1377694" y="554564"/>
                  </a:cubicBezTo>
                  <a:cubicBezTo>
                    <a:pt x="1395010" y="627169"/>
                    <a:pt x="1419465" y="698028"/>
                    <a:pt x="1429186" y="772532"/>
                  </a:cubicBezTo>
                  <a:cubicBezTo>
                    <a:pt x="1438376" y="843010"/>
                    <a:pt x="1401162" y="886452"/>
                    <a:pt x="1321342" y="894274"/>
                  </a:cubicBezTo>
                  <a:cubicBezTo>
                    <a:pt x="1300532" y="896325"/>
                    <a:pt x="1279191" y="893667"/>
                    <a:pt x="1260281" y="905591"/>
                  </a:cubicBezTo>
                  <a:cubicBezTo>
                    <a:pt x="1189726" y="905515"/>
                    <a:pt x="1119171" y="906577"/>
                    <a:pt x="1048617" y="905210"/>
                  </a:cubicBezTo>
                  <a:cubicBezTo>
                    <a:pt x="822143" y="901033"/>
                    <a:pt x="596657" y="878022"/>
                    <a:pt x="370715" y="868148"/>
                  </a:cubicBezTo>
                  <a:cubicBezTo>
                    <a:pt x="280338" y="864199"/>
                    <a:pt x="195886" y="845061"/>
                    <a:pt x="109078" y="830707"/>
                  </a:cubicBezTo>
                  <a:cubicBezTo>
                    <a:pt x="90168" y="827593"/>
                    <a:pt x="70801" y="822960"/>
                    <a:pt x="53561" y="814910"/>
                  </a:cubicBezTo>
                  <a:cubicBezTo>
                    <a:pt x="29334" y="803518"/>
                    <a:pt x="-5070" y="797594"/>
                    <a:pt x="626" y="759241"/>
                  </a:cubicBezTo>
                  <a:cubicBezTo>
                    <a:pt x="6094" y="722558"/>
                    <a:pt x="30397" y="701901"/>
                    <a:pt x="66472" y="693471"/>
                  </a:cubicBezTo>
                  <a:cubicBezTo>
                    <a:pt x="143178" y="675471"/>
                    <a:pt x="298034" y="634916"/>
                    <a:pt x="297882" y="633397"/>
                  </a:cubicBezTo>
                  <a:cubicBezTo>
                    <a:pt x="297730" y="631802"/>
                    <a:pt x="296363" y="630283"/>
                    <a:pt x="295528" y="628688"/>
                  </a:cubicBezTo>
                  <a:cubicBezTo>
                    <a:pt x="398132" y="603018"/>
                    <a:pt x="436105" y="595423"/>
                    <a:pt x="663718" y="436998"/>
                  </a:cubicBezTo>
                  <a:cubicBezTo>
                    <a:pt x="848953" y="317230"/>
                    <a:pt x="1104514" y="162526"/>
                    <a:pt x="1297115" y="0"/>
                  </a:cubicBezTo>
                  <a:cubicBezTo>
                    <a:pt x="1392656" y="39948"/>
                    <a:pt x="1482349" y="92959"/>
                    <a:pt x="1583662" y="120072"/>
                  </a:cubicBezTo>
                  <a:cubicBezTo>
                    <a:pt x="1665381" y="141945"/>
                    <a:pt x="1746720" y="163438"/>
                    <a:pt x="1831325" y="170501"/>
                  </a:cubicBezTo>
                  <a:cubicBezTo>
                    <a:pt x="1848869" y="171944"/>
                    <a:pt x="1872412" y="167463"/>
                    <a:pt x="1875906" y="195715"/>
                  </a:cubicBezTo>
                  <a:close/>
                </a:path>
              </a:pathLst>
            </a:custGeom>
            <a:solidFill>
              <a:srgbClr val="F7D9CC"/>
            </a:solidFill>
            <a:ln w="7590" cap="flat">
              <a:noFill/>
              <a:prstDash val="solid"/>
              <a:miter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395" name="자유형: 도형 2394">
              <a:extLst>
                <a:ext uri="{FF2B5EF4-FFF2-40B4-BE49-F238E27FC236}">
                  <a16:creationId xmlns:a16="http://schemas.microsoft.com/office/drawing/2014/main" id="{F1D7C6E1-305B-4FEB-920D-227C333E2E13}"/>
                </a:ext>
              </a:extLst>
            </p:cNvPr>
            <p:cNvSpPr/>
            <p:nvPr/>
          </p:nvSpPr>
          <p:spPr>
            <a:xfrm flipH="1">
              <a:off x="1453048" y="3911459"/>
              <a:ext cx="2969054" cy="2052475"/>
            </a:xfrm>
            <a:custGeom>
              <a:avLst/>
              <a:gdLst>
                <a:gd name="connsiteX0" fmla="*/ 4342944 w 4372269"/>
                <a:gd name="connsiteY0" fmla="*/ 2228228 h 3022502"/>
                <a:gd name="connsiteX1" fmla="*/ 4109939 w 4372269"/>
                <a:gd name="connsiteY1" fmla="*/ 1875227 h 3022502"/>
                <a:gd name="connsiteX2" fmla="*/ 3800912 w 4372269"/>
                <a:gd name="connsiteY2" fmla="*/ 1618755 h 3022502"/>
                <a:gd name="connsiteX3" fmla="*/ 3238070 w 4372269"/>
                <a:gd name="connsiteY3" fmla="*/ 1046495 h 3022502"/>
                <a:gd name="connsiteX4" fmla="*/ 2508145 w 4372269"/>
                <a:gd name="connsiteY4" fmla="*/ 130576 h 3022502"/>
                <a:gd name="connsiteX5" fmla="*/ 2082614 w 4372269"/>
                <a:gd name="connsiteY5" fmla="*/ 7694 h 3022502"/>
                <a:gd name="connsiteX6" fmla="*/ 1564201 w 4372269"/>
                <a:gd name="connsiteY6" fmla="*/ 323861 h 3022502"/>
                <a:gd name="connsiteX7" fmla="*/ 483402 w 4372269"/>
                <a:gd name="connsiteY7" fmla="*/ 1635995 h 3022502"/>
                <a:gd name="connsiteX8" fmla="*/ 0 w 4372269"/>
                <a:gd name="connsiteY8" fmla="*/ 2026893 h 3022502"/>
                <a:gd name="connsiteX9" fmla="*/ 449985 w 4372269"/>
                <a:gd name="connsiteY9" fmla="*/ 2197090 h 3022502"/>
                <a:gd name="connsiteX10" fmla="*/ 583879 w 4372269"/>
                <a:gd name="connsiteY10" fmla="*/ 2217064 h 3022502"/>
                <a:gd name="connsiteX11" fmla="*/ 1447091 w 4372269"/>
                <a:gd name="connsiteY11" fmla="*/ 1566200 h 3022502"/>
                <a:gd name="connsiteX12" fmla="*/ 1719133 w 4372269"/>
                <a:gd name="connsiteY12" fmla="*/ 1320967 h 3022502"/>
                <a:gd name="connsiteX13" fmla="*/ 2036363 w 4372269"/>
                <a:gd name="connsiteY13" fmla="*/ 855413 h 3022502"/>
                <a:gd name="connsiteX14" fmla="*/ 2808059 w 4372269"/>
                <a:gd name="connsiteY14" fmla="*/ 2112637 h 3022502"/>
                <a:gd name="connsiteX15" fmla="*/ 3466518 w 4372269"/>
                <a:gd name="connsiteY15" fmla="*/ 2939243 h 3022502"/>
                <a:gd name="connsiteX16" fmla="*/ 4021537 w 4372269"/>
                <a:gd name="connsiteY16" fmla="*/ 2955875 h 3022502"/>
                <a:gd name="connsiteX17" fmla="*/ 4354109 w 4372269"/>
                <a:gd name="connsiteY17" fmla="*/ 2560724 h 3022502"/>
                <a:gd name="connsiteX18" fmla="*/ 4342944 w 4372269"/>
                <a:gd name="connsiteY18" fmla="*/ 2228228 h 3022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372269" h="3022502">
                  <a:moveTo>
                    <a:pt x="4342944" y="2228228"/>
                  </a:moveTo>
                  <a:cubicBezTo>
                    <a:pt x="4293123" y="2091448"/>
                    <a:pt x="4214442" y="1976313"/>
                    <a:pt x="4109939" y="1875227"/>
                  </a:cubicBezTo>
                  <a:cubicBezTo>
                    <a:pt x="4013715" y="1782116"/>
                    <a:pt x="3904883" y="1703208"/>
                    <a:pt x="3800912" y="1618755"/>
                  </a:cubicBezTo>
                  <a:cubicBezTo>
                    <a:pt x="3592893" y="1449621"/>
                    <a:pt x="3421405" y="1242135"/>
                    <a:pt x="3238070" y="1046495"/>
                  </a:cubicBezTo>
                  <a:cubicBezTo>
                    <a:pt x="2987141" y="778783"/>
                    <a:pt x="2589559" y="205612"/>
                    <a:pt x="2508145" y="130576"/>
                  </a:cubicBezTo>
                  <a:cubicBezTo>
                    <a:pt x="2385642" y="17567"/>
                    <a:pt x="2241495" y="-17368"/>
                    <a:pt x="2082614" y="7694"/>
                  </a:cubicBezTo>
                  <a:cubicBezTo>
                    <a:pt x="1867837" y="41643"/>
                    <a:pt x="1709791" y="175917"/>
                    <a:pt x="1564201" y="323861"/>
                  </a:cubicBezTo>
                  <a:cubicBezTo>
                    <a:pt x="1165708" y="728810"/>
                    <a:pt x="889034" y="1235072"/>
                    <a:pt x="483402" y="1635995"/>
                  </a:cubicBezTo>
                  <a:cubicBezTo>
                    <a:pt x="334926" y="1782724"/>
                    <a:pt x="167387" y="1902872"/>
                    <a:pt x="0" y="2026893"/>
                  </a:cubicBezTo>
                  <a:cubicBezTo>
                    <a:pt x="137767" y="2116055"/>
                    <a:pt x="290725" y="2163901"/>
                    <a:pt x="449985" y="2197090"/>
                  </a:cubicBezTo>
                  <a:cubicBezTo>
                    <a:pt x="494566" y="2206355"/>
                    <a:pt x="541349" y="2197166"/>
                    <a:pt x="583879" y="2217064"/>
                  </a:cubicBezTo>
                  <a:cubicBezTo>
                    <a:pt x="880831" y="2010792"/>
                    <a:pt x="1170037" y="1798825"/>
                    <a:pt x="1447091" y="1566200"/>
                  </a:cubicBezTo>
                  <a:cubicBezTo>
                    <a:pt x="1540658" y="1487671"/>
                    <a:pt x="1633313" y="1407851"/>
                    <a:pt x="1719133" y="1320967"/>
                  </a:cubicBezTo>
                  <a:cubicBezTo>
                    <a:pt x="1840800" y="1197781"/>
                    <a:pt x="2007427" y="1032825"/>
                    <a:pt x="2036363" y="855413"/>
                  </a:cubicBezTo>
                  <a:cubicBezTo>
                    <a:pt x="2159321" y="1029559"/>
                    <a:pt x="2686392" y="1901505"/>
                    <a:pt x="2808059" y="2112637"/>
                  </a:cubicBezTo>
                  <a:cubicBezTo>
                    <a:pt x="2978180" y="2407843"/>
                    <a:pt x="3159616" y="2763729"/>
                    <a:pt x="3466518" y="2939243"/>
                  </a:cubicBezTo>
                  <a:cubicBezTo>
                    <a:pt x="3638993" y="3037898"/>
                    <a:pt x="3846100" y="3055593"/>
                    <a:pt x="4021537" y="2955875"/>
                  </a:cubicBezTo>
                  <a:cubicBezTo>
                    <a:pt x="4168418" y="2872409"/>
                    <a:pt x="4306946" y="2726136"/>
                    <a:pt x="4354109" y="2560724"/>
                  </a:cubicBezTo>
                  <a:cubicBezTo>
                    <a:pt x="4386158" y="2447943"/>
                    <a:pt x="4371576" y="2338124"/>
                    <a:pt x="4342944" y="2228228"/>
                  </a:cubicBezTo>
                  <a:close/>
                </a:path>
              </a:pathLst>
            </a:custGeom>
            <a:solidFill>
              <a:srgbClr val="9AC1CB"/>
            </a:solidFill>
            <a:ln w="7590" cap="flat">
              <a:noFill/>
              <a:prstDash val="solid"/>
              <a:miter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endParaRPr lang="ko-KR" altLang="en-US" dirty="0"/>
            </a:p>
          </p:txBody>
        </p:sp>
        <p:sp>
          <p:nvSpPr>
            <p:cNvPr id="2396" name="자유형: 도형 2395">
              <a:extLst>
                <a:ext uri="{FF2B5EF4-FFF2-40B4-BE49-F238E27FC236}">
                  <a16:creationId xmlns:a16="http://schemas.microsoft.com/office/drawing/2014/main" id="{E8AC140A-A04A-4CF8-864B-AB8D63C9A202}"/>
                </a:ext>
              </a:extLst>
            </p:cNvPr>
            <p:cNvSpPr/>
            <p:nvPr/>
          </p:nvSpPr>
          <p:spPr>
            <a:xfrm flipH="1">
              <a:off x="1602102" y="3942728"/>
              <a:ext cx="342174" cy="1266783"/>
            </a:xfrm>
            <a:custGeom>
              <a:avLst/>
              <a:gdLst>
                <a:gd name="connsiteX0" fmla="*/ 291467 w 503889"/>
                <a:gd name="connsiteY0" fmla="*/ 0 h 1865482"/>
                <a:gd name="connsiteX1" fmla="*/ 290707 w 503889"/>
                <a:gd name="connsiteY1" fmla="*/ 127059 h 1865482"/>
                <a:gd name="connsiteX2" fmla="*/ 283340 w 503889"/>
                <a:gd name="connsiteY2" fmla="*/ 288978 h 1865482"/>
                <a:gd name="connsiteX3" fmla="*/ 280075 w 503889"/>
                <a:gd name="connsiteY3" fmla="*/ 412999 h 1865482"/>
                <a:gd name="connsiteX4" fmla="*/ 272936 w 503889"/>
                <a:gd name="connsiteY4" fmla="*/ 544008 h 1865482"/>
                <a:gd name="connsiteX5" fmla="*/ 291239 w 503889"/>
                <a:gd name="connsiteY5" fmla="*/ 895262 h 1865482"/>
                <a:gd name="connsiteX6" fmla="*/ 312732 w 503889"/>
                <a:gd name="connsiteY6" fmla="*/ 992550 h 1865482"/>
                <a:gd name="connsiteX7" fmla="*/ 419133 w 503889"/>
                <a:gd name="connsiteY7" fmla="*/ 1047155 h 1865482"/>
                <a:gd name="connsiteX8" fmla="*/ 356629 w 503889"/>
                <a:gd name="connsiteY8" fmla="*/ 1327779 h 1865482"/>
                <a:gd name="connsiteX9" fmla="*/ 503890 w 503889"/>
                <a:gd name="connsiteY9" fmla="*/ 1865483 h 1865482"/>
                <a:gd name="connsiteX10" fmla="*/ 275290 w 503889"/>
                <a:gd name="connsiteY10" fmla="*/ 1691336 h 1865482"/>
                <a:gd name="connsiteX11" fmla="*/ 38412 w 503889"/>
                <a:gd name="connsiteY11" fmla="*/ 1492811 h 1865482"/>
                <a:gd name="connsiteX12" fmla="*/ 210 w 503889"/>
                <a:gd name="connsiteY12" fmla="*/ 1369322 h 1865482"/>
                <a:gd name="connsiteX13" fmla="*/ 76006 w 503889"/>
                <a:gd name="connsiteY13" fmla="*/ 788100 h 1865482"/>
                <a:gd name="connsiteX14" fmla="*/ 260404 w 503889"/>
                <a:gd name="connsiteY14" fmla="*/ 48834 h 1865482"/>
                <a:gd name="connsiteX15" fmla="*/ 291467 w 503889"/>
                <a:gd name="connsiteY15" fmla="*/ 0 h 1865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03889" h="1865482">
                  <a:moveTo>
                    <a:pt x="291467" y="0"/>
                  </a:moveTo>
                  <a:cubicBezTo>
                    <a:pt x="291239" y="42378"/>
                    <a:pt x="290935" y="84757"/>
                    <a:pt x="290707" y="127059"/>
                  </a:cubicBezTo>
                  <a:cubicBezTo>
                    <a:pt x="280378" y="180678"/>
                    <a:pt x="293593" y="235359"/>
                    <a:pt x="283340" y="288978"/>
                  </a:cubicBezTo>
                  <a:cubicBezTo>
                    <a:pt x="282277" y="330293"/>
                    <a:pt x="281138" y="371684"/>
                    <a:pt x="280075" y="412999"/>
                  </a:cubicBezTo>
                  <a:cubicBezTo>
                    <a:pt x="269974" y="456289"/>
                    <a:pt x="282733" y="500718"/>
                    <a:pt x="272936" y="544008"/>
                  </a:cubicBezTo>
                  <a:cubicBezTo>
                    <a:pt x="275973" y="661269"/>
                    <a:pt x="271189" y="778987"/>
                    <a:pt x="291239" y="895262"/>
                  </a:cubicBezTo>
                  <a:cubicBezTo>
                    <a:pt x="296859" y="927995"/>
                    <a:pt x="303466" y="960728"/>
                    <a:pt x="312732" y="992550"/>
                  </a:cubicBezTo>
                  <a:cubicBezTo>
                    <a:pt x="336427" y="1073737"/>
                    <a:pt x="342427" y="1076243"/>
                    <a:pt x="419133" y="1047155"/>
                  </a:cubicBezTo>
                  <a:cubicBezTo>
                    <a:pt x="392780" y="1139507"/>
                    <a:pt x="353515" y="1229731"/>
                    <a:pt x="356629" y="1327779"/>
                  </a:cubicBezTo>
                  <a:cubicBezTo>
                    <a:pt x="362629" y="1518405"/>
                    <a:pt x="420728" y="1695514"/>
                    <a:pt x="503890" y="1865483"/>
                  </a:cubicBezTo>
                  <a:cubicBezTo>
                    <a:pt x="420196" y="1817256"/>
                    <a:pt x="350857" y="1750119"/>
                    <a:pt x="275290" y="1691336"/>
                  </a:cubicBezTo>
                  <a:cubicBezTo>
                    <a:pt x="194027" y="1628149"/>
                    <a:pt x="117169" y="1559189"/>
                    <a:pt x="38412" y="1492811"/>
                  </a:cubicBezTo>
                  <a:cubicBezTo>
                    <a:pt x="7957" y="1457116"/>
                    <a:pt x="970" y="1414738"/>
                    <a:pt x="210" y="1369322"/>
                  </a:cubicBezTo>
                  <a:cubicBezTo>
                    <a:pt x="-3283" y="1171784"/>
                    <a:pt x="37348" y="979942"/>
                    <a:pt x="76006" y="788100"/>
                  </a:cubicBezTo>
                  <a:cubicBezTo>
                    <a:pt x="126206" y="538919"/>
                    <a:pt x="191597" y="293383"/>
                    <a:pt x="260404" y="48834"/>
                  </a:cubicBezTo>
                  <a:cubicBezTo>
                    <a:pt x="265645" y="30227"/>
                    <a:pt x="263214" y="4861"/>
                    <a:pt x="291467" y="0"/>
                  </a:cubicBezTo>
                  <a:close/>
                </a:path>
              </a:pathLst>
            </a:custGeom>
            <a:solidFill>
              <a:srgbClr val="F7C0BA"/>
            </a:solidFill>
            <a:ln w="75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397" name="자유형: 도형 2396">
              <a:extLst>
                <a:ext uri="{FF2B5EF4-FFF2-40B4-BE49-F238E27FC236}">
                  <a16:creationId xmlns:a16="http://schemas.microsoft.com/office/drawing/2014/main" id="{1C5AA7E0-A949-4CA7-B651-1C83D18F06D1}"/>
                </a:ext>
              </a:extLst>
            </p:cNvPr>
            <p:cNvSpPr/>
            <p:nvPr/>
          </p:nvSpPr>
          <p:spPr>
            <a:xfrm flipH="1">
              <a:off x="2276576" y="3647630"/>
              <a:ext cx="397569" cy="913046"/>
            </a:xfrm>
            <a:custGeom>
              <a:avLst/>
              <a:gdLst>
                <a:gd name="connsiteX0" fmla="*/ 0 w 585465"/>
                <a:gd name="connsiteY0" fmla="*/ 265055 h 1344563"/>
                <a:gd name="connsiteX1" fmla="*/ 83770 w 585465"/>
                <a:gd name="connsiteY1" fmla="*/ 116427 h 1344563"/>
                <a:gd name="connsiteX2" fmla="*/ 170045 w 585465"/>
                <a:gd name="connsiteY2" fmla="*/ 0 h 1344563"/>
                <a:gd name="connsiteX3" fmla="*/ 445124 w 585465"/>
                <a:gd name="connsiteY3" fmla="*/ 604309 h 1344563"/>
                <a:gd name="connsiteX4" fmla="*/ 440340 w 585465"/>
                <a:gd name="connsiteY4" fmla="*/ 644637 h 1344563"/>
                <a:gd name="connsiteX5" fmla="*/ 503832 w 585465"/>
                <a:gd name="connsiteY5" fmla="*/ 937184 h 1344563"/>
                <a:gd name="connsiteX6" fmla="*/ 579019 w 585465"/>
                <a:gd name="connsiteY6" fmla="*/ 1126975 h 1344563"/>
                <a:gd name="connsiteX7" fmla="*/ 584183 w 585465"/>
                <a:gd name="connsiteY7" fmla="*/ 1300666 h 1344563"/>
                <a:gd name="connsiteX8" fmla="*/ 572791 w 585465"/>
                <a:gd name="connsiteY8" fmla="*/ 1344563 h 1344563"/>
                <a:gd name="connsiteX9" fmla="*/ 264751 w 585465"/>
                <a:gd name="connsiteY9" fmla="*/ 973335 h 1344563"/>
                <a:gd name="connsiteX10" fmla="*/ 138451 w 585465"/>
                <a:gd name="connsiteY10" fmla="*/ 773747 h 1344563"/>
                <a:gd name="connsiteX11" fmla="*/ 67441 w 585465"/>
                <a:gd name="connsiteY11" fmla="*/ 463124 h 1344563"/>
                <a:gd name="connsiteX12" fmla="*/ 0 w 585465"/>
                <a:gd name="connsiteY12" fmla="*/ 265055 h 1344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85465" h="1344563">
                  <a:moveTo>
                    <a:pt x="0" y="265055"/>
                  </a:moveTo>
                  <a:cubicBezTo>
                    <a:pt x="9569" y="205360"/>
                    <a:pt x="55517" y="165640"/>
                    <a:pt x="83770" y="116427"/>
                  </a:cubicBezTo>
                  <a:cubicBezTo>
                    <a:pt x="107465" y="75112"/>
                    <a:pt x="127970" y="28784"/>
                    <a:pt x="170045" y="0"/>
                  </a:cubicBezTo>
                  <a:cubicBezTo>
                    <a:pt x="261713" y="201411"/>
                    <a:pt x="353456" y="402898"/>
                    <a:pt x="445124" y="604309"/>
                  </a:cubicBezTo>
                  <a:cubicBezTo>
                    <a:pt x="452187" y="618739"/>
                    <a:pt x="446036" y="631802"/>
                    <a:pt x="440340" y="644637"/>
                  </a:cubicBezTo>
                  <a:cubicBezTo>
                    <a:pt x="390519" y="757570"/>
                    <a:pt x="416720" y="859187"/>
                    <a:pt x="503832" y="937184"/>
                  </a:cubicBezTo>
                  <a:cubicBezTo>
                    <a:pt x="564817" y="991790"/>
                    <a:pt x="584259" y="1050117"/>
                    <a:pt x="579019" y="1126975"/>
                  </a:cubicBezTo>
                  <a:cubicBezTo>
                    <a:pt x="575069" y="1184543"/>
                    <a:pt x="574462" y="1243022"/>
                    <a:pt x="584183" y="1300666"/>
                  </a:cubicBezTo>
                  <a:cubicBezTo>
                    <a:pt x="586841" y="1316387"/>
                    <a:pt x="586386" y="1332488"/>
                    <a:pt x="572791" y="1344563"/>
                  </a:cubicBezTo>
                  <a:cubicBezTo>
                    <a:pt x="459934" y="1229276"/>
                    <a:pt x="361051" y="1102369"/>
                    <a:pt x="264751" y="973335"/>
                  </a:cubicBezTo>
                  <a:cubicBezTo>
                    <a:pt x="217512" y="910071"/>
                    <a:pt x="173538" y="844757"/>
                    <a:pt x="138451" y="773747"/>
                  </a:cubicBezTo>
                  <a:cubicBezTo>
                    <a:pt x="127515" y="667345"/>
                    <a:pt x="94630" y="565804"/>
                    <a:pt x="67441" y="463124"/>
                  </a:cubicBezTo>
                  <a:cubicBezTo>
                    <a:pt x="49669" y="395607"/>
                    <a:pt x="28556" y="328926"/>
                    <a:pt x="0" y="265055"/>
                  </a:cubicBezTo>
                  <a:close/>
                </a:path>
              </a:pathLst>
            </a:custGeom>
            <a:solidFill>
              <a:srgbClr val="F3A9A9"/>
            </a:solidFill>
            <a:ln w="75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398" name="자유형: 도형 2397">
              <a:extLst>
                <a:ext uri="{FF2B5EF4-FFF2-40B4-BE49-F238E27FC236}">
                  <a16:creationId xmlns:a16="http://schemas.microsoft.com/office/drawing/2014/main" id="{BBC7F79F-60D6-45B8-B017-E4826B52DCCF}"/>
                </a:ext>
              </a:extLst>
            </p:cNvPr>
            <p:cNvSpPr/>
            <p:nvPr/>
          </p:nvSpPr>
          <p:spPr>
            <a:xfrm flipH="1">
              <a:off x="2088444" y="2738297"/>
              <a:ext cx="260864" cy="635790"/>
            </a:xfrm>
            <a:custGeom>
              <a:avLst/>
              <a:gdLst>
                <a:gd name="connsiteX0" fmla="*/ 484 w 384153"/>
                <a:gd name="connsiteY0" fmla="*/ 0 h 936272"/>
                <a:gd name="connsiteX1" fmla="*/ 286728 w 384153"/>
                <a:gd name="connsiteY1" fmla="*/ 193437 h 936272"/>
                <a:gd name="connsiteX2" fmla="*/ 353333 w 384153"/>
                <a:gd name="connsiteY2" fmla="*/ 269991 h 936272"/>
                <a:gd name="connsiteX3" fmla="*/ 375813 w 384153"/>
                <a:gd name="connsiteY3" fmla="*/ 372519 h 936272"/>
                <a:gd name="connsiteX4" fmla="*/ 367839 w 384153"/>
                <a:gd name="connsiteY4" fmla="*/ 936273 h 936272"/>
                <a:gd name="connsiteX5" fmla="*/ 131416 w 384153"/>
                <a:gd name="connsiteY5" fmla="*/ 682155 h 936272"/>
                <a:gd name="connsiteX6" fmla="*/ 8155 w 384153"/>
                <a:gd name="connsiteY6" fmla="*/ 257460 h 936272"/>
                <a:gd name="connsiteX7" fmla="*/ 484 w 384153"/>
                <a:gd name="connsiteY7" fmla="*/ 0 h 936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4153" h="936272">
                  <a:moveTo>
                    <a:pt x="484" y="0"/>
                  </a:moveTo>
                  <a:cubicBezTo>
                    <a:pt x="81140" y="86276"/>
                    <a:pt x="178124" y="148932"/>
                    <a:pt x="286728" y="193437"/>
                  </a:cubicBezTo>
                  <a:cubicBezTo>
                    <a:pt x="323486" y="208474"/>
                    <a:pt x="341941" y="236878"/>
                    <a:pt x="353333" y="269991"/>
                  </a:cubicBezTo>
                  <a:cubicBezTo>
                    <a:pt x="364649" y="303028"/>
                    <a:pt x="375586" y="338191"/>
                    <a:pt x="375813" y="372519"/>
                  </a:cubicBezTo>
                  <a:cubicBezTo>
                    <a:pt x="377105" y="560488"/>
                    <a:pt x="398218" y="748836"/>
                    <a:pt x="367839" y="936273"/>
                  </a:cubicBezTo>
                  <a:cubicBezTo>
                    <a:pt x="258096" y="880300"/>
                    <a:pt x="194377" y="781569"/>
                    <a:pt x="131416" y="682155"/>
                  </a:cubicBezTo>
                  <a:cubicBezTo>
                    <a:pt x="49318" y="552513"/>
                    <a:pt x="26762" y="406164"/>
                    <a:pt x="8155" y="257460"/>
                  </a:cubicBezTo>
                  <a:cubicBezTo>
                    <a:pt x="-2629" y="171336"/>
                    <a:pt x="333" y="85896"/>
                    <a:pt x="484" y="0"/>
                  </a:cubicBezTo>
                  <a:close/>
                </a:path>
              </a:pathLst>
            </a:custGeom>
            <a:solidFill>
              <a:srgbClr val="F7D9CC"/>
            </a:solidFill>
            <a:ln w="75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399" name="자유형: 도형 2398">
              <a:extLst>
                <a:ext uri="{FF2B5EF4-FFF2-40B4-BE49-F238E27FC236}">
                  <a16:creationId xmlns:a16="http://schemas.microsoft.com/office/drawing/2014/main" id="{57E3DBCA-B453-4BC6-AA3D-02A585FF229C}"/>
                </a:ext>
              </a:extLst>
            </p:cNvPr>
            <p:cNvSpPr/>
            <p:nvPr/>
          </p:nvSpPr>
          <p:spPr>
            <a:xfrm flipH="1">
              <a:off x="2113474" y="3805339"/>
              <a:ext cx="289070" cy="777202"/>
            </a:xfrm>
            <a:custGeom>
              <a:avLst/>
              <a:gdLst>
                <a:gd name="connsiteX0" fmla="*/ 172828 w 425688"/>
                <a:gd name="connsiteY0" fmla="*/ 1112318 h 1144519"/>
                <a:gd name="connsiteX1" fmla="*/ 162651 w 425688"/>
                <a:gd name="connsiteY1" fmla="*/ 812176 h 1144519"/>
                <a:gd name="connsiteX2" fmla="*/ 131665 w 425688"/>
                <a:gd name="connsiteY2" fmla="*/ 756430 h 1144519"/>
                <a:gd name="connsiteX3" fmla="*/ 2631 w 425688"/>
                <a:gd name="connsiteY3" fmla="*/ 473073 h 1144519"/>
                <a:gd name="connsiteX4" fmla="*/ 45237 w 425688"/>
                <a:gd name="connsiteY4" fmla="*/ 372064 h 1144519"/>
                <a:gd name="connsiteX5" fmla="*/ 161512 w 425688"/>
                <a:gd name="connsiteY5" fmla="*/ 234828 h 1144519"/>
                <a:gd name="connsiteX6" fmla="*/ 404922 w 425688"/>
                <a:gd name="connsiteY6" fmla="*/ 0 h 1144519"/>
                <a:gd name="connsiteX7" fmla="*/ 423681 w 425688"/>
                <a:gd name="connsiteY7" fmla="*/ 45720 h 1144519"/>
                <a:gd name="connsiteX8" fmla="*/ 220903 w 425688"/>
                <a:gd name="connsiteY8" fmla="*/ 1105027 h 1144519"/>
                <a:gd name="connsiteX9" fmla="*/ 194701 w 425688"/>
                <a:gd name="connsiteY9" fmla="*/ 1144519 h 1144519"/>
                <a:gd name="connsiteX10" fmla="*/ 172828 w 425688"/>
                <a:gd name="connsiteY10" fmla="*/ 1112318 h 11445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5688" h="1144519">
                  <a:moveTo>
                    <a:pt x="172828" y="1112318"/>
                  </a:moveTo>
                  <a:cubicBezTo>
                    <a:pt x="157183" y="1012675"/>
                    <a:pt x="162196" y="912273"/>
                    <a:pt x="162651" y="812176"/>
                  </a:cubicBezTo>
                  <a:cubicBezTo>
                    <a:pt x="162728" y="785974"/>
                    <a:pt x="151107" y="772456"/>
                    <a:pt x="131665" y="756430"/>
                  </a:cubicBezTo>
                  <a:cubicBezTo>
                    <a:pt x="43111" y="683522"/>
                    <a:pt x="-13090" y="595044"/>
                    <a:pt x="2631" y="473073"/>
                  </a:cubicBezTo>
                  <a:cubicBezTo>
                    <a:pt x="7644" y="434416"/>
                    <a:pt x="29440" y="405024"/>
                    <a:pt x="45237" y="372064"/>
                  </a:cubicBezTo>
                  <a:cubicBezTo>
                    <a:pt x="83970" y="326344"/>
                    <a:pt x="122703" y="280548"/>
                    <a:pt x="161512" y="234828"/>
                  </a:cubicBezTo>
                  <a:cubicBezTo>
                    <a:pt x="259104" y="173614"/>
                    <a:pt x="338089" y="93111"/>
                    <a:pt x="404922" y="0"/>
                  </a:cubicBezTo>
                  <a:cubicBezTo>
                    <a:pt x="434541" y="5544"/>
                    <a:pt x="423832" y="28936"/>
                    <a:pt x="423681" y="45720"/>
                  </a:cubicBezTo>
                  <a:cubicBezTo>
                    <a:pt x="422921" y="134654"/>
                    <a:pt x="229029" y="1067053"/>
                    <a:pt x="220903" y="1105027"/>
                  </a:cubicBezTo>
                  <a:cubicBezTo>
                    <a:pt x="217485" y="1120975"/>
                    <a:pt x="219612" y="1142165"/>
                    <a:pt x="194701" y="1144519"/>
                  </a:cubicBezTo>
                  <a:cubicBezTo>
                    <a:pt x="187334" y="1133810"/>
                    <a:pt x="180043" y="1123026"/>
                    <a:pt x="172828" y="1112318"/>
                  </a:cubicBezTo>
                  <a:close/>
                </a:path>
              </a:pathLst>
            </a:custGeom>
            <a:solidFill>
              <a:srgbClr val="F7C0BA"/>
            </a:solidFill>
            <a:ln w="75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400" name="자유형: 도형 2399">
              <a:extLst>
                <a:ext uri="{FF2B5EF4-FFF2-40B4-BE49-F238E27FC236}">
                  <a16:creationId xmlns:a16="http://schemas.microsoft.com/office/drawing/2014/main" id="{27820353-791A-4AD2-9141-78059C90A4F1}"/>
                </a:ext>
              </a:extLst>
            </p:cNvPr>
            <p:cNvSpPr/>
            <p:nvPr/>
          </p:nvSpPr>
          <p:spPr>
            <a:xfrm flipH="1">
              <a:off x="3262745" y="1770430"/>
              <a:ext cx="160375" cy="1236045"/>
            </a:xfrm>
            <a:custGeom>
              <a:avLst/>
              <a:gdLst>
                <a:gd name="connsiteX0" fmla="*/ 139338 w 236171"/>
                <a:gd name="connsiteY0" fmla="*/ 1820218 h 1820218"/>
                <a:gd name="connsiteX1" fmla="*/ 171464 w 236171"/>
                <a:gd name="connsiteY1" fmla="*/ 1638249 h 1820218"/>
                <a:gd name="connsiteX2" fmla="*/ 120731 w 236171"/>
                <a:gd name="connsiteY2" fmla="*/ 1028852 h 1820218"/>
                <a:gd name="connsiteX3" fmla="*/ 16988 w 236171"/>
                <a:gd name="connsiteY3" fmla="*/ 686180 h 1820218"/>
                <a:gd name="connsiteX4" fmla="*/ 92403 w 236171"/>
                <a:gd name="connsiteY4" fmla="*/ 0 h 1820218"/>
                <a:gd name="connsiteX5" fmla="*/ 63164 w 236171"/>
                <a:gd name="connsiteY5" fmla="*/ 176880 h 1820218"/>
                <a:gd name="connsiteX6" fmla="*/ 106529 w 236171"/>
                <a:gd name="connsiteY6" fmla="*/ 785822 h 1820218"/>
                <a:gd name="connsiteX7" fmla="*/ 217032 w 236171"/>
                <a:gd name="connsiteY7" fmla="*/ 1148240 h 1820218"/>
                <a:gd name="connsiteX8" fmla="*/ 154680 w 236171"/>
                <a:gd name="connsiteY8" fmla="*/ 1800320 h 1820218"/>
                <a:gd name="connsiteX9" fmla="*/ 139338 w 236171"/>
                <a:gd name="connsiteY9" fmla="*/ 1820218 h 18202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36171" h="1820218">
                  <a:moveTo>
                    <a:pt x="139338" y="1820218"/>
                  </a:moveTo>
                  <a:cubicBezTo>
                    <a:pt x="151338" y="1753461"/>
                    <a:pt x="164477" y="1696197"/>
                    <a:pt x="171464" y="1638249"/>
                  </a:cubicBezTo>
                  <a:cubicBezTo>
                    <a:pt x="196222" y="1431902"/>
                    <a:pt x="187261" y="1228288"/>
                    <a:pt x="120731" y="1028852"/>
                  </a:cubicBezTo>
                  <a:cubicBezTo>
                    <a:pt x="82986" y="915691"/>
                    <a:pt x="35823" y="805037"/>
                    <a:pt x="16988" y="686180"/>
                  </a:cubicBezTo>
                  <a:cubicBezTo>
                    <a:pt x="-20454" y="450669"/>
                    <a:pt x="3697" y="221765"/>
                    <a:pt x="92403" y="0"/>
                  </a:cubicBezTo>
                  <a:cubicBezTo>
                    <a:pt x="83821" y="59087"/>
                    <a:pt x="72202" y="117794"/>
                    <a:pt x="63164" y="176880"/>
                  </a:cubicBezTo>
                  <a:cubicBezTo>
                    <a:pt x="31646" y="383456"/>
                    <a:pt x="48506" y="585778"/>
                    <a:pt x="106529" y="785822"/>
                  </a:cubicBezTo>
                  <a:cubicBezTo>
                    <a:pt x="141769" y="907109"/>
                    <a:pt x="196527" y="1022169"/>
                    <a:pt x="217032" y="1148240"/>
                  </a:cubicBezTo>
                  <a:cubicBezTo>
                    <a:pt x="253259" y="1371372"/>
                    <a:pt x="241031" y="1589264"/>
                    <a:pt x="154680" y="1800320"/>
                  </a:cubicBezTo>
                  <a:cubicBezTo>
                    <a:pt x="152857" y="1804801"/>
                    <a:pt x="148604" y="1808370"/>
                    <a:pt x="139338" y="1820218"/>
                  </a:cubicBezTo>
                  <a:close/>
                </a:path>
              </a:pathLst>
            </a:custGeom>
            <a:solidFill>
              <a:srgbClr val="FDFDFD"/>
            </a:solidFill>
            <a:ln w="75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401" name="자유형: 도형 2400">
              <a:extLst>
                <a:ext uri="{FF2B5EF4-FFF2-40B4-BE49-F238E27FC236}">
                  <a16:creationId xmlns:a16="http://schemas.microsoft.com/office/drawing/2014/main" id="{F5540C11-499F-4F5E-8827-4E6B7DF95CC7}"/>
                </a:ext>
              </a:extLst>
            </p:cNvPr>
            <p:cNvSpPr/>
            <p:nvPr/>
          </p:nvSpPr>
          <p:spPr>
            <a:xfrm flipH="1">
              <a:off x="3143342" y="1984715"/>
              <a:ext cx="165219" cy="1038779"/>
            </a:xfrm>
            <a:custGeom>
              <a:avLst/>
              <a:gdLst>
                <a:gd name="connsiteX0" fmla="*/ 97695 w 243303"/>
                <a:gd name="connsiteY0" fmla="*/ 0 h 1529721"/>
                <a:gd name="connsiteX1" fmla="*/ 54937 w 243303"/>
                <a:gd name="connsiteY1" fmla="*/ 379430 h 1529721"/>
                <a:gd name="connsiteX2" fmla="*/ 147289 w 243303"/>
                <a:gd name="connsiteY2" fmla="*/ 744203 h 1529721"/>
                <a:gd name="connsiteX3" fmla="*/ 243210 w 243303"/>
                <a:gd name="connsiteY3" fmla="*/ 1124089 h 1529721"/>
                <a:gd name="connsiteX4" fmla="*/ 137036 w 243303"/>
                <a:gd name="connsiteY4" fmla="*/ 1529721 h 1529721"/>
                <a:gd name="connsiteX5" fmla="*/ 185946 w 243303"/>
                <a:gd name="connsiteY5" fmla="*/ 1264515 h 1529721"/>
                <a:gd name="connsiteX6" fmla="*/ 148200 w 243303"/>
                <a:gd name="connsiteY6" fmla="*/ 933007 h 1529721"/>
                <a:gd name="connsiteX7" fmla="*/ 76506 w 243303"/>
                <a:gd name="connsiteY7" fmla="*/ 751722 h 1529721"/>
                <a:gd name="connsiteX8" fmla="*/ 88127 w 243303"/>
                <a:gd name="connsiteY8" fmla="*/ 12000 h 1529721"/>
                <a:gd name="connsiteX9" fmla="*/ 97695 w 243303"/>
                <a:gd name="connsiteY9" fmla="*/ 0 h 15297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3303" h="1529721">
                  <a:moveTo>
                    <a:pt x="97695" y="0"/>
                  </a:moveTo>
                  <a:cubicBezTo>
                    <a:pt x="65190" y="124553"/>
                    <a:pt x="51368" y="250549"/>
                    <a:pt x="54937" y="379430"/>
                  </a:cubicBezTo>
                  <a:cubicBezTo>
                    <a:pt x="58507" y="508388"/>
                    <a:pt x="92152" y="629523"/>
                    <a:pt x="147289" y="744203"/>
                  </a:cubicBezTo>
                  <a:cubicBezTo>
                    <a:pt x="205389" y="864959"/>
                    <a:pt x="241235" y="991942"/>
                    <a:pt x="243210" y="1124089"/>
                  </a:cubicBezTo>
                  <a:cubicBezTo>
                    <a:pt x="245261" y="1266717"/>
                    <a:pt x="213742" y="1405169"/>
                    <a:pt x="137036" y="1529721"/>
                  </a:cubicBezTo>
                  <a:cubicBezTo>
                    <a:pt x="158833" y="1442231"/>
                    <a:pt x="177895" y="1355271"/>
                    <a:pt x="185946" y="1264515"/>
                  </a:cubicBezTo>
                  <a:cubicBezTo>
                    <a:pt x="196199" y="1149759"/>
                    <a:pt x="175997" y="1041307"/>
                    <a:pt x="148200" y="933007"/>
                  </a:cubicBezTo>
                  <a:cubicBezTo>
                    <a:pt x="132100" y="870123"/>
                    <a:pt x="102860" y="811340"/>
                    <a:pt x="76506" y="751722"/>
                  </a:cubicBezTo>
                  <a:cubicBezTo>
                    <a:pt x="-33085" y="503831"/>
                    <a:pt x="-21161" y="256852"/>
                    <a:pt x="88127" y="12000"/>
                  </a:cubicBezTo>
                  <a:cubicBezTo>
                    <a:pt x="90177" y="7443"/>
                    <a:pt x="94506" y="3949"/>
                    <a:pt x="97695" y="0"/>
                  </a:cubicBezTo>
                  <a:close/>
                </a:path>
              </a:pathLst>
            </a:custGeom>
            <a:solidFill>
              <a:srgbClr val="FDFDFD"/>
            </a:solidFill>
            <a:ln w="75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405" name="자유형: 도형 2404">
              <a:extLst>
                <a:ext uri="{FF2B5EF4-FFF2-40B4-BE49-F238E27FC236}">
                  <a16:creationId xmlns:a16="http://schemas.microsoft.com/office/drawing/2014/main" id="{F066DF1B-165D-456A-B91F-185652770E1B}"/>
                </a:ext>
              </a:extLst>
            </p:cNvPr>
            <p:cNvSpPr/>
            <p:nvPr/>
          </p:nvSpPr>
          <p:spPr>
            <a:xfrm flipH="1">
              <a:off x="5269123" y="4895306"/>
              <a:ext cx="826877" cy="990592"/>
            </a:xfrm>
            <a:custGeom>
              <a:avLst/>
              <a:gdLst>
                <a:gd name="connsiteX0" fmla="*/ 1095455 w 1217670"/>
                <a:gd name="connsiteY0" fmla="*/ 1243133 h 1458760"/>
                <a:gd name="connsiteX1" fmla="*/ 873918 w 1217670"/>
                <a:gd name="connsiteY1" fmla="*/ 1279132 h 1458760"/>
                <a:gd name="connsiteX2" fmla="*/ 422794 w 1217670"/>
                <a:gd name="connsiteY2" fmla="*/ 1426469 h 1458760"/>
                <a:gd name="connsiteX3" fmla="*/ 164727 w 1217670"/>
                <a:gd name="connsiteY3" fmla="*/ 1299106 h 1458760"/>
                <a:gd name="connsiteX4" fmla="*/ 142019 w 1217670"/>
                <a:gd name="connsiteY4" fmla="*/ 1042937 h 1458760"/>
                <a:gd name="connsiteX5" fmla="*/ 56882 w 1217670"/>
                <a:gd name="connsiteY5" fmla="*/ 622648 h 1458760"/>
                <a:gd name="connsiteX6" fmla="*/ 11314 w 1217670"/>
                <a:gd name="connsiteY6" fmla="*/ 357897 h 1458760"/>
                <a:gd name="connsiteX7" fmla="*/ 226 w 1217670"/>
                <a:gd name="connsiteY7" fmla="*/ 172055 h 1458760"/>
                <a:gd name="connsiteX8" fmla="*/ 5846 w 1217670"/>
                <a:gd name="connsiteY8" fmla="*/ 70438 h 1458760"/>
                <a:gd name="connsiteX9" fmla="*/ 72224 w 1217670"/>
                <a:gd name="connsiteY9" fmla="*/ 2162 h 1458760"/>
                <a:gd name="connsiteX10" fmla="*/ 131766 w 1217670"/>
                <a:gd name="connsiteY10" fmla="*/ 35199 h 1458760"/>
                <a:gd name="connsiteX11" fmla="*/ 160778 w 1217670"/>
                <a:gd name="connsiteY11" fmla="*/ 78717 h 1458760"/>
                <a:gd name="connsiteX12" fmla="*/ 404871 w 1217670"/>
                <a:gd name="connsiteY12" fmla="*/ 522398 h 1458760"/>
                <a:gd name="connsiteX13" fmla="*/ 653065 w 1217670"/>
                <a:gd name="connsiteY13" fmla="*/ 769833 h 1458760"/>
                <a:gd name="connsiteX14" fmla="*/ 840882 w 1217670"/>
                <a:gd name="connsiteY14" fmla="*/ 809173 h 1458760"/>
                <a:gd name="connsiteX15" fmla="*/ 1190845 w 1217670"/>
                <a:gd name="connsiteY15" fmla="*/ 769453 h 1458760"/>
                <a:gd name="connsiteX16" fmla="*/ 1213249 w 1217670"/>
                <a:gd name="connsiteY16" fmla="*/ 815553 h 1458760"/>
                <a:gd name="connsiteX17" fmla="*/ 1201325 w 1217670"/>
                <a:gd name="connsiteY17" fmla="*/ 1115239 h 1458760"/>
                <a:gd name="connsiteX18" fmla="*/ 1095455 w 1217670"/>
                <a:gd name="connsiteY18" fmla="*/ 1243133 h 1458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217670" h="1458760">
                  <a:moveTo>
                    <a:pt x="1095455" y="1243133"/>
                  </a:moveTo>
                  <a:cubicBezTo>
                    <a:pt x="1018749" y="1237134"/>
                    <a:pt x="947055" y="1264019"/>
                    <a:pt x="873918" y="1279132"/>
                  </a:cubicBezTo>
                  <a:cubicBezTo>
                    <a:pt x="718227" y="1311258"/>
                    <a:pt x="571042" y="1370420"/>
                    <a:pt x="422794" y="1426469"/>
                  </a:cubicBezTo>
                  <a:cubicBezTo>
                    <a:pt x="242952" y="1494442"/>
                    <a:pt x="220092" y="1456544"/>
                    <a:pt x="164727" y="1299106"/>
                  </a:cubicBezTo>
                  <a:cubicBezTo>
                    <a:pt x="135715" y="1216628"/>
                    <a:pt x="134120" y="1128833"/>
                    <a:pt x="142019" y="1042937"/>
                  </a:cubicBezTo>
                  <a:cubicBezTo>
                    <a:pt x="155765" y="893398"/>
                    <a:pt x="108450" y="757909"/>
                    <a:pt x="56882" y="622648"/>
                  </a:cubicBezTo>
                  <a:cubicBezTo>
                    <a:pt x="24377" y="537359"/>
                    <a:pt x="-6305" y="455185"/>
                    <a:pt x="11314" y="357897"/>
                  </a:cubicBezTo>
                  <a:cubicBezTo>
                    <a:pt x="21947" y="299190"/>
                    <a:pt x="-2584" y="234787"/>
                    <a:pt x="226" y="172055"/>
                  </a:cubicBezTo>
                  <a:cubicBezTo>
                    <a:pt x="1745" y="138107"/>
                    <a:pt x="-609" y="103399"/>
                    <a:pt x="5846" y="70438"/>
                  </a:cubicBezTo>
                  <a:cubicBezTo>
                    <a:pt x="12605" y="36034"/>
                    <a:pt x="36225" y="13022"/>
                    <a:pt x="72224" y="2162"/>
                  </a:cubicBezTo>
                  <a:cubicBezTo>
                    <a:pt x="105640" y="-7939"/>
                    <a:pt x="115361" y="19782"/>
                    <a:pt x="131766" y="35199"/>
                  </a:cubicBezTo>
                  <a:cubicBezTo>
                    <a:pt x="144145" y="46895"/>
                    <a:pt x="153942" y="62919"/>
                    <a:pt x="160778" y="78717"/>
                  </a:cubicBezTo>
                  <a:cubicBezTo>
                    <a:pt x="228218" y="234332"/>
                    <a:pt x="317152" y="378099"/>
                    <a:pt x="404871" y="522398"/>
                  </a:cubicBezTo>
                  <a:cubicBezTo>
                    <a:pt x="467147" y="624850"/>
                    <a:pt x="554562" y="703455"/>
                    <a:pt x="653065" y="769833"/>
                  </a:cubicBezTo>
                  <a:cubicBezTo>
                    <a:pt x="709645" y="807958"/>
                    <a:pt x="776555" y="813654"/>
                    <a:pt x="840882" y="809173"/>
                  </a:cubicBezTo>
                  <a:cubicBezTo>
                    <a:pt x="957916" y="801047"/>
                    <a:pt x="1075329" y="792313"/>
                    <a:pt x="1190845" y="769453"/>
                  </a:cubicBezTo>
                  <a:cubicBezTo>
                    <a:pt x="1206338" y="780921"/>
                    <a:pt x="1212565" y="797933"/>
                    <a:pt x="1213249" y="815553"/>
                  </a:cubicBezTo>
                  <a:cubicBezTo>
                    <a:pt x="1216894" y="915726"/>
                    <a:pt x="1225249" y="1015976"/>
                    <a:pt x="1201325" y="1115239"/>
                  </a:cubicBezTo>
                  <a:cubicBezTo>
                    <a:pt x="1186895" y="1175768"/>
                    <a:pt x="1155301" y="1220881"/>
                    <a:pt x="1095455" y="1243133"/>
                  </a:cubicBezTo>
                  <a:close/>
                </a:path>
              </a:pathLst>
            </a:custGeom>
            <a:solidFill>
              <a:srgbClr val="F7D9CC"/>
            </a:solidFill>
            <a:ln w="75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406" name="자유형: 도형 2405">
              <a:extLst>
                <a:ext uri="{FF2B5EF4-FFF2-40B4-BE49-F238E27FC236}">
                  <a16:creationId xmlns:a16="http://schemas.microsoft.com/office/drawing/2014/main" id="{E770D451-90B1-44F3-B30E-C8BD12AF1E5C}"/>
                </a:ext>
              </a:extLst>
            </p:cNvPr>
            <p:cNvSpPr/>
            <p:nvPr/>
          </p:nvSpPr>
          <p:spPr>
            <a:xfrm flipH="1">
              <a:off x="3028493" y="4378138"/>
              <a:ext cx="819847" cy="461993"/>
            </a:xfrm>
            <a:custGeom>
              <a:avLst/>
              <a:gdLst>
                <a:gd name="connsiteX0" fmla="*/ 823545 w 1207317"/>
                <a:gd name="connsiteY0" fmla="*/ 636693 h 680337"/>
                <a:gd name="connsiteX1" fmla="*/ 267690 w 1207317"/>
                <a:gd name="connsiteY1" fmla="*/ 558240 h 680337"/>
                <a:gd name="connsiteX2" fmla="*/ 29901 w 1207317"/>
                <a:gd name="connsiteY2" fmla="*/ 496799 h 680337"/>
                <a:gd name="connsiteX3" fmla="*/ 2028 w 1207317"/>
                <a:gd name="connsiteY3" fmla="*/ 458598 h 680337"/>
                <a:gd name="connsiteX4" fmla="*/ 63241 w 1207317"/>
                <a:gd name="connsiteY4" fmla="*/ 444928 h 680337"/>
                <a:gd name="connsiteX5" fmla="*/ 244754 w 1207317"/>
                <a:gd name="connsiteY5" fmla="*/ 455940 h 680337"/>
                <a:gd name="connsiteX6" fmla="*/ 294119 w 1207317"/>
                <a:gd name="connsiteY6" fmla="*/ 456623 h 680337"/>
                <a:gd name="connsiteX7" fmla="*/ 157491 w 1207317"/>
                <a:gd name="connsiteY7" fmla="*/ 328045 h 680337"/>
                <a:gd name="connsiteX8" fmla="*/ 188933 w 1207317"/>
                <a:gd name="connsiteY8" fmla="*/ 276098 h 680337"/>
                <a:gd name="connsiteX9" fmla="*/ 248931 w 1207317"/>
                <a:gd name="connsiteY9" fmla="*/ 296907 h 680337"/>
                <a:gd name="connsiteX10" fmla="*/ 220907 w 1207317"/>
                <a:gd name="connsiteY10" fmla="*/ 233947 h 680337"/>
                <a:gd name="connsiteX11" fmla="*/ 316296 w 1207317"/>
                <a:gd name="connsiteY11" fmla="*/ 106736 h 680337"/>
                <a:gd name="connsiteX12" fmla="*/ 357535 w 1207317"/>
                <a:gd name="connsiteY12" fmla="*/ 157772 h 680337"/>
                <a:gd name="connsiteX13" fmla="*/ 517631 w 1207317"/>
                <a:gd name="connsiteY13" fmla="*/ 210024 h 680337"/>
                <a:gd name="connsiteX14" fmla="*/ 555149 w 1207317"/>
                <a:gd name="connsiteY14" fmla="*/ 198024 h 680337"/>
                <a:gd name="connsiteX15" fmla="*/ 544972 w 1207317"/>
                <a:gd name="connsiteY15" fmla="*/ 164684 h 680337"/>
                <a:gd name="connsiteX16" fmla="*/ 457709 w 1207317"/>
                <a:gd name="connsiteY16" fmla="*/ 58586 h 680337"/>
                <a:gd name="connsiteX17" fmla="*/ 444950 w 1207317"/>
                <a:gd name="connsiteY17" fmla="*/ 7550 h 680337"/>
                <a:gd name="connsiteX18" fmla="*/ 496442 w 1207317"/>
                <a:gd name="connsiteY18" fmla="*/ 18562 h 680337"/>
                <a:gd name="connsiteX19" fmla="*/ 656538 w 1207317"/>
                <a:gd name="connsiteY19" fmla="*/ 163696 h 680337"/>
                <a:gd name="connsiteX20" fmla="*/ 854987 w 1207317"/>
                <a:gd name="connsiteY20" fmla="*/ 353867 h 680337"/>
                <a:gd name="connsiteX21" fmla="*/ 1056778 w 1207317"/>
                <a:gd name="connsiteY21" fmla="*/ 391916 h 680337"/>
                <a:gd name="connsiteX22" fmla="*/ 1190141 w 1207317"/>
                <a:gd name="connsiteY22" fmla="*/ 373841 h 680337"/>
                <a:gd name="connsiteX23" fmla="*/ 1205330 w 1207317"/>
                <a:gd name="connsiteY23" fmla="*/ 415080 h 680337"/>
                <a:gd name="connsiteX24" fmla="*/ 1052373 w 1207317"/>
                <a:gd name="connsiteY24" fmla="*/ 678008 h 680337"/>
                <a:gd name="connsiteX25" fmla="*/ 851417 w 1207317"/>
                <a:gd name="connsiteY25" fmla="*/ 658870 h 680337"/>
                <a:gd name="connsiteX26" fmla="*/ 823545 w 1207317"/>
                <a:gd name="connsiteY26" fmla="*/ 636693 h 680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207317" h="680337">
                  <a:moveTo>
                    <a:pt x="823545" y="636693"/>
                  </a:moveTo>
                  <a:cubicBezTo>
                    <a:pt x="637096" y="618770"/>
                    <a:pt x="450798" y="599555"/>
                    <a:pt x="267690" y="558240"/>
                  </a:cubicBezTo>
                  <a:cubicBezTo>
                    <a:pt x="187870" y="540241"/>
                    <a:pt x="103341" y="539709"/>
                    <a:pt x="29901" y="496799"/>
                  </a:cubicBezTo>
                  <a:cubicBezTo>
                    <a:pt x="19724" y="484268"/>
                    <a:pt x="-7617" y="479028"/>
                    <a:pt x="2028" y="458598"/>
                  </a:cubicBezTo>
                  <a:cubicBezTo>
                    <a:pt x="14028" y="433004"/>
                    <a:pt x="42660" y="450320"/>
                    <a:pt x="63241" y="444928"/>
                  </a:cubicBezTo>
                  <a:cubicBezTo>
                    <a:pt x="124834" y="429890"/>
                    <a:pt x="183996" y="456471"/>
                    <a:pt x="244754" y="455940"/>
                  </a:cubicBezTo>
                  <a:cubicBezTo>
                    <a:pt x="259792" y="455788"/>
                    <a:pt x="274829" y="463534"/>
                    <a:pt x="294119" y="456623"/>
                  </a:cubicBezTo>
                  <a:cubicBezTo>
                    <a:pt x="252576" y="405663"/>
                    <a:pt x="179060" y="393815"/>
                    <a:pt x="157491" y="328045"/>
                  </a:cubicBezTo>
                  <a:cubicBezTo>
                    <a:pt x="130302" y="287945"/>
                    <a:pt x="143441" y="272224"/>
                    <a:pt x="188933" y="276098"/>
                  </a:cubicBezTo>
                  <a:cubicBezTo>
                    <a:pt x="206401" y="280427"/>
                    <a:pt x="224476" y="282629"/>
                    <a:pt x="248931" y="296907"/>
                  </a:cubicBezTo>
                  <a:cubicBezTo>
                    <a:pt x="228881" y="273211"/>
                    <a:pt x="225008" y="253542"/>
                    <a:pt x="220907" y="233947"/>
                  </a:cubicBezTo>
                  <a:cubicBezTo>
                    <a:pt x="221818" y="175848"/>
                    <a:pt x="267842" y="114407"/>
                    <a:pt x="316296" y="106736"/>
                  </a:cubicBezTo>
                  <a:cubicBezTo>
                    <a:pt x="317739" y="133621"/>
                    <a:pt x="337485" y="147368"/>
                    <a:pt x="357535" y="157772"/>
                  </a:cubicBezTo>
                  <a:cubicBezTo>
                    <a:pt x="407888" y="183746"/>
                    <a:pt x="461582" y="200834"/>
                    <a:pt x="517631" y="210024"/>
                  </a:cubicBezTo>
                  <a:cubicBezTo>
                    <a:pt x="532061" y="212378"/>
                    <a:pt x="547250" y="212682"/>
                    <a:pt x="555149" y="198024"/>
                  </a:cubicBezTo>
                  <a:cubicBezTo>
                    <a:pt x="562136" y="185189"/>
                    <a:pt x="552263" y="173721"/>
                    <a:pt x="544972" y="164684"/>
                  </a:cubicBezTo>
                  <a:cubicBezTo>
                    <a:pt x="516340" y="128912"/>
                    <a:pt x="485050" y="95268"/>
                    <a:pt x="457709" y="58586"/>
                  </a:cubicBezTo>
                  <a:cubicBezTo>
                    <a:pt x="447380" y="44764"/>
                    <a:pt x="427330" y="25625"/>
                    <a:pt x="444950" y="7550"/>
                  </a:cubicBezTo>
                  <a:cubicBezTo>
                    <a:pt x="462570" y="-10602"/>
                    <a:pt x="481404" y="8385"/>
                    <a:pt x="496442" y="18562"/>
                  </a:cubicBezTo>
                  <a:cubicBezTo>
                    <a:pt x="556516" y="59345"/>
                    <a:pt x="606337" y="112204"/>
                    <a:pt x="656538" y="163696"/>
                  </a:cubicBezTo>
                  <a:cubicBezTo>
                    <a:pt x="720561" y="229390"/>
                    <a:pt x="785040" y="294173"/>
                    <a:pt x="854987" y="353867"/>
                  </a:cubicBezTo>
                  <a:cubicBezTo>
                    <a:pt x="916276" y="406194"/>
                    <a:pt x="987134" y="392296"/>
                    <a:pt x="1056778" y="391916"/>
                  </a:cubicBezTo>
                  <a:cubicBezTo>
                    <a:pt x="1098928" y="368753"/>
                    <a:pt x="1142674" y="357740"/>
                    <a:pt x="1190141" y="373841"/>
                  </a:cubicBezTo>
                  <a:cubicBezTo>
                    <a:pt x="1206089" y="383562"/>
                    <a:pt x="1210342" y="400195"/>
                    <a:pt x="1205330" y="415080"/>
                  </a:cubicBezTo>
                  <a:cubicBezTo>
                    <a:pt x="1172293" y="512900"/>
                    <a:pt x="1135535" y="609049"/>
                    <a:pt x="1052373" y="678008"/>
                  </a:cubicBezTo>
                  <a:cubicBezTo>
                    <a:pt x="983945" y="686742"/>
                    <a:pt x="918023" y="668819"/>
                    <a:pt x="851417" y="658870"/>
                  </a:cubicBezTo>
                  <a:cubicBezTo>
                    <a:pt x="838506" y="656743"/>
                    <a:pt x="831064" y="646262"/>
                    <a:pt x="823545" y="636693"/>
                  </a:cubicBezTo>
                  <a:close/>
                </a:path>
              </a:pathLst>
            </a:custGeom>
            <a:solidFill>
              <a:srgbClr val="F7D9CC"/>
            </a:solidFill>
            <a:ln w="7590" cap="flat">
              <a:noFill/>
              <a:prstDash val="solid"/>
              <a:miter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407" name="자유형: 도형 2406">
              <a:extLst>
                <a:ext uri="{FF2B5EF4-FFF2-40B4-BE49-F238E27FC236}">
                  <a16:creationId xmlns:a16="http://schemas.microsoft.com/office/drawing/2014/main" id="{EA47B5D2-F8D2-4EC5-80E5-71BE1D7C3019}"/>
                </a:ext>
              </a:extLst>
            </p:cNvPr>
            <p:cNvSpPr/>
            <p:nvPr/>
          </p:nvSpPr>
          <p:spPr>
            <a:xfrm flipH="1">
              <a:off x="2563574" y="3220447"/>
              <a:ext cx="475089" cy="599848"/>
            </a:xfrm>
            <a:custGeom>
              <a:avLst/>
              <a:gdLst>
                <a:gd name="connsiteX0" fmla="*/ 699622 w 699622"/>
                <a:gd name="connsiteY0" fmla="*/ 620037 h 883344"/>
                <a:gd name="connsiteX1" fmla="*/ 552361 w 699622"/>
                <a:gd name="connsiteY1" fmla="*/ 855396 h 883344"/>
                <a:gd name="connsiteX2" fmla="*/ 538539 w 699622"/>
                <a:gd name="connsiteY2" fmla="*/ 883344 h 883344"/>
                <a:gd name="connsiteX3" fmla="*/ 467832 w 699622"/>
                <a:gd name="connsiteY3" fmla="*/ 685579 h 883344"/>
                <a:gd name="connsiteX4" fmla="*/ 426973 w 699622"/>
                <a:gd name="connsiteY4" fmla="*/ 650643 h 883344"/>
                <a:gd name="connsiteX5" fmla="*/ 90529 w 699622"/>
                <a:gd name="connsiteY5" fmla="*/ 523888 h 883344"/>
                <a:gd name="connsiteX6" fmla="*/ 0 w 699622"/>
                <a:gd name="connsiteY6" fmla="*/ 460624 h 883344"/>
                <a:gd name="connsiteX7" fmla="*/ 99642 w 699622"/>
                <a:gd name="connsiteY7" fmla="*/ 451435 h 883344"/>
                <a:gd name="connsiteX8" fmla="*/ 105794 w 699622"/>
                <a:gd name="connsiteY8" fmla="*/ 400019 h 883344"/>
                <a:gd name="connsiteX9" fmla="*/ 117186 w 699622"/>
                <a:gd name="connsiteY9" fmla="*/ 366374 h 883344"/>
                <a:gd name="connsiteX10" fmla="*/ 136021 w 699622"/>
                <a:gd name="connsiteY10" fmla="*/ 122433 h 883344"/>
                <a:gd name="connsiteX11" fmla="*/ 239840 w 699622"/>
                <a:gd name="connsiteY11" fmla="*/ 130939 h 883344"/>
                <a:gd name="connsiteX12" fmla="*/ 169285 w 699622"/>
                <a:gd name="connsiteY12" fmla="*/ 46942 h 883344"/>
                <a:gd name="connsiteX13" fmla="*/ 165184 w 699622"/>
                <a:gd name="connsiteY13" fmla="*/ 7829 h 883344"/>
                <a:gd name="connsiteX14" fmla="*/ 208322 w 699622"/>
                <a:gd name="connsiteY14" fmla="*/ 10184 h 883344"/>
                <a:gd name="connsiteX15" fmla="*/ 334318 w 699622"/>
                <a:gd name="connsiteY15" fmla="*/ 112940 h 883344"/>
                <a:gd name="connsiteX16" fmla="*/ 533147 w 699622"/>
                <a:gd name="connsiteY16" fmla="*/ 338350 h 883344"/>
                <a:gd name="connsiteX17" fmla="*/ 682914 w 699622"/>
                <a:gd name="connsiteY17" fmla="*/ 576139 h 883344"/>
                <a:gd name="connsiteX18" fmla="*/ 699622 w 699622"/>
                <a:gd name="connsiteY18" fmla="*/ 620037 h 883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699622" h="883344">
                  <a:moveTo>
                    <a:pt x="699622" y="620037"/>
                  </a:moveTo>
                  <a:cubicBezTo>
                    <a:pt x="658915" y="703730"/>
                    <a:pt x="596335" y="773753"/>
                    <a:pt x="552361" y="855396"/>
                  </a:cubicBezTo>
                  <a:cubicBezTo>
                    <a:pt x="547425" y="864510"/>
                    <a:pt x="543096" y="874003"/>
                    <a:pt x="538539" y="883344"/>
                  </a:cubicBezTo>
                  <a:cubicBezTo>
                    <a:pt x="505578" y="820764"/>
                    <a:pt x="503072" y="747400"/>
                    <a:pt x="467832" y="685579"/>
                  </a:cubicBezTo>
                  <a:cubicBezTo>
                    <a:pt x="458187" y="668719"/>
                    <a:pt x="451884" y="651934"/>
                    <a:pt x="426973" y="650643"/>
                  </a:cubicBezTo>
                  <a:cubicBezTo>
                    <a:pt x="301585" y="644112"/>
                    <a:pt x="193740" y="589658"/>
                    <a:pt x="90529" y="523888"/>
                  </a:cubicBezTo>
                  <a:cubicBezTo>
                    <a:pt x="59542" y="504142"/>
                    <a:pt x="30151" y="481737"/>
                    <a:pt x="0" y="460624"/>
                  </a:cubicBezTo>
                  <a:cubicBezTo>
                    <a:pt x="30151" y="433435"/>
                    <a:pt x="64555" y="466396"/>
                    <a:pt x="99642" y="451435"/>
                  </a:cubicBezTo>
                  <a:cubicBezTo>
                    <a:pt x="85820" y="433435"/>
                    <a:pt x="77846" y="414449"/>
                    <a:pt x="105794" y="400019"/>
                  </a:cubicBezTo>
                  <a:cubicBezTo>
                    <a:pt x="117642" y="393867"/>
                    <a:pt x="110351" y="376779"/>
                    <a:pt x="117186" y="366374"/>
                  </a:cubicBezTo>
                  <a:cubicBezTo>
                    <a:pt x="182880" y="315414"/>
                    <a:pt x="190475" y="231872"/>
                    <a:pt x="136021" y="122433"/>
                  </a:cubicBezTo>
                  <a:cubicBezTo>
                    <a:pt x="168906" y="115522"/>
                    <a:pt x="200575" y="130711"/>
                    <a:pt x="239840" y="130939"/>
                  </a:cubicBezTo>
                  <a:cubicBezTo>
                    <a:pt x="209386" y="103142"/>
                    <a:pt x="181969" y="80966"/>
                    <a:pt x="169285" y="46942"/>
                  </a:cubicBezTo>
                  <a:cubicBezTo>
                    <a:pt x="164425" y="33955"/>
                    <a:pt x="153716" y="20816"/>
                    <a:pt x="165184" y="7829"/>
                  </a:cubicBezTo>
                  <a:cubicBezTo>
                    <a:pt x="179083" y="-7892"/>
                    <a:pt x="195411" y="3880"/>
                    <a:pt x="208322" y="10184"/>
                  </a:cubicBezTo>
                  <a:cubicBezTo>
                    <a:pt x="257991" y="34562"/>
                    <a:pt x="289661" y="81422"/>
                    <a:pt x="334318" y="112940"/>
                  </a:cubicBezTo>
                  <a:cubicBezTo>
                    <a:pt x="418163" y="172178"/>
                    <a:pt x="474364" y="254125"/>
                    <a:pt x="533147" y="338350"/>
                  </a:cubicBezTo>
                  <a:cubicBezTo>
                    <a:pt x="587145" y="415740"/>
                    <a:pt x="642662" y="490623"/>
                    <a:pt x="682914" y="576139"/>
                  </a:cubicBezTo>
                  <a:cubicBezTo>
                    <a:pt x="689445" y="590266"/>
                    <a:pt x="694078" y="605379"/>
                    <a:pt x="699622" y="620037"/>
                  </a:cubicBezTo>
                  <a:close/>
                </a:path>
              </a:pathLst>
            </a:custGeom>
            <a:solidFill>
              <a:srgbClr val="F7D9CC"/>
            </a:solidFill>
            <a:ln w="75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408" name="자유형: 도형 2407">
              <a:extLst>
                <a:ext uri="{FF2B5EF4-FFF2-40B4-BE49-F238E27FC236}">
                  <a16:creationId xmlns:a16="http://schemas.microsoft.com/office/drawing/2014/main" id="{651D8329-1C3F-4E90-8D9A-9BE4D46AFDA6}"/>
                </a:ext>
              </a:extLst>
            </p:cNvPr>
            <p:cNvSpPr/>
            <p:nvPr/>
          </p:nvSpPr>
          <p:spPr>
            <a:xfrm flipH="1">
              <a:off x="2948720" y="3289817"/>
              <a:ext cx="141420" cy="251411"/>
            </a:xfrm>
            <a:custGeom>
              <a:avLst/>
              <a:gdLst>
                <a:gd name="connsiteX0" fmla="*/ 192919 w 208257"/>
                <a:gd name="connsiteY0" fmla="*/ 264219 h 370230"/>
                <a:gd name="connsiteX1" fmla="*/ 158591 w 208257"/>
                <a:gd name="connsiteY1" fmla="*/ 317154 h 370230"/>
                <a:gd name="connsiteX2" fmla="*/ 194970 w 208257"/>
                <a:gd name="connsiteY2" fmla="*/ 338799 h 370230"/>
                <a:gd name="connsiteX3" fmla="*/ 207653 w 208257"/>
                <a:gd name="connsiteY3" fmla="*/ 359152 h 370230"/>
                <a:gd name="connsiteX4" fmla="*/ 185476 w 208257"/>
                <a:gd name="connsiteY4" fmla="*/ 368874 h 370230"/>
                <a:gd name="connsiteX5" fmla="*/ 75809 w 208257"/>
                <a:gd name="connsiteY5" fmla="*/ 358545 h 370230"/>
                <a:gd name="connsiteX6" fmla="*/ 64721 w 208257"/>
                <a:gd name="connsiteY6" fmla="*/ 357937 h 370230"/>
                <a:gd name="connsiteX7" fmla="*/ 56746 w 208257"/>
                <a:gd name="connsiteY7" fmla="*/ 296041 h 370230"/>
                <a:gd name="connsiteX8" fmla="*/ 44671 w 208257"/>
                <a:gd name="connsiteY8" fmla="*/ 274244 h 370230"/>
                <a:gd name="connsiteX9" fmla="*/ 15811 w 208257"/>
                <a:gd name="connsiteY9" fmla="*/ 229967 h 370230"/>
                <a:gd name="connsiteX10" fmla="*/ 2976 w 208257"/>
                <a:gd name="connsiteY10" fmla="*/ 127970 h 370230"/>
                <a:gd name="connsiteX11" fmla="*/ 74746 w 208257"/>
                <a:gd name="connsiteY11" fmla="*/ 0 h 370230"/>
                <a:gd name="connsiteX12" fmla="*/ 183274 w 208257"/>
                <a:gd name="connsiteY12" fmla="*/ 104427 h 370230"/>
                <a:gd name="connsiteX13" fmla="*/ 189198 w 208257"/>
                <a:gd name="connsiteY13" fmla="*/ 218575 h 370230"/>
                <a:gd name="connsiteX14" fmla="*/ 159047 w 208257"/>
                <a:gd name="connsiteY14" fmla="*/ 233916 h 370230"/>
                <a:gd name="connsiteX15" fmla="*/ 192919 w 208257"/>
                <a:gd name="connsiteY15" fmla="*/ 264219 h 370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08257" h="370230">
                  <a:moveTo>
                    <a:pt x="192919" y="264219"/>
                  </a:moveTo>
                  <a:cubicBezTo>
                    <a:pt x="209248" y="292623"/>
                    <a:pt x="221551" y="319356"/>
                    <a:pt x="158591" y="317154"/>
                  </a:cubicBezTo>
                  <a:cubicBezTo>
                    <a:pt x="177578" y="328470"/>
                    <a:pt x="186312" y="333482"/>
                    <a:pt x="194970" y="338799"/>
                  </a:cubicBezTo>
                  <a:cubicBezTo>
                    <a:pt x="202564" y="343432"/>
                    <a:pt x="210539" y="348976"/>
                    <a:pt x="207653" y="359152"/>
                  </a:cubicBezTo>
                  <a:cubicBezTo>
                    <a:pt x="204539" y="369937"/>
                    <a:pt x="193830" y="367431"/>
                    <a:pt x="185476" y="368874"/>
                  </a:cubicBezTo>
                  <a:cubicBezTo>
                    <a:pt x="147959" y="375177"/>
                    <a:pt x="112795" y="357406"/>
                    <a:pt x="75809" y="358545"/>
                  </a:cubicBezTo>
                  <a:cubicBezTo>
                    <a:pt x="72088" y="358393"/>
                    <a:pt x="68442" y="358165"/>
                    <a:pt x="64721" y="357937"/>
                  </a:cubicBezTo>
                  <a:cubicBezTo>
                    <a:pt x="55000" y="338343"/>
                    <a:pt x="32367" y="321559"/>
                    <a:pt x="56746" y="296041"/>
                  </a:cubicBezTo>
                  <a:cubicBezTo>
                    <a:pt x="66847" y="285408"/>
                    <a:pt x="52797" y="279484"/>
                    <a:pt x="44671" y="274244"/>
                  </a:cubicBezTo>
                  <a:cubicBezTo>
                    <a:pt x="25001" y="265738"/>
                    <a:pt x="8368" y="246903"/>
                    <a:pt x="15811" y="229967"/>
                  </a:cubicBezTo>
                  <a:cubicBezTo>
                    <a:pt x="32899" y="191158"/>
                    <a:pt x="14672" y="161539"/>
                    <a:pt x="2976" y="127970"/>
                  </a:cubicBezTo>
                  <a:cubicBezTo>
                    <a:pt x="-11454" y="86579"/>
                    <a:pt x="28874" y="18531"/>
                    <a:pt x="74746" y="0"/>
                  </a:cubicBezTo>
                  <a:cubicBezTo>
                    <a:pt x="134820" y="9797"/>
                    <a:pt x="167933" y="55365"/>
                    <a:pt x="183274" y="104427"/>
                  </a:cubicBezTo>
                  <a:cubicBezTo>
                    <a:pt x="193679" y="137919"/>
                    <a:pt x="170363" y="179386"/>
                    <a:pt x="189198" y="218575"/>
                  </a:cubicBezTo>
                  <a:cubicBezTo>
                    <a:pt x="194666" y="229891"/>
                    <a:pt x="169983" y="227841"/>
                    <a:pt x="159047" y="233916"/>
                  </a:cubicBezTo>
                  <a:cubicBezTo>
                    <a:pt x="165578" y="249561"/>
                    <a:pt x="180388" y="255637"/>
                    <a:pt x="192919" y="264219"/>
                  </a:cubicBezTo>
                  <a:close/>
                </a:path>
              </a:pathLst>
            </a:custGeom>
            <a:solidFill>
              <a:srgbClr val="F9C9A9"/>
            </a:solidFill>
            <a:ln w="81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409" name="자유형: 도형 2408">
              <a:extLst>
                <a:ext uri="{FF2B5EF4-FFF2-40B4-BE49-F238E27FC236}">
                  <a16:creationId xmlns:a16="http://schemas.microsoft.com/office/drawing/2014/main" id="{CE415651-90E7-488D-8ED5-E1D6D58F9657}"/>
                </a:ext>
              </a:extLst>
            </p:cNvPr>
            <p:cNvSpPr/>
            <p:nvPr/>
          </p:nvSpPr>
          <p:spPr>
            <a:xfrm flipH="1">
              <a:off x="1987299" y="5017970"/>
              <a:ext cx="839605" cy="924440"/>
            </a:xfrm>
            <a:custGeom>
              <a:avLst/>
              <a:gdLst>
                <a:gd name="connsiteX0" fmla="*/ 1074496 w 1236414"/>
                <a:gd name="connsiteY0" fmla="*/ 1282590 h 1361344"/>
                <a:gd name="connsiteX1" fmla="*/ 701825 w 1236414"/>
                <a:gd name="connsiteY1" fmla="*/ 893059 h 1361344"/>
                <a:gd name="connsiteX2" fmla="*/ 189715 w 1236414"/>
                <a:gd name="connsiteY2" fmla="*/ 39188 h 1361344"/>
                <a:gd name="connsiteX3" fmla="*/ 0 w 1236414"/>
                <a:gd name="connsiteY3" fmla="*/ 0 h 1361344"/>
                <a:gd name="connsiteX4" fmla="*/ 353229 w 1236414"/>
                <a:gd name="connsiteY4" fmla="*/ 848858 h 1361344"/>
                <a:gd name="connsiteX5" fmla="*/ 476794 w 1236414"/>
                <a:gd name="connsiteY5" fmla="*/ 1122191 h 1361344"/>
                <a:gd name="connsiteX6" fmla="*/ 1082015 w 1236414"/>
                <a:gd name="connsiteY6" fmla="*/ 1330816 h 1361344"/>
                <a:gd name="connsiteX7" fmla="*/ 1236415 w 1236414"/>
                <a:gd name="connsiteY7" fmla="*/ 1360436 h 1361344"/>
                <a:gd name="connsiteX8" fmla="*/ 1074496 w 1236414"/>
                <a:gd name="connsiteY8" fmla="*/ 1282590 h 1361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6414" h="1361344">
                  <a:moveTo>
                    <a:pt x="1074496" y="1282590"/>
                  </a:moveTo>
                  <a:cubicBezTo>
                    <a:pt x="920932" y="1180518"/>
                    <a:pt x="799493" y="1046395"/>
                    <a:pt x="701825" y="893059"/>
                  </a:cubicBezTo>
                  <a:cubicBezTo>
                    <a:pt x="535729" y="632334"/>
                    <a:pt x="288674" y="197386"/>
                    <a:pt x="189715" y="39188"/>
                  </a:cubicBezTo>
                  <a:cubicBezTo>
                    <a:pt x="189715" y="39188"/>
                    <a:pt x="45416" y="8202"/>
                    <a:pt x="0" y="0"/>
                  </a:cubicBezTo>
                  <a:cubicBezTo>
                    <a:pt x="37518" y="99414"/>
                    <a:pt x="238169" y="580386"/>
                    <a:pt x="353229" y="848858"/>
                  </a:cubicBezTo>
                  <a:cubicBezTo>
                    <a:pt x="392569" y="940754"/>
                    <a:pt x="424923" y="1035915"/>
                    <a:pt x="476794" y="1122191"/>
                  </a:cubicBezTo>
                  <a:cubicBezTo>
                    <a:pt x="486363" y="1126520"/>
                    <a:pt x="888122" y="1273325"/>
                    <a:pt x="1082015" y="1330816"/>
                  </a:cubicBezTo>
                  <a:cubicBezTo>
                    <a:pt x="1105634" y="1335601"/>
                    <a:pt x="1207555" y="1367043"/>
                    <a:pt x="1236415" y="1360436"/>
                  </a:cubicBezTo>
                  <a:cubicBezTo>
                    <a:pt x="1177252" y="1344183"/>
                    <a:pt x="1101381" y="1300438"/>
                    <a:pt x="1074496" y="1282590"/>
                  </a:cubicBezTo>
                  <a:close/>
                </a:path>
              </a:pathLst>
            </a:custGeom>
            <a:solidFill>
              <a:srgbClr val="749FA8"/>
            </a:solidFill>
            <a:ln w="75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410" name="자유형: 도형 2409">
              <a:extLst>
                <a:ext uri="{FF2B5EF4-FFF2-40B4-BE49-F238E27FC236}">
                  <a16:creationId xmlns:a16="http://schemas.microsoft.com/office/drawing/2014/main" id="{36C574DC-F13E-4A8E-AEE5-70C92EE77528}"/>
                </a:ext>
              </a:extLst>
            </p:cNvPr>
            <p:cNvSpPr/>
            <p:nvPr/>
          </p:nvSpPr>
          <p:spPr>
            <a:xfrm flipH="1">
              <a:off x="1751197" y="3952631"/>
              <a:ext cx="301288" cy="1004432"/>
            </a:xfrm>
            <a:custGeom>
              <a:avLst/>
              <a:gdLst>
                <a:gd name="connsiteX0" fmla="*/ 0 w 443681"/>
                <a:gd name="connsiteY0" fmla="*/ 1306741 h 1479140"/>
                <a:gd name="connsiteX1" fmla="*/ 160248 w 443681"/>
                <a:gd name="connsiteY1" fmla="*/ 814910 h 1479140"/>
                <a:gd name="connsiteX2" fmla="*/ 265055 w 443681"/>
                <a:gd name="connsiteY2" fmla="*/ 434568 h 1479140"/>
                <a:gd name="connsiteX3" fmla="*/ 443682 w 443681"/>
                <a:gd name="connsiteY3" fmla="*/ 0 h 1479140"/>
                <a:gd name="connsiteX4" fmla="*/ 313281 w 443681"/>
                <a:gd name="connsiteY4" fmla="*/ 511502 h 1479140"/>
                <a:gd name="connsiteX5" fmla="*/ 181665 w 443681"/>
                <a:gd name="connsiteY5" fmla="*/ 1212947 h 1479140"/>
                <a:gd name="connsiteX6" fmla="*/ 200348 w 443681"/>
                <a:gd name="connsiteY6" fmla="*/ 1479141 h 1479140"/>
                <a:gd name="connsiteX7" fmla="*/ 0 w 443681"/>
                <a:gd name="connsiteY7" fmla="*/ 1306741 h 1479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3681" h="1479140">
                  <a:moveTo>
                    <a:pt x="0" y="1306741"/>
                  </a:moveTo>
                  <a:cubicBezTo>
                    <a:pt x="92276" y="1155379"/>
                    <a:pt x="136401" y="989663"/>
                    <a:pt x="160248" y="814910"/>
                  </a:cubicBezTo>
                  <a:cubicBezTo>
                    <a:pt x="178019" y="684585"/>
                    <a:pt x="217968" y="557754"/>
                    <a:pt x="265055" y="434568"/>
                  </a:cubicBezTo>
                  <a:cubicBezTo>
                    <a:pt x="317762" y="296724"/>
                    <a:pt x="439429" y="5392"/>
                    <a:pt x="443682" y="0"/>
                  </a:cubicBezTo>
                  <a:cubicBezTo>
                    <a:pt x="400164" y="167994"/>
                    <a:pt x="355963" y="343356"/>
                    <a:pt x="313281" y="511502"/>
                  </a:cubicBezTo>
                  <a:cubicBezTo>
                    <a:pt x="254650" y="742532"/>
                    <a:pt x="207715" y="976069"/>
                    <a:pt x="181665" y="1212947"/>
                  </a:cubicBezTo>
                  <a:cubicBezTo>
                    <a:pt x="171944" y="1301121"/>
                    <a:pt x="169589" y="1392182"/>
                    <a:pt x="200348" y="1479141"/>
                  </a:cubicBezTo>
                  <a:cubicBezTo>
                    <a:pt x="133591" y="1421649"/>
                    <a:pt x="66834" y="1364233"/>
                    <a:pt x="0" y="1306741"/>
                  </a:cubicBezTo>
                  <a:close/>
                </a:path>
              </a:pathLst>
            </a:custGeom>
            <a:solidFill>
              <a:srgbClr val="DE9C9A"/>
            </a:solidFill>
            <a:ln w="75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411" name="자유형: 도형 2410">
              <a:extLst>
                <a:ext uri="{FF2B5EF4-FFF2-40B4-BE49-F238E27FC236}">
                  <a16:creationId xmlns:a16="http://schemas.microsoft.com/office/drawing/2014/main" id="{A55FB735-5639-41F6-AEC3-DD9419AB4298}"/>
                </a:ext>
              </a:extLst>
            </p:cNvPr>
            <p:cNvSpPr/>
            <p:nvPr/>
          </p:nvSpPr>
          <p:spPr>
            <a:xfrm flipH="1">
              <a:off x="1361928" y="2231407"/>
              <a:ext cx="1042295" cy="2443363"/>
            </a:xfrm>
            <a:custGeom>
              <a:avLst/>
              <a:gdLst>
                <a:gd name="connsiteX0" fmla="*/ 1525635 w 1534898"/>
                <a:gd name="connsiteY0" fmla="*/ 2171596 h 3598130"/>
                <a:gd name="connsiteX1" fmla="*/ 1434347 w 1534898"/>
                <a:gd name="connsiteY1" fmla="*/ 1143883 h 3598130"/>
                <a:gd name="connsiteX2" fmla="*/ 1339186 w 1534898"/>
                <a:gd name="connsiteY2" fmla="*/ 532663 h 3598130"/>
                <a:gd name="connsiteX3" fmla="*/ 1118788 w 1534898"/>
                <a:gd name="connsiteY3" fmla="*/ 99993 h 3598130"/>
                <a:gd name="connsiteX4" fmla="*/ 813026 w 1534898"/>
                <a:gd name="connsiteY4" fmla="*/ 6655 h 3598130"/>
                <a:gd name="connsiteX5" fmla="*/ 546073 w 1534898"/>
                <a:gd name="connsiteY5" fmla="*/ 129233 h 3598130"/>
                <a:gd name="connsiteX6" fmla="*/ 338890 w 1534898"/>
                <a:gd name="connsiteY6" fmla="*/ 232748 h 3598130"/>
                <a:gd name="connsiteX7" fmla="*/ 141124 w 1534898"/>
                <a:gd name="connsiteY7" fmla="*/ 306873 h 3598130"/>
                <a:gd name="connsiteX8" fmla="*/ 26748 w 1534898"/>
                <a:gd name="connsiteY8" fmla="*/ 656380 h 3598130"/>
                <a:gd name="connsiteX9" fmla="*/ 81430 w 1534898"/>
                <a:gd name="connsiteY9" fmla="*/ 746301 h 3598130"/>
                <a:gd name="connsiteX10" fmla="*/ 367674 w 1534898"/>
                <a:gd name="connsiteY10" fmla="*/ 939738 h 3598130"/>
                <a:gd name="connsiteX11" fmla="*/ 434279 w 1534898"/>
                <a:gd name="connsiteY11" fmla="*/ 1016292 h 3598130"/>
                <a:gd name="connsiteX12" fmla="*/ 456759 w 1534898"/>
                <a:gd name="connsiteY12" fmla="*/ 1118820 h 3598130"/>
                <a:gd name="connsiteX13" fmla="*/ 448785 w 1534898"/>
                <a:gd name="connsiteY13" fmla="*/ 1682574 h 3598130"/>
                <a:gd name="connsiteX14" fmla="*/ 445747 w 1534898"/>
                <a:gd name="connsiteY14" fmla="*/ 1713940 h 3598130"/>
                <a:gd name="connsiteX15" fmla="*/ 163984 w 1534898"/>
                <a:gd name="connsiteY15" fmla="*/ 2552393 h 3598130"/>
                <a:gd name="connsiteX16" fmla="*/ 199072 w 1534898"/>
                <a:gd name="connsiteY16" fmla="*/ 2550722 h 3598130"/>
                <a:gd name="connsiteX17" fmla="*/ 420609 w 1534898"/>
                <a:gd name="connsiteY17" fmla="*/ 2319692 h 3598130"/>
                <a:gd name="connsiteX18" fmla="*/ 454785 w 1534898"/>
                <a:gd name="connsiteY18" fmla="*/ 2219898 h 3598130"/>
                <a:gd name="connsiteX19" fmla="*/ 632121 w 1534898"/>
                <a:gd name="connsiteY19" fmla="*/ 1970260 h 3598130"/>
                <a:gd name="connsiteX20" fmla="*/ 706017 w 1534898"/>
                <a:gd name="connsiteY20" fmla="*/ 1974969 h 3598130"/>
                <a:gd name="connsiteX21" fmla="*/ 785305 w 1534898"/>
                <a:gd name="connsiteY21" fmla="*/ 2035954 h 3598130"/>
                <a:gd name="connsiteX22" fmla="*/ 933174 w 1534898"/>
                <a:gd name="connsiteY22" fmla="*/ 2236226 h 3598130"/>
                <a:gd name="connsiteX23" fmla="*/ 949731 w 1534898"/>
                <a:gd name="connsiteY23" fmla="*/ 2859446 h 3598130"/>
                <a:gd name="connsiteX24" fmla="*/ 961350 w 1534898"/>
                <a:gd name="connsiteY24" fmla="*/ 3470666 h 3598130"/>
                <a:gd name="connsiteX25" fmla="*/ 984514 w 1534898"/>
                <a:gd name="connsiteY25" fmla="*/ 3546310 h 3598130"/>
                <a:gd name="connsiteX26" fmla="*/ 1096536 w 1534898"/>
                <a:gd name="connsiteY26" fmla="*/ 3567271 h 3598130"/>
                <a:gd name="connsiteX27" fmla="*/ 1161774 w 1534898"/>
                <a:gd name="connsiteY27" fmla="*/ 3553220 h 3598130"/>
                <a:gd name="connsiteX28" fmla="*/ 1389311 w 1534898"/>
                <a:gd name="connsiteY28" fmla="*/ 3431402 h 3598130"/>
                <a:gd name="connsiteX29" fmla="*/ 1478244 w 1534898"/>
                <a:gd name="connsiteY29" fmla="*/ 3189283 h 3598130"/>
                <a:gd name="connsiteX30" fmla="*/ 1525635 w 1534898"/>
                <a:gd name="connsiteY30" fmla="*/ 2171596 h 3598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534898" h="3598130">
                  <a:moveTo>
                    <a:pt x="1525635" y="2171596"/>
                  </a:moveTo>
                  <a:cubicBezTo>
                    <a:pt x="1512345" y="1827632"/>
                    <a:pt x="1477789" y="1485264"/>
                    <a:pt x="1434347" y="1143883"/>
                  </a:cubicBezTo>
                  <a:cubicBezTo>
                    <a:pt x="1408298" y="939358"/>
                    <a:pt x="1389007" y="733314"/>
                    <a:pt x="1339186" y="532663"/>
                  </a:cubicBezTo>
                  <a:cubicBezTo>
                    <a:pt x="1299314" y="372187"/>
                    <a:pt x="1241442" y="218698"/>
                    <a:pt x="1118788" y="99993"/>
                  </a:cubicBezTo>
                  <a:cubicBezTo>
                    <a:pt x="1033424" y="17363"/>
                    <a:pt x="931731" y="-15294"/>
                    <a:pt x="813026" y="6655"/>
                  </a:cubicBezTo>
                  <a:cubicBezTo>
                    <a:pt x="713384" y="25110"/>
                    <a:pt x="627033" y="71665"/>
                    <a:pt x="546073" y="129233"/>
                  </a:cubicBezTo>
                  <a:cubicBezTo>
                    <a:pt x="482126" y="174649"/>
                    <a:pt x="413014" y="208142"/>
                    <a:pt x="338890" y="232748"/>
                  </a:cubicBezTo>
                  <a:cubicBezTo>
                    <a:pt x="272057" y="254925"/>
                    <a:pt x="203477" y="272697"/>
                    <a:pt x="141124" y="306873"/>
                  </a:cubicBezTo>
                  <a:cubicBezTo>
                    <a:pt x="14141" y="376516"/>
                    <a:pt x="-35452" y="525751"/>
                    <a:pt x="26748" y="656380"/>
                  </a:cubicBezTo>
                  <a:cubicBezTo>
                    <a:pt x="41786" y="687898"/>
                    <a:pt x="63051" y="716454"/>
                    <a:pt x="81430" y="746301"/>
                  </a:cubicBezTo>
                  <a:cubicBezTo>
                    <a:pt x="162086" y="832577"/>
                    <a:pt x="259070" y="895233"/>
                    <a:pt x="367674" y="939738"/>
                  </a:cubicBezTo>
                  <a:cubicBezTo>
                    <a:pt x="404432" y="954775"/>
                    <a:pt x="422887" y="983179"/>
                    <a:pt x="434279" y="1016292"/>
                  </a:cubicBezTo>
                  <a:cubicBezTo>
                    <a:pt x="445595" y="1049329"/>
                    <a:pt x="456532" y="1084492"/>
                    <a:pt x="456759" y="1118820"/>
                  </a:cubicBezTo>
                  <a:cubicBezTo>
                    <a:pt x="458051" y="1306789"/>
                    <a:pt x="479164" y="1495061"/>
                    <a:pt x="448785" y="1682574"/>
                  </a:cubicBezTo>
                  <a:cubicBezTo>
                    <a:pt x="447798" y="1693054"/>
                    <a:pt x="447570" y="1703611"/>
                    <a:pt x="445747" y="1713940"/>
                  </a:cubicBezTo>
                  <a:cubicBezTo>
                    <a:pt x="393648" y="2007474"/>
                    <a:pt x="279576" y="2280200"/>
                    <a:pt x="163984" y="2552393"/>
                  </a:cubicBezTo>
                  <a:cubicBezTo>
                    <a:pt x="186237" y="2560140"/>
                    <a:pt x="186996" y="2560975"/>
                    <a:pt x="199072" y="2550722"/>
                  </a:cubicBezTo>
                  <a:cubicBezTo>
                    <a:pt x="280639" y="2481155"/>
                    <a:pt x="363953" y="2413183"/>
                    <a:pt x="420609" y="2319692"/>
                  </a:cubicBezTo>
                  <a:cubicBezTo>
                    <a:pt x="439747" y="2289085"/>
                    <a:pt x="445595" y="2253770"/>
                    <a:pt x="454785" y="2219898"/>
                  </a:cubicBezTo>
                  <a:cubicBezTo>
                    <a:pt x="483493" y="2114712"/>
                    <a:pt x="546529" y="2034967"/>
                    <a:pt x="632121" y="1970260"/>
                  </a:cubicBezTo>
                  <a:cubicBezTo>
                    <a:pt x="659841" y="1949299"/>
                    <a:pt x="682398" y="1949755"/>
                    <a:pt x="706017" y="1974969"/>
                  </a:cubicBezTo>
                  <a:cubicBezTo>
                    <a:pt x="729029" y="1999500"/>
                    <a:pt x="754471" y="2021373"/>
                    <a:pt x="785305" y="2035954"/>
                  </a:cubicBezTo>
                  <a:cubicBezTo>
                    <a:pt x="870518" y="2076282"/>
                    <a:pt x="914719" y="2145774"/>
                    <a:pt x="933174" y="2236226"/>
                  </a:cubicBezTo>
                  <a:cubicBezTo>
                    <a:pt x="975097" y="2441283"/>
                    <a:pt x="962869" y="2652035"/>
                    <a:pt x="949731" y="2859446"/>
                  </a:cubicBezTo>
                  <a:cubicBezTo>
                    <a:pt x="936667" y="3066401"/>
                    <a:pt x="928845" y="3265458"/>
                    <a:pt x="961350" y="3470666"/>
                  </a:cubicBezTo>
                  <a:cubicBezTo>
                    <a:pt x="965452" y="3496564"/>
                    <a:pt x="973958" y="3522006"/>
                    <a:pt x="984514" y="3546310"/>
                  </a:cubicBezTo>
                  <a:cubicBezTo>
                    <a:pt x="1011247" y="3607902"/>
                    <a:pt x="1045728" y="3614206"/>
                    <a:pt x="1096536" y="3567271"/>
                  </a:cubicBezTo>
                  <a:cubicBezTo>
                    <a:pt x="1115826" y="3551322"/>
                    <a:pt x="1139218" y="3550258"/>
                    <a:pt x="1161774" y="3553220"/>
                  </a:cubicBezTo>
                  <a:cubicBezTo>
                    <a:pt x="1267264" y="3567195"/>
                    <a:pt x="1337515" y="3515627"/>
                    <a:pt x="1389311" y="3431402"/>
                  </a:cubicBezTo>
                  <a:cubicBezTo>
                    <a:pt x="1435183" y="3356974"/>
                    <a:pt x="1460549" y="3274192"/>
                    <a:pt x="1478244" y="3189283"/>
                  </a:cubicBezTo>
                  <a:cubicBezTo>
                    <a:pt x="1548344" y="2852839"/>
                    <a:pt x="1538774" y="2512141"/>
                    <a:pt x="1525635" y="2171596"/>
                  </a:cubicBezTo>
                  <a:close/>
                </a:path>
              </a:pathLst>
            </a:custGeom>
            <a:solidFill>
              <a:srgbClr val="683C11"/>
            </a:solidFill>
            <a:ln w="75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413" name="자유형: 도형 2412">
              <a:extLst>
                <a:ext uri="{FF2B5EF4-FFF2-40B4-BE49-F238E27FC236}">
                  <a16:creationId xmlns:a16="http://schemas.microsoft.com/office/drawing/2014/main" id="{44F8456E-B311-4E9E-AFDC-0A13CB73C346}"/>
                </a:ext>
              </a:extLst>
            </p:cNvPr>
            <p:cNvSpPr/>
            <p:nvPr/>
          </p:nvSpPr>
          <p:spPr>
            <a:xfrm flipH="1">
              <a:off x="1949909" y="2903897"/>
              <a:ext cx="341928" cy="1063444"/>
            </a:xfrm>
            <a:custGeom>
              <a:avLst/>
              <a:gdLst>
                <a:gd name="connsiteX0" fmla="*/ 499806 w 503529"/>
                <a:gd name="connsiteY0" fmla="*/ 388924 h 1566042"/>
                <a:gd name="connsiteX1" fmla="*/ 259131 w 503529"/>
                <a:gd name="connsiteY1" fmla="*/ 0 h 1566042"/>
                <a:gd name="connsiteX2" fmla="*/ 269308 w 503529"/>
                <a:gd name="connsiteY2" fmla="*/ 24075 h 1566042"/>
                <a:gd name="connsiteX3" fmla="*/ 291788 w 503529"/>
                <a:gd name="connsiteY3" fmla="*/ 126603 h 1566042"/>
                <a:gd name="connsiteX4" fmla="*/ 283813 w 503529"/>
                <a:gd name="connsiteY4" fmla="*/ 690357 h 1566042"/>
                <a:gd name="connsiteX5" fmla="*/ 280775 w 503529"/>
                <a:gd name="connsiteY5" fmla="*/ 721723 h 1566042"/>
                <a:gd name="connsiteX6" fmla="*/ 9038 w 503529"/>
                <a:gd name="connsiteY6" fmla="*/ 1536481 h 1566042"/>
                <a:gd name="connsiteX7" fmla="*/ 0 w 503529"/>
                <a:gd name="connsiteY7" fmla="*/ 1560480 h 1566042"/>
                <a:gd name="connsiteX8" fmla="*/ 34100 w 503529"/>
                <a:gd name="connsiteY8" fmla="*/ 1558429 h 1566042"/>
                <a:gd name="connsiteX9" fmla="*/ 244701 w 503529"/>
                <a:gd name="connsiteY9" fmla="*/ 1344639 h 1566042"/>
                <a:gd name="connsiteX10" fmla="*/ 255637 w 503529"/>
                <a:gd name="connsiteY10" fmla="*/ 1327399 h 1566042"/>
                <a:gd name="connsiteX11" fmla="*/ 289813 w 503529"/>
                <a:gd name="connsiteY11" fmla="*/ 1227605 h 1566042"/>
                <a:gd name="connsiteX12" fmla="*/ 441251 w 503529"/>
                <a:gd name="connsiteY12" fmla="*/ 998625 h 1566042"/>
                <a:gd name="connsiteX13" fmla="*/ 481199 w 503529"/>
                <a:gd name="connsiteY13" fmla="*/ 968930 h 1566042"/>
                <a:gd name="connsiteX14" fmla="*/ 484693 w 503529"/>
                <a:gd name="connsiteY14" fmla="*/ 951386 h 1566042"/>
                <a:gd name="connsiteX15" fmla="*/ 485756 w 503529"/>
                <a:gd name="connsiteY15" fmla="*/ 926779 h 1566042"/>
                <a:gd name="connsiteX16" fmla="*/ 442618 w 503529"/>
                <a:gd name="connsiteY16" fmla="*/ 751266 h 1566042"/>
                <a:gd name="connsiteX17" fmla="*/ 499806 w 503529"/>
                <a:gd name="connsiteY17" fmla="*/ 388924 h 1566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03529" h="1566042">
                  <a:moveTo>
                    <a:pt x="499806" y="388924"/>
                  </a:moveTo>
                  <a:cubicBezTo>
                    <a:pt x="525552" y="216069"/>
                    <a:pt x="414822" y="61897"/>
                    <a:pt x="259131" y="0"/>
                  </a:cubicBezTo>
                  <a:cubicBezTo>
                    <a:pt x="263080" y="7671"/>
                    <a:pt x="266422" y="15721"/>
                    <a:pt x="269308" y="24075"/>
                  </a:cubicBezTo>
                  <a:cubicBezTo>
                    <a:pt x="280624" y="57112"/>
                    <a:pt x="291560" y="92275"/>
                    <a:pt x="291788" y="126603"/>
                  </a:cubicBezTo>
                  <a:cubicBezTo>
                    <a:pt x="293079" y="314572"/>
                    <a:pt x="314192" y="502844"/>
                    <a:pt x="283813" y="690357"/>
                  </a:cubicBezTo>
                  <a:cubicBezTo>
                    <a:pt x="282826" y="700837"/>
                    <a:pt x="282598" y="711394"/>
                    <a:pt x="280775" y="721723"/>
                  </a:cubicBezTo>
                  <a:cubicBezTo>
                    <a:pt x="230195" y="1006751"/>
                    <a:pt x="121135" y="1272186"/>
                    <a:pt x="9038" y="1536481"/>
                  </a:cubicBezTo>
                  <a:cubicBezTo>
                    <a:pt x="6000" y="1544455"/>
                    <a:pt x="2962" y="1552430"/>
                    <a:pt x="0" y="1560480"/>
                  </a:cubicBezTo>
                  <a:cubicBezTo>
                    <a:pt x="21265" y="1567847"/>
                    <a:pt x="22176" y="1568606"/>
                    <a:pt x="34100" y="1558429"/>
                  </a:cubicBezTo>
                  <a:cubicBezTo>
                    <a:pt x="110579" y="1493191"/>
                    <a:pt x="188576" y="1429396"/>
                    <a:pt x="244701" y="1344639"/>
                  </a:cubicBezTo>
                  <a:cubicBezTo>
                    <a:pt x="248422" y="1338943"/>
                    <a:pt x="252068" y="1333247"/>
                    <a:pt x="255637" y="1327399"/>
                  </a:cubicBezTo>
                  <a:cubicBezTo>
                    <a:pt x="274776" y="1296792"/>
                    <a:pt x="280624" y="1261477"/>
                    <a:pt x="289813" y="1227605"/>
                  </a:cubicBezTo>
                  <a:cubicBezTo>
                    <a:pt x="315559" y="1133355"/>
                    <a:pt x="368874" y="1059535"/>
                    <a:pt x="441251" y="998625"/>
                  </a:cubicBezTo>
                  <a:cubicBezTo>
                    <a:pt x="456896" y="990955"/>
                    <a:pt x="473984" y="984727"/>
                    <a:pt x="481199" y="968930"/>
                  </a:cubicBezTo>
                  <a:cubicBezTo>
                    <a:pt x="483402" y="964069"/>
                    <a:pt x="484693" y="958373"/>
                    <a:pt x="484693" y="951386"/>
                  </a:cubicBezTo>
                  <a:cubicBezTo>
                    <a:pt x="487958" y="943336"/>
                    <a:pt x="492059" y="935513"/>
                    <a:pt x="485756" y="926779"/>
                  </a:cubicBezTo>
                  <a:cubicBezTo>
                    <a:pt x="447555" y="874148"/>
                    <a:pt x="440947" y="813391"/>
                    <a:pt x="442618" y="751266"/>
                  </a:cubicBezTo>
                  <a:cubicBezTo>
                    <a:pt x="445960" y="628384"/>
                    <a:pt x="481731" y="509983"/>
                    <a:pt x="499806" y="388924"/>
                  </a:cubicBezTo>
                  <a:close/>
                </a:path>
              </a:pathLst>
            </a:custGeom>
            <a:solidFill>
              <a:srgbClr val="583213"/>
            </a:solidFill>
            <a:ln w="75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414" name="자유형: 도형 2413">
              <a:extLst>
                <a:ext uri="{FF2B5EF4-FFF2-40B4-BE49-F238E27FC236}">
                  <a16:creationId xmlns:a16="http://schemas.microsoft.com/office/drawing/2014/main" id="{A7ABC42C-8E6A-40BD-8B63-70A939756E94}"/>
                </a:ext>
              </a:extLst>
            </p:cNvPr>
            <p:cNvSpPr/>
            <p:nvPr/>
          </p:nvSpPr>
          <p:spPr>
            <a:xfrm flipH="1">
              <a:off x="3357279" y="3136439"/>
              <a:ext cx="93307" cy="510519"/>
            </a:xfrm>
            <a:custGeom>
              <a:avLst/>
              <a:gdLst>
                <a:gd name="connsiteX0" fmla="*/ 98522 w 137406"/>
                <a:gd name="connsiteY0" fmla="*/ 0 h 751797"/>
                <a:gd name="connsiteX1" fmla="*/ 399 w 137406"/>
                <a:gd name="connsiteY1" fmla="*/ 96604 h 751797"/>
                <a:gd name="connsiteX2" fmla="*/ 399 w 137406"/>
                <a:gd name="connsiteY2" fmla="*/ 657320 h 751797"/>
                <a:gd name="connsiteX3" fmla="*/ 93282 w 137406"/>
                <a:gd name="connsiteY3" fmla="*/ 751722 h 751797"/>
                <a:gd name="connsiteX4" fmla="*/ 112041 w 137406"/>
                <a:gd name="connsiteY4" fmla="*/ 751798 h 751797"/>
                <a:gd name="connsiteX5" fmla="*/ 137407 w 137406"/>
                <a:gd name="connsiteY5" fmla="*/ 0 h 751797"/>
                <a:gd name="connsiteX6" fmla="*/ 98522 w 137406"/>
                <a:gd name="connsiteY6" fmla="*/ 0 h 751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7406" h="751797">
                  <a:moveTo>
                    <a:pt x="98522" y="0"/>
                  </a:moveTo>
                  <a:cubicBezTo>
                    <a:pt x="21892" y="76"/>
                    <a:pt x="627" y="20582"/>
                    <a:pt x="399" y="96604"/>
                  </a:cubicBezTo>
                  <a:cubicBezTo>
                    <a:pt x="-133" y="283510"/>
                    <a:pt x="-133" y="470415"/>
                    <a:pt x="399" y="657320"/>
                  </a:cubicBezTo>
                  <a:cubicBezTo>
                    <a:pt x="551" y="723090"/>
                    <a:pt x="28575" y="751418"/>
                    <a:pt x="93282" y="751722"/>
                  </a:cubicBezTo>
                  <a:cubicBezTo>
                    <a:pt x="99509" y="751722"/>
                    <a:pt x="105737" y="751722"/>
                    <a:pt x="112041" y="751798"/>
                  </a:cubicBezTo>
                  <a:lnTo>
                    <a:pt x="137407" y="0"/>
                  </a:lnTo>
                  <a:cubicBezTo>
                    <a:pt x="124420" y="0"/>
                    <a:pt x="111509" y="0"/>
                    <a:pt x="98522" y="0"/>
                  </a:cubicBezTo>
                  <a:close/>
                </a:path>
              </a:pathLst>
            </a:custGeom>
            <a:solidFill>
              <a:srgbClr val="E78592"/>
            </a:solidFill>
            <a:ln w="75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415" name="자유형: 도형 2414">
              <a:extLst>
                <a:ext uri="{FF2B5EF4-FFF2-40B4-BE49-F238E27FC236}">
                  <a16:creationId xmlns:a16="http://schemas.microsoft.com/office/drawing/2014/main" id="{FAB1108D-B845-465F-943E-B33097FC804F}"/>
                </a:ext>
              </a:extLst>
            </p:cNvPr>
            <p:cNvSpPr/>
            <p:nvPr/>
          </p:nvSpPr>
          <p:spPr>
            <a:xfrm flipH="1">
              <a:off x="1918191" y="4877692"/>
              <a:ext cx="90408" cy="78751"/>
            </a:xfrm>
            <a:custGeom>
              <a:avLst/>
              <a:gdLst>
                <a:gd name="connsiteX0" fmla="*/ 0 w 133135"/>
                <a:gd name="connsiteY0" fmla="*/ 0 h 115970"/>
                <a:gd name="connsiteX1" fmla="*/ 133135 w 133135"/>
                <a:gd name="connsiteY1" fmla="*/ 115971 h 115970"/>
                <a:gd name="connsiteX2" fmla="*/ 132451 w 133135"/>
                <a:gd name="connsiteY2" fmla="*/ 113844 h 115970"/>
                <a:gd name="connsiteX3" fmla="*/ 0 w 133135"/>
                <a:gd name="connsiteY3" fmla="*/ 0 h 115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135" h="115970">
                  <a:moveTo>
                    <a:pt x="0" y="0"/>
                  </a:moveTo>
                  <a:cubicBezTo>
                    <a:pt x="42150" y="41087"/>
                    <a:pt x="86580" y="79744"/>
                    <a:pt x="133135" y="115971"/>
                  </a:cubicBezTo>
                  <a:cubicBezTo>
                    <a:pt x="132907" y="115287"/>
                    <a:pt x="132679" y="114604"/>
                    <a:pt x="132451" y="113844"/>
                  </a:cubicBezTo>
                  <a:cubicBezTo>
                    <a:pt x="88250" y="75947"/>
                    <a:pt x="44125" y="37973"/>
                    <a:pt x="0" y="0"/>
                  </a:cubicBezTo>
                  <a:close/>
                </a:path>
              </a:pathLst>
            </a:custGeom>
            <a:solidFill>
              <a:srgbClr val="F3A9A9"/>
            </a:solidFill>
            <a:ln w="75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416" name="자유형: 도형 2415">
              <a:extLst>
                <a:ext uri="{FF2B5EF4-FFF2-40B4-BE49-F238E27FC236}">
                  <a16:creationId xmlns:a16="http://schemas.microsoft.com/office/drawing/2014/main" id="{B7668F79-50CB-4256-A199-E5AA6ECA5FF7}"/>
                </a:ext>
              </a:extLst>
            </p:cNvPr>
            <p:cNvSpPr/>
            <p:nvPr/>
          </p:nvSpPr>
          <p:spPr>
            <a:xfrm flipH="1">
              <a:off x="1751044" y="3559249"/>
              <a:ext cx="1376347" cy="1381249"/>
            </a:xfrm>
            <a:custGeom>
              <a:avLst/>
              <a:gdLst>
                <a:gd name="connsiteX0" fmla="*/ 1850100 w 2026828"/>
                <a:gd name="connsiteY0" fmla="*/ 80710 h 2034047"/>
                <a:gd name="connsiteX1" fmla="*/ 1770812 w 2026828"/>
                <a:gd name="connsiteY1" fmla="*/ 19724 h 2034047"/>
                <a:gd name="connsiteX2" fmla="*/ 1696915 w 2026828"/>
                <a:gd name="connsiteY2" fmla="*/ 15016 h 2034047"/>
                <a:gd name="connsiteX3" fmla="*/ 1502187 w 2026828"/>
                <a:gd name="connsiteY3" fmla="*/ 309917 h 2034047"/>
                <a:gd name="connsiteX4" fmla="*/ 1408925 w 2026828"/>
                <a:gd name="connsiteY4" fmla="*/ 768332 h 2034047"/>
                <a:gd name="connsiteX5" fmla="*/ 1333510 w 2026828"/>
                <a:gd name="connsiteY5" fmla="*/ 1127865 h 2034047"/>
                <a:gd name="connsiteX6" fmla="*/ 1275183 w 2026828"/>
                <a:gd name="connsiteY6" fmla="*/ 1448513 h 2034047"/>
                <a:gd name="connsiteX7" fmla="*/ 1196122 w 2026828"/>
                <a:gd name="connsiteY7" fmla="*/ 1625848 h 2034047"/>
                <a:gd name="connsiteX8" fmla="*/ 975952 w 2026828"/>
                <a:gd name="connsiteY8" fmla="*/ 1625772 h 2034047"/>
                <a:gd name="connsiteX9" fmla="*/ 275874 w 2026828"/>
                <a:gd name="connsiteY9" fmla="*/ 1591596 h 2034047"/>
                <a:gd name="connsiteX10" fmla="*/ 176308 w 2026828"/>
                <a:gd name="connsiteY10" fmla="*/ 1592280 h 2034047"/>
                <a:gd name="connsiteX11" fmla="*/ 138486 w 2026828"/>
                <a:gd name="connsiteY11" fmla="*/ 1620304 h 2034047"/>
                <a:gd name="connsiteX12" fmla="*/ 643 w 2026828"/>
                <a:gd name="connsiteY12" fmla="*/ 1888245 h 2034047"/>
                <a:gd name="connsiteX13" fmla="*/ 186940 w 2026828"/>
                <a:gd name="connsiteY13" fmla="*/ 1921130 h 2034047"/>
                <a:gd name="connsiteX14" fmla="*/ 1074151 w 2026828"/>
                <a:gd name="connsiteY14" fmla="*/ 2006798 h 2034047"/>
                <a:gd name="connsiteX15" fmla="*/ 1559528 w 2026828"/>
                <a:gd name="connsiteY15" fmla="*/ 1905181 h 2034047"/>
                <a:gd name="connsiteX16" fmla="*/ 1585046 w 2026828"/>
                <a:gd name="connsiteY16" fmla="*/ 1887941 h 2034047"/>
                <a:gd name="connsiteX17" fmla="*/ 1582843 w 2026828"/>
                <a:gd name="connsiteY17" fmla="*/ 1886042 h 2034047"/>
                <a:gd name="connsiteX18" fmla="*/ 1743091 w 2026828"/>
                <a:gd name="connsiteY18" fmla="*/ 1394210 h 2034047"/>
                <a:gd name="connsiteX19" fmla="*/ 1847898 w 2026828"/>
                <a:gd name="connsiteY19" fmla="*/ 1013868 h 2034047"/>
                <a:gd name="connsiteX20" fmla="*/ 2026828 w 2026828"/>
                <a:gd name="connsiteY20" fmla="*/ 581427 h 2034047"/>
                <a:gd name="connsiteX21" fmla="*/ 1997893 w 2026828"/>
                <a:gd name="connsiteY21" fmla="*/ 280982 h 2034047"/>
                <a:gd name="connsiteX22" fmla="*/ 1850100 w 2026828"/>
                <a:gd name="connsiteY22" fmla="*/ 80710 h 20340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2026828" h="2034047">
                  <a:moveTo>
                    <a:pt x="1850100" y="80710"/>
                  </a:moveTo>
                  <a:cubicBezTo>
                    <a:pt x="1819265" y="66128"/>
                    <a:pt x="1793823" y="44331"/>
                    <a:pt x="1770812" y="19724"/>
                  </a:cubicBezTo>
                  <a:cubicBezTo>
                    <a:pt x="1747192" y="-5490"/>
                    <a:pt x="1724636" y="-5946"/>
                    <a:pt x="1696915" y="15016"/>
                  </a:cubicBezTo>
                  <a:cubicBezTo>
                    <a:pt x="1595374" y="91874"/>
                    <a:pt x="1540313" y="190833"/>
                    <a:pt x="1502187" y="309917"/>
                  </a:cubicBezTo>
                  <a:cubicBezTo>
                    <a:pt x="1455556" y="455508"/>
                    <a:pt x="1439076" y="618489"/>
                    <a:pt x="1408925" y="768332"/>
                  </a:cubicBezTo>
                  <a:cubicBezTo>
                    <a:pt x="1384774" y="888329"/>
                    <a:pt x="1357509" y="1007717"/>
                    <a:pt x="1333510" y="1127865"/>
                  </a:cubicBezTo>
                  <a:cubicBezTo>
                    <a:pt x="1312245" y="1234418"/>
                    <a:pt x="1292347" y="1341200"/>
                    <a:pt x="1275183" y="1448513"/>
                  </a:cubicBezTo>
                  <a:cubicBezTo>
                    <a:pt x="1265006" y="1512232"/>
                    <a:pt x="1282397" y="1621368"/>
                    <a:pt x="1196122" y="1625848"/>
                  </a:cubicBezTo>
                  <a:cubicBezTo>
                    <a:pt x="1122378" y="1629646"/>
                    <a:pt x="1050000" y="1630937"/>
                    <a:pt x="975952" y="1625772"/>
                  </a:cubicBezTo>
                  <a:cubicBezTo>
                    <a:pt x="742871" y="1609520"/>
                    <a:pt x="509563" y="1595546"/>
                    <a:pt x="275874" y="1591596"/>
                  </a:cubicBezTo>
                  <a:cubicBezTo>
                    <a:pt x="242685" y="1591824"/>
                    <a:pt x="209496" y="1592204"/>
                    <a:pt x="176308" y="1592280"/>
                  </a:cubicBezTo>
                  <a:cubicBezTo>
                    <a:pt x="156713" y="1592356"/>
                    <a:pt x="143878" y="1599191"/>
                    <a:pt x="138486" y="1620304"/>
                  </a:cubicBezTo>
                  <a:cubicBezTo>
                    <a:pt x="113196" y="1720099"/>
                    <a:pt x="57603" y="1804551"/>
                    <a:pt x="643" y="1888245"/>
                  </a:cubicBezTo>
                  <a:cubicBezTo>
                    <a:pt x="-12420" y="1907459"/>
                    <a:pt x="177902" y="1920674"/>
                    <a:pt x="186940" y="1921130"/>
                  </a:cubicBezTo>
                  <a:cubicBezTo>
                    <a:pt x="481538" y="1937230"/>
                    <a:pt x="785477" y="1940952"/>
                    <a:pt x="1074151" y="2006798"/>
                  </a:cubicBezTo>
                  <a:cubicBezTo>
                    <a:pt x="1260449" y="2049328"/>
                    <a:pt x="1420089" y="2059581"/>
                    <a:pt x="1559528" y="1905181"/>
                  </a:cubicBezTo>
                  <a:cubicBezTo>
                    <a:pt x="1569628" y="1894017"/>
                    <a:pt x="1577147" y="1888017"/>
                    <a:pt x="1585046" y="1887941"/>
                  </a:cubicBezTo>
                  <a:cubicBezTo>
                    <a:pt x="1584286" y="1887333"/>
                    <a:pt x="1583603" y="1886650"/>
                    <a:pt x="1582843" y="1886042"/>
                  </a:cubicBezTo>
                  <a:cubicBezTo>
                    <a:pt x="1675119" y="1734680"/>
                    <a:pt x="1719244" y="1568964"/>
                    <a:pt x="1743091" y="1394210"/>
                  </a:cubicBezTo>
                  <a:cubicBezTo>
                    <a:pt x="1760862" y="1263886"/>
                    <a:pt x="1800810" y="1137054"/>
                    <a:pt x="1847898" y="1013868"/>
                  </a:cubicBezTo>
                  <a:cubicBezTo>
                    <a:pt x="1900605" y="876025"/>
                    <a:pt x="2023107" y="594718"/>
                    <a:pt x="2026828" y="581427"/>
                  </a:cubicBezTo>
                  <a:cubicBezTo>
                    <a:pt x="2026145" y="478064"/>
                    <a:pt x="2018702" y="382674"/>
                    <a:pt x="1997893" y="280982"/>
                  </a:cubicBezTo>
                  <a:cubicBezTo>
                    <a:pt x="1979514" y="190529"/>
                    <a:pt x="1935312" y="121038"/>
                    <a:pt x="1850100" y="80710"/>
                  </a:cubicBezTo>
                  <a:close/>
                </a:path>
              </a:pathLst>
            </a:custGeom>
            <a:solidFill>
              <a:srgbClr val="F3A9A9"/>
            </a:solidFill>
            <a:ln w="7590" cap="flat">
              <a:noFill/>
              <a:prstDash val="solid"/>
              <a:miter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endParaRPr lang="ko-KR" altLang="en-US"/>
            </a:p>
          </p:txBody>
        </p:sp>
      </p:grpSp>
      <p:sp>
        <p:nvSpPr>
          <p:cNvPr id="2417" name="Oval 74">
            <a:extLst>
              <a:ext uri="{FF2B5EF4-FFF2-40B4-BE49-F238E27FC236}">
                <a16:creationId xmlns:a16="http://schemas.microsoft.com/office/drawing/2014/main" id="{32A3FEA4-1C80-4DAC-BECE-A5278347EAA5}"/>
              </a:ext>
            </a:extLst>
          </p:cNvPr>
          <p:cNvSpPr/>
          <p:nvPr/>
        </p:nvSpPr>
        <p:spPr>
          <a:xfrm>
            <a:off x="7214772" y="1824371"/>
            <a:ext cx="191260" cy="19126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418" name="Oval 75">
            <a:extLst>
              <a:ext uri="{FF2B5EF4-FFF2-40B4-BE49-F238E27FC236}">
                <a16:creationId xmlns:a16="http://schemas.microsoft.com/office/drawing/2014/main" id="{2959C671-3F91-4771-89F9-49175EDDAF2B}"/>
              </a:ext>
            </a:extLst>
          </p:cNvPr>
          <p:cNvSpPr/>
          <p:nvPr/>
        </p:nvSpPr>
        <p:spPr>
          <a:xfrm>
            <a:off x="7214772" y="2318987"/>
            <a:ext cx="191260" cy="191260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419" name="Oval 76">
            <a:extLst>
              <a:ext uri="{FF2B5EF4-FFF2-40B4-BE49-F238E27FC236}">
                <a16:creationId xmlns:a16="http://schemas.microsoft.com/office/drawing/2014/main" id="{9E7440C5-CD22-488B-BC17-24C7BFC6A92F}"/>
              </a:ext>
            </a:extLst>
          </p:cNvPr>
          <p:cNvSpPr/>
          <p:nvPr/>
        </p:nvSpPr>
        <p:spPr>
          <a:xfrm>
            <a:off x="7214772" y="2813603"/>
            <a:ext cx="191260" cy="191260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420" name="Oval 77">
            <a:extLst>
              <a:ext uri="{FF2B5EF4-FFF2-40B4-BE49-F238E27FC236}">
                <a16:creationId xmlns:a16="http://schemas.microsoft.com/office/drawing/2014/main" id="{F09314AA-1BE9-4AEB-BF47-8B26C9D45657}"/>
              </a:ext>
            </a:extLst>
          </p:cNvPr>
          <p:cNvSpPr/>
          <p:nvPr/>
        </p:nvSpPr>
        <p:spPr>
          <a:xfrm>
            <a:off x="7214772" y="3308220"/>
            <a:ext cx="191260" cy="19126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421" name="TextBox 2420">
            <a:extLst>
              <a:ext uri="{FF2B5EF4-FFF2-40B4-BE49-F238E27FC236}">
                <a16:creationId xmlns:a16="http://schemas.microsoft.com/office/drawing/2014/main" id="{E55B4506-FE92-4E34-9956-68AD0E9F9021}"/>
              </a:ext>
            </a:extLst>
          </p:cNvPr>
          <p:cNvSpPr txBox="1"/>
          <p:nvPr/>
        </p:nvSpPr>
        <p:spPr>
          <a:xfrm>
            <a:off x="7489644" y="1772448"/>
            <a:ext cx="41669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We </a:t>
            </a:r>
            <a:r>
              <a:rPr lang="en-US" altLang="ko-KR" sz="1200" dirty="0">
                <a:solidFill>
                  <a:schemeClr val="accent2"/>
                </a:solidFill>
              </a:rPr>
              <a:t>Create Quality </a:t>
            </a:r>
            <a:r>
              <a:rPr lang="en-US" altLang="ko-KR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Professional PPT Presentation</a:t>
            </a:r>
            <a:endParaRPr lang="ko-KR" altLang="en-US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22" name="TextBox 2421">
            <a:extLst>
              <a:ext uri="{FF2B5EF4-FFF2-40B4-BE49-F238E27FC236}">
                <a16:creationId xmlns:a16="http://schemas.microsoft.com/office/drawing/2014/main" id="{DA260432-9986-41B9-AECA-8556C33A7B1B}"/>
              </a:ext>
            </a:extLst>
          </p:cNvPr>
          <p:cNvSpPr txBox="1"/>
          <p:nvPr/>
        </p:nvSpPr>
        <p:spPr>
          <a:xfrm>
            <a:off x="7489644" y="2267064"/>
            <a:ext cx="41669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We Create Quality </a:t>
            </a:r>
            <a:r>
              <a:rPr lang="en-US" altLang="ko-KR" sz="1200" dirty="0">
                <a:solidFill>
                  <a:schemeClr val="accent3"/>
                </a:solidFill>
              </a:rPr>
              <a:t>Professional</a:t>
            </a:r>
            <a:r>
              <a:rPr lang="en-US" altLang="ko-KR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PPT Presentation</a:t>
            </a:r>
            <a:endParaRPr lang="ko-KR" altLang="en-US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23" name="TextBox 2422">
            <a:extLst>
              <a:ext uri="{FF2B5EF4-FFF2-40B4-BE49-F238E27FC236}">
                <a16:creationId xmlns:a16="http://schemas.microsoft.com/office/drawing/2014/main" id="{FA1C7910-F3E9-4D58-96A2-54852DC54A46}"/>
              </a:ext>
            </a:extLst>
          </p:cNvPr>
          <p:cNvSpPr txBox="1"/>
          <p:nvPr/>
        </p:nvSpPr>
        <p:spPr>
          <a:xfrm>
            <a:off x="7489644" y="2761680"/>
            <a:ext cx="41669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We Create Quality Professional PPT </a:t>
            </a:r>
            <a:r>
              <a:rPr lang="en-US" altLang="ko-KR" sz="1200" dirty="0">
                <a:solidFill>
                  <a:schemeClr val="accent4"/>
                </a:solidFill>
              </a:rPr>
              <a:t>Presentation</a:t>
            </a:r>
            <a:endParaRPr lang="ko-KR" altLang="en-US" sz="1200" dirty="0">
              <a:solidFill>
                <a:schemeClr val="accent4"/>
              </a:solidFill>
            </a:endParaRPr>
          </a:p>
        </p:txBody>
      </p:sp>
      <p:sp>
        <p:nvSpPr>
          <p:cNvPr id="2424" name="TextBox 2423">
            <a:extLst>
              <a:ext uri="{FF2B5EF4-FFF2-40B4-BE49-F238E27FC236}">
                <a16:creationId xmlns:a16="http://schemas.microsoft.com/office/drawing/2014/main" id="{251D1053-F204-429E-9FD4-8A0887306C98}"/>
              </a:ext>
            </a:extLst>
          </p:cNvPr>
          <p:cNvSpPr txBox="1"/>
          <p:nvPr/>
        </p:nvSpPr>
        <p:spPr>
          <a:xfrm>
            <a:off x="7489644" y="3256297"/>
            <a:ext cx="41669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We Create Quality </a:t>
            </a:r>
            <a:r>
              <a:rPr lang="en-US" altLang="ko-KR" sz="1200" dirty="0">
                <a:solidFill>
                  <a:schemeClr val="accent5"/>
                </a:solidFill>
              </a:rPr>
              <a:t>Professional</a:t>
            </a:r>
            <a:r>
              <a:rPr lang="en-US" altLang="ko-KR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PPT Presentation</a:t>
            </a:r>
            <a:endParaRPr lang="ko-KR" altLang="en-US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25" name="TextBox 2424">
            <a:extLst>
              <a:ext uri="{FF2B5EF4-FFF2-40B4-BE49-F238E27FC236}">
                <a16:creationId xmlns:a16="http://schemas.microsoft.com/office/drawing/2014/main" id="{B1D8D994-4776-4E87-AC2C-32CA84829BA8}"/>
              </a:ext>
            </a:extLst>
          </p:cNvPr>
          <p:cNvSpPr txBox="1"/>
          <p:nvPr/>
        </p:nvSpPr>
        <p:spPr>
          <a:xfrm>
            <a:off x="7208361" y="3841884"/>
            <a:ext cx="1368152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4400" b="1" dirty="0">
                <a:solidFill>
                  <a:schemeClr val="accent1"/>
                </a:solidFill>
                <a:cs typeface="Arial" pitchFamily="34" charset="0"/>
              </a:rPr>
              <a:t>60</a:t>
            </a:r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%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426" name="TextBox 2425">
            <a:extLst>
              <a:ext uri="{FF2B5EF4-FFF2-40B4-BE49-F238E27FC236}">
                <a16:creationId xmlns:a16="http://schemas.microsoft.com/office/drawing/2014/main" id="{62FB3DF1-F80C-42FD-9F09-F607C594308E}"/>
              </a:ext>
            </a:extLst>
          </p:cNvPr>
          <p:cNvSpPr txBox="1"/>
          <p:nvPr/>
        </p:nvSpPr>
        <p:spPr>
          <a:xfrm>
            <a:off x="7320210" y="4611325"/>
            <a:ext cx="42405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You can simply impress your audience and add a unique zing and appeal to your Presentations. I hope and I believe that this Template will your Time, Money and Reputation. </a:t>
            </a:r>
            <a:endParaRPr lang="ko-KR" altLang="en-US" sz="1200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</p:txBody>
      </p:sp>
      <p:sp>
        <p:nvSpPr>
          <p:cNvPr id="2427" name="TextBox 2426">
            <a:extLst>
              <a:ext uri="{FF2B5EF4-FFF2-40B4-BE49-F238E27FC236}">
                <a16:creationId xmlns:a16="http://schemas.microsoft.com/office/drawing/2014/main" id="{F2B24F48-B862-4C57-8C59-0442429823D3}"/>
              </a:ext>
            </a:extLst>
          </p:cNvPr>
          <p:cNvSpPr txBox="1"/>
          <p:nvPr/>
        </p:nvSpPr>
        <p:spPr>
          <a:xfrm>
            <a:off x="8573848" y="3688089"/>
            <a:ext cx="29869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I hope and I believe that this Template will your Time, Money and Reputation. You can simply impress your audience and add a unique zing and appeal to your Presentations. </a:t>
            </a:r>
          </a:p>
        </p:txBody>
      </p:sp>
      <p:sp>
        <p:nvSpPr>
          <p:cNvPr id="2428" name="Round Same Side Corner Rectangle 8">
            <a:extLst>
              <a:ext uri="{FF2B5EF4-FFF2-40B4-BE49-F238E27FC236}">
                <a16:creationId xmlns:a16="http://schemas.microsoft.com/office/drawing/2014/main" id="{F22247E0-F0F6-4BCE-B474-98083DBAC4E1}"/>
              </a:ext>
            </a:extLst>
          </p:cNvPr>
          <p:cNvSpPr/>
          <p:nvPr/>
        </p:nvSpPr>
        <p:spPr>
          <a:xfrm flipH="1">
            <a:off x="6611600" y="5435212"/>
            <a:ext cx="274173" cy="722105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29" name="TextBox 2428">
            <a:extLst>
              <a:ext uri="{FF2B5EF4-FFF2-40B4-BE49-F238E27FC236}">
                <a16:creationId xmlns:a16="http://schemas.microsoft.com/office/drawing/2014/main" id="{259B4B2C-6A06-4A0F-89B6-D1D3BCBA53DD}"/>
              </a:ext>
            </a:extLst>
          </p:cNvPr>
          <p:cNvSpPr txBox="1"/>
          <p:nvPr/>
        </p:nvSpPr>
        <p:spPr>
          <a:xfrm>
            <a:off x="6967178" y="5596210"/>
            <a:ext cx="69234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60%</a:t>
            </a:r>
            <a:endParaRPr lang="ko-KR" altLang="en-US" sz="2000" b="1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</p:txBody>
      </p:sp>
      <p:sp>
        <p:nvSpPr>
          <p:cNvPr id="2430" name="Round Same Side Corner Rectangle 20">
            <a:extLst>
              <a:ext uri="{FF2B5EF4-FFF2-40B4-BE49-F238E27FC236}">
                <a16:creationId xmlns:a16="http://schemas.microsoft.com/office/drawing/2014/main" id="{9320062A-2439-49E4-96A9-1495CE03B337}"/>
              </a:ext>
            </a:extLst>
          </p:cNvPr>
          <p:cNvSpPr/>
          <p:nvPr/>
        </p:nvSpPr>
        <p:spPr>
          <a:xfrm rot="10800000">
            <a:off x="9205921" y="5426147"/>
            <a:ext cx="347007" cy="740235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31" name="TextBox 2430">
            <a:extLst>
              <a:ext uri="{FF2B5EF4-FFF2-40B4-BE49-F238E27FC236}">
                <a16:creationId xmlns:a16="http://schemas.microsoft.com/office/drawing/2014/main" id="{0C393145-7F29-4EF1-8726-7A9FBC7918C3}"/>
              </a:ext>
            </a:extLst>
          </p:cNvPr>
          <p:cNvSpPr txBox="1"/>
          <p:nvPr/>
        </p:nvSpPr>
        <p:spPr>
          <a:xfrm>
            <a:off x="9606069" y="5596211"/>
            <a:ext cx="692342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accent3"/>
                </a:solidFill>
                <a:cs typeface="Arial" pitchFamily="34" charset="0"/>
              </a:rPr>
              <a:t>40%</a:t>
            </a:r>
            <a:endParaRPr lang="ko-KR" altLang="en-US" sz="2000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2432" name="TextBox 2431">
            <a:extLst>
              <a:ext uri="{FF2B5EF4-FFF2-40B4-BE49-F238E27FC236}">
                <a16:creationId xmlns:a16="http://schemas.microsoft.com/office/drawing/2014/main" id="{7F99D91C-782E-4713-8490-8EB3362389E2}"/>
              </a:ext>
            </a:extLst>
          </p:cNvPr>
          <p:cNvSpPr txBox="1"/>
          <p:nvPr/>
        </p:nvSpPr>
        <p:spPr>
          <a:xfrm>
            <a:off x="7655544" y="5380766"/>
            <a:ext cx="14777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You can simply impress your audience and add a unique zing.  </a:t>
            </a:r>
            <a:endParaRPr lang="ko-KR" altLang="en-US" sz="1200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</p:txBody>
      </p:sp>
      <p:sp>
        <p:nvSpPr>
          <p:cNvPr id="2433" name="TextBox 2432">
            <a:extLst>
              <a:ext uri="{FF2B5EF4-FFF2-40B4-BE49-F238E27FC236}">
                <a16:creationId xmlns:a16="http://schemas.microsoft.com/office/drawing/2014/main" id="{353EBA6F-EE7F-4DA0-8CB4-3CA7FECB5595}"/>
              </a:ext>
            </a:extLst>
          </p:cNvPr>
          <p:cNvSpPr txBox="1"/>
          <p:nvPr/>
        </p:nvSpPr>
        <p:spPr>
          <a:xfrm>
            <a:off x="10301588" y="5380766"/>
            <a:ext cx="14777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You can simply impress your audience and add a unique zing.  </a:t>
            </a:r>
            <a:endParaRPr lang="ko-KR" altLang="en-US" sz="1200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C3539"/>
      </a:accent1>
      <a:accent2>
        <a:srgbClr val="F1CF01"/>
      </a:accent2>
      <a:accent3>
        <a:srgbClr val="449074"/>
      </a:accent3>
      <a:accent4>
        <a:srgbClr val="1764B9"/>
      </a:accent4>
      <a:accent5>
        <a:srgbClr val="8B62A8"/>
      </a:accent5>
      <a:accent6>
        <a:srgbClr val="FDB53E"/>
      </a:accent6>
      <a:hlink>
        <a:srgbClr val="FFFFFF"/>
      </a:hlink>
      <a:folHlink>
        <a:srgbClr val="00000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11266</TotalTime>
  <Words>140</Words>
  <Application>Microsoft Office PowerPoint</Application>
  <PresentationFormat>와이드스크린</PresentationFormat>
  <Paragraphs>14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56</cp:revision>
  <dcterms:created xsi:type="dcterms:W3CDTF">2018-02-18T19:39:47Z</dcterms:created>
  <dcterms:modified xsi:type="dcterms:W3CDTF">2024-02-21T17:59:42Z</dcterms:modified>
</cp:coreProperties>
</file>