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D19-4905-97CA-F14AF994D51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D19-4905-97CA-F14AF994D51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D19-4905-97CA-F14AF994D51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D19-4905-97CA-F14AF994D51A}"/>
              </c:ext>
            </c:extLst>
          </c:dPt>
          <c:cat>
            <c:strRef>
              <c:f>Sheet1!$A$2:$A$5</c:f>
              <c:strCache>
                <c:ptCount val="4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65</c:v>
                </c:pt>
                <c:pt idx="1">
                  <c:v>58</c:v>
                </c:pt>
                <c:pt idx="2">
                  <c:v>75</c:v>
                </c:pt>
                <c:pt idx="3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D19-4905-97CA-F14AF994D5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D19-4905-97CA-F14AF994D51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D19-4905-97CA-F14AF994D51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9D19-4905-97CA-F14AF994D51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9D19-4905-97CA-F14AF994D51A}"/>
              </c:ext>
            </c:extLst>
          </c:dPt>
          <c:cat>
            <c:strRef>
              <c:f>Sheet1!$A$2:$A$5</c:f>
              <c:strCache>
                <c:ptCount val="4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D19-4905-97CA-F14AF994D5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axId val="157966720"/>
        <c:axId val="157968256"/>
      </c:barChart>
      <c:catAx>
        <c:axId val="157966720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157968256"/>
        <c:crosses val="autoZero"/>
        <c:auto val="1"/>
        <c:lblAlgn val="ctr"/>
        <c:lblOffset val="100"/>
        <c:noMultiLvlLbl val="0"/>
      </c:catAx>
      <c:valAx>
        <c:axId val="157968256"/>
        <c:scaling>
          <c:orientation val="minMax"/>
          <c:max val="100"/>
        </c:scaling>
        <c:delete val="1"/>
        <c:axPos val="b"/>
        <c:numFmt formatCode="General" sourceLinked="1"/>
        <c:majorTickMark val="none"/>
        <c:minorTickMark val="none"/>
        <c:tickLblPos val="nextTo"/>
        <c:crossAx val="157966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aphicFrame>
        <p:nvGraphicFramePr>
          <p:cNvPr id="4004" name="Chart 43">
            <a:extLst>
              <a:ext uri="{FF2B5EF4-FFF2-40B4-BE49-F238E27FC236}">
                <a16:creationId xmlns:a16="http://schemas.microsoft.com/office/drawing/2014/main" id="{463BA6B2-6F9D-4AF1-85C0-93E9F4F5E3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6279911"/>
              </p:ext>
            </p:extLst>
          </p:nvPr>
        </p:nvGraphicFramePr>
        <p:xfrm>
          <a:off x="797668" y="2008694"/>
          <a:ext cx="5963055" cy="4066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005" name="그룹 4004">
            <a:extLst>
              <a:ext uri="{FF2B5EF4-FFF2-40B4-BE49-F238E27FC236}">
                <a16:creationId xmlns:a16="http://schemas.microsoft.com/office/drawing/2014/main" id="{9AAE28F4-0A82-4D0E-9E3D-890BADD64D44}"/>
              </a:ext>
            </a:extLst>
          </p:cNvPr>
          <p:cNvGrpSpPr/>
          <p:nvPr/>
        </p:nvGrpSpPr>
        <p:grpSpPr>
          <a:xfrm rot="16200000">
            <a:off x="5879949" y="2173484"/>
            <a:ext cx="723625" cy="1037924"/>
            <a:chOff x="8254912" y="2530535"/>
            <a:chExt cx="520661" cy="746805"/>
          </a:xfrm>
        </p:grpSpPr>
        <p:sp>
          <p:nvSpPr>
            <p:cNvPr id="4006" name="자유형: 도형 4005">
              <a:extLst>
                <a:ext uri="{FF2B5EF4-FFF2-40B4-BE49-F238E27FC236}">
                  <a16:creationId xmlns:a16="http://schemas.microsoft.com/office/drawing/2014/main" id="{DA6CCC46-EF6F-47FD-BF1D-EF49DC507D88}"/>
                </a:ext>
              </a:extLst>
            </p:cNvPr>
            <p:cNvSpPr/>
            <p:nvPr/>
          </p:nvSpPr>
          <p:spPr>
            <a:xfrm>
              <a:off x="8257850" y="2530535"/>
              <a:ext cx="517723" cy="746805"/>
            </a:xfrm>
            <a:custGeom>
              <a:avLst/>
              <a:gdLst>
                <a:gd name="connsiteX0" fmla="*/ 933680 w 933679"/>
                <a:gd name="connsiteY0" fmla="*/ 673406 h 1346812"/>
                <a:gd name="connsiteX1" fmla="*/ 466840 w 933679"/>
                <a:gd name="connsiteY1" fmla="*/ 1346812 h 1346812"/>
                <a:gd name="connsiteX2" fmla="*/ 0 w 933679"/>
                <a:gd name="connsiteY2" fmla="*/ 673406 h 1346812"/>
                <a:gd name="connsiteX3" fmla="*/ 466840 w 933679"/>
                <a:gd name="connsiteY3" fmla="*/ 0 h 1346812"/>
                <a:gd name="connsiteX4" fmla="*/ 933680 w 933679"/>
                <a:gd name="connsiteY4" fmla="*/ 673406 h 1346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3679" h="1346812">
                  <a:moveTo>
                    <a:pt x="933680" y="673406"/>
                  </a:moveTo>
                  <a:cubicBezTo>
                    <a:pt x="933680" y="1045318"/>
                    <a:pt x="724669" y="1346812"/>
                    <a:pt x="466840" y="1346812"/>
                  </a:cubicBezTo>
                  <a:cubicBezTo>
                    <a:pt x="209011" y="1346812"/>
                    <a:pt x="0" y="1045318"/>
                    <a:pt x="0" y="673406"/>
                  </a:cubicBezTo>
                  <a:cubicBezTo>
                    <a:pt x="0" y="301494"/>
                    <a:pt x="209011" y="0"/>
                    <a:pt x="466840" y="0"/>
                  </a:cubicBezTo>
                  <a:cubicBezTo>
                    <a:pt x="724669" y="0"/>
                    <a:pt x="933680" y="301494"/>
                    <a:pt x="933680" y="67340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4007" name="자유형: 도형 4006">
              <a:extLst>
                <a:ext uri="{FF2B5EF4-FFF2-40B4-BE49-F238E27FC236}">
                  <a16:creationId xmlns:a16="http://schemas.microsoft.com/office/drawing/2014/main" id="{200873FE-22E2-43AD-960E-6315CAE0C2F3}"/>
                </a:ext>
              </a:extLst>
            </p:cNvPr>
            <p:cNvSpPr/>
            <p:nvPr/>
          </p:nvSpPr>
          <p:spPr>
            <a:xfrm>
              <a:off x="8486924" y="2750406"/>
              <a:ext cx="59576" cy="201637"/>
            </a:xfrm>
            <a:custGeom>
              <a:avLst/>
              <a:gdLst>
                <a:gd name="connsiteX0" fmla="*/ 67175 w 90971"/>
                <a:gd name="connsiteY0" fmla="*/ 363639 h 363639"/>
                <a:gd name="connsiteX1" fmla="*/ 23796 w 90971"/>
                <a:gd name="connsiteY1" fmla="*/ 363639 h 363639"/>
                <a:gd name="connsiteX2" fmla="*/ 0 w 90971"/>
                <a:gd name="connsiteY2" fmla="*/ 339843 h 363639"/>
                <a:gd name="connsiteX3" fmla="*/ 0 w 90971"/>
                <a:gd name="connsiteY3" fmla="*/ 23796 h 363639"/>
                <a:gd name="connsiteX4" fmla="*/ 23796 w 90971"/>
                <a:gd name="connsiteY4" fmla="*/ 0 h 363639"/>
                <a:gd name="connsiteX5" fmla="*/ 67175 w 90971"/>
                <a:gd name="connsiteY5" fmla="*/ 0 h 363639"/>
                <a:gd name="connsiteX6" fmla="*/ 90972 w 90971"/>
                <a:gd name="connsiteY6" fmla="*/ 23796 h 363639"/>
                <a:gd name="connsiteX7" fmla="*/ 90972 w 90971"/>
                <a:gd name="connsiteY7" fmla="*/ 339843 h 363639"/>
                <a:gd name="connsiteX8" fmla="*/ 67175 w 90971"/>
                <a:gd name="connsiteY8" fmla="*/ 363639 h 363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971" h="363639">
                  <a:moveTo>
                    <a:pt x="67175" y="363639"/>
                  </a:moveTo>
                  <a:lnTo>
                    <a:pt x="23796" y="363639"/>
                  </a:lnTo>
                  <a:cubicBezTo>
                    <a:pt x="10659" y="363639"/>
                    <a:pt x="0" y="352981"/>
                    <a:pt x="0" y="339843"/>
                  </a:cubicBezTo>
                  <a:lnTo>
                    <a:pt x="0" y="23796"/>
                  </a:lnTo>
                  <a:cubicBezTo>
                    <a:pt x="0" y="10659"/>
                    <a:pt x="10659" y="0"/>
                    <a:pt x="23796" y="0"/>
                  </a:cubicBezTo>
                  <a:lnTo>
                    <a:pt x="67175" y="0"/>
                  </a:lnTo>
                  <a:cubicBezTo>
                    <a:pt x="80313" y="0"/>
                    <a:pt x="90972" y="10659"/>
                    <a:pt x="90972" y="23796"/>
                  </a:cubicBezTo>
                  <a:lnTo>
                    <a:pt x="90972" y="339843"/>
                  </a:lnTo>
                  <a:cubicBezTo>
                    <a:pt x="90972" y="353063"/>
                    <a:pt x="80313" y="363639"/>
                    <a:pt x="67175" y="363639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08" name="자유형: 도형 4007">
              <a:extLst>
                <a:ext uri="{FF2B5EF4-FFF2-40B4-BE49-F238E27FC236}">
                  <a16:creationId xmlns:a16="http://schemas.microsoft.com/office/drawing/2014/main" id="{ED1C0266-A517-4D0E-AE04-2F9C3601980E}"/>
                </a:ext>
              </a:extLst>
            </p:cNvPr>
            <p:cNvSpPr/>
            <p:nvPr/>
          </p:nvSpPr>
          <p:spPr>
            <a:xfrm>
              <a:off x="8254912" y="2731347"/>
              <a:ext cx="157751" cy="431176"/>
            </a:xfrm>
            <a:custGeom>
              <a:avLst/>
              <a:gdLst>
                <a:gd name="connsiteX0" fmla="*/ 55287 w 284493"/>
                <a:gd name="connsiteY0" fmla="*/ 0 h 777597"/>
                <a:gd name="connsiteX1" fmla="*/ 284493 w 284493"/>
                <a:gd name="connsiteY1" fmla="*/ 0 h 777597"/>
                <a:gd name="connsiteX2" fmla="*/ 142458 w 284493"/>
                <a:gd name="connsiteY2" fmla="*/ 160956 h 777597"/>
                <a:gd name="connsiteX3" fmla="*/ 68177 w 284493"/>
                <a:gd name="connsiteY3" fmla="*/ 516581 h 777597"/>
                <a:gd name="connsiteX4" fmla="*/ 137005 w 284493"/>
                <a:gd name="connsiteY4" fmla="*/ 777598 h 777597"/>
                <a:gd name="connsiteX5" fmla="*/ 31573 w 284493"/>
                <a:gd name="connsiteY5" fmla="*/ 552358 h 777597"/>
                <a:gd name="connsiteX6" fmla="*/ 176 w 284493"/>
                <a:gd name="connsiteY6" fmla="*/ 317451 h 777597"/>
                <a:gd name="connsiteX7" fmla="*/ 55287 w 284493"/>
                <a:gd name="connsiteY7" fmla="*/ 0 h 777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4493" h="777597">
                  <a:moveTo>
                    <a:pt x="55287" y="0"/>
                  </a:moveTo>
                  <a:cubicBezTo>
                    <a:pt x="130064" y="0"/>
                    <a:pt x="204841" y="0"/>
                    <a:pt x="284493" y="0"/>
                  </a:cubicBezTo>
                  <a:cubicBezTo>
                    <a:pt x="241610" y="63705"/>
                    <a:pt x="186911" y="107827"/>
                    <a:pt x="142458" y="160956"/>
                  </a:cubicBezTo>
                  <a:cubicBezTo>
                    <a:pt x="53965" y="266884"/>
                    <a:pt x="43719" y="386857"/>
                    <a:pt x="68177" y="516581"/>
                  </a:cubicBezTo>
                  <a:cubicBezTo>
                    <a:pt x="84950" y="605405"/>
                    <a:pt x="116679" y="689931"/>
                    <a:pt x="137005" y="777598"/>
                  </a:cubicBezTo>
                  <a:cubicBezTo>
                    <a:pt x="79744" y="712902"/>
                    <a:pt x="56774" y="631845"/>
                    <a:pt x="31573" y="552358"/>
                  </a:cubicBezTo>
                  <a:cubicBezTo>
                    <a:pt x="7446" y="476177"/>
                    <a:pt x="-1394" y="395863"/>
                    <a:pt x="176" y="317451"/>
                  </a:cubicBezTo>
                  <a:cubicBezTo>
                    <a:pt x="2158" y="209872"/>
                    <a:pt x="11247" y="101300"/>
                    <a:pt x="55287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09" name="자유형: 도형 4008">
              <a:extLst>
                <a:ext uri="{FF2B5EF4-FFF2-40B4-BE49-F238E27FC236}">
                  <a16:creationId xmlns:a16="http://schemas.microsoft.com/office/drawing/2014/main" id="{293923C4-5D3D-43A4-B355-960D9FE9DDCD}"/>
                </a:ext>
              </a:extLst>
            </p:cNvPr>
            <p:cNvSpPr/>
            <p:nvPr/>
          </p:nvSpPr>
          <p:spPr>
            <a:xfrm>
              <a:off x="8293541" y="2539102"/>
              <a:ext cx="174703" cy="174764"/>
            </a:xfrm>
            <a:custGeom>
              <a:avLst/>
              <a:gdLst>
                <a:gd name="connsiteX0" fmla="*/ 314642 w 315065"/>
                <a:gd name="connsiteY0" fmla="*/ 0 h 315176"/>
                <a:gd name="connsiteX1" fmla="*/ 272750 w 315065"/>
                <a:gd name="connsiteY1" fmla="*/ 264405 h 315176"/>
                <a:gd name="connsiteX2" fmla="*/ 200865 w 315065"/>
                <a:gd name="connsiteY2" fmla="*/ 314890 h 315176"/>
                <a:gd name="connsiteX3" fmla="*/ 0 w 315065"/>
                <a:gd name="connsiteY3" fmla="*/ 312080 h 315176"/>
                <a:gd name="connsiteX4" fmla="*/ 314642 w 315065"/>
                <a:gd name="connsiteY4" fmla="*/ 0 h 315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5065" h="315176">
                  <a:moveTo>
                    <a:pt x="314642" y="0"/>
                  </a:moveTo>
                  <a:cubicBezTo>
                    <a:pt x="317616" y="90807"/>
                    <a:pt x="305057" y="179134"/>
                    <a:pt x="272750" y="264405"/>
                  </a:cubicBezTo>
                  <a:cubicBezTo>
                    <a:pt x="260191" y="297455"/>
                    <a:pt x="242757" y="317864"/>
                    <a:pt x="200865" y="314890"/>
                  </a:cubicBezTo>
                  <a:cubicBezTo>
                    <a:pt x="134185" y="310180"/>
                    <a:pt x="67010" y="312659"/>
                    <a:pt x="0" y="312080"/>
                  </a:cubicBezTo>
                  <a:cubicBezTo>
                    <a:pt x="61887" y="164757"/>
                    <a:pt x="149058" y="42883"/>
                    <a:pt x="314642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10" name="자유형: 도형 4009">
              <a:extLst>
                <a:ext uri="{FF2B5EF4-FFF2-40B4-BE49-F238E27FC236}">
                  <a16:creationId xmlns:a16="http://schemas.microsoft.com/office/drawing/2014/main" id="{40F344C3-77E5-47BF-B2D9-DFCAA47A1C59}"/>
                </a:ext>
              </a:extLst>
            </p:cNvPr>
            <p:cNvSpPr/>
            <p:nvPr/>
          </p:nvSpPr>
          <p:spPr>
            <a:xfrm>
              <a:off x="8289005" y="2720077"/>
              <a:ext cx="454360" cy="7771"/>
            </a:xfrm>
            <a:custGeom>
              <a:avLst/>
              <a:gdLst>
                <a:gd name="connsiteX0" fmla="*/ 819242 w 819408"/>
                <a:gd name="connsiteY0" fmla="*/ 7586 h 7585"/>
                <a:gd name="connsiteX1" fmla="*/ 0 w 819408"/>
                <a:gd name="connsiteY1" fmla="*/ 7503 h 7585"/>
                <a:gd name="connsiteX2" fmla="*/ 1653 w 819408"/>
                <a:gd name="connsiteY2" fmla="*/ 1058 h 7585"/>
                <a:gd name="connsiteX3" fmla="*/ 814945 w 819408"/>
                <a:gd name="connsiteY3" fmla="*/ 66 h 7585"/>
                <a:gd name="connsiteX4" fmla="*/ 819242 w 819408"/>
                <a:gd name="connsiteY4" fmla="*/ 7586 h 7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9408" h="7585">
                  <a:moveTo>
                    <a:pt x="819242" y="7586"/>
                  </a:moveTo>
                  <a:cubicBezTo>
                    <a:pt x="546161" y="7586"/>
                    <a:pt x="273081" y="7503"/>
                    <a:pt x="0" y="7503"/>
                  </a:cubicBezTo>
                  <a:cubicBezTo>
                    <a:pt x="1653" y="1058"/>
                    <a:pt x="-1570" y="10312"/>
                    <a:pt x="1653" y="1058"/>
                  </a:cubicBezTo>
                  <a:cubicBezTo>
                    <a:pt x="255151" y="728"/>
                    <a:pt x="561447" y="-264"/>
                    <a:pt x="814945" y="66"/>
                  </a:cubicBezTo>
                  <a:cubicBezTo>
                    <a:pt x="819655" y="9321"/>
                    <a:pt x="819655" y="1058"/>
                    <a:pt x="819242" y="7586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4011" name="자유형: 도형 4010">
              <a:extLst>
                <a:ext uri="{FF2B5EF4-FFF2-40B4-BE49-F238E27FC236}">
                  <a16:creationId xmlns:a16="http://schemas.microsoft.com/office/drawing/2014/main" id="{363A19D9-6C46-408D-9974-EB5039E9F665}"/>
                </a:ext>
              </a:extLst>
            </p:cNvPr>
            <p:cNvSpPr/>
            <p:nvPr/>
          </p:nvSpPr>
          <p:spPr>
            <a:xfrm>
              <a:off x="8503760" y="2775337"/>
              <a:ext cx="25903" cy="151776"/>
            </a:xfrm>
            <a:custGeom>
              <a:avLst/>
              <a:gdLst>
                <a:gd name="connsiteX0" fmla="*/ 39661 w 39664"/>
                <a:gd name="connsiteY0" fmla="*/ 248726 h 273718"/>
                <a:gd name="connsiteX1" fmla="*/ 20987 w 39664"/>
                <a:gd name="connsiteY1" fmla="*/ 273679 h 273718"/>
                <a:gd name="connsiteX2" fmla="*/ 0 w 39664"/>
                <a:gd name="connsiteY2" fmla="*/ 247404 h 273718"/>
                <a:gd name="connsiteX3" fmla="*/ 83 w 39664"/>
                <a:gd name="connsiteY3" fmla="*/ 24973 h 273718"/>
                <a:gd name="connsiteX4" fmla="*/ 18178 w 39664"/>
                <a:gd name="connsiteY4" fmla="*/ 21 h 273718"/>
                <a:gd name="connsiteX5" fmla="*/ 39661 w 39664"/>
                <a:gd name="connsiteY5" fmla="*/ 26296 h 273718"/>
                <a:gd name="connsiteX6" fmla="*/ 39661 w 39664"/>
                <a:gd name="connsiteY6" fmla="*/ 248726 h 273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664" h="273718">
                  <a:moveTo>
                    <a:pt x="39661" y="248726"/>
                  </a:moveTo>
                  <a:cubicBezTo>
                    <a:pt x="39661" y="261781"/>
                    <a:pt x="39413" y="272853"/>
                    <a:pt x="20987" y="273679"/>
                  </a:cubicBezTo>
                  <a:cubicBezTo>
                    <a:pt x="83" y="274506"/>
                    <a:pt x="0" y="262277"/>
                    <a:pt x="0" y="247404"/>
                  </a:cubicBezTo>
                  <a:cubicBezTo>
                    <a:pt x="248" y="173288"/>
                    <a:pt x="165" y="99090"/>
                    <a:pt x="83" y="24973"/>
                  </a:cubicBezTo>
                  <a:cubicBezTo>
                    <a:pt x="83" y="12249"/>
                    <a:pt x="-826" y="516"/>
                    <a:pt x="18178" y="21"/>
                  </a:cubicBezTo>
                  <a:cubicBezTo>
                    <a:pt x="38752" y="-558"/>
                    <a:pt x="39743" y="11175"/>
                    <a:pt x="39661" y="26296"/>
                  </a:cubicBezTo>
                  <a:cubicBezTo>
                    <a:pt x="39413" y="63312"/>
                    <a:pt x="39578" y="211627"/>
                    <a:pt x="39661" y="248726"/>
                  </a:cubicBezTo>
                  <a:close/>
                </a:path>
              </a:pathLst>
            </a:custGeom>
            <a:solidFill>
              <a:schemeClr val="bg1"/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4012" name="그룹 4011">
            <a:extLst>
              <a:ext uri="{FF2B5EF4-FFF2-40B4-BE49-F238E27FC236}">
                <a16:creationId xmlns:a16="http://schemas.microsoft.com/office/drawing/2014/main" id="{649C6BC6-51B9-42B9-9896-173CBC3ECCE4}"/>
              </a:ext>
            </a:extLst>
          </p:cNvPr>
          <p:cNvGrpSpPr/>
          <p:nvPr/>
        </p:nvGrpSpPr>
        <p:grpSpPr>
          <a:xfrm rot="16200000">
            <a:off x="5344713" y="3084888"/>
            <a:ext cx="723625" cy="1037924"/>
            <a:chOff x="8254912" y="2530535"/>
            <a:chExt cx="520661" cy="746805"/>
          </a:xfrm>
        </p:grpSpPr>
        <p:sp>
          <p:nvSpPr>
            <p:cNvPr id="4013" name="자유형: 도형 4012">
              <a:extLst>
                <a:ext uri="{FF2B5EF4-FFF2-40B4-BE49-F238E27FC236}">
                  <a16:creationId xmlns:a16="http://schemas.microsoft.com/office/drawing/2014/main" id="{B917DACC-A7E1-4877-98F4-4E1B6E42B4C7}"/>
                </a:ext>
              </a:extLst>
            </p:cNvPr>
            <p:cNvSpPr/>
            <p:nvPr/>
          </p:nvSpPr>
          <p:spPr>
            <a:xfrm>
              <a:off x="8257850" y="2530535"/>
              <a:ext cx="517723" cy="746805"/>
            </a:xfrm>
            <a:custGeom>
              <a:avLst/>
              <a:gdLst>
                <a:gd name="connsiteX0" fmla="*/ 933680 w 933679"/>
                <a:gd name="connsiteY0" fmla="*/ 673406 h 1346812"/>
                <a:gd name="connsiteX1" fmla="*/ 466840 w 933679"/>
                <a:gd name="connsiteY1" fmla="*/ 1346812 h 1346812"/>
                <a:gd name="connsiteX2" fmla="*/ 0 w 933679"/>
                <a:gd name="connsiteY2" fmla="*/ 673406 h 1346812"/>
                <a:gd name="connsiteX3" fmla="*/ 466840 w 933679"/>
                <a:gd name="connsiteY3" fmla="*/ 0 h 1346812"/>
                <a:gd name="connsiteX4" fmla="*/ 933680 w 933679"/>
                <a:gd name="connsiteY4" fmla="*/ 673406 h 1346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3679" h="1346812">
                  <a:moveTo>
                    <a:pt x="933680" y="673406"/>
                  </a:moveTo>
                  <a:cubicBezTo>
                    <a:pt x="933680" y="1045318"/>
                    <a:pt x="724669" y="1346812"/>
                    <a:pt x="466840" y="1346812"/>
                  </a:cubicBezTo>
                  <a:cubicBezTo>
                    <a:pt x="209011" y="1346812"/>
                    <a:pt x="0" y="1045318"/>
                    <a:pt x="0" y="673406"/>
                  </a:cubicBezTo>
                  <a:cubicBezTo>
                    <a:pt x="0" y="301494"/>
                    <a:pt x="209011" y="0"/>
                    <a:pt x="466840" y="0"/>
                  </a:cubicBezTo>
                  <a:cubicBezTo>
                    <a:pt x="724669" y="0"/>
                    <a:pt x="933680" y="301494"/>
                    <a:pt x="933680" y="673406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4014" name="자유형: 도형 4013">
              <a:extLst>
                <a:ext uri="{FF2B5EF4-FFF2-40B4-BE49-F238E27FC236}">
                  <a16:creationId xmlns:a16="http://schemas.microsoft.com/office/drawing/2014/main" id="{31A5CE9A-5C16-4085-B1AE-BB459574C7F8}"/>
                </a:ext>
              </a:extLst>
            </p:cNvPr>
            <p:cNvSpPr/>
            <p:nvPr/>
          </p:nvSpPr>
          <p:spPr>
            <a:xfrm>
              <a:off x="8486924" y="2750406"/>
              <a:ext cx="59576" cy="201637"/>
            </a:xfrm>
            <a:custGeom>
              <a:avLst/>
              <a:gdLst>
                <a:gd name="connsiteX0" fmla="*/ 67175 w 90971"/>
                <a:gd name="connsiteY0" fmla="*/ 363639 h 363639"/>
                <a:gd name="connsiteX1" fmla="*/ 23796 w 90971"/>
                <a:gd name="connsiteY1" fmla="*/ 363639 h 363639"/>
                <a:gd name="connsiteX2" fmla="*/ 0 w 90971"/>
                <a:gd name="connsiteY2" fmla="*/ 339843 h 363639"/>
                <a:gd name="connsiteX3" fmla="*/ 0 w 90971"/>
                <a:gd name="connsiteY3" fmla="*/ 23796 h 363639"/>
                <a:gd name="connsiteX4" fmla="*/ 23796 w 90971"/>
                <a:gd name="connsiteY4" fmla="*/ 0 h 363639"/>
                <a:gd name="connsiteX5" fmla="*/ 67175 w 90971"/>
                <a:gd name="connsiteY5" fmla="*/ 0 h 363639"/>
                <a:gd name="connsiteX6" fmla="*/ 90972 w 90971"/>
                <a:gd name="connsiteY6" fmla="*/ 23796 h 363639"/>
                <a:gd name="connsiteX7" fmla="*/ 90972 w 90971"/>
                <a:gd name="connsiteY7" fmla="*/ 339843 h 363639"/>
                <a:gd name="connsiteX8" fmla="*/ 67175 w 90971"/>
                <a:gd name="connsiteY8" fmla="*/ 363639 h 363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971" h="363639">
                  <a:moveTo>
                    <a:pt x="67175" y="363639"/>
                  </a:moveTo>
                  <a:lnTo>
                    <a:pt x="23796" y="363639"/>
                  </a:lnTo>
                  <a:cubicBezTo>
                    <a:pt x="10659" y="363639"/>
                    <a:pt x="0" y="352981"/>
                    <a:pt x="0" y="339843"/>
                  </a:cubicBezTo>
                  <a:lnTo>
                    <a:pt x="0" y="23796"/>
                  </a:lnTo>
                  <a:cubicBezTo>
                    <a:pt x="0" y="10659"/>
                    <a:pt x="10659" y="0"/>
                    <a:pt x="23796" y="0"/>
                  </a:cubicBezTo>
                  <a:lnTo>
                    <a:pt x="67175" y="0"/>
                  </a:lnTo>
                  <a:cubicBezTo>
                    <a:pt x="80313" y="0"/>
                    <a:pt x="90972" y="10659"/>
                    <a:pt x="90972" y="23796"/>
                  </a:cubicBezTo>
                  <a:lnTo>
                    <a:pt x="90972" y="339843"/>
                  </a:lnTo>
                  <a:cubicBezTo>
                    <a:pt x="90972" y="353063"/>
                    <a:pt x="80313" y="363639"/>
                    <a:pt x="67175" y="363639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15" name="자유형: 도형 4014">
              <a:extLst>
                <a:ext uri="{FF2B5EF4-FFF2-40B4-BE49-F238E27FC236}">
                  <a16:creationId xmlns:a16="http://schemas.microsoft.com/office/drawing/2014/main" id="{9E8E80CF-82AA-4901-A467-A7F511F34B61}"/>
                </a:ext>
              </a:extLst>
            </p:cNvPr>
            <p:cNvSpPr/>
            <p:nvPr/>
          </p:nvSpPr>
          <p:spPr>
            <a:xfrm>
              <a:off x="8254912" y="2731347"/>
              <a:ext cx="157751" cy="431176"/>
            </a:xfrm>
            <a:custGeom>
              <a:avLst/>
              <a:gdLst>
                <a:gd name="connsiteX0" fmla="*/ 55287 w 284493"/>
                <a:gd name="connsiteY0" fmla="*/ 0 h 777597"/>
                <a:gd name="connsiteX1" fmla="*/ 284493 w 284493"/>
                <a:gd name="connsiteY1" fmla="*/ 0 h 777597"/>
                <a:gd name="connsiteX2" fmla="*/ 142458 w 284493"/>
                <a:gd name="connsiteY2" fmla="*/ 160956 h 777597"/>
                <a:gd name="connsiteX3" fmla="*/ 68177 w 284493"/>
                <a:gd name="connsiteY3" fmla="*/ 516581 h 777597"/>
                <a:gd name="connsiteX4" fmla="*/ 137005 w 284493"/>
                <a:gd name="connsiteY4" fmla="*/ 777598 h 777597"/>
                <a:gd name="connsiteX5" fmla="*/ 31573 w 284493"/>
                <a:gd name="connsiteY5" fmla="*/ 552358 h 777597"/>
                <a:gd name="connsiteX6" fmla="*/ 176 w 284493"/>
                <a:gd name="connsiteY6" fmla="*/ 317451 h 777597"/>
                <a:gd name="connsiteX7" fmla="*/ 55287 w 284493"/>
                <a:gd name="connsiteY7" fmla="*/ 0 h 777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4493" h="777597">
                  <a:moveTo>
                    <a:pt x="55287" y="0"/>
                  </a:moveTo>
                  <a:cubicBezTo>
                    <a:pt x="130064" y="0"/>
                    <a:pt x="204841" y="0"/>
                    <a:pt x="284493" y="0"/>
                  </a:cubicBezTo>
                  <a:cubicBezTo>
                    <a:pt x="241610" y="63705"/>
                    <a:pt x="186911" y="107827"/>
                    <a:pt x="142458" y="160956"/>
                  </a:cubicBezTo>
                  <a:cubicBezTo>
                    <a:pt x="53965" y="266884"/>
                    <a:pt x="43719" y="386857"/>
                    <a:pt x="68177" y="516581"/>
                  </a:cubicBezTo>
                  <a:cubicBezTo>
                    <a:pt x="84950" y="605405"/>
                    <a:pt x="116679" y="689931"/>
                    <a:pt x="137005" y="777598"/>
                  </a:cubicBezTo>
                  <a:cubicBezTo>
                    <a:pt x="79744" y="712902"/>
                    <a:pt x="56774" y="631845"/>
                    <a:pt x="31573" y="552358"/>
                  </a:cubicBezTo>
                  <a:cubicBezTo>
                    <a:pt x="7446" y="476177"/>
                    <a:pt x="-1394" y="395863"/>
                    <a:pt x="176" y="317451"/>
                  </a:cubicBezTo>
                  <a:cubicBezTo>
                    <a:pt x="2158" y="209872"/>
                    <a:pt x="11247" y="101300"/>
                    <a:pt x="55287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16" name="자유형: 도형 4015">
              <a:extLst>
                <a:ext uri="{FF2B5EF4-FFF2-40B4-BE49-F238E27FC236}">
                  <a16:creationId xmlns:a16="http://schemas.microsoft.com/office/drawing/2014/main" id="{0F0542B5-7190-49A5-8F8A-757F07D24869}"/>
                </a:ext>
              </a:extLst>
            </p:cNvPr>
            <p:cNvSpPr/>
            <p:nvPr/>
          </p:nvSpPr>
          <p:spPr>
            <a:xfrm>
              <a:off x="8293541" y="2539102"/>
              <a:ext cx="174703" cy="174764"/>
            </a:xfrm>
            <a:custGeom>
              <a:avLst/>
              <a:gdLst>
                <a:gd name="connsiteX0" fmla="*/ 314642 w 315065"/>
                <a:gd name="connsiteY0" fmla="*/ 0 h 315176"/>
                <a:gd name="connsiteX1" fmla="*/ 272750 w 315065"/>
                <a:gd name="connsiteY1" fmla="*/ 264405 h 315176"/>
                <a:gd name="connsiteX2" fmla="*/ 200865 w 315065"/>
                <a:gd name="connsiteY2" fmla="*/ 314890 h 315176"/>
                <a:gd name="connsiteX3" fmla="*/ 0 w 315065"/>
                <a:gd name="connsiteY3" fmla="*/ 312080 h 315176"/>
                <a:gd name="connsiteX4" fmla="*/ 314642 w 315065"/>
                <a:gd name="connsiteY4" fmla="*/ 0 h 315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5065" h="315176">
                  <a:moveTo>
                    <a:pt x="314642" y="0"/>
                  </a:moveTo>
                  <a:cubicBezTo>
                    <a:pt x="317616" y="90807"/>
                    <a:pt x="305057" y="179134"/>
                    <a:pt x="272750" y="264405"/>
                  </a:cubicBezTo>
                  <a:cubicBezTo>
                    <a:pt x="260191" y="297455"/>
                    <a:pt x="242757" y="317864"/>
                    <a:pt x="200865" y="314890"/>
                  </a:cubicBezTo>
                  <a:cubicBezTo>
                    <a:pt x="134185" y="310180"/>
                    <a:pt x="67010" y="312659"/>
                    <a:pt x="0" y="312080"/>
                  </a:cubicBezTo>
                  <a:cubicBezTo>
                    <a:pt x="61887" y="164757"/>
                    <a:pt x="149058" y="42883"/>
                    <a:pt x="314642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17" name="자유형: 도형 4016">
              <a:extLst>
                <a:ext uri="{FF2B5EF4-FFF2-40B4-BE49-F238E27FC236}">
                  <a16:creationId xmlns:a16="http://schemas.microsoft.com/office/drawing/2014/main" id="{BF18F66F-86B5-4EFA-89E1-FC2B83097FA1}"/>
                </a:ext>
              </a:extLst>
            </p:cNvPr>
            <p:cNvSpPr/>
            <p:nvPr/>
          </p:nvSpPr>
          <p:spPr>
            <a:xfrm>
              <a:off x="8289005" y="2720077"/>
              <a:ext cx="454360" cy="7771"/>
            </a:xfrm>
            <a:custGeom>
              <a:avLst/>
              <a:gdLst>
                <a:gd name="connsiteX0" fmla="*/ 819242 w 819408"/>
                <a:gd name="connsiteY0" fmla="*/ 7586 h 7585"/>
                <a:gd name="connsiteX1" fmla="*/ 0 w 819408"/>
                <a:gd name="connsiteY1" fmla="*/ 7503 h 7585"/>
                <a:gd name="connsiteX2" fmla="*/ 1653 w 819408"/>
                <a:gd name="connsiteY2" fmla="*/ 1058 h 7585"/>
                <a:gd name="connsiteX3" fmla="*/ 814945 w 819408"/>
                <a:gd name="connsiteY3" fmla="*/ 66 h 7585"/>
                <a:gd name="connsiteX4" fmla="*/ 819242 w 819408"/>
                <a:gd name="connsiteY4" fmla="*/ 7586 h 7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9408" h="7585">
                  <a:moveTo>
                    <a:pt x="819242" y="7586"/>
                  </a:moveTo>
                  <a:cubicBezTo>
                    <a:pt x="546161" y="7586"/>
                    <a:pt x="273081" y="7503"/>
                    <a:pt x="0" y="7503"/>
                  </a:cubicBezTo>
                  <a:cubicBezTo>
                    <a:pt x="1653" y="1058"/>
                    <a:pt x="-1570" y="10312"/>
                    <a:pt x="1653" y="1058"/>
                  </a:cubicBezTo>
                  <a:cubicBezTo>
                    <a:pt x="255151" y="728"/>
                    <a:pt x="561447" y="-264"/>
                    <a:pt x="814945" y="66"/>
                  </a:cubicBezTo>
                  <a:cubicBezTo>
                    <a:pt x="819655" y="9321"/>
                    <a:pt x="819655" y="1058"/>
                    <a:pt x="819242" y="758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18" name="자유형: 도형 4017">
              <a:extLst>
                <a:ext uri="{FF2B5EF4-FFF2-40B4-BE49-F238E27FC236}">
                  <a16:creationId xmlns:a16="http://schemas.microsoft.com/office/drawing/2014/main" id="{D39FBDFF-743E-4897-BE95-601704656BB9}"/>
                </a:ext>
              </a:extLst>
            </p:cNvPr>
            <p:cNvSpPr/>
            <p:nvPr/>
          </p:nvSpPr>
          <p:spPr>
            <a:xfrm>
              <a:off x="8503760" y="2775337"/>
              <a:ext cx="25903" cy="151776"/>
            </a:xfrm>
            <a:custGeom>
              <a:avLst/>
              <a:gdLst>
                <a:gd name="connsiteX0" fmla="*/ 39661 w 39664"/>
                <a:gd name="connsiteY0" fmla="*/ 248726 h 273718"/>
                <a:gd name="connsiteX1" fmla="*/ 20987 w 39664"/>
                <a:gd name="connsiteY1" fmla="*/ 273679 h 273718"/>
                <a:gd name="connsiteX2" fmla="*/ 0 w 39664"/>
                <a:gd name="connsiteY2" fmla="*/ 247404 h 273718"/>
                <a:gd name="connsiteX3" fmla="*/ 83 w 39664"/>
                <a:gd name="connsiteY3" fmla="*/ 24973 h 273718"/>
                <a:gd name="connsiteX4" fmla="*/ 18178 w 39664"/>
                <a:gd name="connsiteY4" fmla="*/ 21 h 273718"/>
                <a:gd name="connsiteX5" fmla="*/ 39661 w 39664"/>
                <a:gd name="connsiteY5" fmla="*/ 26296 h 273718"/>
                <a:gd name="connsiteX6" fmla="*/ 39661 w 39664"/>
                <a:gd name="connsiteY6" fmla="*/ 248726 h 273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664" h="273718">
                  <a:moveTo>
                    <a:pt x="39661" y="248726"/>
                  </a:moveTo>
                  <a:cubicBezTo>
                    <a:pt x="39661" y="261781"/>
                    <a:pt x="39413" y="272853"/>
                    <a:pt x="20987" y="273679"/>
                  </a:cubicBezTo>
                  <a:cubicBezTo>
                    <a:pt x="83" y="274506"/>
                    <a:pt x="0" y="262277"/>
                    <a:pt x="0" y="247404"/>
                  </a:cubicBezTo>
                  <a:cubicBezTo>
                    <a:pt x="248" y="173288"/>
                    <a:pt x="165" y="99090"/>
                    <a:pt x="83" y="24973"/>
                  </a:cubicBezTo>
                  <a:cubicBezTo>
                    <a:pt x="83" y="12249"/>
                    <a:pt x="-826" y="516"/>
                    <a:pt x="18178" y="21"/>
                  </a:cubicBezTo>
                  <a:cubicBezTo>
                    <a:pt x="38752" y="-558"/>
                    <a:pt x="39743" y="11175"/>
                    <a:pt x="39661" y="26296"/>
                  </a:cubicBezTo>
                  <a:cubicBezTo>
                    <a:pt x="39413" y="63312"/>
                    <a:pt x="39578" y="211627"/>
                    <a:pt x="39661" y="248726"/>
                  </a:cubicBezTo>
                  <a:close/>
                </a:path>
              </a:pathLst>
            </a:custGeom>
            <a:solidFill>
              <a:schemeClr val="bg1"/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4019" name="그룹 4018">
            <a:extLst>
              <a:ext uri="{FF2B5EF4-FFF2-40B4-BE49-F238E27FC236}">
                <a16:creationId xmlns:a16="http://schemas.microsoft.com/office/drawing/2014/main" id="{ED7F1A6E-7294-4130-8838-69BC90BF76EA}"/>
              </a:ext>
            </a:extLst>
          </p:cNvPr>
          <p:cNvGrpSpPr/>
          <p:nvPr/>
        </p:nvGrpSpPr>
        <p:grpSpPr>
          <a:xfrm rot="16200000">
            <a:off x="4354668" y="4026550"/>
            <a:ext cx="723625" cy="1037924"/>
            <a:chOff x="8254912" y="2530535"/>
            <a:chExt cx="520661" cy="746805"/>
          </a:xfrm>
        </p:grpSpPr>
        <p:sp>
          <p:nvSpPr>
            <p:cNvPr id="4020" name="자유형: 도형 4019">
              <a:extLst>
                <a:ext uri="{FF2B5EF4-FFF2-40B4-BE49-F238E27FC236}">
                  <a16:creationId xmlns:a16="http://schemas.microsoft.com/office/drawing/2014/main" id="{E27DA0F7-1D8C-4AAA-8B2C-40A60142D23A}"/>
                </a:ext>
              </a:extLst>
            </p:cNvPr>
            <p:cNvSpPr/>
            <p:nvPr/>
          </p:nvSpPr>
          <p:spPr>
            <a:xfrm>
              <a:off x="8257850" y="2530535"/>
              <a:ext cx="517723" cy="746805"/>
            </a:xfrm>
            <a:custGeom>
              <a:avLst/>
              <a:gdLst>
                <a:gd name="connsiteX0" fmla="*/ 933680 w 933679"/>
                <a:gd name="connsiteY0" fmla="*/ 673406 h 1346812"/>
                <a:gd name="connsiteX1" fmla="*/ 466840 w 933679"/>
                <a:gd name="connsiteY1" fmla="*/ 1346812 h 1346812"/>
                <a:gd name="connsiteX2" fmla="*/ 0 w 933679"/>
                <a:gd name="connsiteY2" fmla="*/ 673406 h 1346812"/>
                <a:gd name="connsiteX3" fmla="*/ 466840 w 933679"/>
                <a:gd name="connsiteY3" fmla="*/ 0 h 1346812"/>
                <a:gd name="connsiteX4" fmla="*/ 933680 w 933679"/>
                <a:gd name="connsiteY4" fmla="*/ 673406 h 1346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3679" h="1346812">
                  <a:moveTo>
                    <a:pt x="933680" y="673406"/>
                  </a:moveTo>
                  <a:cubicBezTo>
                    <a:pt x="933680" y="1045318"/>
                    <a:pt x="724669" y="1346812"/>
                    <a:pt x="466840" y="1346812"/>
                  </a:cubicBezTo>
                  <a:cubicBezTo>
                    <a:pt x="209011" y="1346812"/>
                    <a:pt x="0" y="1045318"/>
                    <a:pt x="0" y="673406"/>
                  </a:cubicBezTo>
                  <a:cubicBezTo>
                    <a:pt x="0" y="301494"/>
                    <a:pt x="209011" y="0"/>
                    <a:pt x="466840" y="0"/>
                  </a:cubicBezTo>
                  <a:cubicBezTo>
                    <a:pt x="724669" y="0"/>
                    <a:pt x="933680" y="301494"/>
                    <a:pt x="933680" y="673406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4021" name="자유형: 도형 4020">
              <a:extLst>
                <a:ext uri="{FF2B5EF4-FFF2-40B4-BE49-F238E27FC236}">
                  <a16:creationId xmlns:a16="http://schemas.microsoft.com/office/drawing/2014/main" id="{A6684774-33FB-44E3-BF34-8D07900045C3}"/>
                </a:ext>
              </a:extLst>
            </p:cNvPr>
            <p:cNvSpPr/>
            <p:nvPr/>
          </p:nvSpPr>
          <p:spPr>
            <a:xfrm>
              <a:off x="8486924" y="2750406"/>
              <a:ext cx="59576" cy="201637"/>
            </a:xfrm>
            <a:custGeom>
              <a:avLst/>
              <a:gdLst>
                <a:gd name="connsiteX0" fmla="*/ 67175 w 90971"/>
                <a:gd name="connsiteY0" fmla="*/ 363639 h 363639"/>
                <a:gd name="connsiteX1" fmla="*/ 23796 w 90971"/>
                <a:gd name="connsiteY1" fmla="*/ 363639 h 363639"/>
                <a:gd name="connsiteX2" fmla="*/ 0 w 90971"/>
                <a:gd name="connsiteY2" fmla="*/ 339843 h 363639"/>
                <a:gd name="connsiteX3" fmla="*/ 0 w 90971"/>
                <a:gd name="connsiteY3" fmla="*/ 23796 h 363639"/>
                <a:gd name="connsiteX4" fmla="*/ 23796 w 90971"/>
                <a:gd name="connsiteY4" fmla="*/ 0 h 363639"/>
                <a:gd name="connsiteX5" fmla="*/ 67175 w 90971"/>
                <a:gd name="connsiteY5" fmla="*/ 0 h 363639"/>
                <a:gd name="connsiteX6" fmla="*/ 90972 w 90971"/>
                <a:gd name="connsiteY6" fmla="*/ 23796 h 363639"/>
                <a:gd name="connsiteX7" fmla="*/ 90972 w 90971"/>
                <a:gd name="connsiteY7" fmla="*/ 339843 h 363639"/>
                <a:gd name="connsiteX8" fmla="*/ 67175 w 90971"/>
                <a:gd name="connsiteY8" fmla="*/ 363639 h 363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971" h="363639">
                  <a:moveTo>
                    <a:pt x="67175" y="363639"/>
                  </a:moveTo>
                  <a:lnTo>
                    <a:pt x="23796" y="363639"/>
                  </a:lnTo>
                  <a:cubicBezTo>
                    <a:pt x="10659" y="363639"/>
                    <a:pt x="0" y="352981"/>
                    <a:pt x="0" y="339843"/>
                  </a:cubicBezTo>
                  <a:lnTo>
                    <a:pt x="0" y="23796"/>
                  </a:lnTo>
                  <a:cubicBezTo>
                    <a:pt x="0" y="10659"/>
                    <a:pt x="10659" y="0"/>
                    <a:pt x="23796" y="0"/>
                  </a:cubicBezTo>
                  <a:lnTo>
                    <a:pt x="67175" y="0"/>
                  </a:lnTo>
                  <a:cubicBezTo>
                    <a:pt x="80313" y="0"/>
                    <a:pt x="90972" y="10659"/>
                    <a:pt x="90972" y="23796"/>
                  </a:cubicBezTo>
                  <a:lnTo>
                    <a:pt x="90972" y="339843"/>
                  </a:lnTo>
                  <a:cubicBezTo>
                    <a:pt x="90972" y="353063"/>
                    <a:pt x="80313" y="363639"/>
                    <a:pt x="67175" y="363639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22" name="자유형: 도형 4021">
              <a:extLst>
                <a:ext uri="{FF2B5EF4-FFF2-40B4-BE49-F238E27FC236}">
                  <a16:creationId xmlns:a16="http://schemas.microsoft.com/office/drawing/2014/main" id="{3C8438B2-1529-40BF-BFCE-FE66DD5590FC}"/>
                </a:ext>
              </a:extLst>
            </p:cNvPr>
            <p:cNvSpPr/>
            <p:nvPr/>
          </p:nvSpPr>
          <p:spPr>
            <a:xfrm>
              <a:off x="8254912" y="2731347"/>
              <a:ext cx="157751" cy="431176"/>
            </a:xfrm>
            <a:custGeom>
              <a:avLst/>
              <a:gdLst>
                <a:gd name="connsiteX0" fmla="*/ 55287 w 284493"/>
                <a:gd name="connsiteY0" fmla="*/ 0 h 777597"/>
                <a:gd name="connsiteX1" fmla="*/ 284493 w 284493"/>
                <a:gd name="connsiteY1" fmla="*/ 0 h 777597"/>
                <a:gd name="connsiteX2" fmla="*/ 142458 w 284493"/>
                <a:gd name="connsiteY2" fmla="*/ 160956 h 777597"/>
                <a:gd name="connsiteX3" fmla="*/ 68177 w 284493"/>
                <a:gd name="connsiteY3" fmla="*/ 516581 h 777597"/>
                <a:gd name="connsiteX4" fmla="*/ 137005 w 284493"/>
                <a:gd name="connsiteY4" fmla="*/ 777598 h 777597"/>
                <a:gd name="connsiteX5" fmla="*/ 31573 w 284493"/>
                <a:gd name="connsiteY5" fmla="*/ 552358 h 777597"/>
                <a:gd name="connsiteX6" fmla="*/ 176 w 284493"/>
                <a:gd name="connsiteY6" fmla="*/ 317451 h 777597"/>
                <a:gd name="connsiteX7" fmla="*/ 55287 w 284493"/>
                <a:gd name="connsiteY7" fmla="*/ 0 h 777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4493" h="777597">
                  <a:moveTo>
                    <a:pt x="55287" y="0"/>
                  </a:moveTo>
                  <a:cubicBezTo>
                    <a:pt x="130064" y="0"/>
                    <a:pt x="204841" y="0"/>
                    <a:pt x="284493" y="0"/>
                  </a:cubicBezTo>
                  <a:cubicBezTo>
                    <a:pt x="241610" y="63705"/>
                    <a:pt x="186911" y="107827"/>
                    <a:pt x="142458" y="160956"/>
                  </a:cubicBezTo>
                  <a:cubicBezTo>
                    <a:pt x="53965" y="266884"/>
                    <a:pt x="43719" y="386857"/>
                    <a:pt x="68177" y="516581"/>
                  </a:cubicBezTo>
                  <a:cubicBezTo>
                    <a:pt x="84950" y="605405"/>
                    <a:pt x="116679" y="689931"/>
                    <a:pt x="137005" y="777598"/>
                  </a:cubicBezTo>
                  <a:cubicBezTo>
                    <a:pt x="79744" y="712902"/>
                    <a:pt x="56774" y="631845"/>
                    <a:pt x="31573" y="552358"/>
                  </a:cubicBezTo>
                  <a:cubicBezTo>
                    <a:pt x="7446" y="476177"/>
                    <a:pt x="-1394" y="395863"/>
                    <a:pt x="176" y="317451"/>
                  </a:cubicBezTo>
                  <a:cubicBezTo>
                    <a:pt x="2158" y="209872"/>
                    <a:pt x="11247" y="101300"/>
                    <a:pt x="55287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23" name="자유형: 도형 4022">
              <a:extLst>
                <a:ext uri="{FF2B5EF4-FFF2-40B4-BE49-F238E27FC236}">
                  <a16:creationId xmlns:a16="http://schemas.microsoft.com/office/drawing/2014/main" id="{0707AD5D-2B74-4843-B81C-3E56532E4E12}"/>
                </a:ext>
              </a:extLst>
            </p:cNvPr>
            <p:cNvSpPr/>
            <p:nvPr/>
          </p:nvSpPr>
          <p:spPr>
            <a:xfrm>
              <a:off x="8293541" y="2539102"/>
              <a:ext cx="174703" cy="174764"/>
            </a:xfrm>
            <a:custGeom>
              <a:avLst/>
              <a:gdLst>
                <a:gd name="connsiteX0" fmla="*/ 314642 w 315065"/>
                <a:gd name="connsiteY0" fmla="*/ 0 h 315176"/>
                <a:gd name="connsiteX1" fmla="*/ 272750 w 315065"/>
                <a:gd name="connsiteY1" fmla="*/ 264405 h 315176"/>
                <a:gd name="connsiteX2" fmla="*/ 200865 w 315065"/>
                <a:gd name="connsiteY2" fmla="*/ 314890 h 315176"/>
                <a:gd name="connsiteX3" fmla="*/ 0 w 315065"/>
                <a:gd name="connsiteY3" fmla="*/ 312080 h 315176"/>
                <a:gd name="connsiteX4" fmla="*/ 314642 w 315065"/>
                <a:gd name="connsiteY4" fmla="*/ 0 h 315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5065" h="315176">
                  <a:moveTo>
                    <a:pt x="314642" y="0"/>
                  </a:moveTo>
                  <a:cubicBezTo>
                    <a:pt x="317616" y="90807"/>
                    <a:pt x="305057" y="179134"/>
                    <a:pt x="272750" y="264405"/>
                  </a:cubicBezTo>
                  <a:cubicBezTo>
                    <a:pt x="260191" y="297455"/>
                    <a:pt x="242757" y="317864"/>
                    <a:pt x="200865" y="314890"/>
                  </a:cubicBezTo>
                  <a:cubicBezTo>
                    <a:pt x="134185" y="310180"/>
                    <a:pt x="67010" y="312659"/>
                    <a:pt x="0" y="312080"/>
                  </a:cubicBezTo>
                  <a:cubicBezTo>
                    <a:pt x="61887" y="164757"/>
                    <a:pt x="149058" y="42883"/>
                    <a:pt x="314642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24" name="자유형: 도형 4023">
              <a:extLst>
                <a:ext uri="{FF2B5EF4-FFF2-40B4-BE49-F238E27FC236}">
                  <a16:creationId xmlns:a16="http://schemas.microsoft.com/office/drawing/2014/main" id="{4E78BF37-FEAF-45E9-B3FB-A3A7F6C1CEF2}"/>
                </a:ext>
              </a:extLst>
            </p:cNvPr>
            <p:cNvSpPr/>
            <p:nvPr/>
          </p:nvSpPr>
          <p:spPr>
            <a:xfrm>
              <a:off x="8289005" y="2720077"/>
              <a:ext cx="454360" cy="7771"/>
            </a:xfrm>
            <a:custGeom>
              <a:avLst/>
              <a:gdLst>
                <a:gd name="connsiteX0" fmla="*/ 819242 w 819408"/>
                <a:gd name="connsiteY0" fmla="*/ 7586 h 7585"/>
                <a:gd name="connsiteX1" fmla="*/ 0 w 819408"/>
                <a:gd name="connsiteY1" fmla="*/ 7503 h 7585"/>
                <a:gd name="connsiteX2" fmla="*/ 1653 w 819408"/>
                <a:gd name="connsiteY2" fmla="*/ 1058 h 7585"/>
                <a:gd name="connsiteX3" fmla="*/ 814945 w 819408"/>
                <a:gd name="connsiteY3" fmla="*/ 66 h 7585"/>
                <a:gd name="connsiteX4" fmla="*/ 819242 w 819408"/>
                <a:gd name="connsiteY4" fmla="*/ 7586 h 7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9408" h="7585">
                  <a:moveTo>
                    <a:pt x="819242" y="7586"/>
                  </a:moveTo>
                  <a:cubicBezTo>
                    <a:pt x="546161" y="7586"/>
                    <a:pt x="273081" y="7503"/>
                    <a:pt x="0" y="7503"/>
                  </a:cubicBezTo>
                  <a:cubicBezTo>
                    <a:pt x="1653" y="1058"/>
                    <a:pt x="-1570" y="10312"/>
                    <a:pt x="1653" y="1058"/>
                  </a:cubicBezTo>
                  <a:cubicBezTo>
                    <a:pt x="255151" y="728"/>
                    <a:pt x="561447" y="-264"/>
                    <a:pt x="814945" y="66"/>
                  </a:cubicBezTo>
                  <a:cubicBezTo>
                    <a:pt x="819655" y="9321"/>
                    <a:pt x="819655" y="1058"/>
                    <a:pt x="819242" y="7586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25" name="자유형: 도형 4024">
              <a:extLst>
                <a:ext uri="{FF2B5EF4-FFF2-40B4-BE49-F238E27FC236}">
                  <a16:creationId xmlns:a16="http://schemas.microsoft.com/office/drawing/2014/main" id="{81BB905A-EE84-45F8-AB73-E135D214178B}"/>
                </a:ext>
              </a:extLst>
            </p:cNvPr>
            <p:cNvSpPr/>
            <p:nvPr/>
          </p:nvSpPr>
          <p:spPr>
            <a:xfrm>
              <a:off x="8503760" y="2775337"/>
              <a:ext cx="25903" cy="151776"/>
            </a:xfrm>
            <a:custGeom>
              <a:avLst/>
              <a:gdLst>
                <a:gd name="connsiteX0" fmla="*/ 39661 w 39664"/>
                <a:gd name="connsiteY0" fmla="*/ 248726 h 273718"/>
                <a:gd name="connsiteX1" fmla="*/ 20987 w 39664"/>
                <a:gd name="connsiteY1" fmla="*/ 273679 h 273718"/>
                <a:gd name="connsiteX2" fmla="*/ 0 w 39664"/>
                <a:gd name="connsiteY2" fmla="*/ 247404 h 273718"/>
                <a:gd name="connsiteX3" fmla="*/ 83 w 39664"/>
                <a:gd name="connsiteY3" fmla="*/ 24973 h 273718"/>
                <a:gd name="connsiteX4" fmla="*/ 18178 w 39664"/>
                <a:gd name="connsiteY4" fmla="*/ 21 h 273718"/>
                <a:gd name="connsiteX5" fmla="*/ 39661 w 39664"/>
                <a:gd name="connsiteY5" fmla="*/ 26296 h 273718"/>
                <a:gd name="connsiteX6" fmla="*/ 39661 w 39664"/>
                <a:gd name="connsiteY6" fmla="*/ 248726 h 273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664" h="273718">
                  <a:moveTo>
                    <a:pt x="39661" y="248726"/>
                  </a:moveTo>
                  <a:cubicBezTo>
                    <a:pt x="39661" y="261781"/>
                    <a:pt x="39413" y="272853"/>
                    <a:pt x="20987" y="273679"/>
                  </a:cubicBezTo>
                  <a:cubicBezTo>
                    <a:pt x="83" y="274506"/>
                    <a:pt x="0" y="262277"/>
                    <a:pt x="0" y="247404"/>
                  </a:cubicBezTo>
                  <a:cubicBezTo>
                    <a:pt x="248" y="173288"/>
                    <a:pt x="165" y="99090"/>
                    <a:pt x="83" y="24973"/>
                  </a:cubicBezTo>
                  <a:cubicBezTo>
                    <a:pt x="83" y="12249"/>
                    <a:pt x="-826" y="516"/>
                    <a:pt x="18178" y="21"/>
                  </a:cubicBezTo>
                  <a:cubicBezTo>
                    <a:pt x="38752" y="-558"/>
                    <a:pt x="39743" y="11175"/>
                    <a:pt x="39661" y="26296"/>
                  </a:cubicBezTo>
                  <a:cubicBezTo>
                    <a:pt x="39413" y="63312"/>
                    <a:pt x="39578" y="211627"/>
                    <a:pt x="39661" y="248726"/>
                  </a:cubicBezTo>
                  <a:close/>
                </a:path>
              </a:pathLst>
            </a:custGeom>
            <a:solidFill>
              <a:schemeClr val="bg1"/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4026" name="그룹 4025">
            <a:extLst>
              <a:ext uri="{FF2B5EF4-FFF2-40B4-BE49-F238E27FC236}">
                <a16:creationId xmlns:a16="http://schemas.microsoft.com/office/drawing/2014/main" id="{528B71F4-5977-4FE8-AD78-B4AA3F582B28}"/>
              </a:ext>
            </a:extLst>
          </p:cNvPr>
          <p:cNvGrpSpPr/>
          <p:nvPr/>
        </p:nvGrpSpPr>
        <p:grpSpPr>
          <a:xfrm rot="16200000">
            <a:off x="4694898" y="5011654"/>
            <a:ext cx="723625" cy="1037924"/>
            <a:chOff x="8254912" y="2530535"/>
            <a:chExt cx="520661" cy="746805"/>
          </a:xfrm>
        </p:grpSpPr>
        <p:sp>
          <p:nvSpPr>
            <p:cNvPr id="4027" name="자유형: 도형 4026">
              <a:extLst>
                <a:ext uri="{FF2B5EF4-FFF2-40B4-BE49-F238E27FC236}">
                  <a16:creationId xmlns:a16="http://schemas.microsoft.com/office/drawing/2014/main" id="{0FF0A289-6D66-4C22-A967-C765857EFC96}"/>
                </a:ext>
              </a:extLst>
            </p:cNvPr>
            <p:cNvSpPr/>
            <p:nvPr/>
          </p:nvSpPr>
          <p:spPr>
            <a:xfrm>
              <a:off x="8257850" y="2530535"/>
              <a:ext cx="517723" cy="746805"/>
            </a:xfrm>
            <a:custGeom>
              <a:avLst/>
              <a:gdLst>
                <a:gd name="connsiteX0" fmla="*/ 933680 w 933679"/>
                <a:gd name="connsiteY0" fmla="*/ 673406 h 1346812"/>
                <a:gd name="connsiteX1" fmla="*/ 466840 w 933679"/>
                <a:gd name="connsiteY1" fmla="*/ 1346812 h 1346812"/>
                <a:gd name="connsiteX2" fmla="*/ 0 w 933679"/>
                <a:gd name="connsiteY2" fmla="*/ 673406 h 1346812"/>
                <a:gd name="connsiteX3" fmla="*/ 466840 w 933679"/>
                <a:gd name="connsiteY3" fmla="*/ 0 h 1346812"/>
                <a:gd name="connsiteX4" fmla="*/ 933680 w 933679"/>
                <a:gd name="connsiteY4" fmla="*/ 673406 h 1346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3679" h="1346812">
                  <a:moveTo>
                    <a:pt x="933680" y="673406"/>
                  </a:moveTo>
                  <a:cubicBezTo>
                    <a:pt x="933680" y="1045318"/>
                    <a:pt x="724669" y="1346812"/>
                    <a:pt x="466840" y="1346812"/>
                  </a:cubicBezTo>
                  <a:cubicBezTo>
                    <a:pt x="209011" y="1346812"/>
                    <a:pt x="0" y="1045318"/>
                    <a:pt x="0" y="673406"/>
                  </a:cubicBezTo>
                  <a:cubicBezTo>
                    <a:pt x="0" y="301494"/>
                    <a:pt x="209011" y="0"/>
                    <a:pt x="466840" y="0"/>
                  </a:cubicBezTo>
                  <a:cubicBezTo>
                    <a:pt x="724669" y="0"/>
                    <a:pt x="933680" y="301494"/>
                    <a:pt x="933680" y="673406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4028" name="자유형: 도형 4027">
              <a:extLst>
                <a:ext uri="{FF2B5EF4-FFF2-40B4-BE49-F238E27FC236}">
                  <a16:creationId xmlns:a16="http://schemas.microsoft.com/office/drawing/2014/main" id="{67DFE90D-4B77-4E42-8122-7AA6D4AE96B8}"/>
                </a:ext>
              </a:extLst>
            </p:cNvPr>
            <p:cNvSpPr/>
            <p:nvPr/>
          </p:nvSpPr>
          <p:spPr>
            <a:xfrm>
              <a:off x="8486924" y="2750406"/>
              <a:ext cx="59576" cy="201637"/>
            </a:xfrm>
            <a:custGeom>
              <a:avLst/>
              <a:gdLst>
                <a:gd name="connsiteX0" fmla="*/ 67175 w 90971"/>
                <a:gd name="connsiteY0" fmla="*/ 363639 h 363639"/>
                <a:gd name="connsiteX1" fmla="*/ 23796 w 90971"/>
                <a:gd name="connsiteY1" fmla="*/ 363639 h 363639"/>
                <a:gd name="connsiteX2" fmla="*/ 0 w 90971"/>
                <a:gd name="connsiteY2" fmla="*/ 339843 h 363639"/>
                <a:gd name="connsiteX3" fmla="*/ 0 w 90971"/>
                <a:gd name="connsiteY3" fmla="*/ 23796 h 363639"/>
                <a:gd name="connsiteX4" fmla="*/ 23796 w 90971"/>
                <a:gd name="connsiteY4" fmla="*/ 0 h 363639"/>
                <a:gd name="connsiteX5" fmla="*/ 67175 w 90971"/>
                <a:gd name="connsiteY5" fmla="*/ 0 h 363639"/>
                <a:gd name="connsiteX6" fmla="*/ 90972 w 90971"/>
                <a:gd name="connsiteY6" fmla="*/ 23796 h 363639"/>
                <a:gd name="connsiteX7" fmla="*/ 90972 w 90971"/>
                <a:gd name="connsiteY7" fmla="*/ 339843 h 363639"/>
                <a:gd name="connsiteX8" fmla="*/ 67175 w 90971"/>
                <a:gd name="connsiteY8" fmla="*/ 363639 h 363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971" h="363639">
                  <a:moveTo>
                    <a:pt x="67175" y="363639"/>
                  </a:moveTo>
                  <a:lnTo>
                    <a:pt x="23796" y="363639"/>
                  </a:lnTo>
                  <a:cubicBezTo>
                    <a:pt x="10659" y="363639"/>
                    <a:pt x="0" y="352981"/>
                    <a:pt x="0" y="339843"/>
                  </a:cubicBezTo>
                  <a:lnTo>
                    <a:pt x="0" y="23796"/>
                  </a:lnTo>
                  <a:cubicBezTo>
                    <a:pt x="0" y="10659"/>
                    <a:pt x="10659" y="0"/>
                    <a:pt x="23796" y="0"/>
                  </a:cubicBezTo>
                  <a:lnTo>
                    <a:pt x="67175" y="0"/>
                  </a:lnTo>
                  <a:cubicBezTo>
                    <a:pt x="80313" y="0"/>
                    <a:pt x="90972" y="10659"/>
                    <a:pt x="90972" y="23796"/>
                  </a:cubicBezTo>
                  <a:lnTo>
                    <a:pt x="90972" y="339843"/>
                  </a:lnTo>
                  <a:cubicBezTo>
                    <a:pt x="90972" y="353063"/>
                    <a:pt x="80313" y="363639"/>
                    <a:pt x="67175" y="363639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29" name="자유형: 도형 4028">
              <a:extLst>
                <a:ext uri="{FF2B5EF4-FFF2-40B4-BE49-F238E27FC236}">
                  <a16:creationId xmlns:a16="http://schemas.microsoft.com/office/drawing/2014/main" id="{25FEE222-5ECF-4B10-AC7A-DFF4F920ED7A}"/>
                </a:ext>
              </a:extLst>
            </p:cNvPr>
            <p:cNvSpPr/>
            <p:nvPr/>
          </p:nvSpPr>
          <p:spPr>
            <a:xfrm>
              <a:off x="8254912" y="2731347"/>
              <a:ext cx="157751" cy="431176"/>
            </a:xfrm>
            <a:custGeom>
              <a:avLst/>
              <a:gdLst>
                <a:gd name="connsiteX0" fmla="*/ 55287 w 284493"/>
                <a:gd name="connsiteY0" fmla="*/ 0 h 777597"/>
                <a:gd name="connsiteX1" fmla="*/ 284493 w 284493"/>
                <a:gd name="connsiteY1" fmla="*/ 0 h 777597"/>
                <a:gd name="connsiteX2" fmla="*/ 142458 w 284493"/>
                <a:gd name="connsiteY2" fmla="*/ 160956 h 777597"/>
                <a:gd name="connsiteX3" fmla="*/ 68177 w 284493"/>
                <a:gd name="connsiteY3" fmla="*/ 516581 h 777597"/>
                <a:gd name="connsiteX4" fmla="*/ 137005 w 284493"/>
                <a:gd name="connsiteY4" fmla="*/ 777598 h 777597"/>
                <a:gd name="connsiteX5" fmla="*/ 31573 w 284493"/>
                <a:gd name="connsiteY5" fmla="*/ 552358 h 777597"/>
                <a:gd name="connsiteX6" fmla="*/ 176 w 284493"/>
                <a:gd name="connsiteY6" fmla="*/ 317451 h 777597"/>
                <a:gd name="connsiteX7" fmla="*/ 55287 w 284493"/>
                <a:gd name="connsiteY7" fmla="*/ 0 h 777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4493" h="777597">
                  <a:moveTo>
                    <a:pt x="55287" y="0"/>
                  </a:moveTo>
                  <a:cubicBezTo>
                    <a:pt x="130064" y="0"/>
                    <a:pt x="204841" y="0"/>
                    <a:pt x="284493" y="0"/>
                  </a:cubicBezTo>
                  <a:cubicBezTo>
                    <a:pt x="241610" y="63705"/>
                    <a:pt x="186911" y="107827"/>
                    <a:pt x="142458" y="160956"/>
                  </a:cubicBezTo>
                  <a:cubicBezTo>
                    <a:pt x="53965" y="266884"/>
                    <a:pt x="43719" y="386857"/>
                    <a:pt x="68177" y="516581"/>
                  </a:cubicBezTo>
                  <a:cubicBezTo>
                    <a:pt x="84950" y="605405"/>
                    <a:pt x="116679" y="689931"/>
                    <a:pt x="137005" y="777598"/>
                  </a:cubicBezTo>
                  <a:cubicBezTo>
                    <a:pt x="79744" y="712902"/>
                    <a:pt x="56774" y="631845"/>
                    <a:pt x="31573" y="552358"/>
                  </a:cubicBezTo>
                  <a:cubicBezTo>
                    <a:pt x="7446" y="476177"/>
                    <a:pt x="-1394" y="395863"/>
                    <a:pt x="176" y="317451"/>
                  </a:cubicBezTo>
                  <a:cubicBezTo>
                    <a:pt x="2158" y="209872"/>
                    <a:pt x="11247" y="101300"/>
                    <a:pt x="55287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30" name="자유형: 도형 4029">
              <a:extLst>
                <a:ext uri="{FF2B5EF4-FFF2-40B4-BE49-F238E27FC236}">
                  <a16:creationId xmlns:a16="http://schemas.microsoft.com/office/drawing/2014/main" id="{31A9F6FC-CF61-4F13-BFB7-D369203808D3}"/>
                </a:ext>
              </a:extLst>
            </p:cNvPr>
            <p:cNvSpPr/>
            <p:nvPr/>
          </p:nvSpPr>
          <p:spPr>
            <a:xfrm>
              <a:off x="8293541" y="2539102"/>
              <a:ext cx="174703" cy="174764"/>
            </a:xfrm>
            <a:custGeom>
              <a:avLst/>
              <a:gdLst>
                <a:gd name="connsiteX0" fmla="*/ 314642 w 315065"/>
                <a:gd name="connsiteY0" fmla="*/ 0 h 315176"/>
                <a:gd name="connsiteX1" fmla="*/ 272750 w 315065"/>
                <a:gd name="connsiteY1" fmla="*/ 264405 h 315176"/>
                <a:gd name="connsiteX2" fmla="*/ 200865 w 315065"/>
                <a:gd name="connsiteY2" fmla="*/ 314890 h 315176"/>
                <a:gd name="connsiteX3" fmla="*/ 0 w 315065"/>
                <a:gd name="connsiteY3" fmla="*/ 312080 h 315176"/>
                <a:gd name="connsiteX4" fmla="*/ 314642 w 315065"/>
                <a:gd name="connsiteY4" fmla="*/ 0 h 315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5065" h="315176">
                  <a:moveTo>
                    <a:pt x="314642" y="0"/>
                  </a:moveTo>
                  <a:cubicBezTo>
                    <a:pt x="317616" y="90807"/>
                    <a:pt x="305057" y="179134"/>
                    <a:pt x="272750" y="264405"/>
                  </a:cubicBezTo>
                  <a:cubicBezTo>
                    <a:pt x="260191" y="297455"/>
                    <a:pt x="242757" y="317864"/>
                    <a:pt x="200865" y="314890"/>
                  </a:cubicBezTo>
                  <a:cubicBezTo>
                    <a:pt x="134185" y="310180"/>
                    <a:pt x="67010" y="312659"/>
                    <a:pt x="0" y="312080"/>
                  </a:cubicBezTo>
                  <a:cubicBezTo>
                    <a:pt x="61887" y="164757"/>
                    <a:pt x="149058" y="42883"/>
                    <a:pt x="314642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31" name="자유형: 도형 4030">
              <a:extLst>
                <a:ext uri="{FF2B5EF4-FFF2-40B4-BE49-F238E27FC236}">
                  <a16:creationId xmlns:a16="http://schemas.microsoft.com/office/drawing/2014/main" id="{1862181D-BC35-4468-A3CE-FB0E6CC1C645}"/>
                </a:ext>
              </a:extLst>
            </p:cNvPr>
            <p:cNvSpPr/>
            <p:nvPr/>
          </p:nvSpPr>
          <p:spPr>
            <a:xfrm>
              <a:off x="8289005" y="2720077"/>
              <a:ext cx="454360" cy="7771"/>
            </a:xfrm>
            <a:custGeom>
              <a:avLst/>
              <a:gdLst>
                <a:gd name="connsiteX0" fmla="*/ 819242 w 819408"/>
                <a:gd name="connsiteY0" fmla="*/ 7586 h 7585"/>
                <a:gd name="connsiteX1" fmla="*/ 0 w 819408"/>
                <a:gd name="connsiteY1" fmla="*/ 7503 h 7585"/>
                <a:gd name="connsiteX2" fmla="*/ 1653 w 819408"/>
                <a:gd name="connsiteY2" fmla="*/ 1058 h 7585"/>
                <a:gd name="connsiteX3" fmla="*/ 814945 w 819408"/>
                <a:gd name="connsiteY3" fmla="*/ 66 h 7585"/>
                <a:gd name="connsiteX4" fmla="*/ 819242 w 819408"/>
                <a:gd name="connsiteY4" fmla="*/ 7586 h 7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9408" h="7585">
                  <a:moveTo>
                    <a:pt x="819242" y="7586"/>
                  </a:moveTo>
                  <a:cubicBezTo>
                    <a:pt x="546161" y="7586"/>
                    <a:pt x="273081" y="7503"/>
                    <a:pt x="0" y="7503"/>
                  </a:cubicBezTo>
                  <a:cubicBezTo>
                    <a:pt x="1653" y="1058"/>
                    <a:pt x="-1570" y="10312"/>
                    <a:pt x="1653" y="1058"/>
                  </a:cubicBezTo>
                  <a:cubicBezTo>
                    <a:pt x="255151" y="728"/>
                    <a:pt x="561447" y="-264"/>
                    <a:pt x="814945" y="66"/>
                  </a:cubicBezTo>
                  <a:cubicBezTo>
                    <a:pt x="819655" y="9321"/>
                    <a:pt x="819655" y="1058"/>
                    <a:pt x="819242" y="7586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032" name="자유형: 도형 4031">
              <a:extLst>
                <a:ext uri="{FF2B5EF4-FFF2-40B4-BE49-F238E27FC236}">
                  <a16:creationId xmlns:a16="http://schemas.microsoft.com/office/drawing/2014/main" id="{8B4F0465-99F2-4224-9FE4-FEFBC5941156}"/>
                </a:ext>
              </a:extLst>
            </p:cNvPr>
            <p:cNvSpPr/>
            <p:nvPr/>
          </p:nvSpPr>
          <p:spPr>
            <a:xfrm>
              <a:off x="8503760" y="2775337"/>
              <a:ext cx="25903" cy="151776"/>
            </a:xfrm>
            <a:custGeom>
              <a:avLst/>
              <a:gdLst>
                <a:gd name="connsiteX0" fmla="*/ 39661 w 39664"/>
                <a:gd name="connsiteY0" fmla="*/ 248726 h 273718"/>
                <a:gd name="connsiteX1" fmla="*/ 20987 w 39664"/>
                <a:gd name="connsiteY1" fmla="*/ 273679 h 273718"/>
                <a:gd name="connsiteX2" fmla="*/ 0 w 39664"/>
                <a:gd name="connsiteY2" fmla="*/ 247404 h 273718"/>
                <a:gd name="connsiteX3" fmla="*/ 83 w 39664"/>
                <a:gd name="connsiteY3" fmla="*/ 24973 h 273718"/>
                <a:gd name="connsiteX4" fmla="*/ 18178 w 39664"/>
                <a:gd name="connsiteY4" fmla="*/ 21 h 273718"/>
                <a:gd name="connsiteX5" fmla="*/ 39661 w 39664"/>
                <a:gd name="connsiteY5" fmla="*/ 26296 h 273718"/>
                <a:gd name="connsiteX6" fmla="*/ 39661 w 39664"/>
                <a:gd name="connsiteY6" fmla="*/ 248726 h 273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664" h="273718">
                  <a:moveTo>
                    <a:pt x="39661" y="248726"/>
                  </a:moveTo>
                  <a:cubicBezTo>
                    <a:pt x="39661" y="261781"/>
                    <a:pt x="39413" y="272853"/>
                    <a:pt x="20987" y="273679"/>
                  </a:cubicBezTo>
                  <a:cubicBezTo>
                    <a:pt x="83" y="274506"/>
                    <a:pt x="0" y="262277"/>
                    <a:pt x="0" y="247404"/>
                  </a:cubicBezTo>
                  <a:cubicBezTo>
                    <a:pt x="248" y="173288"/>
                    <a:pt x="165" y="99090"/>
                    <a:pt x="83" y="24973"/>
                  </a:cubicBezTo>
                  <a:cubicBezTo>
                    <a:pt x="83" y="12249"/>
                    <a:pt x="-826" y="516"/>
                    <a:pt x="18178" y="21"/>
                  </a:cubicBezTo>
                  <a:cubicBezTo>
                    <a:pt x="38752" y="-558"/>
                    <a:pt x="39743" y="11175"/>
                    <a:pt x="39661" y="26296"/>
                  </a:cubicBezTo>
                  <a:cubicBezTo>
                    <a:pt x="39413" y="63312"/>
                    <a:pt x="39578" y="211627"/>
                    <a:pt x="39661" y="248726"/>
                  </a:cubicBezTo>
                  <a:close/>
                </a:path>
              </a:pathLst>
            </a:custGeom>
            <a:solidFill>
              <a:schemeClr val="bg1"/>
            </a:solidFill>
            <a:ln w="826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4033" name="직사각형 4032">
            <a:extLst>
              <a:ext uri="{FF2B5EF4-FFF2-40B4-BE49-F238E27FC236}">
                <a16:creationId xmlns:a16="http://schemas.microsoft.com/office/drawing/2014/main" id="{1587BF04-B89E-4BA9-A470-2A6274FF0D7D}"/>
              </a:ext>
            </a:extLst>
          </p:cNvPr>
          <p:cNvSpPr/>
          <p:nvPr/>
        </p:nvSpPr>
        <p:spPr>
          <a:xfrm>
            <a:off x="763019" y="2008694"/>
            <a:ext cx="181526" cy="40661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34" name="TextBox 4033">
            <a:extLst>
              <a:ext uri="{FF2B5EF4-FFF2-40B4-BE49-F238E27FC236}">
                <a16:creationId xmlns:a16="http://schemas.microsoft.com/office/drawing/2014/main" id="{E202B4EA-A8DD-4A67-B631-23094AD39AAA}"/>
              </a:ext>
            </a:extLst>
          </p:cNvPr>
          <p:cNvSpPr txBox="1"/>
          <p:nvPr/>
        </p:nvSpPr>
        <p:spPr>
          <a:xfrm>
            <a:off x="6971735" y="2452807"/>
            <a:ext cx="103792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85%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035" name="TextBox 4034">
            <a:extLst>
              <a:ext uri="{FF2B5EF4-FFF2-40B4-BE49-F238E27FC236}">
                <a16:creationId xmlns:a16="http://schemas.microsoft.com/office/drawing/2014/main" id="{DD39E05C-AB7E-4AB6-92C1-2502D538D471}"/>
              </a:ext>
            </a:extLst>
          </p:cNvPr>
          <p:cNvSpPr txBox="1"/>
          <p:nvPr/>
        </p:nvSpPr>
        <p:spPr>
          <a:xfrm>
            <a:off x="6450612" y="3390859"/>
            <a:ext cx="103792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75%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036" name="TextBox 4035">
            <a:extLst>
              <a:ext uri="{FF2B5EF4-FFF2-40B4-BE49-F238E27FC236}">
                <a16:creationId xmlns:a16="http://schemas.microsoft.com/office/drawing/2014/main" id="{D2BB14E1-9399-4EF3-A1F2-83D3384251E8}"/>
              </a:ext>
            </a:extLst>
          </p:cNvPr>
          <p:cNvSpPr txBox="1"/>
          <p:nvPr/>
        </p:nvSpPr>
        <p:spPr>
          <a:xfrm>
            <a:off x="5446455" y="4328911"/>
            <a:ext cx="103792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58%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037" name="TextBox 4036">
            <a:extLst>
              <a:ext uri="{FF2B5EF4-FFF2-40B4-BE49-F238E27FC236}">
                <a16:creationId xmlns:a16="http://schemas.microsoft.com/office/drawing/2014/main" id="{8616673F-2126-47D7-B89B-1814A307D268}"/>
              </a:ext>
            </a:extLst>
          </p:cNvPr>
          <p:cNvSpPr txBox="1"/>
          <p:nvPr/>
        </p:nvSpPr>
        <p:spPr>
          <a:xfrm>
            <a:off x="5786685" y="5266962"/>
            <a:ext cx="103792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65%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4038" name="Group 87">
            <a:extLst>
              <a:ext uri="{FF2B5EF4-FFF2-40B4-BE49-F238E27FC236}">
                <a16:creationId xmlns:a16="http://schemas.microsoft.com/office/drawing/2014/main" id="{04CB3341-9494-4149-8BDE-129306384366}"/>
              </a:ext>
            </a:extLst>
          </p:cNvPr>
          <p:cNvGrpSpPr/>
          <p:nvPr/>
        </p:nvGrpSpPr>
        <p:grpSpPr>
          <a:xfrm>
            <a:off x="8304526" y="3242819"/>
            <a:ext cx="899994" cy="982823"/>
            <a:chOff x="5108273" y="2376799"/>
            <a:chExt cx="1602571" cy="1750059"/>
          </a:xfrm>
        </p:grpSpPr>
        <p:sp>
          <p:nvSpPr>
            <p:cNvPr id="4039" name="Graphic 57">
              <a:extLst>
                <a:ext uri="{FF2B5EF4-FFF2-40B4-BE49-F238E27FC236}">
                  <a16:creationId xmlns:a16="http://schemas.microsoft.com/office/drawing/2014/main" id="{60AD3482-D3A4-4752-A561-B0A54C862FE4}"/>
                </a:ext>
              </a:extLst>
            </p:cNvPr>
            <p:cNvSpPr/>
            <p:nvPr/>
          </p:nvSpPr>
          <p:spPr>
            <a:xfrm>
              <a:off x="5440455" y="2790270"/>
              <a:ext cx="934763" cy="982430"/>
            </a:xfrm>
            <a:custGeom>
              <a:avLst/>
              <a:gdLst>
                <a:gd name="connsiteX0" fmla="*/ 357753 w 1617910"/>
                <a:gd name="connsiteY0" fmla="*/ 1607900 h 1700414"/>
                <a:gd name="connsiteX1" fmla="*/ 429453 w 1617910"/>
                <a:gd name="connsiteY1" fmla="*/ 1582684 h 1700414"/>
                <a:gd name="connsiteX2" fmla="*/ 497014 w 1617910"/>
                <a:gd name="connsiteY2" fmla="*/ 1505571 h 1700414"/>
                <a:gd name="connsiteX3" fmla="*/ 511214 w 1617910"/>
                <a:gd name="connsiteY3" fmla="*/ 1300532 h 1700414"/>
                <a:gd name="connsiteX4" fmla="*/ 495104 w 1617910"/>
                <a:gd name="connsiteY4" fmla="*/ 1271813 h 1700414"/>
                <a:gd name="connsiteX5" fmla="*/ 317382 w 1617910"/>
                <a:gd name="connsiteY5" fmla="*/ 1129177 h 1700414"/>
                <a:gd name="connsiteX6" fmla="*/ 232373 w 1617910"/>
                <a:gd name="connsiteY6" fmla="*/ 989916 h 1700414"/>
                <a:gd name="connsiteX7" fmla="*/ 191429 w 1617910"/>
                <a:gd name="connsiteY7" fmla="*/ 856895 h 1700414"/>
                <a:gd name="connsiteX8" fmla="*/ 179394 w 1617910"/>
                <a:gd name="connsiteY8" fmla="*/ 832379 h 1700414"/>
                <a:gd name="connsiteX9" fmla="*/ 19756 w 1617910"/>
                <a:gd name="connsiteY9" fmla="*/ 629059 h 1700414"/>
                <a:gd name="connsiteX10" fmla="*/ 31727 w 1617910"/>
                <a:gd name="connsiteY10" fmla="*/ 415486 h 1700414"/>
                <a:gd name="connsiteX11" fmla="*/ 85789 w 1617910"/>
                <a:gd name="connsiteY11" fmla="*/ 375243 h 1700414"/>
                <a:gd name="connsiteX12" fmla="*/ 123804 w 1617910"/>
                <a:gd name="connsiteY12" fmla="*/ 327867 h 1700414"/>
                <a:gd name="connsiteX13" fmla="*/ 138259 w 1617910"/>
                <a:gd name="connsiteY13" fmla="*/ 349645 h 1700414"/>
                <a:gd name="connsiteX14" fmla="*/ 221675 w 1617910"/>
                <a:gd name="connsiteY14" fmla="*/ 678472 h 1700414"/>
                <a:gd name="connsiteX15" fmla="*/ 225050 w 1617910"/>
                <a:gd name="connsiteY15" fmla="*/ 692099 h 1700414"/>
                <a:gd name="connsiteX16" fmla="*/ 219574 w 1617910"/>
                <a:gd name="connsiteY16" fmla="*/ 405935 h 1700414"/>
                <a:gd name="connsiteX17" fmla="*/ 299170 w 1617910"/>
                <a:gd name="connsiteY17" fmla="*/ 59533 h 1700414"/>
                <a:gd name="connsiteX18" fmla="*/ 352913 w 1617910"/>
                <a:gd name="connsiteY18" fmla="*/ 20053 h 1700414"/>
                <a:gd name="connsiteX19" fmla="*/ 1236494 w 1617910"/>
                <a:gd name="connsiteY19" fmla="*/ 886 h 1700414"/>
                <a:gd name="connsiteX20" fmla="*/ 1372826 w 1617910"/>
                <a:gd name="connsiteY20" fmla="*/ 66155 h 1700414"/>
                <a:gd name="connsiteX21" fmla="*/ 1430135 w 1617910"/>
                <a:gd name="connsiteY21" fmla="*/ 229168 h 1700414"/>
                <a:gd name="connsiteX22" fmla="*/ 1435166 w 1617910"/>
                <a:gd name="connsiteY22" fmla="*/ 593845 h 1700414"/>
                <a:gd name="connsiteX23" fmla="*/ 1445290 w 1617910"/>
                <a:gd name="connsiteY23" fmla="*/ 685413 h 1700414"/>
                <a:gd name="connsiteX24" fmla="*/ 1483178 w 1617910"/>
                <a:gd name="connsiteY24" fmla="*/ 434844 h 1700414"/>
                <a:gd name="connsiteX25" fmla="*/ 1499034 w 1617910"/>
                <a:gd name="connsiteY25" fmla="*/ 398421 h 1700414"/>
                <a:gd name="connsiteX26" fmla="*/ 1551185 w 1617910"/>
                <a:gd name="connsiteY26" fmla="*/ 380719 h 1700414"/>
                <a:gd name="connsiteX27" fmla="*/ 1617664 w 1617910"/>
                <a:gd name="connsiteY27" fmla="*/ 506799 h 1700414"/>
                <a:gd name="connsiteX28" fmla="*/ 1470634 w 1617910"/>
                <a:gd name="connsiteY28" fmla="*/ 817861 h 1700414"/>
                <a:gd name="connsiteX29" fmla="*/ 1402691 w 1617910"/>
                <a:gd name="connsiteY29" fmla="*/ 908728 h 1700414"/>
                <a:gd name="connsiteX30" fmla="*/ 1326215 w 1617910"/>
                <a:gd name="connsiteY30" fmla="*/ 1088679 h 1700414"/>
                <a:gd name="connsiteX31" fmla="*/ 1201599 w 1617910"/>
                <a:gd name="connsiteY31" fmla="*/ 1205080 h 1700414"/>
                <a:gd name="connsiteX32" fmla="*/ 1181541 w 1617910"/>
                <a:gd name="connsiteY32" fmla="*/ 1220362 h 1700414"/>
                <a:gd name="connsiteX33" fmla="*/ 1112133 w 1617910"/>
                <a:gd name="connsiteY33" fmla="*/ 1414704 h 1700414"/>
                <a:gd name="connsiteX34" fmla="*/ 1121239 w 1617910"/>
                <a:gd name="connsiteY34" fmla="*/ 1492963 h 1700414"/>
                <a:gd name="connsiteX35" fmla="*/ 1205929 w 1617910"/>
                <a:gd name="connsiteY35" fmla="*/ 1589052 h 1700414"/>
                <a:gd name="connsiteX36" fmla="*/ 1262983 w 1617910"/>
                <a:gd name="connsiteY36" fmla="*/ 1607900 h 1700414"/>
                <a:gd name="connsiteX37" fmla="*/ 1237704 w 1617910"/>
                <a:gd name="connsiteY37" fmla="*/ 1628340 h 1700414"/>
                <a:gd name="connsiteX38" fmla="*/ 858126 w 1617910"/>
                <a:gd name="connsiteY38" fmla="*/ 1699531 h 1700414"/>
                <a:gd name="connsiteX39" fmla="*/ 392266 w 1617910"/>
                <a:gd name="connsiteY39" fmla="*/ 1631333 h 1700414"/>
                <a:gd name="connsiteX40" fmla="*/ 357753 w 1617910"/>
                <a:gd name="connsiteY40" fmla="*/ 1607900 h 1700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1617910" h="1700414">
                  <a:moveTo>
                    <a:pt x="357753" y="1607900"/>
                  </a:moveTo>
                  <a:cubicBezTo>
                    <a:pt x="381632" y="1599431"/>
                    <a:pt x="405447" y="1590644"/>
                    <a:pt x="429453" y="1582684"/>
                  </a:cubicBezTo>
                  <a:cubicBezTo>
                    <a:pt x="467277" y="1570139"/>
                    <a:pt x="490837" y="1543077"/>
                    <a:pt x="497014" y="1505571"/>
                  </a:cubicBezTo>
                  <a:cubicBezTo>
                    <a:pt x="508094" y="1437882"/>
                    <a:pt x="511532" y="1369239"/>
                    <a:pt x="511214" y="1300532"/>
                  </a:cubicBezTo>
                  <a:cubicBezTo>
                    <a:pt x="511150" y="1287223"/>
                    <a:pt x="505483" y="1278945"/>
                    <a:pt x="495104" y="1271813"/>
                  </a:cubicBezTo>
                  <a:cubicBezTo>
                    <a:pt x="432446" y="1228577"/>
                    <a:pt x="373990" y="1179928"/>
                    <a:pt x="317382" y="1129177"/>
                  </a:cubicBezTo>
                  <a:cubicBezTo>
                    <a:pt x="275355" y="1091480"/>
                    <a:pt x="250203" y="1042385"/>
                    <a:pt x="232373" y="989916"/>
                  </a:cubicBezTo>
                  <a:cubicBezTo>
                    <a:pt x="217473" y="946042"/>
                    <a:pt x="199325" y="903124"/>
                    <a:pt x="191429" y="856895"/>
                  </a:cubicBezTo>
                  <a:cubicBezTo>
                    <a:pt x="190028" y="848553"/>
                    <a:pt x="189773" y="836900"/>
                    <a:pt x="179394" y="832379"/>
                  </a:cubicBezTo>
                  <a:cubicBezTo>
                    <a:pt x="89546" y="793345"/>
                    <a:pt x="51531" y="712603"/>
                    <a:pt x="19756" y="629059"/>
                  </a:cubicBezTo>
                  <a:cubicBezTo>
                    <a:pt x="-7498" y="557422"/>
                    <a:pt x="-9281" y="484894"/>
                    <a:pt x="31727" y="415486"/>
                  </a:cubicBezTo>
                  <a:cubicBezTo>
                    <a:pt x="44526" y="393773"/>
                    <a:pt x="63120" y="376771"/>
                    <a:pt x="85789" y="375243"/>
                  </a:cubicBezTo>
                  <a:cubicBezTo>
                    <a:pt x="119983" y="372950"/>
                    <a:pt x="125523" y="355121"/>
                    <a:pt x="123804" y="327867"/>
                  </a:cubicBezTo>
                  <a:cubicBezTo>
                    <a:pt x="136285" y="330032"/>
                    <a:pt x="137049" y="340539"/>
                    <a:pt x="138259" y="349645"/>
                  </a:cubicBezTo>
                  <a:cubicBezTo>
                    <a:pt x="153223" y="462480"/>
                    <a:pt x="178821" y="572641"/>
                    <a:pt x="221675" y="678472"/>
                  </a:cubicBezTo>
                  <a:cubicBezTo>
                    <a:pt x="224031" y="684330"/>
                    <a:pt x="225114" y="690698"/>
                    <a:pt x="225050" y="692099"/>
                  </a:cubicBezTo>
                  <a:cubicBezTo>
                    <a:pt x="213588" y="650391"/>
                    <a:pt x="212570" y="455666"/>
                    <a:pt x="219574" y="405935"/>
                  </a:cubicBezTo>
                  <a:cubicBezTo>
                    <a:pt x="226387" y="357668"/>
                    <a:pt x="293312" y="79846"/>
                    <a:pt x="299170" y="59533"/>
                  </a:cubicBezTo>
                  <a:cubicBezTo>
                    <a:pt x="307066" y="32152"/>
                    <a:pt x="324450" y="19926"/>
                    <a:pt x="352913" y="20053"/>
                  </a:cubicBezTo>
                  <a:cubicBezTo>
                    <a:pt x="409140" y="20308"/>
                    <a:pt x="1085580" y="14386"/>
                    <a:pt x="1236494" y="886"/>
                  </a:cubicBezTo>
                  <a:cubicBezTo>
                    <a:pt x="1297751" y="-4590"/>
                    <a:pt x="1339778" y="15086"/>
                    <a:pt x="1372826" y="66155"/>
                  </a:cubicBezTo>
                  <a:cubicBezTo>
                    <a:pt x="1405365" y="116460"/>
                    <a:pt x="1426315" y="169885"/>
                    <a:pt x="1430135" y="229168"/>
                  </a:cubicBezTo>
                  <a:cubicBezTo>
                    <a:pt x="1433765" y="285204"/>
                    <a:pt x="1432937" y="528450"/>
                    <a:pt x="1435166" y="593845"/>
                  </a:cubicBezTo>
                  <a:cubicBezTo>
                    <a:pt x="1436184" y="624410"/>
                    <a:pt x="1439878" y="655039"/>
                    <a:pt x="1445290" y="685413"/>
                  </a:cubicBezTo>
                  <a:cubicBezTo>
                    <a:pt x="1463184" y="602760"/>
                    <a:pt x="1477702" y="519535"/>
                    <a:pt x="1483178" y="434844"/>
                  </a:cubicBezTo>
                  <a:cubicBezTo>
                    <a:pt x="1484070" y="421154"/>
                    <a:pt x="1486044" y="407208"/>
                    <a:pt x="1499034" y="398421"/>
                  </a:cubicBezTo>
                  <a:cubicBezTo>
                    <a:pt x="1509986" y="370594"/>
                    <a:pt x="1523868" y="365946"/>
                    <a:pt x="1551185" y="380719"/>
                  </a:cubicBezTo>
                  <a:cubicBezTo>
                    <a:pt x="1601362" y="407909"/>
                    <a:pt x="1616008" y="457640"/>
                    <a:pt x="1617664" y="506799"/>
                  </a:cubicBezTo>
                  <a:cubicBezTo>
                    <a:pt x="1621930" y="634026"/>
                    <a:pt x="1570861" y="738328"/>
                    <a:pt x="1470634" y="817861"/>
                  </a:cubicBezTo>
                  <a:cubicBezTo>
                    <a:pt x="1416763" y="824992"/>
                    <a:pt x="1414725" y="869694"/>
                    <a:pt x="1402691" y="908728"/>
                  </a:cubicBezTo>
                  <a:cubicBezTo>
                    <a:pt x="1383460" y="971258"/>
                    <a:pt x="1365694" y="1034808"/>
                    <a:pt x="1326215" y="1088679"/>
                  </a:cubicBezTo>
                  <a:cubicBezTo>
                    <a:pt x="1292084" y="1135226"/>
                    <a:pt x="1243944" y="1167129"/>
                    <a:pt x="1201599" y="1205080"/>
                  </a:cubicBezTo>
                  <a:cubicBezTo>
                    <a:pt x="1195359" y="1210683"/>
                    <a:pt x="1189054" y="1217115"/>
                    <a:pt x="1181541" y="1220362"/>
                  </a:cubicBezTo>
                  <a:cubicBezTo>
                    <a:pt x="1088700" y="1260224"/>
                    <a:pt x="1108057" y="1341412"/>
                    <a:pt x="1112133" y="1414704"/>
                  </a:cubicBezTo>
                  <a:cubicBezTo>
                    <a:pt x="1113534" y="1440366"/>
                    <a:pt x="1116590" y="1466919"/>
                    <a:pt x="1121239" y="1492963"/>
                  </a:cubicBezTo>
                  <a:cubicBezTo>
                    <a:pt x="1130217" y="1543777"/>
                    <a:pt x="1157917" y="1574279"/>
                    <a:pt x="1205929" y="1589052"/>
                  </a:cubicBezTo>
                  <a:cubicBezTo>
                    <a:pt x="1225032" y="1594910"/>
                    <a:pt x="1243944" y="1601596"/>
                    <a:pt x="1262983" y="1607900"/>
                  </a:cubicBezTo>
                  <a:cubicBezTo>
                    <a:pt x="1261200" y="1622864"/>
                    <a:pt x="1248083" y="1624583"/>
                    <a:pt x="1237704" y="1628340"/>
                  </a:cubicBezTo>
                  <a:cubicBezTo>
                    <a:pt x="1115062" y="1672723"/>
                    <a:pt x="988281" y="1695010"/>
                    <a:pt x="858126" y="1699531"/>
                  </a:cubicBezTo>
                  <a:cubicBezTo>
                    <a:pt x="698679" y="1705071"/>
                    <a:pt x="542989" y="1684822"/>
                    <a:pt x="392266" y="1631333"/>
                  </a:cubicBezTo>
                  <a:cubicBezTo>
                    <a:pt x="379212" y="1626685"/>
                    <a:pt x="362147" y="1626175"/>
                    <a:pt x="357753" y="1607900"/>
                  </a:cubicBezTo>
                  <a:close/>
                </a:path>
              </a:pathLst>
            </a:custGeom>
            <a:solidFill>
              <a:srgbClr val="F8D4B4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40" name="Graphic 57">
              <a:extLst>
                <a:ext uri="{FF2B5EF4-FFF2-40B4-BE49-F238E27FC236}">
                  <a16:creationId xmlns:a16="http://schemas.microsoft.com/office/drawing/2014/main" id="{E84C0375-1355-4236-9F0F-B19AEFAC49B5}"/>
                </a:ext>
              </a:extLst>
            </p:cNvPr>
            <p:cNvSpPr/>
            <p:nvPr/>
          </p:nvSpPr>
          <p:spPr>
            <a:xfrm>
              <a:off x="5108273" y="3719212"/>
              <a:ext cx="1602571" cy="407646"/>
            </a:xfrm>
            <a:custGeom>
              <a:avLst/>
              <a:gdLst>
                <a:gd name="connsiteX0" fmla="*/ 932701 w 2773770"/>
                <a:gd name="connsiteY0" fmla="*/ 64 h 705563"/>
                <a:gd name="connsiteX1" fmla="*/ 1181614 w 2773770"/>
                <a:gd name="connsiteY1" fmla="*/ 68134 h 705563"/>
                <a:gd name="connsiteX2" fmla="*/ 1830354 w 2773770"/>
                <a:gd name="connsiteY2" fmla="*/ 5158 h 705563"/>
                <a:gd name="connsiteX3" fmla="*/ 1838059 w 2773770"/>
                <a:gd name="connsiteY3" fmla="*/ 0 h 705563"/>
                <a:gd name="connsiteX4" fmla="*/ 2283797 w 2773770"/>
                <a:gd name="connsiteY4" fmla="*/ 143273 h 705563"/>
                <a:gd name="connsiteX5" fmla="*/ 2440697 w 2773770"/>
                <a:gd name="connsiteY5" fmla="*/ 192623 h 705563"/>
                <a:gd name="connsiteX6" fmla="*/ 2760737 w 2773770"/>
                <a:gd name="connsiteY6" fmla="*/ 603148 h 705563"/>
                <a:gd name="connsiteX7" fmla="*/ 2772453 w 2773770"/>
                <a:gd name="connsiteY7" fmla="*/ 671792 h 705563"/>
                <a:gd name="connsiteX8" fmla="*/ 2742652 w 2773770"/>
                <a:gd name="connsiteY8" fmla="*/ 705094 h 705563"/>
                <a:gd name="connsiteX9" fmla="*/ 2717182 w 2773770"/>
                <a:gd name="connsiteY9" fmla="*/ 704967 h 705563"/>
                <a:gd name="connsiteX10" fmla="*/ 53514 w 2773770"/>
                <a:gd name="connsiteY10" fmla="*/ 704967 h 705563"/>
                <a:gd name="connsiteX11" fmla="*/ 3464 w 2773770"/>
                <a:gd name="connsiteY11" fmla="*/ 646957 h 705563"/>
                <a:gd name="connsiteX12" fmla="*/ 95541 w 2773770"/>
                <a:gd name="connsiteY12" fmla="*/ 390021 h 705563"/>
                <a:gd name="connsiteX13" fmla="*/ 386608 w 2773770"/>
                <a:gd name="connsiteY13" fmla="*/ 171928 h 705563"/>
                <a:gd name="connsiteX14" fmla="*/ 875201 w 2773770"/>
                <a:gd name="connsiteY14" fmla="*/ 17002 h 705563"/>
                <a:gd name="connsiteX15" fmla="*/ 932701 w 2773770"/>
                <a:gd name="connsiteY15" fmla="*/ 64 h 705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773770" h="705563">
                  <a:moveTo>
                    <a:pt x="932701" y="64"/>
                  </a:moveTo>
                  <a:cubicBezTo>
                    <a:pt x="1012170" y="35404"/>
                    <a:pt x="1096350" y="55399"/>
                    <a:pt x="1181614" y="68134"/>
                  </a:cubicBezTo>
                  <a:cubicBezTo>
                    <a:pt x="1402764" y="101183"/>
                    <a:pt x="1619583" y="82462"/>
                    <a:pt x="1830354" y="5158"/>
                  </a:cubicBezTo>
                  <a:cubicBezTo>
                    <a:pt x="1833156" y="4139"/>
                    <a:pt x="1835512" y="1783"/>
                    <a:pt x="1838059" y="0"/>
                  </a:cubicBezTo>
                  <a:cubicBezTo>
                    <a:pt x="1986617" y="47758"/>
                    <a:pt x="2135239" y="95324"/>
                    <a:pt x="2283797" y="143273"/>
                  </a:cubicBezTo>
                  <a:cubicBezTo>
                    <a:pt x="2335948" y="160084"/>
                    <a:pt x="2390392" y="169827"/>
                    <a:pt x="2440697" y="192623"/>
                  </a:cubicBezTo>
                  <a:cubicBezTo>
                    <a:pt x="2619119" y="273620"/>
                    <a:pt x="2722594" y="413072"/>
                    <a:pt x="2760737" y="603148"/>
                  </a:cubicBezTo>
                  <a:cubicBezTo>
                    <a:pt x="2765321" y="625880"/>
                    <a:pt x="2767932" y="649058"/>
                    <a:pt x="2772453" y="671792"/>
                  </a:cubicBezTo>
                  <a:cubicBezTo>
                    <a:pt x="2777356" y="696752"/>
                    <a:pt x="2768824" y="708087"/>
                    <a:pt x="2742652" y="705094"/>
                  </a:cubicBezTo>
                  <a:cubicBezTo>
                    <a:pt x="2734247" y="704139"/>
                    <a:pt x="2725714" y="704967"/>
                    <a:pt x="2717182" y="704967"/>
                  </a:cubicBezTo>
                  <a:cubicBezTo>
                    <a:pt x="1829271" y="704967"/>
                    <a:pt x="941425" y="704967"/>
                    <a:pt x="53514" y="704967"/>
                  </a:cubicBezTo>
                  <a:cubicBezTo>
                    <a:pt x="-4432" y="704967"/>
                    <a:pt x="-3922" y="705031"/>
                    <a:pt x="3464" y="646957"/>
                  </a:cubicBezTo>
                  <a:cubicBezTo>
                    <a:pt x="15181" y="554435"/>
                    <a:pt x="43963" y="467707"/>
                    <a:pt x="95541" y="390021"/>
                  </a:cubicBezTo>
                  <a:cubicBezTo>
                    <a:pt x="166413" y="283235"/>
                    <a:pt x="262311" y="207269"/>
                    <a:pt x="386608" y="171928"/>
                  </a:cubicBezTo>
                  <a:cubicBezTo>
                    <a:pt x="551085" y="125189"/>
                    <a:pt x="711933" y="67498"/>
                    <a:pt x="875201" y="17002"/>
                  </a:cubicBezTo>
                  <a:cubicBezTo>
                    <a:pt x="894304" y="11143"/>
                    <a:pt x="913534" y="5731"/>
                    <a:pt x="932701" y="64"/>
                  </a:cubicBezTo>
                  <a:close/>
                </a:path>
              </a:pathLst>
            </a:custGeom>
            <a:solidFill>
              <a:srgbClr val="01A3D2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41" name="Graphic 57">
              <a:extLst>
                <a:ext uri="{FF2B5EF4-FFF2-40B4-BE49-F238E27FC236}">
                  <a16:creationId xmlns:a16="http://schemas.microsoft.com/office/drawing/2014/main" id="{0ED6B56E-9A7E-4EF7-B79F-C141E5CE89AB}"/>
                </a:ext>
              </a:extLst>
            </p:cNvPr>
            <p:cNvSpPr/>
            <p:nvPr/>
          </p:nvSpPr>
          <p:spPr>
            <a:xfrm>
              <a:off x="5510531" y="2376799"/>
              <a:ext cx="796637" cy="837067"/>
            </a:xfrm>
            <a:custGeom>
              <a:avLst/>
              <a:gdLst>
                <a:gd name="connsiteX0" fmla="*/ 1377934 w 1378839"/>
                <a:gd name="connsiteY0" fmla="*/ 1114004 h 1448817"/>
                <a:gd name="connsiteX1" fmla="*/ 1332214 w 1378839"/>
                <a:gd name="connsiteY1" fmla="*/ 1408001 h 1448817"/>
                <a:gd name="connsiteX2" fmla="*/ 1322090 w 1378839"/>
                <a:gd name="connsiteY2" fmla="*/ 1442641 h 1448817"/>
                <a:gd name="connsiteX3" fmla="*/ 1299166 w 1378839"/>
                <a:gd name="connsiteY3" fmla="*/ 1076308 h 1448817"/>
                <a:gd name="connsiteX4" fmla="*/ 1295664 w 1378839"/>
                <a:gd name="connsiteY4" fmla="*/ 914760 h 1448817"/>
                <a:gd name="connsiteX5" fmla="*/ 1253701 w 1378839"/>
                <a:gd name="connsiteY5" fmla="*/ 802943 h 1448817"/>
                <a:gd name="connsiteX6" fmla="*/ 1097883 w 1378839"/>
                <a:gd name="connsiteY6" fmla="*/ 727677 h 1448817"/>
                <a:gd name="connsiteX7" fmla="*/ 939583 w 1378839"/>
                <a:gd name="connsiteY7" fmla="*/ 738629 h 1448817"/>
                <a:gd name="connsiteX8" fmla="*/ 227484 w 1378839"/>
                <a:gd name="connsiteY8" fmla="*/ 743342 h 1448817"/>
                <a:gd name="connsiteX9" fmla="*/ 189787 w 1378839"/>
                <a:gd name="connsiteY9" fmla="*/ 770977 h 1448817"/>
                <a:gd name="connsiteX10" fmla="*/ 103505 w 1378839"/>
                <a:gd name="connsiteY10" fmla="*/ 1343241 h 1448817"/>
                <a:gd name="connsiteX11" fmla="*/ 115540 w 1378839"/>
                <a:gd name="connsiteY11" fmla="*/ 1448818 h 1448817"/>
                <a:gd name="connsiteX12" fmla="*/ 39828 w 1378839"/>
                <a:gd name="connsiteY12" fmla="*/ 1238620 h 1448817"/>
                <a:gd name="connsiteX13" fmla="*/ 2577 w 1378839"/>
                <a:gd name="connsiteY13" fmla="*/ 1043514 h 1448817"/>
                <a:gd name="connsiteX14" fmla="*/ 48871 w 1378839"/>
                <a:gd name="connsiteY14" fmla="*/ 557087 h 1448817"/>
                <a:gd name="connsiteX15" fmla="*/ 148015 w 1378839"/>
                <a:gd name="connsiteY15" fmla="*/ 416552 h 1448817"/>
                <a:gd name="connsiteX16" fmla="*/ 515813 w 1378839"/>
                <a:gd name="connsiteY16" fmla="*/ 243987 h 1448817"/>
                <a:gd name="connsiteX17" fmla="*/ 649980 w 1378839"/>
                <a:gd name="connsiteY17" fmla="*/ 219090 h 1448817"/>
                <a:gd name="connsiteX18" fmla="*/ 665199 w 1378839"/>
                <a:gd name="connsiteY18" fmla="*/ 176808 h 1448817"/>
                <a:gd name="connsiteX19" fmla="*/ 495755 w 1378839"/>
                <a:gd name="connsiteY19" fmla="*/ 78045 h 1448817"/>
                <a:gd name="connsiteX20" fmla="*/ 394509 w 1378839"/>
                <a:gd name="connsiteY20" fmla="*/ 71550 h 1448817"/>
                <a:gd name="connsiteX21" fmla="*/ 372604 w 1378839"/>
                <a:gd name="connsiteY21" fmla="*/ 65692 h 1448817"/>
                <a:gd name="connsiteX22" fmla="*/ 388396 w 1378839"/>
                <a:gd name="connsiteY22" fmla="*/ 48499 h 1448817"/>
                <a:gd name="connsiteX23" fmla="*/ 552300 w 1378839"/>
                <a:gd name="connsiteY23" fmla="*/ 2206 h 1448817"/>
                <a:gd name="connsiteX24" fmla="*/ 708627 w 1378839"/>
                <a:gd name="connsiteY24" fmla="*/ 20354 h 1448817"/>
                <a:gd name="connsiteX25" fmla="*/ 1011283 w 1378839"/>
                <a:gd name="connsiteY25" fmla="*/ 71805 h 1448817"/>
                <a:gd name="connsiteX26" fmla="*/ 1190661 w 1378839"/>
                <a:gd name="connsiteY26" fmla="*/ 186551 h 1448817"/>
                <a:gd name="connsiteX27" fmla="*/ 1187540 w 1378839"/>
                <a:gd name="connsiteY27" fmla="*/ 349818 h 1448817"/>
                <a:gd name="connsiteX28" fmla="*/ 1193972 w 1378839"/>
                <a:gd name="connsiteY28" fmla="*/ 383376 h 1448817"/>
                <a:gd name="connsiteX29" fmla="*/ 1259877 w 1378839"/>
                <a:gd name="connsiteY29" fmla="*/ 442914 h 1448817"/>
                <a:gd name="connsiteX30" fmla="*/ 1352209 w 1378839"/>
                <a:gd name="connsiteY30" fmla="*/ 655595 h 1448817"/>
                <a:gd name="connsiteX31" fmla="*/ 1377934 w 1378839"/>
                <a:gd name="connsiteY31" fmla="*/ 1114004 h 1448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378839" h="1448817">
                  <a:moveTo>
                    <a:pt x="1377934" y="1114004"/>
                  </a:moveTo>
                  <a:cubicBezTo>
                    <a:pt x="1365454" y="1212449"/>
                    <a:pt x="1356348" y="1311403"/>
                    <a:pt x="1332214" y="1408001"/>
                  </a:cubicBezTo>
                  <a:cubicBezTo>
                    <a:pt x="1329986" y="1416979"/>
                    <a:pt x="1327056" y="1425830"/>
                    <a:pt x="1322090" y="1442641"/>
                  </a:cubicBezTo>
                  <a:cubicBezTo>
                    <a:pt x="1300376" y="1315860"/>
                    <a:pt x="1291716" y="1196784"/>
                    <a:pt x="1299166" y="1076308"/>
                  </a:cubicBezTo>
                  <a:cubicBezTo>
                    <a:pt x="1302477" y="1022692"/>
                    <a:pt x="1304515" y="968694"/>
                    <a:pt x="1295664" y="914760"/>
                  </a:cubicBezTo>
                  <a:cubicBezTo>
                    <a:pt x="1288978" y="874261"/>
                    <a:pt x="1272931" y="838539"/>
                    <a:pt x="1253701" y="802943"/>
                  </a:cubicBezTo>
                  <a:cubicBezTo>
                    <a:pt x="1219443" y="739648"/>
                    <a:pt x="1170985" y="714305"/>
                    <a:pt x="1097883" y="727677"/>
                  </a:cubicBezTo>
                  <a:cubicBezTo>
                    <a:pt x="1046178" y="737101"/>
                    <a:pt x="992498" y="736337"/>
                    <a:pt x="939583" y="738629"/>
                  </a:cubicBezTo>
                  <a:cubicBezTo>
                    <a:pt x="702259" y="748818"/>
                    <a:pt x="464872" y="749009"/>
                    <a:pt x="227484" y="743342"/>
                  </a:cubicBezTo>
                  <a:cubicBezTo>
                    <a:pt x="205261" y="742832"/>
                    <a:pt x="196665" y="750473"/>
                    <a:pt x="189787" y="770977"/>
                  </a:cubicBezTo>
                  <a:cubicBezTo>
                    <a:pt x="127639" y="956786"/>
                    <a:pt x="89178" y="1146034"/>
                    <a:pt x="103505" y="1343241"/>
                  </a:cubicBezTo>
                  <a:cubicBezTo>
                    <a:pt x="105861" y="1375780"/>
                    <a:pt x="110828" y="1408065"/>
                    <a:pt x="115540" y="1448818"/>
                  </a:cubicBezTo>
                  <a:cubicBezTo>
                    <a:pt x="80518" y="1376608"/>
                    <a:pt x="58868" y="1308156"/>
                    <a:pt x="39828" y="1238620"/>
                  </a:cubicBezTo>
                  <a:cubicBezTo>
                    <a:pt x="22317" y="1174497"/>
                    <a:pt x="14994" y="1108528"/>
                    <a:pt x="2577" y="1043514"/>
                  </a:cubicBezTo>
                  <a:cubicBezTo>
                    <a:pt x="-4745" y="879228"/>
                    <a:pt x="1431" y="716343"/>
                    <a:pt x="48871" y="557087"/>
                  </a:cubicBezTo>
                  <a:cubicBezTo>
                    <a:pt x="66318" y="498568"/>
                    <a:pt x="106307" y="456668"/>
                    <a:pt x="148015" y="416552"/>
                  </a:cubicBezTo>
                  <a:cubicBezTo>
                    <a:pt x="250790" y="317661"/>
                    <a:pt x="377443" y="268121"/>
                    <a:pt x="515813" y="243987"/>
                  </a:cubicBezTo>
                  <a:cubicBezTo>
                    <a:pt x="560642" y="236155"/>
                    <a:pt x="605343" y="227941"/>
                    <a:pt x="649980" y="219090"/>
                  </a:cubicBezTo>
                  <a:cubicBezTo>
                    <a:pt x="681118" y="212913"/>
                    <a:pt x="685512" y="202279"/>
                    <a:pt x="665199" y="176808"/>
                  </a:cubicBezTo>
                  <a:cubicBezTo>
                    <a:pt x="621644" y="122364"/>
                    <a:pt x="562616" y="93137"/>
                    <a:pt x="495755" y="78045"/>
                  </a:cubicBezTo>
                  <a:cubicBezTo>
                    <a:pt x="462388" y="70531"/>
                    <a:pt x="428512" y="70659"/>
                    <a:pt x="394509" y="71550"/>
                  </a:cubicBezTo>
                  <a:cubicBezTo>
                    <a:pt x="386867" y="71741"/>
                    <a:pt x="375406" y="76517"/>
                    <a:pt x="372604" y="65692"/>
                  </a:cubicBezTo>
                  <a:cubicBezTo>
                    <a:pt x="370057" y="55758"/>
                    <a:pt x="381646" y="52129"/>
                    <a:pt x="388396" y="48499"/>
                  </a:cubicBezTo>
                  <a:cubicBezTo>
                    <a:pt x="439465" y="20800"/>
                    <a:pt x="495054" y="7937"/>
                    <a:pt x="552300" y="2206"/>
                  </a:cubicBezTo>
                  <a:cubicBezTo>
                    <a:pt x="605597" y="-3143"/>
                    <a:pt x="658067" y="614"/>
                    <a:pt x="708627" y="20354"/>
                  </a:cubicBezTo>
                  <a:cubicBezTo>
                    <a:pt x="805989" y="58369"/>
                    <a:pt x="909527" y="59770"/>
                    <a:pt x="1011283" y="71805"/>
                  </a:cubicBezTo>
                  <a:cubicBezTo>
                    <a:pt x="1089096" y="81038"/>
                    <a:pt x="1153537" y="114469"/>
                    <a:pt x="1190661" y="186551"/>
                  </a:cubicBezTo>
                  <a:cubicBezTo>
                    <a:pt x="1218487" y="240549"/>
                    <a:pt x="1218997" y="296457"/>
                    <a:pt x="1187540" y="349818"/>
                  </a:cubicBezTo>
                  <a:cubicBezTo>
                    <a:pt x="1178626" y="364973"/>
                    <a:pt x="1180727" y="372678"/>
                    <a:pt x="1193972" y="383376"/>
                  </a:cubicBezTo>
                  <a:cubicBezTo>
                    <a:pt x="1217023" y="401906"/>
                    <a:pt x="1237973" y="422983"/>
                    <a:pt x="1259877" y="442914"/>
                  </a:cubicBezTo>
                  <a:cubicBezTo>
                    <a:pt x="1322599" y="500032"/>
                    <a:pt x="1338009" y="576763"/>
                    <a:pt x="1352209" y="655595"/>
                  </a:cubicBezTo>
                  <a:cubicBezTo>
                    <a:pt x="1379526" y="807655"/>
                    <a:pt x="1380418" y="960671"/>
                    <a:pt x="1377934" y="1114004"/>
                  </a:cubicBezTo>
                  <a:close/>
                </a:path>
              </a:pathLst>
            </a:custGeom>
            <a:solidFill>
              <a:srgbClr val="E08B27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042" name="TextBox 4041">
            <a:extLst>
              <a:ext uri="{FF2B5EF4-FFF2-40B4-BE49-F238E27FC236}">
                <a16:creationId xmlns:a16="http://schemas.microsoft.com/office/drawing/2014/main" id="{C77E5DE4-97A2-4E6D-B049-50801F7D4604}"/>
              </a:ext>
            </a:extLst>
          </p:cNvPr>
          <p:cNvSpPr txBox="1"/>
          <p:nvPr/>
        </p:nvSpPr>
        <p:spPr>
          <a:xfrm flipH="1">
            <a:off x="8664841" y="4973149"/>
            <a:ext cx="3180683" cy="2646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4043" name="TextBox 4042">
            <a:extLst>
              <a:ext uri="{FF2B5EF4-FFF2-40B4-BE49-F238E27FC236}">
                <a16:creationId xmlns:a16="http://schemas.microsoft.com/office/drawing/2014/main" id="{510C6AE9-644F-4A0F-A5A9-C154D47966C2}"/>
              </a:ext>
            </a:extLst>
          </p:cNvPr>
          <p:cNvSpPr txBox="1"/>
          <p:nvPr/>
        </p:nvSpPr>
        <p:spPr>
          <a:xfrm flipH="1">
            <a:off x="8664841" y="5220870"/>
            <a:ext cx="3180683" cy="2646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</a:t>
            </a:r>
          </a:p>
        </p:txBody>
      </p:sp>
      <p:sp>
        <p:nvSpPr>
          <p:cNvPr id="4044" name="TextBox 4043">
            <a:extLst>
              <a:ext uri="{FF2B5EF4-FFF2-40B4-BE49-F238E27FC236}">
                <a16:creationId xmlns:a16="http://schemas.microsoft.com/office/drawing/2014/main" id="{200AEA1E-01DA-447B-A864-E402D1F681D1}"/>
              </a:ext>
            </a:extLst>
          </p:cNvPr>
          <p:cNvSpPr txBox="1"/>
          <p:nvPr/>
        </p:nvSpPr>
        <p:spPr>
          <a:xfrm flipH="1">
            <a:off x="8664841" y="5716312"/>
            <a:ext cx="3180683" cy="2646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Portfolio</a:t>
            </a:r>
          </a:p>
        </p:txBody>
      </p:sp>
      <p:sp>
        <p:nvSpPr>
          <p:cNvPr id="4045" name="TextBox 4044">
            <a:extLst>
              <a:ext uri="{FF2B5EF4-FFF2-40B4-BE49-F238E27FC236}">
                <a16:creationId xmlns:a16="http://schemas.microsoft.com/office/drawing/2014/main" id="{7E0AC78E-2BF6-4317-A103-6E6AAAF42E3F}"/>
              </a:ext>
            </a:extLst>
          </p:cNvPr>
          <p:cNvSpPr txBox="1"/>
          <p:nvPr/>
        </p:nvSpPr>
        <p:spPr>
          <a:xfrm flipH="1">
            <a:off x="8664841" y="5468591"/>
            <a:ext cx="3180683" cy="2646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Portfolio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Infographic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046" name="TextBox 4045">
            <a:extLst>
              <a:ext uri="{FF2B5EF4-FFF2-40B4-BE49-F238E27FC236}">
                <a16:creationId xmlns:a16="http://schemas.microsoft.com/office/drawing/2014/main" id="{D5C0C029-675C-4E58-95BD-E9F8FCB47B37}"/>
              </a:ext>
            </a:extLst>
          </p:cNvPr>
          <p:cNvSpPr txBox="1"/>
          <p:nvPr/>
        </p:nvSpPr>
        <p:spPr>
          <a:xfrm flipH="1">
            <a:off x="9478462" y="3775373"/>
            <a:ext cx="2167139" cy="44267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Simple Portfolio</a:t>
            </a:r>
          </a:p>
        </p:txBody>
      </p:sp>
      <p:sp>
        <p:nvSpPr>
          <p:cNvPr id="4047" name="TextBox 4046">
            <a:extLst>
              <a:ext uri="{FF2B5EF4-FFF2-40B4-BE49-F238E27FC236}">
                <a16:creationId xmlns:a16="http://schemas.microsoft.com/office/drawing/2014/main" id="{EE7C340E-CB82-47F1-B839-2A4281E53190}"/>
              </a:ext>
            </a:extLst>
          </p:cNvPr>
          <p:cNvSpPr txBox="1"/>
          <p:nvPr/>
        </p:nvSpPr>
        <p:spPr>
          <a:xfrm>
            <a:off x="8211272" y="4368563"/>
            <a:ext cx="3434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CCC6"/>
      </a:accent1>
      <a:accent2>
        <a:srgbClr val="F8D45E"/>
      </a:accent2>
      <a:accent3>
        <a:srgbClr val="F27161"/>
      </a:accent3>
      <a:accent4>
        <a:srgbClr val="7CC8EC"/>
      </a:accent4>
      <a:accent5>
        <a:srgbClr val="525168"/>
      </a:accent5>
      <a:accent6>
        <a:srgbClr val="1A6BA5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11325</TotalTime>
  <Words>55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84</cp:revision>
  <dcterms:created xsi:type="dcterms:W3CDTF">2018-02-18T19:39:47Z</dcterms:created>
  <dcterms:modified xsi:type="dcterms:W3CDTF">2024-02-21T18:58:30Z</dcterms:modified>
</cp:coreProperties>
</file>