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793762901567191E-2"/>
          <c:y val="9.5221149755947681E-3"/>
          <c:w val="0.9550331222461852"/>
          <c:h val="0.99047783210869755"/>
        </c:manualLayout>
      </c:layout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378-4029-9569-00867AAB97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378-4029-9569-00867AAB97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378-4029-9569-00867AAB97A3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378-4029-9569-00867AAB97A3}"/>
              </c:ext>
            </c:extLst>
          </c:dPt>
          <c:dPt>
            <c:idx val="4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378-4029-9569-00867AAB97A3}"/>
              </c:ext>
            </c:extLst>
          </c:dPt>
          <c:dPt>
            <c:idx val="5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378-4029-9569-00867AAB97A3}"/>
              </c:ext>
            </c:extLst>
          </c:dPt>
          <c:dPt>
            <c:idx val="6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378-4029-9569-00867AAB97A3}"/>
              </c:ext>
            </c:extLst>
          </c:dPt>
          <c:dPt>
            <c:idx val="7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F378-4029-9569-00867AAB97A3}"/>
              </c:ext>
            </c:extLst>
          </c:dPt>
          <c:dPt>
            <c:idx val="8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F378-4029-9569-00867AAB97A3}"/>
              </c:ext>
            </c:extLst>
          </c:dPt>
          <c:dLbls>
            <c:dLbl>
              <c:idx val="0"/>
              <c:layout>
                <c:manualLayout>
                  <c:x val="-8.1086440718408176E-2"/>
                  <c:y val="-0.13922720091643231"/>
                </c:manualLayout>
              </c:layout>
              <c:tx>
                <c:rich>
                  <a:bodyPr/>
                  <a:lstStyle/>
                  <a:p>
                    <a:fld id="{4C55C384-AF1C-4535-91CD-F8CA4DC7A21E}" type="VALUE">
                      <a:rPr lang="en-US" altLang="ko-KR" smtClean="0"/>
                      <a:pPr/>
                      <a:t>[값]</a:t>
                    </a:fld>
                    <a:r>
                      <a:rPr lang="en-US" altLang="ko-KR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378-4029-9569-00867AAB97A3}"/>
                </c:ext>
              </c:extLst>
            </c:dLbl>
            <c:dLbl>
              <c:idx val="1"/>
              <c:layout>
                <c:manualLayout>
                  <c:x val="7.7568281189711458E-2"/>
                  <c:y val="-0.18914329953360159"/>
                </c:manualLayout>
              </c:layout>
              <c:tx>
                <c:rich>
                  <a:bodyPr/>
                  <a:lstStyle/>
                  <a:p>
                    <a:fld id="{21497F14-1E49-43F4-AE45-906D5941274E}" type="VALUE">
                      <a:rPr lang="en-US" altLang="ko-KR" smtClean="0"/>
                      <a:pPr/>
                      <a:t>[값]</a:t>
                    </a:fld>
                    <a:r>
                      <a:rPr lang="en-US" altLang="ko-KR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378-4029-9569-00867AAB97A3}"/>
                </c:ext>
              </c:extLst>
            </c:dLbl>
            <c:dLbl>
              <c:idx val="2"/>
              <c:layout>
                <c:manualLayout>
                  <c:x val="8.0921160985369833E-2"/>
                  <c:y val="0.11527987059171554"/>
                </c:manualLayout>
              </c:layout>
              <c:tx>
                <c:rich>
                  <a:bodyPr/>
                  <a:lstStyle/>
                  <a:p>
                    <a:fld id="{55EACCEE-884E-434D-AFC5-87BE90B6BD9B}" type="VALUE">
                      <a:rPr lang="en-US" altLang="ko-KR" smtClean="0"/>
                      <a:pPr/>
                      <a:t>[값]</a:t>
                    </a:fld>
                    <a:r>
                      <a:rPr lang="en-US" altLang="ko-KR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378-4029-9569-00867AAB97A3}"/>
                </c:ext>
              </c:extLst>
            </c:dLbl>
            <c:dLbl>
              <c:idx val="3"/>
              <c:layout>
                <c:manualLayout>
                  <c:x val="-7.0565570951272194E-2"/>
                  <c:y val="0.15614821528603889"/>
                </c:manualLayout>
              </c:layout>
              <c:tx>
                <c:rich>
                  <a:bodyPr/>
                  <a:lstStyle/>
                  <a:p>
                    <a:fld id="{645D93E4-5704-45A6-8634-BEFB5EF80C26}" type="VALUE">
                      <a:rPr lang="en-US" altLang="ko-KR" smtClean="0"/>
                      <a:pPr/>
                      <a:t>[값]</a:t>
                    </a:fld>
                    <a:r>
                      <a:rPr lang="en-US" altLang="ko-KR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378-4029-9569-00867AAB97A3}"/>
                </c:ext>
              </c:extLst>
            </c:dLbl>
            <c:dLbl>
              <c:idx val="4"/>
              <c:layout>
                <c:manualLayout>
                  <c:x val="-3.368942192249428E-2"/>
                  <c:y val="-0.17343454370361977"/>
                </c:manualLayout>
              </c:layout>
              <c:tx>
                <c:rich>
                  <a:bodyPr/>
                  <a:lstStyle/>
                  <a:p>
                    <a:fld id="{681F2DF2-1EC3-4FB4-9A97-E3FB0D89DEA3}" type="VALUE">
                      <a:rPr lang="en-US" altLang="ko-KR" smtClean="0"/>
                      <a:pPr/>
                      <a:t>[값]</a:t>
                    </a:fld>
                    <a:r>
                      <a:rPr lang="en-US" altLang="ko-KR" dirty="0"/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378-4029-9569-00867AAB97A3}"/>
                </c:ext>
              </c:extLst>
            </c:dLbl>
            <c:dLbl>
              <c:idx val="5"/>
              <c:layout>
                <c:manualLayout>
                  <c:x val="8.3667772605349827E-2"/>
                  <c:y val="-8.979172567457845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78-4029-9569-00867AAB97A3}"/>
                </c:ext>
              </c:extLst>
            </c:dLbl>
            <c:dLbl>
              <c:idx val="7"/>
              <c:layout>
                <c:manualLayout>
                  <c:x val="-5.4523106863240911E-2"/>
                  <c:y val="9.8861936435004475E-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78-4029-9569-00867AAB97A3}"/>
                </c:ext>
              </c:extLst>
            </c:dLbl>
            <c:dLbl>
              <c:idx val="8"/>
              <c:layout>
                <c:manualLayout>
                  <c:x val="-0.1352071147105364"/>
                  <c:y val="-6.9625191448971687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78-4029-9569-00867AAB97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10</c:v>
                </c:pt>
                <c:pt idx="1">
                  <c:v>20</c:v>
                </c:pt>
                <c:pt idx="2">
                  <c:v>32</c:v>
                </c:pt>
                <c:pt idx="3">
                  <c:v>15</c:v>
                </c:pt>
                <c:pt idx="4">
                  <c:v>5</c:v>
                </c:pt>
                <c:pt idx="5">
                  <c:v>3</c:v>
                </c:pt>
                <c:pt idx="6">
                  <c:v>10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378-4029-9569-00867AAB97A3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gapWidth val="84"/>
        <c:splitType val="pos"/>
        <c:splitPos val="4"/>
        <c:secondPieSize val="82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4384" name="Chart 1">
            <a:extLst>
              <a:ext uri="{FF2B5EF4-FFF2-40B4-BE49-F238E27FC236}">
                <a16:creationId xmlns:a16="http://schemas.microsoft.com/office/drawing/2014/main" id="{C409C46E-9ABC-4CF3-95C3-5EF530E89D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8613325"/>
              </p:ext>
            </p:extLst>
          </p:nvPr>
        </p:nvGraphicFramePr>
        <p:xfrm>
          <a:off x="403905" y="2200275"/>
          <a:ext cx="6873196" cy="397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85" name="TextBox 4384">
            <a:extLst>
              <a:ext uri="{FF2B5EF4-FFF2-40B4-BE49-F238E27FC236}">
                <a16:creationId xmlns:a16="http://schemas.microsoft.com/office/drawing/2014/main" id="{5252CB08-FC10-4E98-84D4-25E73F0AC030}"/>
              </a:ext>
            </a:extLst>
          </p:cNvPr>
          <p:cNvSpPr txBox="1"/>
          <p:nvPr/>
        </p:nvSpPr>
        <p:spPr>
          <a:xfrm>
            <a:off x="8339987" y="2063076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l"/>
            </a:pPr>
            <a:r>
              <a:rPr lang="en-US" altLang="ko-KR" sz="1600" dirty="0">
                <a:cs typeface="Arial" pitchFamily="34" charset="0"/>
              </a:rPr>
              <a:t>Simple Portfolio Presentation</a:t>
            </a:r>
          </a:p>
        </p:txBody>
      </p:sp>
      <p:sp>
        <p:nvSpPr>
          <p:cNvPr id="4386" name="TextBox 4385">
            <a:extLst>
              <a:ext uri="{FF2B5EF4-FFF2-40B4-BE49-F238E27FC236}">
                <a16:creationId xmlns:a16="http://schemas.microsoft.com/office/drawing/2014/main" id="{82D26DB4-DD97-4D68-95AB-24C9D02DCE01}"/>
              </a:ext>
            </a:extLst>
          </p:cNvPr>
          <p:cNvSpPr txBox="1"/>
          <p:nvPr/>
        </p:nvSpPr>
        <p:spPr>
          <a:xfrm>
            <a:off x="8339987" y="2710656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l"/>
            </a:pPr>
            <a:r>
              <a:rPr lang="en-US" altLang="ko-KR" sz="1600" dirty="0">
                <a:cs typeface="Arial" pitchFamily="34" charset="0"/>
              </a:rPr>
              <a:t>Presentation</a:t>
            </a:r>
          </a:p>
        </p:txBody>
      </p:sp>
      <p:sp>
        <p:nvSpPr>
          <p:cNvPr id="4387" name="TextBox 4386">
            <a:extLst>
              <a:ext uri="{FF2B5EF4-FFF2-40B4-BE49-F238E27FC236}">
                <a16:creationId xmlns:a16="http://schemas.microsoft.com/office/drawing/2014/main" id="{086F74AE-1F48-4062-A43B-D554C72B6371}"/>
              </a:ext>
            </a:extLst>
          </p:cNvPr>
          <p:cNvSpPr txBox="1"/>
          <p:nvPr/>
        </p:nvSpPr>
        <p:spPr>
          <a:xfrm>
            <a:off x="8339987" y="4514843"/>
            <a:ext cx="3283552" cy="1524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altLang="ko-KR" sz="1600" dirty="0">
                <a:cs typeface="Arial" pitchFamily="34" charset="0"/>
              </a:rPr>
              <a:t>Portfolio Presentation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altLang="ko-KR" sz="1600" dirty="0">
                <a:cs typeface="Arial" pitchFamily="34" charset="0"/>
              </a:rPr>
              <a:t>Presentation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altLang="ko-KR" sz="1600" dirty="0">
                <a:cs typeface="Arial" pitchFamily="34" charset="0"/>
              </a:rPr>
              <a:t>Portfolio Presentation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eriod"/>
            </a:pPr>
            <a:r>
              <a:rPr lang="en-US" altLang="ko-KR" sz="1600" dirty="0">
                <a:cs typeface="Arial" pitchFamily="34" charset="0"/>
              </a:rPr>
              <a:t>Simple Portfolio</a:t>
            </a:r>
          </a:p>
        </p:txBody>
      </p:sp>
      <p:sp>
        <p:nvSpPr>
          <p:cNvPr id="4388" name="TextBox 4387">
            <a:extLst>
              <a:ext uri="{FF2B5EF4-FFF2-40B4-BE49-F238E27FC236}">
                <a16:creationId xmlns:a16="http://schemas.microsoft.com/office/drawing/2014/main" id="{39B16C5D-2F03-486A-8BCD-42F5A63EA3CF}"/>
              </a:ext>
            </a:extLst>
          </p:cNvPr>
          <p:cNvSpPr txBox="1"/>
          <p:nvPr/>
        </p:nvSpPr>
        <p:spPr>
          <a:xfrm>
            <a:off x="8339987" y="4005816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l"/>
            </a:pPr>
            <a:r>
              <a:rPr lang="en-US" altLang="ko-KR" sz="1600" dirty="0">
                <a:cs typeface="Arial" pitchFamily="34" charset="0"/>
              </a:rPr>
              <a:t>Simple Portfolio</a:t>
            </a:r>
          </a:p>
        </p:txBody>
      </p:sp>
      <p:sp>
        <p:nvSpPr>
          <p:cNvPr id="4389" name="TextBox 4388">
            <a:extLst>
              <a:ext uri="{FF2B5EF4-FFF2-40B4-BE49-F238E27FC236}">
                <a16:creationId xmlns:a16="http://schemas.microsoft.com/office/drawing/2014/main" id="{C85A1B6C-ABDB-4B9E-80BD-FD0F93D79F04}"/>
              </a:ext>
            </a:extLst>
          </p:cNvPr>
          <p:cNvSpPr txBox="1"/>
          <p:nvPr/>
        </p:nvSpPr>
        <p:spPr>
          <a:xfrm>
            <a:off x="8339987" y="3358236"/>
            <a:ext cx="3283552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l"/>
            </a:pPr>
            <a:r>
              <a:rPr lang="en-US" altLang="ko-KR" sz="1600" dirty="0">
                <a:cs typeface="Arial" pitchFamily="34" charset="0"/>
              </a:rPr>
              <a:t>Portfolio</a:t>
            </a:r>
          </a:p>
        </p:txBody>
      </p:sp>
      <p:sp>
        <p:nvSpPr>
          <p:cNvPr id="4390" name="TextBox 4389">
            <a:extLst>
              <a:ext uri="{FF2B5EF4-FFF2-40B4-BE49-F238E27FC236}">
                <a16:creationId xmlns:a16="http://schemas.microsoft.com/office/drawing/2014/main" id="{6298E437-F779-47FE-A10B-7E0F26EC6918}"/>
              </a:ext>
            </a:extLst>
          </p:cNvPr>
          <p:cNvSpPr txBox="1"/>
          <p:nvPr/>
        </p:nvSpPr>
        <p:spPr>
          <a:xfrm>
            <a:off x="7604158" y="2023065"/>
            <a:ext cx="8635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>
                <a:solidFill>
                  <a:schemeClr val="accent1"/>
                </a:solidFill>
              </a:rPr>
              <a:t>10%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4391" name="TextBox 4390">
            <a:extLst>
              <a:ext uri="{FF2B5EF4-FFF2-40B4-BE49-F238E27FC236}">
                <a16:creationId xmlns:a16="http://schemas.microsoft.com/office/drawing/2014/main" id="{2D099D26-42FE-463C-B848-E681A64525F5}"/>
              </a:ext>
            </a:extLst>
          </p:cNvPr>
          <p:cNvSpPr txBox="1"/>
          <p:nvPr/>
        </p:nvSpPr>
        <p:spPr>
          <a:xfrm>
            <a:off x="7604158" y="2666443"/>
            <a:ext cx="8635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>
                <a:solidFill>
                  <a:schemeClr val="accent2"/>
                </a:solidFill>
              </a:rPr>
              <a:t>20%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4392" name="TextBox 4391">
            <a:extLst>
              <a:ext uri="{FF2B5EF4-FFF2-40B4-BE49-F238E27FC236}">
                <a16:creationId xmlns:a16="http://schemas.microsoft.com/office/drawing/2014/main" id="{49F9E246-3FCB-4B6B-9781-4D16FEFF4182}"/>
              </a:ext>
            </a:extLst>
          </p:cNvPr>
          <p:cNvSpPr txBox="1"/>
          <p:nvPr/>
        </p:nvSpPr>
        <p:spPr>
          <a:xfrm>
            <a:off x="7604158" y="3316124"/>
            <a:ext cx="8635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>
                <a:solidFill>
                  <a:schemeClr val="accent3"/>
                </a:solidFill>
              </a:rPr>
              <a:t>32%</a:t>
            </a:r>
            <a:endParaRPr lang="ko-KR" altLang="en-US" dirty="0">
              <a:solidFill>
                <a:schemeClr val="accent3"/>
              </a:solidFill>
            </a:endParaRPr>
          </a:p>
        </p:txBody>
      </p:sp>
      <p:sp>
        <p:nvSpPr>
          <p:cNvPr id="4393" name="TextBox 4392">
            <a:extLst>
              <a:ext uri="{FF2B5EF4-FFF2-40B4-BE49-F238E27FC236}">
                <a16:creationId xmlns:a16="http://schemas.microsoft.com/office/drawing/2014/main" id="{02AFB91D-931E-405A-9576-4FE307C4E5CA}"/>
              </a:ext>
            </a:extLst>
          </p:cNvPr>
          <p:cNvSpPr txBox="1"/>
          <p:nvPr/>
        </p:nvSpPr>
        <p:spPr>
          <a:xfrm>
            <a:off x="7604158" y="3965805"/>
            <a:ext cx="8635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>
                <a:solidFill>
                  <a:schemeClr val="accent5"/>
                </a:solidFill>
              </a:rPr>
              <a:t>15%</a:t>
            </a:r>
            <a:endParaRPr lang="ko-KR" altLang="en-US" dirty="0">
              <a:solidFill>
                <a:schemeClr val="accent5"/>
              </a:solidFill>
            </a:endParaRPr>
          </a:p>
        </p:txBody>
      </p:sp>
      <p:sp>
        <p:nvSpPr>
          <p:cNvPr id="4394" name="TextBox 4393">
            <a:extLst>
              <a:ext uri="{FF2B5EF4-FFF2-40B4-BE49-F238E27FC236}">
                <a16:creationId xmlns:a16="http://schemas.microsoft.com/office/drawing/2014/main" id="{AAE2ED78-FBB5-4E3E-9336-AFD48C2E02BD}"/>
              </a:ext>
            </a:extLst>
          </p:cNvPr>
          <p:cNvSpPr txBox="1"/>
          <p:nvPr/>
        </p:nvSpPr>
        <p:spPr>
          <a:xfrm>
            <a:off x="7604158" y="4615486"/>
            <a:ext cx="8635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dirty="0">
                <a:solidFill>
                  <a:schemeClr val="accent4"/>
                </a:solidFill>
              </a:rPr>
              <a:t>23%</a:t>
            </a:r>
            <a:endParaRPr lang="ko-KR" altLang="en-US" dirty="0">
              <a:solidFill>
                <a:schemeClr val="accent4"/>
              </a:solidFill>
            </a:endParaRPr>
          </a:p>
        </p:txBody>
      </p:sp>
      <p:sp>
        <p:nvSpPr>
          <p:cNvPr id="4395" name="Text Placeholder 12">
            <a:extLst>
              <a:ext uri="{FF2B5EF4-FFF2-40B4-BE49-F238E27FC236}">
                <a16:creationId xmlns:a16="http://schemas.microsoft.com/office/drawing/2014/main" id="{F8D2D283-4E08-439D-AA6C-96D6A4738D7A}"/>
              </a:ext>
            </a:extLst>
          </p:cNvPr>
          <p:cNvSpPr txBox="1">
            <a:spLocks/>
          </p:cNvSpPr>
          <p:nvPr/>
        </p:nvSpPr>
        <p:spPr>
          <a:xfrm>
            <a:off x="1089130" y="2035883"/>
            <a:ext cx="5502746" cy="466533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800" b="1" dirty="0">
                <a:solidFill>
                  <a:schemeClr val="accent1"/>
                </a:solidFill>
                <a:cs typeface="Arial" pitchFamily="34" charset="0"/>
              </a:rPr>
              <a:t>Simple PowerPoint Presentation</a:t>
            </a:r>
            <a:endParaRPr lang="ko-KR" altLang="en-US" sz="18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B300"/>
      </a:accent1>
      <a:accent2>
        <a:srgbClr val="BEA00E"/>
      </a:accent2>
      <a:accent3>
        <a:srgbClr val="84CADF"/>
      </a:accent3>
      <a:accent4>
        <a:srgbClr val="206481"/>
      </a:accent4>
      <a:accent5>
        <a:srgbClr val="0F3240"/>
      </a:accent5>
      <a:accent6>
        <a:srgbClr val="5F5006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11336</TotalTime>
  <Words>60</Words>
  <Application>Microsoft Office PowerPoint</Application>
  <PresentationFormat>와이드스크린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95</cp:revision>
  <dcterms:created xsi:type="dcterms:W3CDTF">2018-02-18T19:39:47Z</dcterms:created>
  <dcterms:modified xsi:type="dcterms:W3CDTF">2024-02-21T19:09:01Z</dcterms:modified>
</cp:coreProperties>
</file>