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36" name="타원 235">
            <a:extLst>
              <a:ext uri="{FF2B5EF4-FFF2-40B4-BE49-F238E27FC236}">
                <a16:creationId xmlns:a16="http://schemas.microsoft.com/office/drawing/2014/main" id="{01F5EF1B-DCAF-4483-9A6A-8550750FC65E}"/>
              </a:ext>
            </a:extLst>
          </p:cNvPr>
          <p:cNvSpPr/>
          <p:nvPr/>
        </p:nvSpPr>
        <p:spPr>
          <a:xfrm>
            <a:off x="5098780" y="2944115"/>
            <a:ext cx="2020389" cy="2020389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7" name="타원 236">
            <a:extLst>
              <a:ext uri="{FF2B5EF4-FFF2-40B4-BE49-F238E27FC236}">
                <a16:creationId xmlns:a16="http://schemas.microsoft.com/office/drawing/2014/main" id="{2434D03D-A9B1-48A0-AAE2-921EA35BD2A5}"/>
              </a:ext>
            </a:extLst>
          </p:cNvPr>
          <p:cNvSpPr/>
          <p:nvPr/>
        </p:nvSpPr>
        <p:spPr>
          <a:xfrm>
            <a:off x="4210594" y="3416555"/>
            <a:ext cx="1075509" cy="1075509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8" name="타원 237">
            <a:extLst>
              <a:ext uri="{FF2B5EF4-FFF2-40B4-BE49-F238E27FC236}">
                <a16:creationId xmlns:a16="http://schemas.microsoft.com/office/drawing/2014/main" id="{C1678F7A-E3B0-4D4E-91BF-98E5676F05B5}"/>
              </a:ext>
            </a:extLst>
          </p:cNvPr>
          <p:cNvSpPr/>
          <p:nvPr/>
        </p:nvSpPr>
        <p:spPr>
          <a:xfrm>
            <a:off x="6931845" y="3416555"/>
            <a:ext cx="1075509" cy="1075509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9" name="타원 238">
            <a:extLst>
              <a:ext uri="{FF2B5EF4-FFF2-40B4-BE49-F238E27FC236}">
                <a16:creationId xmlns:a16="http://schemas.microsoft.com/office/drawing/2014/main" id="{3DCC96FC-4D84-41EC-9E28-4086A2FC84D2}"/>
              </a:ext>
            </a:extLst>
          </p:cNvPr>
          <p:cNvSpPr/>
          <p:nvPr/>
        </p:nvSpPr>
        <p:spPr>
          <a:xfrm>
            <a:off x="5571220" y="2102596"/>
            <a:ext cx="1075509" cy="1075509"/>
          </a:xfrm>
          <a:prstGeom prst="ellipse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0" name="타원 239">
            <a:extLst>
              <a:ext uri="{FF2B5EF4-FFF2-40B4-BE49-F238E27FC236}">
                <a16:creationId xmlns:a16="http://schemas.microsoft.com/office/drawing/2014/main" id="{1E357913-2315-4963-8527-464D51B6E59F}"/>
              </a:ext>
            </a:extLst>
          </p:cNvPr>
          <p:cNvSpPr/>
          <p:nvPr/>
        </p:nvSpPr>
        <p:spPr>
          <a:xfrm>
            <a:off x="5571220" y="4730514"/>
            <a:ext cx="1075509" cy="1075509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5EB0EE30-0F09-4BC7-B98B-C5AB7ECA17C0}"/>
              </a:ext>
            </a:extLst>
          </p:cNvPr>
          <p:cNvSpPr txBox="1"/>
          <p:nvPr/>
        </p:nvSpPr>
        <p:spPr>
          <a:xfrm flipH="1">
            <a:off x="5504272" y="2378740"/>
            <a:ext cx="1209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7A992290-0E15-42AE-A3AA-F19800BADC72}"/>
              </a:ext>
            </a:extLst>
          </p:cNvPr>
          <p:cNvSpPr txBox="1"/>
          <p:nvPr/>
        </p:nvSpPr>
        <p:spPr>
          <a:xfrm flipH="1">
            <a:off x="4143646" y="3692699"/>
            <a:ext cx="1209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E2E11CFC-F434-4F07-850E-06AB3210CF7B}"/>
              </a:ext>
            </a:extLst>
          </p:cNvPr>
          <p:cNvSpPr txBox="1"/>
          <p:nvPr/>
        </p:nvSpPr>
        <p:spPr>
          <a:xfrm flipH="1">
            <a:off x="6864897" y="3692699"/>
            <a:ext cx="1209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199C7E44-F12D-42AD-8C39-3AEFE71852DD}"/>
              </a:ext>
            </a:extLst>
          </p:cNvPr>
          <p:cNvSpPr txBox="1"/>
          <p:nvPr/>
        </p:nvSpPr>
        <p:spPr>
          <a:xfrm flipH="1">
            <a:off x="5506361" y="5006658"/>
            <a:ext cx="1209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5" name="Donut 24">
            <a:extLst>
              <a:ext uri="{FF2B5EF4-FFF2-40B4-BE49-F238E27FC236}">
                <a16:creationId xmlns:a16="http://schemas.microsoft.com/office/drawing/2014/main" id="{2F1D9824-D78A-4BBF-B43D-F149F108100B}"/>
              </a:ext>
            </a:extLst>
          </p:cNvPr>
          <p:cNvSpPr/>
          <p:nvPr/>
        </p:nvSpPr>
        <p:spPr>
          <a:xfrm>
            <a:off x="5643893" y="3518625"/>
            <a:ext cx="904214" cy="91157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246" name="그룹 8">
            <a:extLst>
              <a:ext uri="{FF2B5EF4-FFF2-40B4-BE49-F238E27FC236}">
                <a16:creationId xmlns:a16="http://schemas.microsoft.com/office/drawing/2014/main" id="{98F59DC5-BB68-48C5-BAAD-83D4F5E28F0B}"/>
              </a:ext>
            </a:extLst>
          </p:cNvPr>
          <p:cNvGrpSpPr/>
          <p:nvPr/>
        </p:nvGrpSpPr>
        <p:grpSpPr>
          <a:xfrm>
            <a:off x="808490" y="5170741"/>
            <a:ext cx="3190672" cy="901282"/>
            <a:chOff x="7752184" y="4976177"/>
            <a:chExt cx="1877204" cy="901282"/>
          </a:xfrm>
        </p:grpSpPr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62A73981-5038-48C9-85A7-9B2DE95C4C48}"/>
                </a:ext>
              </a:extLst>
            </p:cNvPr>
            <p:cNvSpPr txBox="1"/>
            <p:nvPr/>
          </p:nvSpPr>
          <p:spPr>
            <a:xfrm>
              <a:off x="7752184" y="4976177"/>
              <a:ext cx="1877204" cy="2769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1EE440E1-AD16-4BE5-BA0B-18D73E0C59A2}"/>
                </a:ext>
              </a:extLst>
            </p:cNvPr>
            <p:cNvSpPr txBox="1"/>
            <p:nvPr/>
          </p:nvSpPr>
          <p:spPr>
            <a:xfrm>
              <a:off x="7752184" y="5231128"/>
              <a:ext cx="1877204" cy="646331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designed. hope and I believe that this Template will your Time.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9" name="그룹 18">
            <a:extLst>
              <a:ext uri="{FF2B5EF4-FFF2-40B4-BE49-F238E27FC236}">
                <a16:creationId xmlns:a16="http://schemas.microsoft.com/office/drawing/2014/main" id="{3C2C6684-D211-4EC9-8D70-5255DFB704F2}"/>
              </a:ext>
            </a:extLst>
          </p:cNvPr>
          <p:cNvGrpSpPr/>
          <p:nvPr/>
        </p:nvGrpSpPr>
        <p:grpSpPr>
          <a:xfrm>
            <a:off x="808490" y="1909998"/>
            <a:ext cx="3190672" cy="901282"/>
            <a:chOff x="7752184" y="1735816"/>
            <a:chExt cx="1877204" cy="901282"/>
          </a:xfrm>
        </p:grpSpPr>
        <p:sp>
          <p:nvSpPr>
            <p:cNvPr id="250" name="TextBox 249">
              <a:extLst>
                <a:ext uri="{FF2B5EF4-FFF2-40B4-BE49-F238E27FC236}">
                  <a16:creationId xmlns:a16="http://schemas.microsoft.com/office/drawing/2014/main" id="{BCAF6FB4-FC5D-40B2-BB44-A2368AAC8DC1}"/>
                </a:ext>
              </a:extLst>
            </p:cNvPr>
            <p:cNvSpPr txBox="1"/>
            <p:nvPr/>
          </p:nvSpPr>
          <p:spPr>
            <a:xfrm>
              <a:off x="7752184" y="1735816"/>
              <a:ext cx="1877204" cy="2769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251" name="TextBox 250">
              <a:extLst>
                <a:ext uri="{FF2B5EF4-FFF2-40B4-BE49-F238E27FC236}">
                  <a16:creationId xmlns:a16="http://schemas.microsoft.com/office/drawing/2014/main" id="{B6CB6C7F-65ED-483D-A4B1-E89763CE4A4D}"/>
                </a:ext>
              </a:extLst>
            </p:cNvPr>
            <p:cNvSpPr txBox="1"/>
            <p:nvPr/>
          </p:nvSpPr>
          <p:spPr>
            <a:xfrm>
              <a:off x="7752184" y="1990767"/>
              <a:ext cx="1877204" cy="646331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designed. hope and I believe that this Template will your Time.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2" name="그룹 21">
            <a:extLst>
              <a:ext uri="{FF2B5EF4-FFF2-40B4-BE49-F238E27FC236}">
                <a16:creationId xmlns:a16="http://schemas.microsoft.com/office/drawing/2014/main" id="{0477E921-AB22-417A-8680-DD88205DDADD}"/>
              </a:ext>
            </a:extLst>
          </p:cNvPr>
          <p:cNvGrpSpPr/>
          <p:nvPr/>
        </p:nvGrpSpPr>
        <p:grpSpPr>
          <a:xfrm>
            <a:off x="8192838" y="1909999"/>
            <a:ext cx="3190672" cy="901282"/>
            <a:chOff x="2634620" y="4976178"/>
            <a:chExt cx="1877204" cy="901282"/>
          </a:xfrm>
        </p:grpSpPr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A1FCA587-2468-43FD-A800-42F045FEB6D0}"/>
                </a:ext>
              </a:extLst>
            </p:cNvPr>
            <p:cNvSpPr txBox="1"/>
            <p:nvPr/>
          </p:nvSpPr>
          <p:spPr>
            <a:xfrm>
              <a:off x="2634620" y="4976178"/>
              <a:ext cx="1877204" cy="2769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B46BB372-1CAB-4546-912E-5C850DFB4F4A}"/>
                </a:ext>
              </a:extLst>
            </p:cNvPr>
            <p:cNvSpPr txBox="1"/>
            <p:nvPr/>
          </p:nvSpPr>
          <p:spPr>
            <a:xfrm>
              <a:off x="2634620" y="5231129"/>
              <a:ext cx="1877204" cy="646331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designed. hope and I believe that this Template will your Time.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5" name="그룹 20">
            <a:extLst>
              <a:ext uri="{FF2B5EF4-FFF2-40B4-BE49-F238E27FC236}">
                <a16:creationId xmlns:a16="http://schemas.microsoft.com/office/drawing/2014/main" id="{3A9AA09F-9265-422E-A5AF-E95534D5E695}"/>
              </a:ext>
            </a:extLst>
          </p:cNvPr>
          <p:cNvGrpSpPr/>
          <p:nvPr/>
        </p:nvGrpSpPr>
        <p:grpSpPr>
          <a:xfrm>
            <a:off x="8192838" y="5170743"/>
            <a:ext cx="3190672" cy="901282"/>
            <a:chOff x="2634620" y="1735817"/>
            <a:chExt cx="1877204" cy="901282"/>
          </a:xfrm>
        </p:grpSpPr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3ACD4A07-4235-466D-A93E-7176A9837727}"/>
                </a:ext>
              </a:extLst>
            </p:cNvPr>
            <p:cNvSpPr txBox="1"/>
            <p:nvPr/>
          </p:nvSpPr>
          <p:spPr>
            <a:xfrm>
              <a:off x="2634620" y="1735817"/>
              <a:ext cx="1877204" cy="2769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2B871C7C-3B03-4367-A400-95ED1DB05C63}"/>
                </a:ext>
              </a:extLst>
            </p:cNvPr>
            <p:cNvSpPr txBox="1"/>
            <p:nvPr/>
          </p:nvSpPr>
          <p:spPr>
            <a:xfrm>
              <a:off x="2634620" y="1990768"/>
              <a:ext cx="1877204" cy="646331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designed. hope and I believe that this Template will your Time.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11161</TotalTime>
  <Words>120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16</cp:revision>
  <dcterms:created xsi:type="dcterms:W3CDTF">2018-02-18T19:39:47Z</dcterms:created>
  <dcterms:modified xsi:type="dcterms:W3CDTF">2023-11-27T14:37:29Z</dcterms:modified>
</cp:coreProperties>
</file>