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797" name="평행 사변형 7">
            <a:extLst>
              <a:ext uri="{FF2B5EF4-FFF2-40B4-BE49-F238E27FC236}">
                <a16:creationId xmlns:a16="http://schemas.microsoft.com/office/drawing/2014/main" id="{1BC6DBD2-91B1-4F22-91C9-89CD341EA013}"/>
              </a:ext>
            </a:extLst>
          </p:cNvPr>
          <p:cNvSpPr/>
          <p:nvPr/>
        </p:nvSpPr>
        <p:spPr>
          <a:xfrm>
            <a:off x="-9525" y="3476965"/>
            <a:ext cx="12204990" cy="3059036"/>
          </a:xfrm>
          <a:custGeom>
            <a:avLst/>
            <a:gdLst>
              <a:gd name="connsiteX0" fmla="*/ 0 w 11023042"/>
              <a:gd name="connsiteY0" fmla="*/ 2720591 h 2720591"/>
              <a:gd name="connsiteX1" fmla="*/ 10150715 w 11023042"/>
              <a:gd name="connsiteY1" fmla="*/ 0 h 2720591"/>
              <a:gd name="connsiteX2" fmla="*/ 11023042 w 11023042"/>
              <a:gd name="connsiteY2" fmla="*/ 0 h 2720591"/>
              <a:gd name="connsiteX3" fmla="*/ 872327 w 11023042"/>
              <a:gd name="connsiteY3" fmla="*/ 2720591 h 2720591"/>
              <a:gd name="connsiteX4" fmla="*/ 0 w 11023042"/>
              <a:gd name="connsiteY4" fmla="*/ 2720591 h 2720591"/>
              <a:gd name="connsiteX0" fmla="*/ 0 w 11023042"/>
              <a:gd name="connsiteY0" fmla="*/ 2720591 h 2720591"/>
              <a:gd name="connsiteX1" fmla="*/ 10796528 w 11023042"/>
              <a:gd name="connsiteY1" fmla="*/ 0 h 2720591"/>
              <a:gd name="connsiteX2" fmla="*/ 11023042 w 11023042"/>
              <a:gd name="connsiteY2" fmla="*/ 0 h 2720591"/>
              <a:gd name="connsiteX3" fmla="*/ 872327 w 11023042"/>
              <a:gd name="connsiteY3" fmla="*/ 2720591 h 2720591"/>
              <a:gd name="connsiteX4" fmla="*/ 0 w 11023042"/>
              <a:gd name="connsiteY4" fmla="*/ 2720591 h 2720591"/>
              <a:gd name="connsiteX0" fmla="*/ 0 w 11026175"/>
              <a:gd name="connsiteY0" fmla="*/ 2779024 h 2779024"/>
              <a:gd name="connsiteX1" fmla="*/ 11026175 w 11026175"/>
              <a:gd name="connsiteY1" fmla="*/ 0 h 2779024"/>
              <a:gd name="connsiteX2" fmla="*/ 11023042 w 11026175"/>
              <a:gd name="connsiteY2" fmla="*/ 58433 h 2779024"/>
              <a:gd name="connsiteX3" fmla="*/ 872327 w 11026175"/>
              <a:gd name="connsiteY3" fmla="*/ 2779024 h 2779024"/>
              <a:gd name="connsiteX4" fmla="*/ 0 w 11026175"/>
              <a:gd name="connsiteY4" fmla="*/ 2779024 h 2779024"/>
              <a:gd name="connsiteX0" fmla="*/ 5121 w 11031296"/>
              <a:gd name="connsiteY0" fmla="*/ 2779024 h 3014261"/>
              <a:gd name="connsiteX1" fmla="*/ 11031296 w 11031296"/>
              <a:gd name="connsiteY1" fmla="*/ 0 h 3014261"/>
              <a:gd name="connsiteX2" fmla="*/ 11028163 w 11031296"/>
              <a:gd name="connsiteY2" fmla="*/ 58433 h 3014261"/>
              <a:gd name="connsiteX3" fmla="*/ 0 w 11031296"/>
              <a:gd name="connsiteY3" fmla="*/ 3014261 h 3014261"/>
              <a:gd name="connsiteX4" fmla="*/ 5121 w 11031296"/>
              <a:gd name="connsiteY4" fmla="*/ 2779024 h 3014261"/>
              <a:gd name="connsiteX0" fmla="*/ 49 w 11026224"/>
              <a:gd name="connsiteY0" fmla="*/ 2779024 h 3043666"/>
              <a:gd name="connsiteX1" fmla="*/ 11026224 w 11026224"/>
              <a:gd name="connsiteY1" fmla="*/ 0 h 3043666"/>
              <a:gd name="connsiteX2" fmla="*/ 11023091 w 11026224"/>
              <a:gd name="connsiteY2" fmla="*/ 58433 h 3043666"/>
              <a:gd name="connsiteX3" fmla="*/ 0 w 11026224"/>
              <a:gd name="connsiteY3" fmla="*/ 3043666 h 3043666"/>
              <a:gd name="connsiteX4" fmla="*/ 49 w 11026224"/>
              <a:gd name="connsiteY4" fmla="*/ 2779024 h 3043666"/>
              <a:gd name="connsiteX0" fmla="*/ 49 w 11026224"/>
              <a:gd name="connsiteY0" fmla="*/ 2765658 h 3043666"/>
              <a:gd name="connsiteX1" fmla="*/ 11026224 w 11026224"/>
              <a:gd name="connsiteY1" fmla="*/ 0 h 3043666"/>
              <a:gd name="connsiteX2" fmla="*/ 11023091 w 11026224"/>
              <a:gd name="connsiteY2" fmla="*/ 58433 h 3043666"/>
              <a:gd name="connsiteX3" fmla="*/ 0 w 11026224"/>
              <a:gd name="connsiteY3" fmla="*/ 3043666 h 3043666"/>
              <a:gd name="connsiteX4" fmla="*/ 49 w 11026224"/>
              <a:gd name="connsiteY4" fmla="*/ 2765658 h 3043666"/>
              <a:gd name="connsiteX0" fmla="*/ 0 w 11034787"/>
              <a:gd name="connsiteY0" fmla="*/ 2598293 h 3043666"/>
              <a:gd name="connsiteX1" fmla="*/ 11034787 w 11034787"/>
              <a:gd name="connsiteY1" fmla="*/ 0 h 3043666"/>
              <a:gd name="connsiteX2" fmla="*/ 11031654 w 11034787"/>
              <a:gd name="connsiteY2" fmla="*/ 58433 h 3043666"/>
              <a:gd name="connsiteX3" fmla="*/ 8563 w 11034787"/>
              <a:gd name="connsiteY3" fmla="*/ 3043666 h 3043666"/>
              <a:gd name="connsiteX4" fmla="*/ 0 w 11034787"/>
              <a:gd name="connsiteY4" fmla="*/ 2598293 h 3043666"/>
              <a:gd name="connsiteX0" fmla="*/ 0 w 11034787"/>
              <a:gd name="connsiteY0" fmla="*/ 2716433 h 3161806"/>
              <a:gd name="connsiteX1" fmla="*/ 11034787 w 11034787"/>
              <a:gd name="connsiteY1" fmla="*/ 0 h 3161806"/>
              <a:gd name="connsiteX2" fmla="*/ 11031654 w 11034787"/>
              <a:gd name="connsiteY2" fmla="*/ 176573 h 3161806"/>
              <a:gd name="connsiteX3" fmla="*/ 8563 w 11034787"/>
              <a:gd name="connsiteY3" fmla="*/ 3161806 h 3161806"/>
              <a:gd name="connsiteX4" fmla="*/ 0 w 11034787"/>
              <a:gd name="connsiteY4" fmla="*/ 2716433 h 316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34787" h="3161806">
                <a:moveTo>
                  <a:pt x="0" y="2716433"/>
                </a:moveTo>
                <a:lnTo>
                  <a:pt x="11034787" y="0"/>
                </a:lnTo>
                <a:cubicBezTo>
                  <a:pt x="11033743" y="58858"/>
                  <a:pt x="11032698" y="117715"/>
                  <a:pt x="11031654" y="176573"/>
                </a:cubicBezTo>
                <a:lnTo>
                  <a:pt x="8563" y="3161806"/>
                </a:lnTo>
                <a:cubicBezTo>
                  <a:pt x="8579" y="3073592"/>
                  <a:pt x="-16" y="2804647"/>
                  <a:pt x="0" y="2716433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798" name="그룹 1797">
            <a:extLst>
              <a:ext uri="{FF2B5EF4-FFF2-40B4-BE49-F238E27FC236}">
                <a16:creationId xmlns:a16="http://schemas.microsoft.com/office/drawing/2014/main" id="{E28B6BA8-8FCF-4729-A83E-F0FA0F71B0AA}"/>
              </a:ext>
            </a:extLst>
          </p:cNvPr>
          <p:cNvGrpSpPr/>
          <p:nvPr/>
        </p:nvGrpSpPr>
        <p:grpSpPr>
          <a:xfrm>
            <a:off x="-41275" y="3543300"/>
            <a:ext cx="12268200" cy="2784797"/>
            <a:chOff x="-41275" y="3543300"/>
            <a:chExt cx="12268200" cy="2784797"/>
          </a:xfrm>
        </p:grpSpPr>
        <p:cxnSp>
          <p:nvCxnSpPr>
            <p:cNvPr id="1799" name="직선 연결선 1798">
              <a:extLst>
                <a:ext uri="{FF2B5EF4-FFF2-40B4-BE49-F238E27FC236}">
                  <a16:creationId xmlns:a16="http://schemas.microsoft.com/office/drawing/2014/main" id="{AFC38A8C-D720-47AA-AB7A-FB1FBC82C69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-41275" y="5006483"/>
              <a:ext cx="5746750" cy="1321614"/>
            </a:xfrm>
            <a:prstGeom prst="line">
              <a:avLst/>
            </a:prstGeom>
            <a:ln w="317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0" name="직선 연결선 1799">
              <a:extLst>
                <a:ext uri="{FF2B5EF4-FFF2-40B4-BE49-F238E27FC236}">
                  <a16:creationId xmlns:a16="http://schemas.microsoft.com/office/drawing/2014/main" id="{ED3AA610-8FB8-4EEB-A826-3F584E7E58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37225" y="4086225"/>
              <a:ext cx="3978275" cy="920258"/>
            </a:xfrm>
            <a:prstGeom prst="line">
              <a:avLst/>
            </a:prstGeom>
            <a:ln w="28575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1" name="직선 연결선 1800">
              <a:extLst>
                <a:ext uri="{FF2B5EF4-FFF2-40B4-BE49-F238E27FC236}">
                  <a16:creationId xmlns:a16="http://schemas.microsoft.com/office/drawing/2014/main" id="{8F3DD323-7883-4F6A-A90B-47CC82A7B4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47250" y="3543300"/>
              <a:ext cx="2479675" cy="542925"/>
            </a:xfrm>
            <a:prstGeom prst="line">
              <a:avLst/>
            </a:prstGeom>
            <a:ln w="254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02" name="그룹 1801">
            <a:extLst>
              <a:ext uri="{FF2B5EF4-FFF2-40B4-BE49-F238E27FC236}">
                <a16:creationId xmlns:a16="http://schemas.microsoft.com/office/drawing/2014/main" id="{E132E6E8-9639-479D-BFFB-3D3DD4CA8A43}"/>
              </a:ext>
            </a:extLst>
          </p:cNvPr>
          <p:cNvGrpSpPr/>
          <p:nvPr/>
        </p:nvGrpSpPr>
        <p:grpSpPr>
          <a:xfrm>
            <a:off x="1243888" y="4673791"/>
            <a:ext cx="771891" cy="1361403"/>
            <a:chOff x="3038297" y="2302155"/>
            <a:chExt cx="922212" cy="1626529"/>
          </a:xfrm>
        </p:grpSpPr>
        <p:sp>
          <p:nvSpPr>
            <p:cNvPr id="1803" name="타원 1802">
              <a:extLst>
                <a:ext uri="{FF2B5EF4-FFF2-40B4-BE49-F238E27FC236}">
                  <a16:creationId xmlns:a16="http://schemas.microsoft.com/office/drawing/2014/main" id="{94878473-E394-49DF-8937-B457E92D53B8}"/>
                </a:ext>
              </a:extLst>
            </p:cNvPr>
            <p:cNvSpPr/>
            <p:nvPr/>
          </p:nvSpPr>
          <p:spPr>
            <a:xfrm>
              <a:off x="3276168" y="3689300"/>
              <a:ext cx="427646" cy="23938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1804" name="그룹 1803">
              <a:extLst>
                <a:ext uri="{FF2B5EF4-FFF2-40B4-BE49-F238E27FC236}">
                  <a16:creationId xmlns:a16="http://schemas.microsoft.com/office/drawing/2014/main" id="{2CA727AC-5A5E-4A36-AE1D-547010CE5784}"/>
                </a:ext>
              </a:extLst>
            </p:cNvPr>
            <p:cNvGrpSpPr/>
            <p:nvPr/>
          </p:nvGrpSpPr>
          <p:grpSpPr>
            <a:xfrm>
              <a:off x="3038297" y="2302155"/>
              <a:ext cx="922212" cy="1426397"/>
              <a:chOff x="3344523" y="3582359"/>
              <a:chExt cx="565997" cy="875435"/>
            </a:xfrm>
          </p:grpSpPr>
          <p:sp>
            <p:nvSpPr>
              <p:cNvPr id="1805" name="자유형: 도형 1804">
                <a:extLst>
                  <a:ext uri="{FF2B5EF4-FFF2-40B4-BE49-F238E27FC236}">
                    <a16:creationId xmlns:a16="http://schemas.microsoft.com/office/drawing/2014/main" id="{8F23BD69-640D-4B99-88A0-45D92A58D6F8}"/>
                  </a:ext>
                </a:extLst>
              </p:cNvPr>
              <p:cNvSpPr/>
              <p:nvPr/>
            </p:nvSpPr>
            <p:spPr>
              <a:xfrm>
                <a:off x="3344523" y="3582359"/>
                <a:ext cx="565997" cy="875435"/>
              </a:xfrm>
              <a:custGeom>
                <a:avLst/>
                <a:gdLst>
                  <a:gd name="connsiteX0" fmla="*/ 281874 w 565997"/>
                  <a:gd name="connsiteY0" fmla="*/ 7 h 875435"/>
                  <a:gd name="connsiteX1" fmla="*/ 430959 w 565997"/>
                  <a:gd name="connsiteY1" fmla="*/ 44399 h 875435"/>
                  <a:gd name="connsiteX2" fmla="*/ 564682 w 565997"/>
                  <a:gd name="connsiteY2" fmla="*/ 311117 h 875435"/>
                  <a:gd name="connsiteX3" fmla="*/ 415858 w 565997"/>
                  <a:gd name="connsiteY3" fmla="*/ 706557 h 875435"/>
                  <a:gd name="connsiteX4" fmla="*/ 282814 w 565997"/>
                  <a:gd name="connsiteY4" fmla="*/ 875435 h 875435"/>
                  <a:gd name="connsiteX5" fmla="*/ 242756 w 565997"/>
                  <a:gd name="connsiteY5" fmla="*/ 831880 h 875435"/>
                  <a:gd name="connsiteX6" fmla="*/ 8182 w 565997"/>
                  <a:gd name="connsiteY6" fmla="*/ 364674 h 875435"/>
                  <a:gd name="connsiteX7" fmla="*/ 132534 w 565997"/>
                  <a:gd name="connsiteY7" fmla="*/ 45710 h 875435"/>
                  <a:gd name="connsiteX8" fmla="*/ 281874 w 565997"/>
                  <a:gd name="connsiteY8" fmla="*/ 7 h 875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5997" h="875435">
                    <a:moveTo>
                      <a:pt x="281874" y="7"/>
                    </a:moveTo>
                    <a:cubicBezTo>
                      <a:pt x="331965" y="-346"/>
                      <a:pt x="382015" y="14319"/>
                      <a:pt x="430959" y="44399"/>
                    </a:cubicBezTo>
                    <a:cubicBezTo>
                      <a:pt x="528896" y="104462"/>
                      <a:pt x="574539" y="196282"/>
                      <a:pt x="564682" y="311117"/>
                    </a:cubicBezTo>
                    <a:cubicBezTo>
                      <a:pt x="552203" y="456348"/>
                      <a:pt x="490926" y="584390"/>
                      <a:pt x="415858" y="706557"/>
                    </a:cubicBezTo>
                    <a:cubicBezTo>
                      <a:pt x="378567" y="767203"/>
                      <a:pt x="335304" y="823383"/>
                      <a:pt x="282814" y="875435"/>
                    </a:cubicBezTo>
                    <a:cubicBezTo>
                      <a:pt x="268733" y="860188"/>
                      <a:pt x="255089" y="846593"/>
                      <a:pt x="242756" y="831880"/>
                    </a:cubicBezTo>
                    <a:cubicBezTo>
                      <a:pt x="127678" y="694709"/>
                      <a:pt x="44987" y="540884"/>
                      <a:pt x="8182" y="364674"/>
                    </a:cubicBezTo>
                    <a:cubicBezTo>
                      <a:pt x="-20078" y="229348"/>
                      <a:pt x="25710" y="110920"/>
                      <a:pt x="132534" y="45710"/>
                    </a:cubicBezTo>
                    <a:cubicBezTo>
                      <a:pt x="181648" y="15727"/>
                      <a:pt x="231782" y="359"/>
                      <a:pt x="281874" y="7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4851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ko-KR" altLang="en-US"/>
              </a:p>
            </p:txBody>
          </p:sp>
          <p:sp>
            <p:nvSpPr>
              <p:cNvPr id="1806" name="타원 1805">
                <a:extLst>
                  <a:ext uri="{FF2B5EF4-FFF2-40B4-BE49-F238E27FC236}">
                    <a16:creationId xmlns:a16="http://schemas.microsoft.com/office/drawing/2014/main" id="{D198C777-28FB-46A9-BAF1-AC9B03175C63}"/>
                  </a:ext>
                </a:extLst>
              </p:cNvPr>
              <p:cNvSpPr/>
              <p:nvPr/>
            </p:nvSpPr>
            <p:spPr>
              <a:xfrm>
                <a:off x="3390373" y="3640982"/>
                <a:ext cx="473210" cy="4732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807" name="그룹 1806">
            <a:extLst>
              <a:ext uri="{FF2B5EF4-FFF2-40B4-BE49-F238E27FC236}">
                <a16:creationId xmlns:a16="http://schemas.microsoft.com/office/drawing/2014/main" id="{663D069D-DCC7-479A-80C2-7901A4CDCAC5}"/>
              </a:ext>
            </a:extLst>
          </p:cNvPr>
          <p:cNvGrpSpPr/>
          <p:nvPr/>
        </p:nvGrpSpPr>
        <p:grpSpPr>
          <a:xfrm>
            <a:off x="3441252" y="4178491"/>
            <a:ext cx="771891" cy="1361403"/>
            <a:chOff x="3038297" y="2302155"/>
            <a:chExt cx="922212" cy="1626529"/>
          </a:xfrm>
        </p:grpSpPr>
        <p:sp>
          <p:nvSpPr>
            <p:cNvPr id="1808" name="타원 1807">
              <a:extLst>
                <a:ext uri="{FF2B5EF4-FFF2-40B4-BE49-F238E27FC236}">
                  <a16:creationId xmlns:a16="http://schemas.microsoft.com/office/drawing/2014/main" id="{C9687BA6-50D0-4E3C-860A-B0BE4094C29D}"/>
                </a:ext>
              </a:extLst>
            </p:cNvPr>
            <p:cNvSpPr/>
            <p:nvPr/>
          </p:nvSpPr>
          <p:spPr>
            <a:xfrm>
              <a:off x="3276168" y="3689300"/>
              <a:ext cx="427646" cy="239384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1809" name="그룹 1808">
              <a:extLst>
                <a:ext uri="{FF2B5EF4-FFF2-40B4-BE49-F238E27FC236}">
                  <a16:creationId xmlns:a16="http://schemas.microsoft.com/office/drawing/2014/main" id="{A418370E-AD5C-406A-AF26-B95D2AFDD907}"/>
                </a:ext>
              </a:extLst>
            </p:cNvPr>
            <p:cNvGrpSpPr/>
            <p:nvPr/>
          </p:nvGrpSpPr>
          <p:grpSpPr>
            <a:xfrm>
              <a:off x="3038297" y="2302155"/>
              <a:ext cx="922212" cy="1426397"/>
              <a:chOff x="3344523" y="3582359"/>
              <a:chExt cx="565997" cy="875435"/>
            </a:xfrm>
          </p:grpSpPr>
          <p:sp>
            <p:nvSpPr>
              <p:cNvPr id="1810" name="자유형: 도형 1809">
                <a:extLst>
                  <a:ext uri="{FF2B5EF4-FFF2-40B4-BE49-F238E27FC236}">
                    <a16:creationId xmlns:a16="http://schemas.microsoft.com/office/drawing/2014/main" id="{E8179E6A-469B-4C87-8A7E-C7863896C900}"/>
                  </a:ext>
                </a:extLst>
              </p:cNvPr>
              <p:cNvSpPr/>
              <p:nvPr/>
            </p:nvSpPr>
            <p:spPr>
              <a:xfrm>
                <a:off x="3344523" y="3582359"/>
                <a:ext cx="565997" cy="875435"/>
              </a:xfrm>
              <a:custGeom>
                <a:avLst/>
                <a:gdLst>
                  <a:gd name="connsiteX0" fmla="*/ 281874 w 565997"/>
                  <a:gd name="connsiteY0" fmla="*/ 7 h 875435"/>
                  <a:gd name="connsiteX1" fmla="*/ 430959 w 565997"/>
                  <a:gd name="connsiteY1" fmla="*/ 44399 h 875435"/>
                  <a:gd name="connsiteX2" fmla="*/ 564682 w 565997"/>
                  <a:gd name="connsiteY2" fmla="*/ 311117 h 875435"/>
                  <a:gd name="connsiteX3" fmla="*/ 415858 w 565997"/>
                  <a:gd name="connsiteY3" fmla="*/ 706557 h 875435"/>
                  <a:gd name="connsiteX4" fmla="*/ 282814 w 565997"/>
                  <a:gd name="connsiteY4" fmla="*/ 875435 h 875435"/>
                  <a:gd name="connsiteX5" fmla="*/ 242756 w 565997"/>
                  <a:gd name="connsiteY5" fmla="*/ 831880 h 875435"/>
                  <a:gd name="connsiteX6" fmla="*/ 8182 w 565997"/>
                  <a:gd name="connsiteY6" fmla="*/ 364674 h 875435"/>
                  <a:gd name="connsiteX7" fmla="*/ 132534 w 565997"/>
                  <a:gd name="connsiteY7" fmla="*/ 45710 h 875435"/>
                  <a:gd name="connsiteX8" fmla="*/ 281874 w 565997"/>
                  <a:gd name="connsiteY8" fmla="*/ 7 h 875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5997" h="875435">
                    <a:moveTo>
                      <a:pt x="281874" y="7"/>
                    </a:moveTo>
                    <a:cubicBezTo>
                      <a:pt x="331965" y="-346"/>
                      <a:pt x="382015" y="14319"/>
                      <a:pt x="430959" y="44399"/>
                    </a:cubicBezTo>
                    <a:cubicBezTo>
                      <a:pt x="528896" y="104462"/>
                      <a:pt x="574539" y="196282"/>
                      <a:pt x="564682" y="311117"/>
                    </a:cubicBezTo>
                    <a:cubicBezTo>
                      <a:pt x="552203" y="456348"/>
                      <a:pt x="490926" y="584390"/>
                      <a:pt x="415858" y="706557"/>
                    </a:cubicBezTo>
                    <a:cubicBezTo>
                      <a:pt x="378567" y="767203"/>
                      <a:pt x="335304" y="823383"/>
                      <a:pt x="282814" y="875435"/>
                    </a:cubicBezTo>
                    <a:cubicBezTo>
                      <a:pt x="268733" y="860188"/>
                      <a:pt x="255089" y="846593"/>
                      <a:pt x="242756" y="831880"/>
                    </a:cubicBezTo>
                    <a:cubicBezTo>
                      <a:pt x="127678" y="694709"/>
                      <a:pt x="44987" y="540884"/>
                      <a:pt x="8182" y="364674"/>
                    </a:cubicBezTo>
                    <a:cubicBezTo>
                      <a:pt x="-20078" y="229348"/>
                      <a:pt x="25710" y="110920"/>
                      <a:pt x="132534" y="45710"/>
                    </a:cubicBezTo>
                    <a:cubicBezTo>
                      <a:pt x="181648" y="15727"/>
                      <a:pt x="231782" y="359"/>
                      <a:pt x="281874" y="7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4851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ko-KR" altLang="en-US" dirty="0"/>
              </a:p>
            </p:txBody>
          </p:sp>
          <p:sp>
            <p:nvSpPr>
              <p:cNvPr id="1811" name="타원 1810">
                <a:extLst>
                  <a:ext uri="{FF2B5EF4-FFF2-40B4-BE49-F238E27FC236}">
                    <a16:creationId xmlns:a16="http://schemas.microsoft.com/office/drawing/2014/main" id="{25B65815-471C-494F-8501-1A399B1F8407}"/>
                  </a:ext>
                </a:extLst>
              </p:cNvPr>
              <p:cNvSpPr/>
              <p:nvPr/>
            </p:nvSpPr>
            <p:spPr>
              <a:xfrm>
                <a:off x="3390373" y="3640982"/>
                <a:ext cx="473210" cy="4732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812" name="그룹 1811">
            <a:extLst>
              <a:ext uri="{FF2B5EF4-FFF2-40B4-BE49-F238E27FC236}">
                <a16:creationId xmlns:a16="http://schemas.microsoft.com/office/drawing/2014/main" id="{092B3F7C-A2BF-44C8-9503-13F655B94C3B}"/>
              </a:ext>
            </a:extLst>
          </p:cNvPr>
          <p:cNvGrpSpPr/>
          <p:nvPr/>
        </p:nvGrpSpPr>
        <p:grpSpPr>
          <a:xfrm>
            <a:off x="5638616" y="3683191"/>
            <a:ext cx="771891" cy="1361403"/>
            <a:chOff x="3038297" y="2302155"/>
            <a:chExt cx="922212" cy="1626529"/>
          </a:xfrm>
        </p:grpSpPr>
        <p:sp>
          <p:nvSpPr>
            <p:cNvPr id="1813" name="타원 1812">
              <a:extLst>
                <a:ext uri="{FF2B5EF4-FFF2-40B4-BE49-F238E27FC236}">
                  <a16:creationId xmlns:a16="http://schemas.microsoft.com/office/drawing/2014/main" id="{30DC6AF1-F882-4303-8C45-F199E1C63A14}"/>
                </a:ext>
              </a:extLst>
            </p:cNvPr>
            <p:cNvSpPr/>
            <p:nvPr/>
          </p:nvSpPr>
          <p:spPr>
            <a:xfrm>
              <a:off x="3276168" y="3689300"/>
              <a:ext cx="427646" cy="23938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1814" name="그룹 1813">
              <a:extLst>
                <a:ext uri="{FF2B5EF4-FFF2-40B4-BE49-F238E27FC236}">
                  <a16:creationId xmlns:a16="http://schemas.microsoft.com/office/drawing/2014/main" id="{4BCCC3A7-638F-4BBC-BE04-1CD54D43ED3F}"/>
                </a:ext>
              </a:extLst>
            </p:cNvPr>
            <p:cNvGrpSpPr/>
            <p:nvPr/>
          </p:nvGrpSpPr>
          <p:grpSpPr>
            <a:xfrm>
              <a:off x="3038297" y="2302155"/>
              <a:ext cx="922212" cy="1426397"/>
              <a:chOff x="3344523" y="3582359"/>
              <a:chExt cx="565997" cy="875435"/>
            </a:xfrm>
          </p:grpSpPr>
          <p:sp>
            <p:nvSpPr>
              <p:cNvPr id="1815" name="자유형: 도형 1814">
                <a:extLst>
                  <a:ext uri="{FF2B5EF4-FFF2-40B4-BE49-F238E27FC236}">
                    <a16:creationId xmlns:a16="http://schemas.microsoft.com/office/drawing/2014/main" id="{29927CDD-1394-4841-810C-C02E5EEB93EB}"/>
                  </a:ext>
                </a:extLst>
              </p:cNvPr>
              <p:cNvSpPr/>
              <p:nvPr/>
            </p:nvSpPr>
            <p:spPr>
              <a:xfrm>
                <a:off x="3344523" y="3582359"/>
                <a:ext cx="565997" cy="875435"/>
              </a:xfrm>
              <a:custGeom>
                <a:avLst/>
                <a:gdLst>
                  <a:gd name="connsiteX0" fmla="*/ 281874 w 565997"/>
                  <a:gd name="connsiteY0" fmla="*/ 7 h 875435"/>
                  <a:gd name="connsiteX1" fmla="*/ 430959 w 565997"/>
                  <a:gd name="connsiteY1" fmla="*/ 44399 h 875435"/>
                  <a:gd name="connsiteX2" fmla="*/ 564682 w 565997"/>
                  <a:gd name="connsiteY2" fmla="*/ 311117 h 875435"/>
                  <a:gd name="connsiteX3" fmla="*/ 415858 w 565997"/>
                  <a:gd name="connsiteY3" fmla="*/ 706557 h 875435"/>
                  <a:gd name="connsiteX4" fmla="*/ 282814 w 565997"/>
                  <a:gd name="connsiteY4" fmla="*/ 875435 h 875435"/>
                  <a:gd name="connsiteX5" fmla="*/ 242756 w 565997"/>
                  <a:gd name="connsiteY5" fmla="*/ 831880 h 875435"/>
                  <a:gd name="connsiteX6" fmla="*/ 8182 w 565997"/>
                  <a:gd name="connsiteY6" fmla="*/ 364674 h 875435"/>
                  <a:gd name="connsiteX7" fmla="*/ 132534 w 565997"/>
                  <a:gd name="connsiteY7" fmla="*/ 45710 h 875435"/>
                  <a:gd name="connsiteX8" fmla="*/ 281874 w 565997"/>
                  <a:gd name="connsiteY8" fmla="*/ 7 h 875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5997" h="875435">
                    <a:moveTo>
                      <a:pt x="281874" y="7"/>
                    </a:moveTo>
                    <a:cubicBezTo>
                      <a:pt x="331965" y="-346"/>
                      <a:pt x="382015" y="14319"/>
                      <a:pt x="430959" y="44399"/>
                    </a:cubicBezTo>
                    <a:cubicBezTo>
                      <a:pt x="528896" y="104462"/>
                      <a:pt x="574539" y="196282"/>
                      <a:pt x="564682" y="311117"/>
                    </a:cubicBezTo>
                    <a:cubicBezTo>
                      <a:pt x="552203" y="456348"/>
                      <a:pt x="490926" y="584390"/>
                      <a:pt x="415858" y="706557"/>
                    </a:cubicBezTo>
                    <a:cubicBezTo>
                      <a:pt x="378567" y="767203"/>
                      <a:pt x="335304" y="823383"/>
                      <a:pt x="282814" y="875435"/>
                    </a:cubicBezTo>
                    <a:cubicBezTo>
                      <a:pt x="268733" y="860188"/>
                      <a:pt x="255089" y="846593"/>
                      <a:pt x="242756" y="831880"/>
                    </a:cubicBezTo>
                    <a:cubicBezTo>
                      <a:pt x="127678" y="694709"/>
                      <a:pt x="44987" y="540884"/>
                      <a:pt x="8182" y="364674"/>
                    </a:cubicBezTo>
                    <a:cubicBezTo>
                      <a:pt x="-20078" y="229348"/>
                      <a:pt x="25710" y="110920"/>
                      <a:pt x="132534" y="45710"/>
                    </a:cubicBezTo>
                    <a:cubicBezTo>
                      <a:pt x="181648" y="15727"/>
                      <a:pt x="231782" y="359"/>
                      <a:pt x="281874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4851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ko-KR" altLang="en-US"/>
              </a:p>
            </p:txBody>
          </p:sp>
          <p:sp>
            <p:nvSpPr>
              <p:cNvPr id="1816" name="타원 1815">
                <a:extLst>
                  <a:ext uri="{FF2B5EF4-FFF2-40B4-BE49-F238E27FC236}">
                    <a16:creationId xmlns:a16="http://schemas.microsoft.com/office/drawing/2014/main" id="{21A56B03-13CD-4358-9D49-D498C8AA3A7B}"/>
                  </a:ext>
                </a:extLst>
              </p:cNvPr>
              <p:cNvSpPr/>
              <p:nvPr/>
            </p:nvSpPr>
            <p:spPr>
              <a:xfrm>
                <a:off x="3390373" y="3640982"/>
                <a:ext cx="473210" cy="4732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817" name="그룹 1816">
            <a:extLst>
              <a:ext uri="{FF2B5EF4-FFF2-40B4-BE49-F238E27FC236}">
                <a16:creationId xmlns:a16="http://schemas.microsoft.com/office/drawing/2014/main" id="{48764D4C-D818-4C8C-BB07-0B1BB132F52A}"/>
              </a:ext>
            </a:extLst>
          </p:cNvPr>
          <p:cNvGrpSpPr/>
          <p:nvPr/>
        </p:nvGrpSpPr>
        <p:grpSpPr>
          <a:xfrm>
            <a:off x="7835980" y="3187891"/>
            <a:ext cx="771891" cy="1361403"/>
            <a:chOff x="3038297" y="2302155"/>
            <a:chExt cx="922212" cy="1626529"/>
          </a:xfrm>
        </p:grpSpPr>
        <p:sp>
          <p:nvSpPr>
            <p:cNvPr id="1818" name="타원 1817">
              <a:extLst>
                <a:ext uri="{FF2B5EF4-FFF2-40B4-BE49-F238E27FC236}">
                  <a16:creationId xmlns:a16="http://schemas.microsoft.com/office/drawing/2014/main" id="{6DDFD03D-992C-4FA8-BD9A-A092F5E4A9C9}"/>
                </a:ext>
              </a:extLst>
            </p:cNvPr>
            <p:cNvSpPr/>
            <p:nvPr/>
          </p:nvSpPr>
          <p:spPr>
            <a:xfrm>
              <a:off x="3276168" y="3689300"/>
              <a:ext cx="427646" cy="23938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1819" name="그룹 1818">
              <a:extLst>
                <a:ext uri="{FF2B5EF4-FFF2-40B4-BE49-F238E27FC236}">
                  <a16:creationId xmlns:a16="http://schemas.microsoft.com/office/drawing/2014/main" id="{D7C02560-6BF1-425F-9499-05EDCAD2878C}"/>
                </a:ext>
              </a:extLst>
            </p:cNvPr>
            <p:cNvGrpSpPr/>
            <p:nvPr/>
          </p:nvGrpSpPr>
          <p:grpSpPr>
            <a:xfrm>
              <a:off x="3038297" y="2302155"/>
              <a:ext cx="922212" cy="1426397"/>
              <a:chOff x="3344523" y="3582359"/>
              <a:chExt cx="565997" cy="875435"/>
            </a:xfrm>
          </p:grpSpPr>
          <p:sp>
            <p:nvSpPr>
              <p:cNvPr id="1820" name="자유형: 도형 1819">
                <a:extLst>
                  <a:ext uri="{FF2B5EF4-FFF2-40B4-BE49-F238E27FC236}">
                    <a16:creationId xmlns:a16="http://schemas.microsoft.com/office/drawing/2014/main" id="{D2B9D114-8135-416D-830D-E3B0B3ABEDCC}"/>
                  </a:ext>
                </a:extLst>
              </p:cNvPr>
              <p:cNvSpPr/>
              <p:nvPr/>
            </p:nvSpPr>
            <p:spPr>
              <a:xfrm>
                <a:off x="3344523" y="3582359"/>
                <a:ext cx="565997" cy="875435"/>
              </a:xfrm>
              <a:custGeom>
                <a:avLst/>
                <a:gdLst>
                  <a:gd name="connsiteX0" fmla="*/ 281874 w 565997"/>
                  <a:gd name="connsiteY0" fmla="*/ 7 h 875435"/>
                  <a:gd name="connsiteX1" fmla="*/ 430959 w 565997"/>
                  <a:gd name="connsiteY1" fmla="*/ 44399 h 875435"/>
                  <a:gd name="connsiteX2" fmla="*/ 564682 w 565997"/>
                  <a:gd name="connsiteY2" fmla="*/ 311117 h 875435"/>
                  <a:gd name="connsiteX3" fmla="*/ 415858 w 565997"/>
                  <a:gd name="connsiteY3" fmla="*/ 706557 h 875435"/>
                  <a:gd name="connsiteX4" fmla="*/ 282814 w 565997"/>
                  <a:gd name="connsiteY4" fmla="*/ 875435 h 875435"/>
                  <a:gd name="connsiteX5" fmla="*/ 242756 w 565997"/>
                  <a:gd name="connsiteY5" fmla="*/ 831880 h 875435"/>
                  <a:gd name="connsiteX6" fmla="*/ 8182 w 565997"/>
                  <a:gd name="connsiteY6" fmla="*/ 364674 h 875435"/>
                  <a:gd name="connsiteX7" fmla="*/ 132534 w 565997"/>
                  <a:gd name="connsiteY7" fmla="*/ 45710 h 875435"/>
                  <a:gd name="connsiteX8" fmla="*/ 281874 w 565997"/>
                  <a:gd name="connsiteY8" fmla="*/ 7 h 875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5997" h="875435">
                    <a:moveTo>
                      <a:pt x="281874" y="7"/>
                    </a:moveTo>
                    <a:cubicBezTo>
                      <a:pt x="331965" y="-346"/>
                      <a:pt x="382015" y="14319"/>
                      <a:pt x="430959" y="44399"/>
                    </a:cubicBezTo>
                    <a:cubicBezTo>
                      <a:pt x="528896" y="104462"/>
                      <a:pt x="574539" y="196282"/>
                      <a:pt x="564682" y="311117"/>
                    </a:cubicBezTo>
                    <a:cubicBezTo>
                      <a:pt x="552203" y="456348"/>
                      <a:pt x="490926" y="584390"/>
                      <a:pt x="415858" y="706557"/>
                    </a:cubicBezTo>
                    <a:cubicBezTo>
                      <a:pt x="378567" y="767203"/>
                      <a:pt x="335304" y="823383"/>
                      <a:pt x="282814" y="875435"/>
                    </a:cubicBezTo>
                    <a:cubicBezTo>
                      <a:pt x="268733" y="860188"/>
                      <a:pt x="255089" y="846593"/>
                      <a:pt x="242756" y="831880"/>
                    </a:cubicBezTo>
                    <a:cubicBezTo>
                      <a:pt x="127678" y="694709"/>
                      <a:pt x="44987" y="540884"/>
                      <a:pt x="8182" y="364674"/>
                    </a:cubicBezTo>
                    <a:cubicBezTo>
                      <a:pt x="-20078" y="229348"/>
                      <a:pt x="25710" y="110920"/>
                      <a:pt x="132534" y="45710"/>
                    </a:cubicBezTo>
                    <a:cubicBezTo>
                      <a:pt x="181648" y="15727"/>
                      <a:pt x="231782" y="359"/>
                      <a:pt x="281874" y="7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4851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ko-KR" altLang="en-US"/>
              </a:p>
            </p:txBody>
          </p:sp>
          <p:sp>
            <p:nvSpPr>
              <p:cNvPr id="1821" name="타원 1820">
                <a:extLst>
                  <a:ext uri="{FF2B5EF4-FFF2-40B4-BE49-F238E27FC236}">
                    <a16:creationId xmlns:a16="http://schemas.microsoft.com/office/drawing/2014/main" id="{6F8D360A-E6AB-4CF8-92E7-8794C3AB6BA4}"/>
                  </a:ext>
                </a:extLst>
              </p:cNvPr>
              <p:cNvSpPr/>
              <p:nvPr/>
            </p:nvSpPr>
            <p:spPr>
              <a:xfrm>
                <a:off x="3390373" y="3640982"/>
                <a:ext cx="473210" cy="4732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822" name="그룹 1821">
            <a:extLst>
              <a:ext uri="{FF2B5EF4-FFF2-40B4-BE49-F238E27FC236}">
                <a16:creationId xmlns:a16="http://schemas.microsoft.com/office/drawing/2014/main" id="{9CCC52F7-B354-4548-BE5D-3817DF6F5EBD}"/>
              </a:ext>
            </a:extLst>
          </p:cNvPr>
          <p:cNvGrpSpPr/>
          <p:nvPr/>
        </p:nvGrpSpPr>
        <p:grpSpPr>
          <a:xfrm>
            <a:off x="10033346" y="2692591"/>
            <a:ext cx="771891" cy="1361403"/>
            <a:chOff x="3038297" y="2302155"/>
            <a:chExt cx="922212" cy="1626529"/>
          </a:xfrm>
        </p:grpSpPr>
        <p:sp>
          <p:nvSpPr>
            <p:cNvPr id="1823" name="타원 1822">
              <a:extLst>
                <a:ext uri="{FF2B5EF4-FFF2-40B4-BE49-F238E27FC236}">
                  <a16:creationId xmlns:a16="http://schemas.microsoft.com/office/drawing/2014/main" id="{874582DE-D690-4877-97A9-65BC1C41616F}"/>
                </a:ext>
              </a:extLst>
            </p:cNvPr>
            <p:cNvSpPr/>
            <p:nvPr/>
          </p:nvSpPr>
          <p:spPr>
            <a:xfrm>
              <a:off x="3276168" y="3689300"/>
              <a:ext cx="427646" cy="23938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1824" name="그룹 1823">
              <a:extLst>
                <a:ext uri="{FF2B5EF4-FFF2-40B4-BE49-F238E27FC236}">
                  <a16:creationId xmlns:a16="http://schemas.microsoft.com/office/drawing/2014/main" id="{1A8BE0D1-648A-4A69-818E-2F16C592F3E6}"/>
                </a:ext>
              </a:extLst>
            </p:cNvPr>
            <p:cNvGrpSpPr/>
            <p:nvPr/>
          </p:nvGrpSpPr>
          <p:grpSpPr>
            <a:xfrm>
              <a:off x="3038297" y="2302155"/>
              <a:ext cx="922212" cy="1426397"/>
              <a:chOff x="3344523" y="3582359"/>
              <a:chExt cx="565997" cy="875435"/>
            </a:xfrm>
          </p:grpSpPr>
          <p:sp>
            <p:nvSpPr>
              <p:cNvPr id="1825" name="자유형: 도형 1824">
                <a:extLst>
                  <a:ext uri="{FF2B5EF4-FFF2-40B4-BE49-F238E27FC236}">
                    <a16:creationId xmlns:a16="http://schemas.microsoft.com/office/drawing/2014/main" id="{316A848D-B145-45FF-BDBF-D2351AC8CFED}"/>
                  </a:ext>
                </a:extLst>
              </p:cNvPr>
              <p:cNvSpPr/>
              <p:nvPr/>
            </p:nvSpPr>
            <p:spPr>
              <a:xfrm>
                <a:off x="3344523" y="3582359"/>
                <a:ext cx="565997" cy="875435"/>
              </a:xfrm>
              <a:custGeom>
                <a:avLst/>
                <a:gdLst>
                  <a:gd name="connsiteX0" fmla="*/ 281874 w 565997"/>
                  <a:gd name="connsiteY0" fmla="*/ 7 h 875435"/>
                  <a:gd name="connsiteX1" fmla="*/ 430959 w 565997"/>
                  <a:gd name="connsiteY1" fmla="*/ 44399 h 875435"/>
                  <a:gd name="connsiteX2" fmla="*/ 564682 w 565997"/>
                  <a:gd name="connsiteY2" fmla="*/ 311117 h 875435"/>
                  <a:gd name="connsiteX3" fmla="*/ 415858 w 565997"/>
                  <a:gd name="connsiteY3" fmla="*/ 706557 h 875435"/>
                  <a:gd name="connsiteX4" fmla="*/ 282814 w 565997"/>
                  <a:gd name="connsiteY4" fmla="*/ 875435 h 875435"/>
                  <a:gd name="connsiteX5" fmla="*/ 242756 w 565997"/>
                  <a:gd name="connsiteY5" fmla="*/ 831880 h 875435"/>
                  <a:gd name="connsiteX6" fmla="*/ 8182 w 565997"/>
                  <a:gd name="connsiteY6" fmla="*/ 364674 h 875435"/>
                  <a:gd name="connsiteX7" fmla="*/ 132534 w 565997"/>
                  <a:gd name="connsiteY7" fmla="*/ 45710 h 875435"/>
                  <a:gd name="connsiteX8" fmla="*/ 281874 w 565997"/>
                  <a:gd name="connsiteY8" fmla="*/ 7 h 875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5997" h="875435">
                    <a:moveTo>
                      <a:pt x="281874" y="7"/>
                    </a:moveTo>
                    <a:cubicBezTo>
                      <a:pt x="331965" y="-346"/>
                      <a:pt x="382015" y="14319"/>
                      <a:pt x="430959" y="44399"/>
                    </a:cubicBezTo>
                    <a:cubicBezTo>
                      <a:pt x="528896" y="104462"/>
                      <a:pt x="574539" y="196282"/>
                      <a:pt x="564682" y="311117"/>
                    </a:cubicBezTo>
                    <a:cubicBezTo>
                      <a:pt x="552203" y="456348"/>
                      <a:pt x="490926" y="584390"/>
                      <a:pt x="415858" y="706557"/>
                    </a:cubicBezTo>
                    <a:cubicBezTo>
                      <a:pt x="378567" y="767203"/>
                      <a:pt x="335304" y="823383"/>
                      <a:pt x="282814" y="875435"/>
                    </a:cubicBezTo>
                    <a:cubicBezTo>
                      <a:pt x="268733" y="860188"/>
                      <a:pt x="255089" y="846593"/>
                      <a:pt x="242756" y="831880"/>
                    </a:cubicBezTo>
                    <a:cubicBezTo>
                      <a:pt x="127678" y="694709"/>
                      <a:pt x="44987" y="540884"/>
                      <a:pt x="8182" y="364674"/>
                    </a:cubicBezTo>
                    <a:cubicBezTo>
                      <a:pt x="-20078" y="229348"/>
                      <a:pt x="25710" y="110920"/>
                      <a:pt x="132534" y="45710"/>
                    </a:cubicBezTo>
                    <a:cubicBezTo>
                      <a:pt x="181648" y="15727"/>
                      <a:pt x="231782" y="359"/>
                      <a:pt x="281874" y="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4851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ko-KR" altLang="en-US"/>
              </a:p>
            </p:txBody>
          </p:sp>
          <p:sp>
            <p:nvSpPr>
              <p:cNvPr id="1826" name="타원 1825">
                <a:extLst>
                  <a:ext uri="{FF2B5EF4-FFF2-40B4-BE49-F238E27FC236}">
                    <a16:creationId xmlns:a16="http://schemas.microsoft.com/office/drawing/2014/main" id="{6664B18A-67C2-41BF-85D4-D881DBE8955D}"/>
                  </a:ext>
                </a:extLst>
              </p:cNvPr>
              <p:cNvSpPr/>
              <p:nvPr/>
            </p:nvSpPr>
            <p:spPr>
              <a:xfrm>
                <a:off x="3390373" y="3640982"/>
                <a:ext cx="473210" cy="4732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827" name="TextBox 1826">
            <a:extLst>
              <a:ext uri="{FF2B5EF4-FFF2-40B4-BE49-F238E27FC236}">
                <a16:creationId xmlns:a16="http://schemas.microsoft.com/office/drawing/2014/main" id="{84A77A89-1C7A-4D81-8693-4E3FAD851064}"/>
              </a:ext>
            </a:extLst>
          </p:cNvPr>
          <p:cNvSpPr txBox="1"/>
          <p:nvPr/>
        </p:nvSpPr>
        <p:spPr>
          <a:xfrm>
            <a:off x="1002747" y="4164107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5"/>
                </a:solidFill>
              </a:rPr>
              <a:t>2021</a:t>
            </a:r>
            <a:endParaRPr lang="ko-KR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1828" name="TextBox 1827">
            <a:extLst>
              <a:ext uri="{FF2B5EF4-FFF2-40B4-BE49-F238E27FC236}">
                <a16:creationId xmlns:a16="http://schemas.microsoft.com/office/drawing/2014/main" id="{F32D6F3B-69F0-46C0-A1D9-85C840BD511F}"/>
              </a:ext>
            </a:extLst>
          </p:cNvPr>
          <p:cNvSpPr txBox="1"/>
          <p:nvPr/>
        </p:nvSpPr>
        <p:spPr>
          <a:xfrm>
            <a:off x="5372732" y="3173507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</a:rPr>
              <a:t>2023</a:t>
            </a:r>
            <a:endParaRPr lang="ko-KR" altLang="en-US" sz="2400" b="1" dirty="0">
              <a:solidFill>
                <a:schemeClr val="accent3"/>
              </a:solidFill>
            </a:endParaRPr>
          </a:p>
        </p:txBody>
      </p:sp>
      <p:sp>
        <p:nvSpPr>
          <p:cNvPr id="1829" name="TextBox 1828">
            <a:extLst>
              <a:ext uri="{FF2B5EF4-FFF2-40B4-BE49-F238E27FC236}">
                <a16:creationId xmlns:a16="http://schemas.microsoft.com/office/drawing/2014/main" id="{187B2291-36D5-4B6E-A8E7-EF4E184C9A84}"/>
              </a:ext>
            </a:extLst>
          </p:cNvPr>
          <p:cNvSpPr txBox="1"/>
          <p:nvPr/>
        </p:nvSpPr>
        <p:spPr>
          <a:xfrm>
            <a:off x="3187740" y="3668807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4"/>
                </a:solidFill>
              </a:rPr>
              <a:t>2022</a:t>
            </a:r>
            <a:endParaRPr lang="ko-KR" altLang="en-US" sz="2400" b="1" dirty="0">
              <a:solidFill>
                <a:schemeClr val="accent4"/>
              </a:solidFill>
            </a:endParaRPr>
          </a:p>
        </p:txBody>
      </p:sp>
      <p:sp>
        <p:nvSpPr>
          <p:cNvPr id="1830" name="TextBox 1829">
            <a:extLst>
              <a:ext uri="{FF2B5EF4-FFF2-40B4-BE49-F238E27FC236}">
                <a16:creationId xmlns:a16="http://schemas.microsoft.com/office/drawing/2014/main" id="{1F093917-1949-49CD-8E6A-C7943DAFB208}"/>
              </a:ext>
            </a:extLst>
          </p:cNvPr>
          <p:cNvSpPr txBox="1"/>
          <p:nvPr/>
        </p:nvSpPr>
        <p:spPr>
          <a:xfrm>
            <a:off x="7557724" y="2678207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</a:rPr>
              <a:t>2024</a:t>
            </a:r>
            <a:endParaRPr lang="ko-KR" altLang="en-US" sz="2400" b="1" dirty="0">
              <a:solidFill>
                <a:schemeClr val="accent2"/>
              </a:solidFill>
            </a:endParaRPr>
          </a:p>
        </p:txBody>
      </p:sp>
      <p:sp>
        <p:nvSpPr>
          <p:cNvPr id="1831" name="TextBox 1830">
            <a:extLst>
              <a:ext uri="{FF2B5EF4-FFF2-40B4-BE49-F238E27FC236}">
                <a16:creationId xmlns:a16="http://schemas.microsoft.com/office/drawing/2014/main" id="{858C4E18-FC38-430E-8377-E51FB6C5E06B}"/>
              </a:ext>
            </a:extLst>
          </p:cNvPr>
          <p:cNvSpPr txBox="1"/>
          <p:nvPr/>
        </p:nvSpPr>
        <p:spPr>
          <a:xfrm>
            <a:off x="9742717" y="2182907"/>
            <a:ext cx="135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</a:rPr>
              <a:t>2025</a:t>
            </a:r>
            <a:endParaRPr lang="ko-KR" altLang="en-US" sz="2400" b="1" dirty="0">
              <a:solidFill>
                <a:schemeClr val="accent1"/>
              </a:solidFill>
            </a:endParaRPr>
          </a:p>
        </p:txBody>
      </p:sp>
      <p:sp>
        <p:nvSpPr>
          <p:cNvPr id="1832" name="Rounded Rectangle 32">
            <a:extLst>
              <a:ext uri="{FF2B5EF4-FFF2-40B4-BE49-F238E27FC236}">
                <a16:creationId xmlns:a16="http://schemas.microsoft.com/office/drawing/2014/main" id="{83E60E70-6E76-4FD4-93CE-3C908710369D}"/>
              </a:ext>
            </a:extLst>
          </p:cNvPr>
          <p:cNvSpPr/>
          <p:nvPr/>
        </p:nvSpPr>
        <p:spPr>
          <a:xfrm>
            <a:off x="8092156" y="3453631"/>
            <a:ext cx="268477" cy="2684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833" name="Rectangle 9">
            <a:extLst>
              <a:ext uri="{FF2B5EF4-FFF2-40B4-BE49-F238E27FC236}">
                <a16:creationId xmlns:a16="http://schemas.microsoft.com/office/drawing/2014/main" id="{DAE96F6A-6C69-4290-81A4-37E68D4E3CF8}"/>
              </a:ext>
            </a:extLst>
          </p:cNvPr>
          <p:cNvSpPr/>
          <p:nvPr/>
        </p:nvSpPr>
        <p:spPr>
          <a:xfrm>
            <a:off x="10282213" y="2955217"/>
            <a:ext cx="274157" cy="256636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834" name="Rectangle 16">
            <a:extLst>
              <a:ext uri="{FF2B5EF4-FFF2-40B4-BE49-F238E27FC236}">
                <a16:creationId xmlns:a16="http://schemas.microsoft.com/office/drawing/2014/main" id="{2E345C0F-EAFE-4851-A672-AB1B9D2329A4}"/>
              </a:ext>
            </a:extLst>
          </p:cNvPr>
          <p:cNvSpPr/>
          <p:nvPr/>
        </p:nvSpPr>
        <p:spPr>
          <a:xfrm>
            <a:off x="3668066" y="4462130"/>
            <a:ext cx="327959" cy="21554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835" name="Rectangle 36">
            <a:extLst>
              <a:ext uri="{FF2B5EF4-FFF2-40B4-BE49-F238E27FC236}">
                <a16:creationId xmlns:a16="http://schemas.microsoft.com/office/drawing/2014/main" id="{209AF33B-5576-4CA6-B33E-2E393CC51B49}"/>
              </a:ext>
            </a:extLst>
          </p:cNvPr>
          <p:cNvSpPr/>
          <p:nvPr/>
        </p:nvSpPr>
        <p:spPr>
          <a:xfrm>
            <a:off x="1473828" y="4939038"/>
            <a:ext cx="312010" cy="26081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836" name="Round Same Side Corner Rectangle 11">
            <a:extLst>
              <a:ext uri="{FF2B5EF4-FFF2-40B4-BE49-F238E27FC236}">
                <a16:creationId xmlns:a16="http://schemas.microsoft.com/office/drawing/2014/main" id="{503CE182-91AC-49E5-B26C-73E17AF4D1FB}"/>
              </a:ext>
            </a:extLst>
          </p:cNvPr>
          <p:cNvSpPr>
            <a:spLocks noChangeAspect="1"/>
          </p:cNvSpPr>
          <p:nvPr/>
        </p:nvSpPr>
        <p:spPr>
          <a:xfrm rot="9900000">
            <a:off x="5917030" y="3981512"/>
            <a:ext cx="287196" cy="243918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1837" name="Group 66">
            <a:extLst>
              <a:ext uri="{FF2B5EF4-FFF2-40B4-BE49-F238E27FC236}">
                <a16:creationId xmlns:a16="http://schemas.microsoft.com/office/drawing/2014/main" id="{2DD2F599-4A95-4A07-BA94-30AFFFC867D7}"/>
              </a:ext>
            </a:extLst>
          </p:cNvPr>
          <p:cNvGrpSpPr/>
          <p:nvPr/>
        </p:nvGrpSpPr>
        <p:grpSpPr>
          <a:xfrm>
            <a:off x="2892873" y="1764919"/>
            <a:ext cx="1868650" cy="1107996"/>
            <a:chOff x="3017861" y="4283314"/>
            <a:chExt cx="1917633" cy="1107996"/>
          </a:xfrm>
        </p:grpSpPr>
        <p:sp>
          <p:nvSpPr>
            <p:cNvPr id="1838" name="TextBox 1837">
              <a:extLst>
                <a:ext uri="{FF2B5EF4-FFF2-40B4-BE49-F238E27FC236}">
                  <a16:creationId xmlns:a16="http://schemas.microsoft.com/office/drawing/2014/main" id="{3FBF9F17-11E2-4DA2-A460-1BC66E213336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39" name="TextBox 1838">
              <a:extLst>
                <a:ext uri="{FF2B5EF4-FFF2-40B4-BE49-F238E27FC236}">
                  <a16:creationId xmlns:a16="http://schemas.microsoft.com/office/drawing/2014/main" id="{BDC19348-0420-4723-AB4D-DD5D4045D611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1840" name="Group 66">
            <a:extLst>
              <a:ext uri="{FF2B5EF4-FFF2-40B4-BE49-F238E27FC236}">
                <a16:creationId xmlns:a16="http://schemas.microsoft.com/office/drawing/2014/main" id="{8F4274CE-7F49-4700-A71B-0D0752E66FD7}"/>
              </a:ext>
            </a:extLst>
          </p:cNvPr>
          <p:cNvGrpSpPr/>
          <p:nvPr/>
        </p:nvGrpSpPr>
        <p:grpSpPr>
          <a:xfrm>
            <a:off x="695509" y="1831594"/>
            <a:ext cx="1868650" cy="1107996"/>
            <a:chOff x="3017861" y="4283314"/>
            <a:chExt cx="1917633" cy="1107996"/>
          </a:xfrm>
        </p:grpSpPr>
        <p:sp>
          <p:nvSpPr>
            <p:cNvPr id="1841" name="TextBox 1840">
              <a:extLst>
                <a:ext uri="{FF2B5EF4-FFF2-40B4-BE49-F238E27FC236}">
                  <a16:creationId xmlns:a16="http://schemas.microsoft.com/office/drawing/2014/main" id="{03C11013-7398-45A4-A44E-C7CAF35B0092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42" name="TextBox 1841">
              <a:extLst>
                <a:ext uri="{FF2B5EF4-FFF2-40B4-BE49-F238E27FC236}">
                  <a16:creationId xmlns:a16="http://schemas.microsoft.com/office/drawing/2014/main" id="{B7DE6E55-BD12-42C9-B6AC-3FD58308353D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5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grpSp>
        <p:nvGrpSpPr>
          <p:cNvPr id="1843" name="Group 66">
            <a:extLst>
              <a:ext uri="{FF2B5EF4-FFF2-40B4-BE49-F238E27FC236}">
                <a16:creationId xmlns:a16="http://schemas.microsoft.com/office/drawing/2014/main" id="{335A7FE7-7985-4E38-AEB7-D75A874F38D5}"/>
              </a:ext>
            </a:extLst>
          </p:cNvPr>
          <p:cNvGrpSpPr/>
          <p:nvPr/>
        </p:nvGrpSpPr>
        <p:grpSpPr>
          <a:xfrm>
            <a:off x="7287602" y="4803394"/>
            <a:ext cx="1868650" cy="1107996"/>
            <a:chOff x="3017861" y="4283314"/>
            <a:chExt cx="1917633" cy="1107996"/>
          </a:xfrm>
        </p:grpSpPr>
        <p:sp>
          <p:nvSpPr>
            <p:cNvPr id="1844" name="TextBox 1843">
              <a:extLst>
                <a:ext uri="{FF2B5EF4-FFF2-40B4-BE49-F238E27FC236}">
                  <a16:creationId xmlns:a16="http://schemas.microsoft.com/office/drawing/2014/main" id="{BDED851B-71CE-4BF8-8BD0-91D837966164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45" name="TextBox 1844">
              <a:extLst>
                <a:ext uri="{FF2B5EF4-FFF2-40B4-BE49-F238E27FC236}">
                  <a16:creationId xmlns:a16="http://schemas.microsoft.com/office/drawing/2014/main" id="{2DD0357D-7031-40FE-8F3F-8512D8A33A8B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1846" name="Group 66">
            <a:extLst>
              <a:ext uri="{FF2B5EF4-FFF2-40B4-BE49-F238E27FC236}">
                <a16:creationId xmlns:a16="http://schemas.microsoft.com/office/drawing/2014/main" id="{7B231A29-3DCF-4C85-AC20-2B3F6441FF3B}"/>
              </a:ext>
            </a:extLst>
          </p:cNvPr>
          <p:cNvGrpSpPr/>
          <p:nvPr/>
        </p:nvGrpSpPr>
        <p:grpSpPr>
          <a:xfrm>
            <a:off x="9484967" y="4803394"/>
            <a:ext cx="1868650" cy="1107996"/>
            <a:chOff x="3017861" y="4283314"/>
            <a:chExt cx="1917633" cy="1107996"/>
          </a:xfrm>
        </p:grpSpPr>
        <p:sp>
          <p:nvSpPr>
            <p:cNvPr id="1847" name="TextBox 1846">
              <a:extLst>
                <a:ext uri="{FF2B5EF4-FFF2-40B4-BE49-F238E27FC236}">
                  <a16:creationId xmlns:a16="http://schemas.microsoft.com/office/drawing/2014/main" id="{A3A9ADC0-4768-48B9-9C07-1643913E8149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48" name="TextBox 1847">
              <a:extLst>
                <a:ext uri="{FF2B5EF4-FFF2-40B4-BE49-F238E27FC236}">
                  <a16:creationId xmlns:a16="http://schemas.microsoft.com/office/drawing/2014/main" id="{302FBA18-BBB5-4460-9B59-E2C71B819275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849" name="Group 66">
            <a:extLst>
              <a:ext uri="{FF2B5EF4-FFF2-40B4-BE49-F238E27FC236}">
                <a16:creationId xmlns:a16="http://schemas.microsoft.com/office/drawing/2014/main" id="{9F8D96E3-5B2D-45C3-9F2C-B70CC0C140BB}"/>
              </a:ext>
            </a:extLst>
          </p:cNvPr>
          <p:cNvGrpSpPr/>
          <p:nvPr/>
        </p:nvGrpSpPr>
        <p:grpSpPr>
          <a:xfrm>
            <a:off x="5090237" y="1764919"/>
            <a:ext cx="1868650" cy="1107996"/>
            <a:chOff x="3017861" y="4283314"/>
            <a:chExt cx="1917633" cy="1107996"/>
          </a:xfrm>
        </p:grpSpPr>
        <p:sp>
          <p:nvSpPr>
            <p:cNvPr id="1850" name="TextBox 1849">
              <a:extLst>
                <a:ext uri="{FF2B5EF4-FFF2-40B4-BE49-F238E27FC236}">
                  <a16:creationId xmlns:a16="http://schemas.microsoft.com/office/drawing/2014/main" id="{209DF23E-956B-4A79-B004-FA8B8521FA0E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51" name="TextBox 1850">
              <a:extLst>
                <a:ext uri="{FF2B5EF4-FFF2-40B4-BE49-F238E27FC236}">
                  <a16:creationId xmlns:a16="http://schemas.microsoft.com/office/drawing/2014/main" id="{5D074347-A624-42F2-B597-A4762A13239E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3F02"/>
      </a:accent1>
      <a:accent2>
        <a:srgbClr val="FF8853"/>
      </a:accent2>
      <a:accent3>
        <a:srgbClr val="F0D152"/>
      </a:accent3>
      <a:accent4>
        <a:srgbClr val="CADA4C"/>
      </a:accent4>
      <a:accent5>
        <a:srgbClr val="19BD9E"/>
      </a:accent5>
      <a:accent6>
        <a:srgbClr val="019ED7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11248</TotalTime>
  <Words>125</Words>
  <Application>Microsoft Office PowerPoint</Application>
  <PresentationFormat>와이드스크린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45</cp:revision>
  <dcterms:created xsi:type="dcterms:W3CDTF">2018-02-18T19:39:47Z</dcterms:created>
  <dcterms:modified xsi:type="dcterms:W3CDTF">2024-02-21T17:41:02Z</dcterms:modified>
</cp:coreProperties>
</file>