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63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DCE81B6-5095-44FF-8036-73394A1442D9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grpSp>
        <p:nvGrpSpPr>
          <p:cNvPr id="1405" name="Group 22">
            <a:extLst>
              <a:ext uri="{FF2B5EF4-FFF2-40B4-BE49-F238E27FC236}">
                <a16:creationId xmlns:a16="http://schemas.microsoft.com/office/drawing/2014/main" id="{1AED5820-CACB-40D2-903A-9199600C4CF4}"/>
              </a:ext>
            </a:extLst>
          </p:cNvPr>
          <p:cNvGrpSpPr/>
          <p:nvPr/>
        </p:nvGrpSpPr>
        <p:grpSpPr>
          <a:xfrm>
            <a:off x="8385960" y="4763609"/>
            <a:ext cx="3166649" cy="1133287"/>
            <a:chOff x="369382" y="1658430"/>
            <a:chExt cx="3975308" cy="1133287"/>
          </a:xfrm>
        </p:grpSpPr>
        <p:sp>
          <p:nvSpPr>
            <p:cNvPr id="1406" name="TextBox 1405">
              <a:extLst>
                <a:ext uri="{FF2B5EF4-FFF2-40B4-BE49-F238E27FC236}">
                  <a16:creationId xmlns:a16="http://schemas.microsoft.com/office/drawing/2014/main" id="{7E3622D1-A823-472C-8ECD-08D56899738D}"/>
                </a:ext>
              </a:extLst>
            </p:cNvPr>
            <p:cNvSpPr txBox="1"/>
            <p:nvPr/>
          </p:nvSpPr>
          <p:spPr>
            <a:xfrm>
              <a:off x="369383" y="1960720"/>
              <a:ext cx="397530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I hope and I believe that this Template will your Time, Money and Reputation. Get a modern PowerPoint  Presentation that is beautifully designed.   </a:t>
              </a:r>
            </a:p>
          </p:txBody>
        </p:sp>
        <p:sp>
          <p:nvSpPr>
            <p:cNvPr id="1407" name="텍스트 개체 틀 11">
              <a:extLst>
                <a:ext uri="{FF2B5EF4-FFF2-40B4-BE49-F238E27FC236}">
                  <a16:creationId xmlns:a16="http://schemas.microsoft.com/office/drawing/2014/main" id="{1B8DDF97-47B8-4443-8090-30A9B0A2D1CA}"/>
                </a:ext>
              </a:extLst>
            </p:cNvPr>
            <p:cNvSpPr txBox="1">
              <a:spLocks/>
            </p:cNvSpPr>
            <p:nvPr/>
          </p:nvSpPr>
          <p:spPr>
            <a:xfrm>
              <a:off x="369382" y="1658430"/>
              <a:ext cx="3975308" cy="360040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altLang="ko-KR" sz="1200" b="1" dirty="0">
                  <a:solidFill>
                    <a:schemeClr val="accent3"/>
                  </a:solidFill>
                  <a:cs typeface="Arial" pitchFamily="34" charset="0"/>
                </a:rPr>
                <a:t>Content  Here</a:t>
              </a:r>
              <a:endParaRPr lang="ko-KR" altLang="en-US" sz="1200" b="1" dirty="0">
                <a:solidFill>
                  <a:schemeClr val="accent3"/>
                </a:solidFill>
                <a:cs typeface="Arial" pitchFamily="34" charset="0"/>
              </a:endParaRPr>
            </a:p>
          </p:txBody>
        </p:sp>
      </p:grpSp>
      <p:grpSp>
        <p:nvGrpSpPr>
          <p:cNvPr id="1408" name="Group 24">
            <a:extLst>
              <a:ext uri="{FF2B5EF4-FFF2-40B4-BE49-F238E27FC236}">
                <a16:creationId xmlns:a16="http://schemas.microsoft.com/office/drawing/2014/main" id="{47746551-1972-41A6-BBA1-6F90A1D55974}"/>
              </a:ext>
            </a:extLst>
          </p:cNvPr>
          <p:cNvGrpSpPr/>
          <p:nvPr/>
        </p:nvGrpSpPr>
        <p:grpSpPr>
          <a:xfrm>
            <a:off x="8270644" y="1995180"/>
            <a:ext cx="3161829" cy="1140003"/>
            <a:chOff x="366357" y="2654543"/>
            <a:chExt cx="3969258" cy="1140003"/>
          </a:xfrm>
        </p:grpSpPr>
        <p:sp>
          <p:nvSpPr>
            <p:cNvPr id="1409" name="TextBox 1408">
              <a:extLst>
                <a:ext uri="{FF2B5EF4-FFF2-40B4-BE49-F238E27FC236}">
                  <a16:creationId xmlns:a16="http://schemas.microsoft.com/office/drawing/2014/main" id="{9202AC72-6D6C-4CD6-9D0F-8B8CD7431BAA}"/>
                </a:ext>
              </a:extLst>
            </p:cNvPr>
            <p:cNvSpPr txBox="1"/>
            <p:nvPr/>
          </p:nvSpPr>
          <p:spPr>
            <a:xfrm>
              <a:off x="366357" y="2963549"/>
              <a:ext cx="396925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I hope and I believe that this Template will your Time, Money and Reputation. Get a modern PowerPoint  Presentation that is beautifully designed.   </a:t>
              </a:r>
            </a:p>
          </p:txBody>
        </p:sp>
        <p:sp>
          <p:nvSpPr>
            <p:cNvPr id="1410" name="텍스트 개체 틀 11">
              <a:extLst>
                <a:ext uri="{FF2B5EF4-FFF2-40B4-BE49-F238E27FC236}">
                  <a16:creationId xmlns:a16="http://schemas.microsoft.com/office/drawing/2014/main" id="{D76C513F-C10D-4F20-9B6A-61DA8D23D83D}"/>
                </a:ext>
              </a:extLst>
            </p:cNvPr>
            <p:cNvSpPr txBox="1">
              <a:spLocks/>
            </p:cNvSpPr>
            <p:nvPr/>
          </p:nvSpPr>
          <p:spPr>
            <a:xfrm>
              <a:off x="366358" y="2654543"/>
              <a:ext cx="3969257" cy="360040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altLang="ko-KR" sz="1200" b="1" dirty="0">
                  <a:solidFill>
                    <a:schemeClr val="accent2"/>
                  </a:solidFill>
                  <a:cs typeface="Arial" pitchFamily="34" charset="0"/>
                </a:rPr>
                <a:t>Content  Here</a:t>
              </a:r>
              <a:endParaRPr lang="ko-KR" altLang="en-US" sz="1200" b="1" dirty="0">
                <a:solidFill>
                  <a:schemeClr val="accent2"/>
                </a:solidFill>
                <a:cs typeface="Arial" pitchFamily="34" charset="0"/>
              </a:endParaRPr>
            </a:p>
          </p:txBody>
        </p:sp>
      </p:grpSp>
      <p:grpSp>
        <p:nvGrpSpPr>
          <p:cNvPr id="1411" name="Group 25">
            <a:extLst>
              <a:ext uri="{FF2B5EF4-FFF2-40B4-BE49-F238E27FC236}">
                <a16:creationId xmlns:a16="http://schemas.microsoft.com/office/drawing/2014/main" id="{2E3038D6-51E6-44E3-BDE6-695E11DFC19A}"/>
              </a:ext>
            </a:extLst>
          </p:cNvPr>
          <p:cNvGrpSpPr/>
          <p:nvPr/>
        </p:nvGrpSpPr>
        <p:grpSpPr>
          <a:xfrm>
            <a:off x="639392" y="1989146"/>
            <a:ext cx="3169417" cy="1153949"/>
            <a:chOff x="383490" y="3861677"/>
            <a:chExt cx="3978783" cy="1153949"/>
          </a:xfrm>
        </p:grpSpPr>
        <p:sp>
          <p:nvSpPr>
            <p:cNvPr id="1412" name="TextBox 1411">
              <a:extLst>
                <a:ext uri="{FF2B5EF4-FFF2-40B4-BE49-F238E27FC236}">
                  <a16:creationId xmlns:a16="http://schemas.microsoft.com/office/drawing/2014/main" id="{47301E51-1F8A-42BE-AB59-0FFB52B83253}"/>
                </a:ext>
              </a:extLst>
            </p:cNvPr>
            <p:cNvSpPr txBox="1"/>
            <p:nvPr/>
          </p:nvSpPr>
          <p:spPr>
            <a:xfrm>
              <a:off x="383490" y="4184629"/>
              <a:ext cx="397878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I hope and I believe that this Template will your Time, Money and Reputation. Get a modern PowerPoint  Presentation that is beautifully designed.   </a:t>
              </a:r>
            </a:p>
          </p:txBody>
        </p:sp>
        <p:sp>
          <p:nvSpPr>
            <p:cNvPr id="1413" name="텍스트 개체 틀 11">
              <a:extLst>
                <a:ext uri="{FF2B5EF4-FFF2-40B4-BE49-F238E27FC236}">
                  <a16:creationId xmlns:a16="http://schemas.microsoft.com/office/drawing/2014/main" id="{B5C2433A-3718-44FE-B63E-BE39CADB5D67}"/>
                </a:ext>
              </a:extLst>
            </p:cNvPr>
            <p:cNvSpPr txBox="1">
              <a:spLocks/>
            </p:cNvSpPr>
            <p:nvPr/>
          </p:nvSpPr>
          <p:spPr>
            <a:xfrm>
              <a:off x="388818" y="3861677"/>
              <a:ext cx="3968127" cy="360040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r">
                <a:buNone/>
              </a:pPr>
              <a:r>
                <a:rPr lang="en-US" altLang="ko-KR" sz="1200" b="1" dirty="0">
                  <a:solidFill>
                    <a:schemeClr val="accent1"/>
                  </a:solidFill>
                  <a:cs typeface="Arial" pitchFamily="34" charset="0"/>
                </a:rPr>
                <a:t>Content  Here</a:t>
              </a:r>
              <a:endParaRPr lang="ko-KR" altLang="en-US" sz="1200" b="1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</p:grpSp>
      <p:grpSp>
        <p:nvGrpSpPr>
          <p:cNvPr id="1414" name="Group 26">
            <a:extLst>
              <a:ext uri="{FF2B5EF4-FFF2-40B4-BE49-F238E27FC236}">
                <a16:creationId xmlns:a16="http://schemas.microsoft.com/office/drawing/2014/main" id="{2F85FEDF-75B5-484B-8DD3-485B9B646872}"/>
              </a:ext>
            </a:extLst>
          </p:cNvPr>
          <p:cNvGrpSpPr/>
          <p:nvPr/>
        </p:nvGrpSpPr>
        <p:grpSpPr>
          <a:xfrm>
            <a:off x="639392" y="4748011"/>
            <a:ext cx="3161829" cy="1148885"/>
            <a:chOff x="372407" y="4868534"/>
            <a:chExt cx="3969258" cy="1148885"/>
          </a:xfrm>
        </p:grpSpPr>
        <p:sp>
          <p:nvSpPr>
            <p:cNvPr id="1415" name="텍스트 개체 틀 11">
              <a:extLst>
                <a:ext uri="{FF2B5EF4-FFF2-40B4-BE49-F238E27FC236}">
                  <a16:creationId xmlns:a16="http://schemas.microsoft.com/office/drawing/2014/main" id="{AED2F2BA-68CF-46A8-A12A-E7EC915C78D7}"/>
                </a:ext>
              </a:extLst>
            </p:cNvPr>
            <p:cNvSpPr txBox="1">
              <a:spLocks/>
            </p:cNvSpPr>
            <p:nvPr/>
          </p:nvSpPr>
          <p:spPr>
            <a:xfrm>
              <a:off x="391151" y="4868534"/>
              <a:ext cx="3931770" cy="360040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r">
                <a:buNone/>
              </a:pPr>
              <a:r>
                <a:rPr lang="en-US" altLang="ko-KR" sz="1200" b="1" dirty="0">
                  <a:solidFill>
                    <a:schemeClr val="accent4"/>
                  </a:solidFill>
                  <a:cs typeface="Arial" pitchFamily="34" charset="0"/>
                </a:rPr>
                <a:t>Content  Here</a:t>
              </a:r>
              <a:endParaRPr lang="ko-KR" altLang="en-US" sz="1200" b="1" dirty="0">
                <a:solidFill>
                  <a:schemeClr val="accent4"/>
                </a:solidFill>
                <a:cs typeface="Arial" pitchFamily="34" charset="0"/>
              </a:endParaRPr>
            </a:p>
          </p:txBody>
        </p:sp>
        <p:sp>
          <p:nvSpPr>
            <p:cNvPr id="1416" name="TextBox 1415">
              <a:extLst>
                <a:ext uri="{FF2B5EF4-FFF2-40B4-BE49-F238E27FC236}">
                  <a16:creationId xmlns:a16="http://schemas.microsoft.com/office/drawing/2014/main" id="{9096E848-BE0E-4AE1-8AB2-35F00450324D}"/>
                </a:ext>
              </a:extLst>
            </p:cNvPr>
            <p:cNvSpPr txBox="1"/>
            <p:nvPr/>
          </p:nvSpPr>
          <p:spPr>
            <a:xfrm>
              <a:off x="372407" y="5186422"/>
              <a:ext cx="396925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I hope and I believe that this Template will your Time, Money and Reputation. Get a modern PowerPoint  Presentation that is beautifully designed.   </a:t>
              </a:r>
            </a:p>
          </p:txBody>
        </p:sp>
      </p:grpSp>
      <p:grpSp>
        <p:nvGrpSpPr>
          <p:cNvPr id="2" name="그룹 1">
            <a:extLst>
              <a:ext uri="{FF2B5EF4-FFF2-40B4-BE49-F238E27FC236}">
                <a16:creationId xmlns:a16="http://schemas.microsoft.com/office/drawing/2014/main" id="{77642E56-743F-4775-AC69-35136E86B47D}"/>
              </a:ext>
            </a:extLst>
          </p:cNvPr>
          <p:cNvGrpSpPr/>
          <p:nvPr/>
        </p:nvGrpSpPr>
        <p:grpSpPr>
          <a:xfrm>
            <a:off x="4143456" y="2080280"/>
            <a:ext cx="3905089" cy="3764362"/>
            <a:chOff x="4402769" y="2080280"/>
            <a:chExt cx="3905089" cy="3764362"/>
          </a:xfrm>
        </p:grpSpPr>
        <p:grpSp>
          <p:nvGrpSpPr>
            <p:cNvPr id="1400" name="Group 3">
              <a:extLst>
                <a:ext uri="{FF2B5EF4-FFF2-40B4-BE49-F238E27FC236}">
                  <a16:creationId xmlns:a16="http://schemas.microsoft.com/office/drawing/2014/main" id="{F9BA1ECF-3B6F-40F4-8740-1CFDC6252C06}"/>
                </a:ext>
              </a:extLst>
            </p:cNvPr>
            <p:cNvGrpSpPr/>
            <p:nvPr/>
          </p:nvGrpSpPr>
          <p:grpSpPr>
            <a:xfrm>
              <a:off x="4460568" y="2080280"/>
              <a:ext cx="3775962" cy="3764362"/>
              <a:chOff x="740082" y="1726199"/>
              <a:chExt cx="4392934" cy="4379439"/>
            </a:xfrm>
          </p:grpSpPr>
          <p:sp>
            <p:nvSpPr>
              <p:cNvPr id="1401" name="L-Shape 52">
                <a:extLst>
                  <a:ext uri="{FF2B5EF4-FFF2-40B4-BE49-F238E27FC236}">
                    <a16:creationId xmlns:a16="http://schemas.microsoft.com/office/drawing/2014/main" id="{58AE6D37-7701-400F-8A7A-7BC6F18A454A}"/>
                  </a:ext>
                </a:extLst>
              </p:cNvPr>
              <p:cNvSpPr/>
              <p:nvPr/>
            </p:nvSpPr>
            <p:spPr>
              <a:xfrm rot="16200000">
                <a:off x="2509500" y="3482878"/>
                <a:ext cx="2196089" cy="3049432"/>
              </a:xfrm>
              <a:custGeom>
                <a:avLst/>
                <a:gdLst>
                  <a:gd name="connsiteX0" fmla="*/ 2196089 w 2196089"/>
                  <a:gd name="connsiteY0" fmla="*/ 1951388 h 3049432"/>
                  <a:gd name="connsiteX1" fmla="*/ 2196089 w 2196089"/>
                  <a:gd name="connsiteY1" fmla="*/ 3049432 h 3049432"/>
                  <a:gd name="connsiteX2" fmla="*/ 0 w 2196089"/>
                  <a:gd name="connsiteY2" fmla="*/ 3049432 h 3049432"/>
                  <a:gd name="connsiteX3" fmla="*/ 0 w 2196089"/>
                  <a:gd name="connsiteY3" fmla="*/ 853342 h 3049432"/>
                  <a:gd name="connsiteX4" fmla="*/ 350852 w 2196089"/>
                  <a:gd name="connsiteY4" fmla="*/ 853342 h 3049432"/>
                  <a:gd name="connsiteX5" fmla="*/ 350852 w 2196089"/>
                  <a:gd name="connsiteY5" fmla="*/ 426807 h 3049432"/>
                  <a:gd name="connsiteX6" fmla="*/ 137448 w 2196089"/>
                  <a:gd name="connsiteY6" fmla="*/ 426807 h 3049432"/>
                  <a:gd name="connsiteX7" fmla="*/ 564256 w 2196089"/>
                  <a:gd name="connsiteY7" fmla="*/ 0 h 3049432"/>
                  <a:gd name="connsiteX8" fmla="*/ 991063 w 2196089"/>
                  <a:gd name="connsiteY8" fmla="*/ 426807 h 3049432"/>
                  <a:gd name="connsiteX9" fmla="*/ 777659 w 2196089"/>
                  <a:gd name="connsiteY9" fmla="*/ 426807 h 3049432"/>
                  <a:gd name="connsiteX10" fmla="*/ 777659 w 2196089"/>
                  <a:gd name="connsiteY10" fmla="*/ 853342 h 3049432"/>
                  <a:gd name="connsiteX11" fmla="*/ 1098045 w 2196089"/>
                  <a:gd name="connsiteY11" fmla="*/ 853342 h 3049432"/>
                  <a:gd name="connsiteX12" fmla="*/ 2196089 w 2196089"/>
                  <a:gd name="connsiteY12" fmla="*/ 1951388 h 30494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2196089" h="3049432">
                    <a:moveTo>
                      <a:pt x="2196089" y="1951388"/>
                    </a:moveTo>
                    <a:lnTo>
                      <a:pt x="2196089" y="3049432"/>
                    </a:lnTo>
                    <a:lnTo>
                      <a:pt x="0" y="3049432"/>
                    </a:lnTo>
                    <a:lnTo>
                      <a:pt x="0" y="853342"/>
                    </a:lnTo>
                    <a:lnTo>
                      <a:pt x="350852" y="853342"/>
                    </a:lnTo>
                    <a:lnTo>
                      <a:pt x="350852" y="426807"/>
                    </a:lnTo>
                    <a:lnTo>
                      <a:pt x="137448" y="426807"/>
                    </a:lnTo>
                    <a:lnTo>
                      <a:pt x="564256" y="0"/>
                    </a:lnTo>
                    <a:lnTo>
                      <a:pt x="991063" y="426807"/>
                    </a:lnTo>
                    <a:lnTo>
                      <a:pt x="777659" y="426807"/>
                    </a:lnTo>
                    <a:lnTo>
                      <a:pt x="777659" y="853342"/>
                    </a:lnTo>
                    <a:lnTo>
                      <a:pt x="1098045" y="853342"/>
                    </a:lnTo>
                    <a:lnTo>
                      <a:pt x="2196089" y="1951388"/>
                    </a:lnTo>
                    <a:close/>
                  </a:path>
                </a:pathLst>
              </a:custGeom>
              <a:solidFill>
                <a:schemeClr val="accent3"/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 dirty="0"/>
              </a:p>
            </p:txBody>
          </p:sp>
          <p:sp>
            <p:nvSpPr>
              <p:cNvPr id="1402" name="L-Shape 49">
                <a:extLst>
                  <a:ext uri="{FF2B5EF4-FFF2-40B4-BE49-F238E27FC236}">
                    <a16:creationId xmlns:a16="http://schemas.microsoft.com/office/drawing/2014/main" id="{24C65BC1-E0C5-4E5C-82B3-213FFAA51C7A}"/>
                  </a:ext>
                </a:extLst>
              </p:cNvPr>
              <p:cNvSpPr/>
              <p:nvPr/>
            </p:nvSpPr>
            <p:spPr>
              <a:xfrm rot="10800000">
                <a:off x="2936926" y="1726618"/>
                <a:ext cx="2196090" cy="3050124"/>
              </a:xfrm>
              <a:custGeom>
                <a:avLst/>
                <a:gdLst>
                  <a:gd name="connsiteX0" fmla="*/ 2196090 w 2196090"/>
                  <a:gd name="connsiteY0" fmla="*/ 3050124 h 3050124"/>
                  <a:gd name="connsiteX1" fmla="*/ 0 w 2196090"/>
                  <a:gd name="connsiteY1" fmla="*/ 3050124 h 3050124"/>
                  <a:gd name="connsiteX2" fmla="*/ 0 w 2196090"/>
                  <a:gd name="connsiteY2" fmla="*/ 854035 h 3050124"/>
                  <a:gd name="connsiteX3" fmla="*/ 350853 w 2196090"/>
                  <a:gd name="connsiteY3" fmla="*/ 854035 h 3050124"/>
                  <a:gd name="connsiteX4" fmla="*/ 350853 w 2196090"/>
                  <a:gd name="connsiteY4" fmla="*/ 426807 h 3050124"/>
                  <a:gd name="connsiteX5" fmla="*/ 137449 w 2196090"/>
                  <a:gd name="connsiteY5" fmla="*/ 426807 h 3050124"/>
                  <a:gd name="connsiteX6" fmla="*/ 564257 w 2196090"/>
                  <a:gd name="connsiteY6" fmla="*/ 0 h 3050124"/>
                  <a:gd name="connsiteX7" fmla="*/ 991064 w 2196090"/>
                  <a:gd name="connsiteY7" fmla="*/ 426807 h 3050124"/>
                  <a:gd name="connsiteX8" fmla="*/ 777660 w 2196090"/>
                  <a:gd name="connsiteY8" fmla="*/ 426807 h 3050124"/>
                  <a:gd name="connsiteX9" fmla="*/ 777660 w 2196090"/>
                  <a:gd name="connsiteY9" fmla="*/ 854035 h 3050124"/>
                  <a:gd name="connsiteX10" fmla="*/ 1098045 w 2196090"/>
                  <a:gd name="connsiteY10" fmla="*/ 854035 h 3050124"/>
                  <a:gd name="connsiteX11" fmla="*/ 2196090 w 2196090"/>
                  <a:gd name="connsiteY11" fmla="*/ 1952080 h 3050124"/>
                  <a:gd name="connsiteX12" fmla="*/ 2196090 w 2196090"/>
                  <a:gd name="connsiteY12" fmla="*/ 3050124 h 30501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2196090" h="3050124">
                    <a:moveTo>
                      <a:pt x="2196090" y="3050124"/>
                    </a:moveTo>
                    <a:lnTo>
                      <a:pt x="0" y="3050124"/>
                    </a:lnTo>
                    <a:lnTo>
                      <a:pt x="0" y="854035"/>
                    </a:lnTo>
                    <a:lnTo>
                      <a:pt x="350853" y="854035"/>
                    </a:lnTo>
                    <a:lnTo>
                      <a:pt x="350853" y="426807"/>
                    </a:lnTo>
                    <a:lnTo>
                      <a:pt x="137449" y="426807"/>
                    </a:lnTo>
                    <a:lnTo>
                      <a:pt x="564257" y="0"/>
                    </a:lnTo>
                    <a:lnTo>
                      <a:pt x="991064" y="426807"/>
                    </a:lnTo>
                    <a:lnTo>
                      <a:pt x="777660" y="426807"/>
                    </a:lnTo>
                    <a:lnTo>
                      <a:pt x="777660" y="854035"/>
                    </a:lnTo>
                    <a:lnTo>
                      <a:pt x="1098045" y="854035"/>
                    </a:lnTo>
                    <a:lnTo>
                      <a:pt x="2196090" y="1952080"/>
                    </a:lnTo>
                    <a:lnTo>
                      <a:pt x="2196090" y="3050124"/>
                    </a:lnTo>
                    <a:close/>
                  </a:path>
                </a:pathLst>
              </a:custGeom>
              <a:solidFill>
                <a:schemeClr val="accent2"/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 dirty="0"/>
              </a:p>
            </p:txBody>
          </p:sp>
          <p:sp>
            <p:nvSpPr>
              <p:cNvPr id="1403" name="L-Shape 17">
                <a:extLst>
                  <a:ext uri="{FF2B5EF4-FFF2-40B4-BE49-F238E27FC236}">
                    <a16:creationId xmlns:a16="http://schemas.microsoft.com/office/drawing/2014/main" id="{21C121BB-8B18-4312-A6B1-E47B15D152F9}"/>
                  </a:ext>
                </a:extLst>
              </p:cNvPr>
              <p:cNvSpPr/>
              <p:nvPr/>
            </p:nvSpPr>
            <p:spPr>
              <a:xfrm rot="5400000">
                <a:off x="1167857" y="1299181"/>
                <a:ext cx="2196089" cy="3050125"/>
              </a:xfrm>
              <a:custGeom>
                <a:avLst/>
                <a:gdLst>
                  <a:gd name="connsiteX0" fmla="*/ 0 w 2196089"/>
                  <a:gd name="connsiteY0" fmla="*/ 3050125 h 3050125"/>
                  <a:gd name="connsiteX1" fmla="*/ 0 w 2196089"/>
                  <a:gd name="connsiteY1" fmla="*/ 854035 h 3050125"/>
                  <a:gd name="connsiteX2" fmla="*/ 350853 w 2196089"/>
                  <a:gd name="connsiteY2" fmla="*/ 854035 h 3050125"/>
                  <a:gd name="connsiteX3" fmla="*/ 350853 w 2196089"/>
                  <a:gd name="connsiteY3" fmla="*/ 426807 h 3050125"/>
                  <a:gd name="connsiteX4" fmla="*/ 137449 w 2196089"/>
                  <a:gd name="connsiteY4" fmla="*/ 426807 h 3050125"/>
                  <a:gd name="connsiteX5" fmla="*/ 564256 w 2196089"/>
                  <a:gd name="connsiteY5" fmla="*/ 0 h 3050125"/>
                  <a:gd name="connsiteX6" fmla="*/ 991063 w 2196089"/>
                  <a:gd name="connsiteY6" fmla="*/ 426807 h 3050125"/>
                  <a:gd name="connsiteX7" fmla="*/ 777660 w 2196089"/>
                  <a:gd name="connsiteY7" fmla="*/ 426807 h 3050125"/>
                  <a:gd name="connsiteX8" fmla="*/ 777660 w 2196089"/>
                  <a:gd name="connsiteY8" fmla="*/ 854035 h 3050125"/>
                  <a:gd name="connsiteX9" fmla="*/ 1098045 w 2196089"/>
                  <a:gd name="connsiteY9" fmla="*/ 854035 h 3050125"/>
                  <a:gd name="connsiteX10" fmla="*/ 2196089 w 2196089"/>
                  <a:gd name="connsiteY10" fmla="*/ 1952081 h 3050125"/>
                  <a:gd name="connsiteX11" fmla="*/ 2196089 w 2196089"/>
                  <a:gd name="connsiteY11" fmla="*/ 3050125 h 3050125"/>
                  <a:gd name="connsiteX12" fmla="*/ 0 w 2196089"/>
                  <a:gd name="connsiteY12" fmla="*/ 3050125 h 3050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2196089" h="3050125">
                    <a:moveTo>
                      <a:pt x="0" y="3050125"/>
                    </a:moveTo>
                    <a:lnTo>
                      <a:pt x="0" y="854035"/>
                    </a:lnTo>
                    <a:lnTo>
                      <a:pt x="350853" y="854035"/>
                    </a:lnTo>
                    <a:lnTo>
                      <a:pt x="350853" y="426807"/>
                    </a:lnTo>
                    <a:lnTo>
                      <a:pt x="137449" y="426807"/>
                    </a:lnTo>
                    <a:lnTo>
                      <a:pt x="564256" y="0"/>
                    </a:lnTo>
                    <a:lnTo>
                      <a:pt x="991063" y="426807"/>
                    </a:lnTo>
                    <a:lnTo>
                      <a:pt x="777660" y="426807"/>
                    </a:lnTo>
                    <a:lnTo>
                      <a:pt x="777660" y="854035"/>
                    </a:lnTo>
                    <a:lnTo>
                      <a:pt x="1098045" y="854035"/>
                    </a:lnTo>
                    <a:lnTo>
                      <a:pt x="2196089" y="1952081"/>
                    </a:lnTo>
                    <a:lnTo>
                      <a:pt x="2196089" y="3050125"/>
                    </a:lnTo>
                    <a:lnTo>
                      <a:pt x="0" y="3050125"/>
                    </a:lnTo>
                    <a:close/>
                  </a:path>
                </a:pathLst>
              </a:custGeom>
              <a:solidFill>
                <a:schemeClr val="accent1"/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 dirty="0"/>
              </a:p>
            </p:txBody>
          </p:sp>
          <p:sp>
            <p:nvSpPr>
              <p:cNvPr id="1404" name="L-Shape 55">
                <a:extLst>
                  <a:ext uri="{FF2B5EF4-FFF2-40B4-BE49-F238E27FC236}">
                    <a16:creationId xmlns:a16="http://schemas.microsoft.com/office/drawing/2014/main" id="{4801FA7A-1DF4-4877-A780-0DC2C3355123}"/>
                  </a:ext>
                </a:extLst>
              </p:cNvPr>
              <p:cNvSpPr/>
              <p:nvPr/>
            </p:nvSpPr>
            <p:spPr>
              <a:xfrm>
                <a:off x="740082" y="3055514"/>
                <a:ext cx="2196090" cy="3050124"/>
              </a:xfrm>
              <a:custGeom>
                <a:avLst/>
                <a:gdLst>
                  <a:gd name="connsiteX0" fmla="*/ 564257 w 2196090"/>
                  <a:gd name="connsiteY0" fmla="*/ 0 h 3050124"/>
                  <a:gd name="connsiteX1" fmla="*/ 991064 w 2196090"/>
                  <a:gd name="connsiteY1" fmla="*/ 426807 h 3050124"/>
                  <a:gd name="connsiteX2" fmla="*/ 777660 w 2196090"/>
                  <a:gd name="connsiteY2" fmla="*/ 426807 h 3050124"/>
                  <a:gd name="connsiteX3" fmla="*/ 777660 w 2196090"/>
                  <a:gd name="connsiteY3" fmla="*/ 854035 h 3050124"/>
                  <a:gd name="connsiteX4" fmla="*/ 1098045 w 2196090"/>
                  <a:gd name="connsiteY4" fmla="*/ 854035 h 3050124"/>
                  <a:gd name="connsiteX5" fmla="*/ 2196090 w 2196090"/>
                  <a:gd name="connsiteY5" fmla="*/ 1952080 h 3050124"/>
                  <a:gd name="connsiteX6" fmla="*/ 2196090 w 2196090"/>
                  <a:gd name="connsiteY6" fmla="*/ 2272466 h 3050124"/>
                  <a:gd name="connsiteX7" fmla="*/ 1769555 w 2196090"/>
                  <a:gd name="connsiteY7" fmla="*/ 2272466 h 3050124"/>
                  <a:gd name="connsiteX8" fmla="*/ 1769555 w 2196090"/>
                  <a:gd name="connsiteY8" fmla="*/ 2059062 h 3050124"/>
                  <a:gd name="connsiteX9" fmla="*/ 1342748 w 2196090"/>
                  <a:gd name="connsiteY9" fmla="*/ 2485869 h 3050124"/>
                  <a:gd name="connsiteX10" fmla="*/ 1769555 w 2196090"/>
                  <a:gd name="connsiteY10" fmla="*/ 2912677 h 3050124"/>
                  <a:gd name="connsiteX11" fmla="*/ 1769555 w 2196090"/>
                  <a:gd name="connsiteY11" fmla="*/ 2699273 h 3050124"/>
                  <a:gd name="connsiteX12" fmla="*/ 2196090 w 2196090"/>
                  <a:gd name="connsiteY12" fmla="*/ 2699273 h 3050124"/>
                  <a:gd name="connsiteX13" fmla="*/ 2196090 w 2196090"/>
                  <a:gd name="connsiteY13" fmla="*/ 3050124 h 3050124"/>
                  <a:gd name="connsiteX14" fmla="*/ 0 w 2196090"/>
                  <a:gd name="connsiteY14" fmla="*/ 3050124 h 3050124"/>
                  <a:gd name="connsiteX15" fmla="*/ 0 w 2196090"/>
                  <a:gd name="connsiteY15" fmla="*/ 854035 h 3050124"/>
                  <a:gd name="connsiteX16" fmla="*/ 350853 w 2196090"/>
                  <a:gd name="connsiteY16" fmla="*/ 854035 h 3050124"/>
                  <a:gd name="connsiteX17" fmla="*/ 350853 w 2196090"/>
                  <a:gd name="connsiteY17" fmla="*/ 426807 h 3050124"/>
                  <a:gd name="connsiteX18" fmla="*/ 137449 w 2196090"/>
                  <a:gd name="connsiteY18" fmla="*/ 426807 h 3050124"/>
                  <a:gd name="connsiteX19" fmla="*/ 564257 w 2196090"/>
                  <a:gd name="connsiteY19" fmla="*/ 0 h 30501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2196090" h="3050124">
                    <a:moveTo>
                      <a:pt x="564257" y="0"/>
                    </a:moveTo>
                    <a:lnTo>
                      <a:pt x="991064" y="426807"/>
                    </a:lnTo>
                    <a:lnTo>
                      <a:pt x="777660" y="426807"/>
                    </a:lnTo>
                    <a:lnTo>
                      <a:pt x="777660" y="854035"/>
                    </a:lnTo>
                    <a:lnTo>
                      <a:pt x="1098045" y="854035"/>
                    </a:lnTo>
                    <a:lnTo>
                      <a:pt x="2196090" y="1952080"/>
                    </a:lnTo>
                    <a:lnTo>
                      <a:pt x="2196090" y="2272466"/>
                    </a:lnTo>
                    <a:lnTo>
                      <a:pt x="1769555" y="2272466"/>
                    </a:lnTo>
                    <a:lnTo>
                      <a:pt x="1769555" y="2059062"/>
                    </a:lnTo>
                    <a:lnTo>
                      <a:pt x="1342748" y="2485869"/>
                    </a:lnTo>
                    <a:lnTo>
                      <a:pt x="1769555" y="2912677"/>
                    </a:lnTo>
                    <a:lnTo>
                      <a:pt x="1769555" y="2699273"/>
                    </a:lnTo>
                    <a:lnTo>
                      <a:pt x="2196090" y="2699273"/>
                    </a:lnTo>
                    <a:lnTo>
                      <a:pt x="2196090" y="3050124"/>
                    </a:lnTo>
                    <a:lnTo>
                      <a:pt x="0" y="3050124"/>
                    </a:lnTo>
                    <a:lnTo>
                      <a:pt x="0" y="854035"/>
                    </a:lnTo>
                    <a:lnTo>
                      <a:pt x="350853" y="854035"/>
                    </a:lnTo>
                    <a:lnTo>
                      <a:pt x="350853" y="426807"/>
                    </a:lnTo>
                    <a:lnTo>
                      <a:pt x="137449" y="426807"/>
                    </a:lnTo>
                    <a:lnTo>
                      <a:pt x="564257" y="0"/>
                    </a:lnTo>
                    <a:close/>
                  </a:path>
                </a:pathLst>
              </a:custGeom>
              <a:solidFill>
                <a:schemeClr val="accent4"/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 dirty="0"/>
              </a:p>
            </p:txBody>
          </p:sp>
        </p:grpSp>
        <p:sp>
          <p:nvSpPr>
            <p:cNvPr id="1417" name="Rounded Rectangle 5">
              <a:extLst>
                <a:ext uri="{FF2B5EF4-FFF2-40B4-BE49-F238E27FC236}">
                  <a16:creationId xmlns:a16="http://schemas.microsoft.com/office/drawing/2014/main" id="{BCE79517-B6F9-47DB-9A5B-C45BD5479A31}"/>
                </a:ext>
              </a:extLst>
            </p:cNvPr>
            <p:cNvSpPr/>
            <p:nvPr/>
          </p:nvSpPr>
          <p:spPr>
            <a:xfrm flipH="1">
              <a:off x="4738962" y="4160017"/>
              <a:ext cx="453066" cy="373752"/>
            </a:xfrm>
            <a:custGeom>
              <a:avLst/>
              <a:gdLst>
                <a:gd name="connsiteX0" fmla="*/ 1384251 w 3217557"/>
                <a:gd name="connsiteY0" fmla="*/ 661544 h 2702049"/>
                <a:gd name="connsiteX1" fmla="*/ 1574067 w 3217557"/>
                <a:gd name="connsiteY1" fmla="*/ 851360 h 2702049"/>
                <a:gd name="connsiteX2" fmla="*/ 1384251 w 3217557"/>
                <a:gd name="connsiteY2" fmla="*/ 1041176 h 2702049"/>
                <a:gd name="connsiteX3" fmla="*/ 1194435 w 3217557"/>
                <a:gd name="connsiteY3" fmla="*/ 851360 h 2702049"/>
                <a:gd name="connsiteX4" fmla="*/ 1384251 w 3217557"/>
                <a:gd name="connsiteY4" fmla="*/ 661544 h 2702049"/>
                <a:gd name="connsiteX5" fmla="*/ 1993421 w 3217557"/>
                <a:gd name="connsiteY5" fmla="*/ 661544 h 2702049"/>
                <a:gd name="connsiteX6" fmla="*/ 2183237 w 3217557"/>
                <a:gd name="connsiteY6" fmla="*/ 851360 h 2702049"/>
                <a:gd name="connsiteX7" fmla="*/ 1993421 w 3217557"/>
                <a:gd name="connsiteY7" fmla="*/ 1041176 h 2702049"/>
                <a:gd name="connsiteX8" fmla="*/ 1803605 w 3217557"/>
                <a:gd name="connsiteY8" fmla="*/ 851360 h 2702049"/>
                <a:gd name="connsiteX9" fmla="*/ 1993421 w 3217557"/>
                <a:gd name="connsiteY9" fmla="*/ 661544 h 2702049"/>
                <a:gd name="connsiteX10" fmla="*/ 2602591 w 3217557"/>
                <a:gd name="connsiteY10" fmla="*/ 661544 h 2702049"/>
                <a:gd name="connsiteX11" fmla="*/ 2792407 w 3217557"/>
                <a:gd name="connsiteY11" fmla="*/ 851360 h 2702049"/>
                <a:gd name="connsiteX12" fmla="*/ 2602591 w 3217557"/>
                <a:gd name="connsiteY12" fmla="*/ 1041176 h 2702049"/>
                <a:gd name="connsiteX13" fmla="*/ 2412775 w 3217557"/>
                <a:gd name="connsiteY13" fmla="*/ 851360 h 2702049"/>
                <a:gd name="connsiteX14" fmla="*/ 2602591 w 3217557"/>
                <a:gd name="connsiteY14" fmla="*/ 661544 h 2702049"/>
                <a:gd name="connsiteX15" fmla="*/ 677114 w 3217557"/>
                <a:gd name="connsiteY15" fmla="*/ 569491 h 2702049"/>
                <a:gd name="connsiteX16" fmla="*/ 330916 w 3217557"/>
                <a:gd name="connsiteY16" fmla="*/ 569491 h 2702049"/>
                <a:gd name="connsiteX17" fmla="*/ 0 w 3217557"/>
                <a:gd name="connsiteY17" fmla="*/ 900407 h 2702049"/>
                <a:gd name="connsiteX18" fmla="*/ 0 w 3217557"/>
                <a:gd name="connsiteY18" fmla="*/ 1952009 h 2702049"/>
                <a:gd name="connsiteX19" fmla="*/ 330916 w 3217557"/>
                <a:gd name="connsiteY19" fmla="*/ 2282925 h 2702049"/>
                <a:gd name="connsiteX20" fmla="*/ 711670 w 3217557"/>
                <a:gd name="connsiteY20" fmla="*/ 2282925 h 2702049"/>
                <a:gd name="connsiteX21" fmla="*/ 15770 w 3217557"/>
                <a:gd name="connsiteY21" fmla="*/ 2702049 h 2702049"/>
                <a:gd name="connsiteX22" fmla="*/ 1294529 w 3217557"/>
                <a:gd name="connsiteY22" fmla="*/ 2282925 h 2702049"/>
                <a:gd name="connsiteX23" fmla="*/ 2117356 w 3217557"/>
                <a:gd name="connsiteY23" fmla="*/ 2282925 h 2702049"/>
                <a:gd name="connsiteX24" fmla="*/ 2418395 w 3217557"/>
                <a:gd name="connsiteY24" fmla="*/ 2087951 h 2702049"/>
                <a:gd name="connsiteX25" fmla="*/ 1830857 w 3217557"/>
                <a:gd name="connsiteY25" fmla="*/ 1799347 h 2702049"/>
                <a:gd name="connsiteX26" fmla="*/ 1008030 w 3217557"/>
                <a:gd name="connsiteY26" fmla="*/ 1799347 h 2702049"/>
                <a:gd name="connsiteX27" fmla="*/ 677114 w 3217557"/>
                <a:gd name="connsiteY27" fmla="*/ 1468431 h 2702049"/>
                <a:gd name="connsiteX28" fmla="*/ 677114 w 3217557"/>
                <a:gd name="connsiteY28" fmla="*/ 569491 h 2702049"/>
                <a:gd name="connsiteX29" fmla="*/ 2886641 w 3217557"/>
                <a:gd name="connsiteY29" fmla="*/ 0 h 2702049"/>
                <a:gd name="connsiteX30" fmla="*/ 1100201 w 3217557"/>
                <a:gd name="connsiteY30" fmla="*/ 0 h 2702049"/>
                <a:gd name="connsiteX31" fmla="*/ 769285 w 3217557"/>
                <a:gd name="connsiteY31" fmla="*/ 330916 h 2702049"/>
                <a:gd name="connsiteX32" fmla="*/ 769285 w 3217557"/>
                <a:gd name="connsiteY32" fmla="*/ 1382518 h 2702049"/>
                <a:gd name="connsiteX33" fmla="*/ 1100201 w 3217557"/>
                <a:gd name="connsiteY33" fmla="*/ 1713434 h 2702049"/>
                <a:gd name="connsiteX34" fmla="*/ 1923028 w 3217557"/>
                <a:gd name="connsiteY34" fmla="*/ 1713434 h 2702049"/>
                <a:gd name="connsiteX35" fmla="*/ 3078958 w 3217557"/>
                <a:gd name="connsiteY35" fmla="*/ 2077967 h 2702049"/>
                <a:gd name="connsiteX36" fmla="*/ 2505887 w 3217557"/>
                <a:gd name="connsiteY36" fmla="*/ 1713434 h 2702049"/>
                <a:gd name="connsiteX37" fmla="*/ 2886641 w 3217557"/>
                <a:gd name="connsiteY37" fmla="*/ 1713434 h 2702049"/>
                <a:gd name="connsiteX38" fmla="*/ 3217557 w 3217557"/>
                <a:gd name="connsiteY38" fmla="*/ 1382518 h 2702049"/>
                <a:gd name="connsiteX39" fmla="*/ 3217557 w 3217557"/>
                <a:gd name="connsiteY39" fmla="*/ 330916 h 2702049"/>
                <a:gd name="connsiteX40" fmla="*/ 2886641 w 3217557"/>
                <a:gd name="connsiteY40" fmla="*/ 0 h 2702049"/>
                <a:gd name="connsiteX0" fmla="*/ 1384251 w 3217557"/>
                <a:gd name="connsiteY0" fmla="*/ 661544 h 2702049"/>
                <a:gd name="connsiteX1" fmla="*/ 1574067 w 3217557"/>
                <a:gd name="connsiteY1" fmla="*/ 851360 h 2702049"/>
                <a:gd name="connsiteX2" fmla="*/ 1384251 w 3217557"/>
                <a:gd name="connsiteY2" fmla="*/ 1041176 h 2702049"/>
                <a:gd name="connsiteX3" fmla="*/ 1194435 w 3217557"/>
                <a:gd name="connsiteY3" fmla="*/ 851360 h 2702049"/>
                <a:gd name="connsiteX4" fmla="*/ 1384251 w 3217557"/>
                <a:gd name="connsiteY4" fmla="*/ 661544 h 2702049"/>
                <a:gd name="connsiteX5" fmla="*/ 1993421 w 3217557"/>
                <a:gd name="connsiteY5" fmla="*/ 661544 h 2702049"/>
                <a:gd name="connsiteX6" fmla="*/ 2183237 w 3217557"/>
                <a:gd name="connsiteY6" fmla="*/ 851360 h 2702049"/>
                <a:gd name="connsiteX7" fmla="*/ 1993421 w 3217557"/>
                <a:gd name="connsiteY7" fmla="*/ 1041176 h 2702049"/>
                <a:gd name="connsiteX8" fmla="*/ 1803605 w 3217557"/>
                <a:gd name="connsiteY8" fmla="*/ 851360 h 2702049"/>
                <a:gd name="connsiteX9" fmla="*/ 1993421 w 3217557"/>
                <a:gd name="connsiteY9" fmla="*/ 661544 h 2702049"/>
                <a:gd name="connsiteX10" fmla="*/ 2602591 w 3217557"/>
                <a:gd name="connsiteY10" fmla="*/ 661544 h 2702049"/>
                <a:gd name="connsiteX11" fmla="*/ 2792407 w 3217557"/>
                <a:gd name="connsiteY11" fmla="*/ 851360 h 2702049"/>
                <a:gd name="connsiteX12" fmla="*/ 2602591 w 3217557"/>
                <a:gd name="connsiteY12" fmla="*/ 1041176 h 2702049"/>
                <a:gd name="connsiteX13" fmla="*/ 2412775 w 3217557"/>
                <a:gd name="connsiteY13" fmla="*/ 851360 h 2702049"/>
                <a:gd name="connsiteX14" fmla="*/ 2602591 w 3217557"/>
                <a:gd name="connsiteY14" fmla="*/ 661544 h 2702049"/>
                <a:gd name="connsiteX15" fmla="*/ 677114 w 3217557"/>
                <a:gd name="connsiteY15" fmla="*/ 569491 h 2702049"/>
                <a:gd name="connsiteX16" fmla="*/ 330916 w 3217557"/>
                <a:gd name="connsiteY16" fmla="*/ 569491 h 2702049"/>
                <a:gd name="connsiteX17" fmla="*/ 0 w 3217557"/>
                <a:gd name="connsiteY17" fmla="*/ 900407 h 2702049"/>
                <a:gd name="connsiteX18" fmla="*/ 0 w 3217557"/>
                <a:gd name="connsiteY18" fmla="*/ 1952009 h 2702049"/>
                <a:gd name="connsiteX19" fmla="*/ 330916 w 3217557"/>
                <a:gd name="connsiteY19" fmla="*/ 2282925 h 2702049"/>
                <a:gd name="connsiteX20" fmla="*/ 711670 w 3217557"/>
                <a:gd name="connsiteY20" fmla="*/ 2282925 h 2702049"/>
                <a:gd name="connsiteX21" fmla="*/ 15770 w 3217557"/>
                <a:gd name="connsiteY21" fmla="*/ 2702049 h 2702049"/>
                <a:gd name="connsiteX22" fmla="*/ 1294529 w 3217557"/>
                <a:gd name="connsiteY22" fmla="*/ 2282925 h 2702049"/>
                <a:gd name="connsiteX23" fmla="*/ 2117356 w 3217557"/>
                <a:gd name="connsiteY23" fmla="*/ 2282925 h 2702049"/>
                <a:gd name="connsiteX24" fmla="*/ 2418395 w 3217557"/>
                <a:gd name="connsiteY24" fmla="*/ 2087951 h 2702049"/>
                <a:gd name="connsiteX25" fmla="*/ 1830857 w 3217557"/>
                <a:gd name="connsiteY25" fmla="*/ 1799347 h 2702049"/>
                <a:gd name="connsiteX26" fmla="*/ 1008030 w 3217557"/>
                <a:gd name="connsiteY26" fmla="*/ 1799347 h 2702049"/>
                <a:gd name="connsiteX27" fmla="*/ 677114 w 3217557"/>
                <a:gd name="connsiteY27" fmla="*/ 1468431 h 2702049"/>
                <a:gd name="connsiteX28" fmla="*/ 677114 w 3217557"/>
                <a:gd name="connsiteY28" fmla="*/ 569491 h 2702049"/>
                <a:gd name="connsiteX29" fmla="*/ 2886641 w 3217557"/>
                <a:gd name="connsiteY29" fmla="*/ 0 h 2702049"/>
                <a:gd name="connsiteX30" fmla="*/ 1100201 w 3217557"/>
                <a:gd name="connsiteY30" fmla="*/ 0 h 2702049"/>
                <a:gd name="connsiteX31" fmla="*/ 769285 w 3217557"/>
                <a:gd name="connsiteY31" fmla="*/ 330916 h 2702049"/>
                <a:gd name="connsiteX32" fmla="*/ 769285 w 3217557"/>
                <a:gd name="connsiteY32" fmla="*/ 1382518 h 2702049"/>
                <a:gd name="connsiteX33" fmla="*/ 1100201 w 3217557"/>
                <a:gd name="connsiteY33" fmla="*/ 1713434 h 2702049"/>
                <a:gd name="connsiteX34" fmla="*/ 1923028 w 3217557"/>
                <a:gd name="connsiteY34" fmla="*/ 1713434 h 2702049"/>
                <a:gd name="connsiteX35" fmla="*/ 3078958 w 3217557"/>
                <a:gd name="connsiteY35" fmla="*/ 2077967 h 2702049"/>
                <a:gd name="connsiteX36" fmla="*/ 2505887 w 3217557"/>
                <a:gd name="connsiteY36" fmla="*/ 1713434 h 2702049"/>
                <a:gd name="connsiteX37" fmla="*/ 2886641 w 3217557"/>
                <a:gd name="connsiteY37" fmla="*/ 1713434 h 2702049"/>
                <a:gd name="connsiteX38" fmla="*/ 3217557 w 3217557"/>
                <a:gd name="connsiteY38" fmla="*/ 1382518 h 2702049"/>
                <a:gd name="connsiteX39" fmla="*/ 3217557 w 3217557"/>
                <a:gd name="connsiteY39" fmla="*/ 330916 h 2702049"/>
                <a:gd name="connsiteX40" fmla="*/ 2886641 w 3217557"/>
                <a:gd name="connsiteY40" fmla="*/ 0 h 2702049"/>
                <a:gd name="connsiteX0" fmla="*/ 1384251 w 3217557"/>
                <a:gd name="connsiteY0" fmla="*/ 661544 h 2633810"/>
                <a:gd name="connsiteX1" fmla="*/ 1574067 w 3217557"/>
                <a:gd name="connsiteY1" fmla="*/ 851360 h 2633810"/>
                <a:gd name="connsiteX2" fmla="*/ 1384251 w 3217557"/>
                <a:gd name="connsiteY2" fmla="*/ 1041176 h 2633810"/>
                <a:gd name="connsiteX3" fmla="*/ 1194435 w 3217557"/>
                <a:gd name="connsiteY3" fmla="*/ 851360 h 2633810"/>
                <a:gd name="connsiteX4" fmla="*/ 1384251 w 3217557"/>
                <a:gd name="connsiteY4" fmla="*/ 661544 h 2633810"/>
                <a:gd name="connsiteX5" fmla="*/ 1993421 w 3217557"/>
                <a:gd name="connsiteY5" fmla="*/ 661544 h 2633810"/>
                <a:gd name="connsiteX6" fmla="*/ 2183237 w 3217557"/>
                <a:gd name="connsiteY6" fmla="*/ 851360 h 2633810"/>
                <a:gd name="connsiteX7" fmla="*/ 1993421 w 3217557"/>
                <a:gd name="connsiteY7" fmla="*/ 1041176 h 2633810"/>
                <a:gd name="connsiteX8" fmla="*/ 1803605 w 3217557"/>
                <a:gd name="connsiteY8" fmla="*/ 851360 h 2633810"/>
                <a:gd name="connsiteX9" fmla="*/ 1993421 w 3217557"/>
                <a:gd name="connsiteY9" fmla="*/ 661544 h 2633810"/>
                <a:gd name="connsiteX10" fmla="*/ 2602591 w 3217557"/>
                <a:gd name="connsiteY10" fmla="*/ 661544 h 2633810"/>
                <a:gd name="connsiteX11" fmla="*/ 2792407 w 3217557"/>
                <a:gd name="connsiteY11" fmla="*/ 851360 h 2633810"/>
                <a:gd name="connsiteX12" fmla="*/ 2602591 w 3217557"/>
                <a:gd name="connsiteY12" fmla="*/ 1041176 h 2633810"/>
                <a:gd name="connsiteX13" fmla="*/ 2412775 w 3217557"/>
                <a:gd name="connsiteY13" fmla="*/ 851360 h 2633810"/>
                <a:gd name="connsiteX14" fmla="*/ 2602591 w 3217557"/>
                <a:gd name="connsiteY14" fmla="*/ 661544 h 2633810"/>
                <a:gd name="connsiteX15" fmla="*/ 677114 w 3217557"/>
                <a:gd name="connsiteY15" fmla="*/ 569491 h 2633810"/>
                <a:gd name="connsiteX16" fmla="*/ 330916 w 3217557"/>
                <a:gd name="connsiteY16" fmla="*/ 569491 h 2633810"/>
                <a:gd name="connsiteX17" fmla="*/ 0 w 3217557"/>
                <a:gd name="connsiteY17" fmla="*/ 900407 h 2633810"/>
                <a:gd name="connsiteX18" fmla="*/ 0 w 3217557"/>
                <a:gd name="connsiteY18" fmla="*/ 1952009 h 2633810"/>
                <a:gd name="connsiteX19" fmla="*/ 330916 w 3217557"/>
                <a:gd name="connsiteY19" fmla="*/ 2282925 h 2633810"/>
                <a:gd name="connsiteX20" fmla="*/ 711670 w 3217557"/>
                <a:gd name="connsiteY20" fmla="*/ 2282925 h 2633810"/>
                <a:gd name="connsiteX21" fmla="*/ 165895 w 3217557"/>
                <a:gd name="connsiteY21" fmla="*/ 2633810 h 2633810"/>
                <a:gd name="connsiteX22" fmla="*/ 1294529 w 3217557"/>
                <a:gd name="connsiteY22" fmla="*/ 2282925 h 2633810"/>
                <a:gd name="connsiteX23" fmla="*/ 2117356 w 3217557"/>
                <a:gd name="connsiteY23" fmla="*/ 2282925 h 2633810"/>
                <a:gd name="connsiteX24" fmla="*/ 2418395 w 3217557"/>
                <a:gd name="connsiteY24" fmla="*/ 2087951 h 2633810"/>
                <a:gd name="connsiteX25" fmla="*/ 1830857 w 3217557"/>
                <a:gd name="connsiteY25" fmla="*/ 1799347 h 2633810"/>
                <a:gd name="connsiteX26" fmla="*/ 1008030 w 3217557"/>
                <a:gd name="connsiteY26" fmla="*/ 1799347 h 2633810"/>
                <a:gd name="connsiteX27" fmla="*/ 677114 w 3217557"/>
                <a:gd name="connsiteY27" fmla="*/ 1468431 h 2633810"/>
                <a:gd name="connsiteX28" fmla="*/ 677114 w 3217557"/>
                <a:gd name="connsiteY28" fmla="*/ 569491 h 2633810"/>
                <a:gd name="connsiteX29" fmla="*/ 2886641 w 3217557"/>
                <a:gd name="connsiteY29" fmla="*/ 0 h 2633810"/>
                <a:gd name="connsiteX30" fmla="*/ 1100201 w 3217557"/>
                <a:gd name="connsiteY30" fmla="*/ 0 h 2633810"/>
                <a:gd name="connsiteX31" fmla="*/ 769285 w 3217557"/>
                <a:gd name="connsiteY31" fmla="*/ 330916 h 2633810"/>
                <a:gd name="connsiteX32" fmla="*/ 769285 w 3217557"/>
                <a:gd name="connsiteY32" fmla="*/ 1382518 h 2633810"/>
                <a:gd name="connsiteX33" fmla="*/ 1100201 w 3217557"/>
                <a:gd name="connsiteY33" fmla="*/ 1713434 h 2633810"/>
                <a:gd name="connsiteX34" fmla="*/ 1923028 w 3217557"/>
                <a:gd name="connsiteY34" fmla="*/ 1713434 h 2633810"/>
                <a:gd name="connsiteX35" fmla="*/ 3078958 w 3217557"/>
                <a:gd name="connsiteY35" fmla="*/ 2077967 h 2633810"/>
                <a:gd name="connsiteX36" fmla="*/ 2505887 w 3217557"/>
                <a:gd name="connsiteY36" fmla="*/ 1713434 h 2633810"/>
                <a:gd name="connsiteX37" fmla="*/ 2886641 w 3217557"/>
                <a:gd name="connsiteY37" fmla="*/ 1713434 h 2633810"/>
                <a:gd name="connsiteX38" fmla="*/ 3217557 w 3217557"/>
                <a:gd name="connsiteY38" fmla="*/ 1382518 h 2633810"/>
                <a:gd name="connsiteX39" fmla="*/ 3217557 w 3217557"/>
                <a:gd name="connsiteY39" fmla="*/ 330916 h 2633810"/>
                <a:gd name="connsiteX40" fmla="*/ 2886641 w 3217557"/>
                <a:gd name="connsiteY40" fmla="*/ 0 h 2633810"/>
                <a:gd name="connsiteX0" fmla="*/ 1384251 w 3217557"/>
                <a:gd name="connsiteY0" fmla="*/ 661544 h 2633810"/>
                <a:gd name="connsiteX1" fmla="*/ 1574067 w 3217557"/>
                <a:gd name="connsiteY1" fmla="*/ 851360 h 2633810"/>
                <a:gd name="connsiteX2" fmla="*/ 1384251 w 3217557"/>
                <a:gd name="connsiteY2" fmla="*/ 1041176 h 2633810"/>
                <a:gd name="connsiteX3" fmla="*/ 1194435 w 3217557"/>
                <a:gd name="connsiteY3" fmla="*/ 851360 h 2633810"/>
                <a:gd name="connsiteX4" fmla="*/ 1384251 w 3217557"/>
                <a:gd name="connsiteY4" fmla="*/ 661544 h 2633810"/>
                <a:gd name="connsiteX5" fmla="*/ 1993421 w 3217557"/>
                <a:gd name="connsiteY5" fmla="*/ 661544 h 2633810"/>
                <a:gd name="connsiteX6" fmla="*/ 2183237 w 3217557"/>
                <a:gd name="connsiteY6" fmla="*/ 851360 h 2633810"/>
                <a:gd name="connsiteX7" fmla="*/ 1993421 w 3217557"/>
                <a:gd name="connsiteY7" fmla="*/ 1041176 h 2633810"/>
                <a:gd name="connsiteX8" fmla="*/ 1803605 w 3217557"/>
                <a:gd name="connsiteY8" fmla="*/ 851360 h 2633810"/>
                <a:gd name="connsiteX9" fmla="*/ 1993421 w 3217557"/>
                <a:gd name="connsiteY9" fmla="*/ 661544 h 2633810"/>
                <a:gd name="connsiteX10" fmla="*/ 2602591 w 3217557"/>
                <a:gd name="connsiteY10" fmla="*/ 661544 h 2633810"/>
                <a:gd name="connsiteX11" fmla="*/ 2792407 w 3217557"/>
                <a:gd name="connsiteY11" fmla="*/ 851360 h 2633810"/>
                <a:gd name="connsiteX12" fmla="*/ 2602591 w 3217557"/>
                <a:gd name="connsiteY12" fmla="*/ 1041176 h 2633810"/>
                <a:gd name="connsiteX13" fmla="*/ 2412775 w 3217557"/>
                <a:gd name="connsiteY13" fmla="*/ 851360 h 2633810"/>
                <a:gd name="connsiteX14" fmla="*/ 2602591 w 3217557"/>
                <a:gd name="connsiteY14" fmla="*/ 661544 h 2633810"/>
                <a:gd name="connsiteX15" fmla="*/ 677114 w 3217557"/>
                <a:gd name="connsiteY15" fmla="*/ 569491 h 2633810"/>
                <a:gd name="connsiteX16" fmla="*/ 330916 w 3217557"/>
                <a:gd name="connsiteY16" fmla="*/ 569491 h 2633810"/>
                <a:gd name="connsiteX17" fmla="*/ 0 w 3217557"/>
                <a:gd name="connsiteY17" fmla="*/ 900407 h 2633810"/>
                <a:gd name="connsiteX18" fmla="*/ 0 w 3217557"/>
                <a:gd name="connsiteY18" fmla="*/ 1952009 h 2633810"/>
                <a:gd name="connsiteX19" fmla="*/ 330916 w 3217557"/>
                <a:gd name="connsiteY19" fmla="*/ 2282925 h 2633810"/>
                <a:gd name="connsiteX20" fmla="*/ 711670 w 3217557"/>
                <a:gd name="connsiteY20" fmla="*/ 2282925 h 2633810"/>
                <a:gd name="connsiteX21" fmla="*/ 165895 w 3217557"/>
                <a:gd name="connsiteY21" fmla="*/ 2633810 h 2633810"/>
                <a:gd name="connsiteX22" fmla="*/ 1294529 w 3217557"/>
                <a:gd name="connsiteY22" fmla="*/ 2282925 h 2633810"/>
                <a:gd name="connsiteX23" fmla="*/ 2117356 w 3217557"/>
                <a:gd name="connsiteY23" fmla="*/ 2282925 h 2633810"/>
                <a:gd name="connsiteX24" fmla="*/ 2418395 w 3217557"/>
                <a:gd name="connsiteY24" fmla="*/ 2087951 h 2633810"/>
                <a:gd name="connsiteX25" fmla="*/ 1830857 w 3217557"/>
                <a:gd name="connsiteY25" fmla="*/ 1799347 h 2633810"/>
                <a:gd name="connsiteX26" fmla="*/ 1008030 w 3217557"/>
                <a:gd name="connsiteY26" fmla="*/ 1799347 h 2633810"/>
                <a:gd name="connsiteX27" fmla="*/ 677114 w 3217557"/>
                <a:gd name="connsiteY27" fmla="*/ 1468431 h 2633810"/>
                <a:gd name="connsiteX28" fmla="*/ 677114 w 3217557"/>
                <a:gd name="connsiteY28" fmla="*/ 569491 h 2633810"/>
                <a:gd name="connsiteX29" fmla="*/ 2886641 w 3217557"/>
                <a:gd name="connsiteY29" fmla="*/ 0 h 2633810"/>
                <a:gd name="connsiteX30" fmla="*/ 1100201 w 3217557"/>
                <a:gd name="connsiteY30" fmla="*/ 0 h 2633810"/>
                <a:gd name="connsiteX31" fmla="*/ 769285 w 3217557"/>
                <a:gd name="connsiteY31" fmla="*/ 330916 h 2633810"/>
                <a:gd name="connsiteX32" fmla="*/ 769285 w 3217557"/>
                <a:gd name="connsiteY32" fmla="*/ 1382518 h 2633810"/>
                <a:gd name="connsiteX33" fmla="*/ 1100201 w 3217557"/>
                <a:gd name="connsiteY33" fmla="*/ 1713434 h 2633810"/>
                <a:gd name="connsiteX34" fmla="*/ 1923028 w 3217557"/>
                <a:gd name="connsiteY34" fmla="*/ 1713434 h 2633810"/>
                <a:gd name="connsiteX35" fmla="*/ 3078958 w 3217557"/>
                <a:gd name="connsiteY35" fmla="*/ 2077967 h 2633810"/>
                <a:gd name="connsiteX36" fmla="*/ 2505887 w 3217557"/>
                <a:gd name="connsiteY36" fmla="*/ 1713434 h 2633810"/>
                <a:gd name="connsiteX37" fmla="*/ 2886641 w 3217557"/>
                <a:gd name="connsiteY37" fmla="*/ 1713434 h 2633810"/>
                <a:gd name="connsiteX38" fmla="*/ 3217557 w 3217557"/>
                <a:gd name="connsiteY38" fmla="*/ 1382518 h 2633810"/>
                <a:gd name="connsiteX39" fmla="*/ 3217557 w 3217557"/>
                <a:gd name="connsiteY39" fmla="*/ 330916 h 2633810"/>
                <a:gd name="connsiteX40" fmla="*/ 2886641 w 3217557"/>
                <a:gd name="connsiteY40" fmla="*/ 0 h 2633810"/>
                <a:gd name="connsiteX0" fmla="*/ 1384251 w 3217557"/>
                <a:gd name="connsiteY0" fmla="*/ 661544 h 2633810"/>
                <a:gd name="connsiteX1" fmla="*/ 1574067 w 3217557"/>
                <a:gd name="connsiteY1" fmla="*/ 851360 h 2633810"/>
                <a:gd name="connsiteX2" fmla="*/ 1384251 w 3217557"/>
                <a:gd name="connsiteY2" fmla="*/ 1041176 h 2633810"/>
                <a:gd name="connsiteX3" fmla="*/ 1194435 w 3217557"/>
                <a:gd name="connsiteY3" fmla="*/ 851360 h 2633810"/>
                <a:gd name="connsiteX4" fmla="*/ 1384251 w 3217557"/>
                <a:gd name="connsiteY4" fmla="*/ 661544 h 2633810"/>
                <a:gd name="connsiteX5" fmla="*/ 1993421 w 3217557"/>
                <a:gd name="connsiteY5" fmla="*/ 661544 h 2633810"/>
                <a:gd name="connsiteX6" fmla="*/ 2183237 w 3217557"/>
                <a:gd name="connsiteY6" fmla="*/ 851360 h 2633810"/>
                <a:gd name="connsiteX7" fmla="*/ 1993421 w 3217557"/>
                <a:gd name="connsiteY7" fmla="*/ 1041176 h 2633810"/>
                <a:gd name="connsiteX8" fmla="*/ 1803605 w 3217557"/>
                <a:gd name="connsiteY8" fmla="*/ 851360 h 2633810"/>
                <a:gd name="connsiteX9" fmla="*/ 1993421 w 3217557"/>
                <a:gd name="connsiteY9" fmla="*/ 661544 h 2633810"/>
                <a:gd name="connsiteX10" fmla="*/ 2602591 w 3217557"/>
                <a:gd name="connsiteY10" fmla="*/ 661544 h 2633810"/>
                <a:gd name="connsiteX11" fmla="*/ 2792407 w 3217557"/>
                <a:gd name="connsiteY11" fmla="*/ 851360 h 2633810"/>
                <a:gd name="connsiteX12" fmla="*/ 2602591 w 3217557"/>
                <a:gd name="connsiteY12" fmla="*/ 1041176 h 2633810"/>
                <a:gd name="connsiteX13" fmla="*/ 2412775 w 3217557"/>
                <a:gd name="connsiteY13" fmla="*/ 851360 h 2633810"/>
                <a:gd name="connsiteX14" fmla="*/ 2602591 w 3217557"/>
                <a:gd name="connsiteY14" fmla="*/ 661544 h 2633810"/>
                <a:gd name="connsiteX15" fmla="*/ 677114 w 3217557"/>
                <a:gd name="connsiteY15" fmla="*/ 569491 h 2633810"/>
                <a:gd name="connsiteX16" fmla="*/ 330916 w 3217557"/>
                <a:gd name="connsiteY16" fmla="*/ 569491 h 2633810"/>
                <a:gd name="connsiteX17" fmla="*/ 0 w 3217557"/>
                <a:gd name="connsiteY17" fmla="*/ 900407 h 2633810"/>
                <a:gd name="connsiteX18" fmla="*/ 0 w 3217557"/>
                <a:gd name="connsiteY18" fmla="*/ 1952009 h 2633810"/>
                <a:gd name="connsiteX19" fmla="*/ 330916 w 3217557"/>
                <a:gd name="connsiteY19" fmla="*/ 2282925 h 2633810"/>
                <a:gd name="connsiteX20" fmla="*/ 711670 w 3217557"/>
                <a:gd name="connsiteY20" fmla="*/ 2282925 h 2633810"/>
                <a:gd name="connsiteX21" fmla="*/ 165895 w 3217557"/>
                <a:gd name="connsiteY21" fmla="*/ 2633810 h 2633810"/>
                <a:gd name="connsiteX22" fmla="*/ 1294529 w 3217557"/>
                <a:gd name="connsiteY22" fmla="*/ 2282925 h 2633810"/>
                <a:gd name="connsiteX23" fmla="*/ 2117356 w 3217557"/>
                <a:gd name="connsiteY23" fmla="*/ 2282925 h 2633810"/>
                <a:gd name="connsiteX24" fmla="*/ 2418395 w 3217557"/>
                <a:gd name="connsiteY24" fmla="*/ 2087951 h 2633810"/>
                <a:gd name="connsiteX25" fmla="*/ 1830857 w 3217557"/>
                <a:gd name="connsiteY25" fmla="*/ 1799347 h 2633810"/>
                <a:gd name="connsiteX26" fmla="*/ 1008030 w 3217557"/>
                <a:gd name="connsiteY26" fmla="*/ 1799347 h 2633810"/>
                <a:gd name="connsiteX27" fmla="*/ 677114 w 3217557"/>
                <a:gd name="connsiteY27" fmla="*/ 1468431 h 2633810"/>
                <a:gd name="connsiteX28" fmla="*/ 677114 w 3217557"/>
                <a:gd name="connsiteY28" fmla="*/ 569491 h 2633810"/>
                <a:gd name="connsiteX29" fmla="*/ 2886641 w 3217557"/>
                <a:gd name="connsiteY29" fmla="*/ 0 h 2633810"/>
                <a:gd name="connsiteX30" fmla="*/ 1100201 w 3217557"/>
                <a:gd name="connsiteY30" fmla="*/ 0 h 2633810"/>
                <a:gd name="connsiteX31" fmla="*/ 769285 w 3217557"/>
                <a:gd name="connsiteY31" fmla="*/ 330916 h 2633810"/>
                <a:gd name="connsiteX32" fmla="*/ 769285 w 3217557"/>
                <a:gd name="connsiteY32" fmla="*/ 1382518 h 2633810"/>
                <a:gd name="connsiteX33" fmla="*/ 1100201 w 3217557"/>
                <a:gd name="connsiteY33" fmla="*/ 1713434 h 2633810"/>
                <a:gd name="connsiteX34" fmla="*/ 1923028 w 3217557"/>
                <a:gd name="connsiteY34" fmla="*/ 1713434 h 2633810"/>
                <a:gd name="connsiteX35" fmla="*/ 3078958 w 3217557"/>
                <a:gd name="connsiteY35" fmla="*/ 2077967 h 2633810"/>
                <a:gd name="connsiteX36" fmla="*/ 2505887 w 3217557"/>
                <a:gd name="connsiteY36" fmla="*/ 1713434 h 2633810"/>
                <a:gd name="connsiteX37" fmla="*/ 2886641 w 3217557"/>
                <a:gd name="connsiteY37" fmla="*/ 1713434 h 2633810"/>
                <a:gd name="connsiteX38" fmla="*/ 3217557 w 3217557"/>
                <a:gd name="connsiteY38" fmla="*/ 1382518 h 2633810"/>
                <a:gd name="connsiteX39" fmla="*/ 3217557 w 3217557"/>
                <a:gd name="connsiteY39" fmla="*/ 330916 h 2633810"/>
                <a:gd name="connsiteX40" fmla="*/ 2886641 w 3217557"/>
                <a:gd name="connsiteY40" fmla="*/ 0 h 2633810"/>
                <a:gd name="connsiteX0" fmla="*/ 1384251 w 3217557"/>
                <a:gd name="connsiteY0" fmla="*/ 661544 h 2654282"/>
                <a:gd name="connsiteX1" fmla="*/ 1574067 w 3217557"/>
                <a:gd name="connsiteY1" fmla="*/ 851360 h 2654282"/>
                <a:gd name="connsiteX2" fmla="*/ 1384251 w 3217557"/>
                <a:gd name="connsiteY2" fmla="*/ 1041176 h 2654282"/>
                <a:gd name="connsiteX3" fmla="*/ 1194435 w 3217557"/>
                <a:gd name="connsiteY3" fmla="*/ 851360 h 2654282"/>
                <a:gd name="connsiteX4" fmla="*/ 1384251 w 3217557"/>
                <a:gd name="connsiteY4" fmla="*/ 661544 h 2654282"/>
                <a:gd name="connsiteX5" fmla="*/ 1993421 w 3217557"/>
                <a:gd name="connsiteY5" fmla="*/ 661544 h 2654282"/>
                <a:gd name="connsiteX6" fmla="*/ 2183237 w 3217557"/>
                <a:gd name="connsiteY6" fmla="*/ 851360 h 2654282"/>
                <a:gd name="connsiteX7" fmla="*/ 1993421 w 3217557"/>
                <a:gd name="connsiteY7" fmla="*/ 1041176 h 2654282"/>
                <a:gd name="connsiteX8" fmla="*/ 1803605 w 3217557"/>
                <a:gd name="connsiteY8" fmla="*/ 851360 h 2654282"/>
                <a:gd name="connsiteX9" fmla="*/ 1993421 w 3217557"/>
                <a:gd name="connsiteY9" fmla="*/ 661544 h 2654282"/>
                <a:gd name="connsiteX10" fmla="*/ 2602591 w 3217557"/>
                <a:gd name="connsiteY10" fmla="*/ 661544 h 2654282"/>
                <a:gd name="connsiteX11" fmla="*/ 2792407 w 3217557"/>
                <a:gd name="connsiteY11" fmla="*/ 851360 h 2654282"/>
                <a:gd name="connsiteX12" fmla="*/ 2602591 w 3217557"/>
                <a:gd name="connsiteY12" fmla="*/ 1041176 h 2654282"/>
                <a:gd name="connsiteX13" fmla="*/ 2412775 w 3217557"/>
                <a:gd name="connsiteY13" fmla="*/ 851360 h 2654282"/>
                <a:gd name="connsiteX14" fmla="*/ 2602591 w 3217557"/>
                <a:gd name="connsiteY14" fmla="*/ 661544 h 2654282"/>
                <a:gd name="connsiteX15" fmla="*/ 677114 w 3217557"/>
                <a:gd name="connsiteY15" fmla="*/ 569491 h 2654282"/>
                <a:gd name="connsiteX16" fmla="*/ 330916 w 3217557"/>
                <a:gd name="connsiteY16" fmla="*/ 569491 h 2654282"/>
                <a:gd name="connsiteX17" fmla="*/ 0 w 3217557"/>
                <a:gd name="connsiteY17" fmla="*/ 900407 h 2654282"/>
                <a:gd name="connsiteX18" fmla="*/ 0 w 3217557"/>
                <a:gd name="connsiteY18" fmla="*/ 1952009 h 2654282"/>
                <a:gd name="connsiteX19" fmla="*/ 330916 w 3217557"/>
                <a:gd name="connsiteY19" fmla="*/ 2282925 h 2654282"/>
                <a:gd name="connsiteX20" fmla="*/ 711670 w 3217557"/>
                <a:gd name="connsiteY20" fmla="*/ 2282925 h 2654282"/>
                <a:gd name="connsiteX21" fmla="*/ 275077 w 3217557"/>
                <a:gd name="connsiteY21" fmla="*/ 2654282 h 2654282"/>
                <a:gd name="connsiteX22" fmla="*/ 1294529 w 3217557"/>
                <a:gd name="connsiteY22" fmla="*/ 2282925 h 2654282"/>
                <a:gd name="connsiteX23" fmla="*/ 2117356 w 3217557"/>
                <a:gd name="connsiteY23" fmla="*/ 2282925 h 2654282"/>
                <a:gd name="connsiteX24" fmla="*/ 2418395 w 3217557"/>
                <a:gd name="connsiteY24" fmla="*/ 2087951 h 2654282"/>
                <a:gd name="connsiteX25" fmla="*/ 1830857 w 3217557"/>
                <a:gd name="connsiteY25" fmla="*/ 1799347 h 2654282"/>
                <a:gd name="connsiteX26" fmla="*/ 1008030 w 3217557"/>
                <a:gd name="connsiteY26" fmla="*/ 1799347 h 2654282"/>
                <a:gd name="connsiteX27" fmla="*/ 677114 w 3217557"/>
                <a:gd name="connsiteY27" fmla="*/ 1468431 h 2654282"/>
                <a:gd name="connsiteX28" fmla="*/ 677114 w 3217557"/>
                <a:gd name="connsiteY28" fmla="*/ 569491 h 2654282"/>
                <a:gd name="connsiteX29" fmla="*/ 2886641 w 3217557"/>
                <a:gd name="connsiteY29" fmla="*/ 0 h 2654282"/>
                <a:gd name="connsiteX30" fmla="*/ 1100201 w 3217557"/>
                <a:gd name="connsiteY30" fmla="*/ 0 h 2654282"/>
                <a:gd name="connsiteX31" fmla="*/ 769285 w 3217557"/>
                <a:gd name="connsiteY31" fmla="*/ 330916 h 2654282"/>
                <a:gd name="connsiteX32" fmla="*/ 769285 w 3217557"/>
                <a:gd name="connsiteY32" fmla="*/ 1382518 h 2654282"/>
                <a:gd name="connsiteX33" fmla="*/ 1100201 w 3217557"/>
                <a:gd name="connsiteY33" fmla="*/ 1713434 h 2654282"/>
                <a:gd name="connsiteX34" fmla="*/ 1923028 w 3217557"/>
                <a:gd name="connsiteY34" fmla="*/ 1713434 h 2654282"/>
                <a:gd name="connsiteX35" fmla="*/ 3078958 w 3217557"/>
                <a:gd name="connsiteY35" fmla="*/ 2077967 h 2654282"/>
                <a:gd name="connsiteX36" fmla="*/ 2505887 w 3217557"/>
                <a:gd name="connsiteY36" fmla="*/ 1713434 h 2654282"/>
                <a:gd name="connsiteX37" fmla="*/ 2886641 w 3217557"/>
                <a:gd name="connsiteY37" fmla="*/ 1713434 h 2654282"/>
                <a:gd name="connsiteX38" fmla="*/ 3217557 w 3217557"/>
                <a:gd name="connsiteY38" fmla="*/ 1382518 h 2654282"/>
                <a:gd name="connsiteX39" fmla="*/ 3217557 w 3217557"/>
                <a:gd name="connsiteY39" fmla="*/ 330916 h 2654282"/>
                <a:gd name="connsiteX40" fmla="*/ 2886641 w 3217557"/>
                <a:gd name="connsiteY40" fmla="*/ 0 h 2654282"/>
                <a:gd name="connsiteX0" fmla="*/ 1384251 w 3217557"/>
                <a:gd name="connsiteY0" fmla="*/ 661544 h 2654282"/>
                <a:gd name="connsiteX1" fmla="*/ 1574067 w 3217557"/>
                <a:gd name="connsiteY1" fmla="*/ 851360 h 2654282"/>
                <a:gd name="connsiteX2" fmla="*/ 1384251 w 3217557"/>
                <a:gd name="connsiteY2" fmla="*/ 1041176 h 2654282"/>
                <a:gd name="connsiteX3" fmla="*/ 1194435 w 3217557"/>
                <a:gd name="connsiteY3" fmla="*/ 851360 h 2654282"/>
                <a:gd name="connsiteX4" fmla="*/ 1384251 w 3217557"/>
                <a:gd name="connsiteY4" fmla="*/ 661544 h 2654282"/>
                <a:gd name="connsiteX5" fmla="*/ 1993421 w 3217557"/>
                <a:gd name="connsiteY5" fmla="*/ 661544 h 2654282"/>
                <a:gd name="connsiteX6" fmla="*/ 2183237 w 3217557"/>
                <a:gd name="connsiteY6" fmla="*/ 851360 h 2654282"/>
                <a:gd name="connsiteX7" fmla="*/ 1993421 w 3217557"/>
                <a:gd name="connsiteY7" fmla="*/ 1041176 h 2654282"/>
                <a:gd name="connsiteX8" fmla="*/ 1803605 w 3217557"/>
                <a:gd name="connsiteY8" fmla="*/ 851360 h 2654282"/>
                <a:gd name="connsiteX9" fmla="*/ 1993421 w 3217557"/>
                <a:gd name="connsiteY9" fmla="*/ 661544 h 2654282"/>
                <a:gd name="connsiteX10" fmla="*/ 2602591 w 3217557"/>
                <a:gd name="connsiteY10" fmla="*/ 661544 h 2654282"/>
                <a:gd name="connsiteX11" fmla="*/ 2792407 w 3217557"/>
                <a:gd name="connsiteY11" fmla="*/ 851360 h 2654282"/>
                <a:gd name="connsiteX12" fmla="*/ 2602591 w 3217557"/>
                <a:gd name="connsiteY12" fmla="*/ 1041176 h 2654282"/>
                <a:gd name="connsiteX13" fmla="*/ 2412775 w 3217557"/>
                <a:gd name="connsiteY13" fmla="*/ 851360 h 2654282"/>
                <a:gd name="connsiteX14" fmla="*/ 2602591 w 3217557"/>
                <a:gd name="connsiteY14" fmla="*/ 661544 h 2654282"/>
                <a:gd name="connsiteX15" fmla="*/ 677114 w 3217557"/>
                <a:gd name="connsiteY15" fmla="*/ 569491 h 2654282"/>
                <a:gd name="connsiteX16" fmla="*/ 330916 w 3217557"/>
                <a:gd name="connsiteY16" fmla="*/ 569491 h 2654282"/>
                <a:gd name="connsiteX17" fmla="*/ 0 w 3217557"/>
                <a:gd name="connsiteY17" fmla="*/ 900407 h 2654282"/>
                <a:gd name="connsiteX18" fmla="*/ 0 w 3217557"/>
                <a:gd name="connsiteY18" fmla="*/ 1952009 h 2654282"/>
                <a:gd name="connsiteX19" fmla="*/ 330916 w 3217557"/>
                <a:gd name="connsiteY19" fmla="*/ 2282925 h 2654282"/>
                <a:gd name="connsiteX20" fmla="*/ 711670 w 3217557"/>
                <a:gd name="connsiteY20" fmla="*/ 2282925 h 2654282"/>
                <a:gd name="connsiteX21" fmla="*/ 275077 w 3217557"/>
                <a:gd name="connsiteY21" fmla="*/ 2654282 h 2654282"/>
                <a:gd name="connsiteX22" fmla="*/ 1294529 w 3217557"/>
                <a:gd name="connsiteY22" fmla="*/ 2282925 h 2654282"/>
                <a:gd name="connsiteX23" fmla="*/ 2117356 w 3217557"/>
                <a:gd name="connsiteY23" fmla="*/ 2282925 h 2654282"/>
                <a:gd name="connsiteX24" fmla="*/ 2418395 w 3217557"/>
                <a:gd name="connsiteY24" fmla="*/ 2087951 h 2654282"/>
                <a:gd name="connsiteX25" fmla="*/ 1830857 w 3217557"/>
                <a:gd name="connsiteY25" fmla="*/ 1799347 h 2654282"/>
                <a:gd name="connsiteX26" fmla="*/ 1008030 w 3217557"/>
                <a:gd name="connsiteY26" fmla="*/ 1799347 h 2654282"/>
                <a:gd name="connsiteX27" fmla="*/ 677114 w 3217557"/>
                <a:gd name="connsiteY27" fmla="*/ 1468431 h 2654282"/>
                <a:gd name="connsiteX28" fmla="*/ 677114 w 3217557"/>
                <a:gd name="connsiteY28" fmla="*/ 569491 h 2654282"/>
                <a:gd name="connsiteX29" fmla="*/ 2886641 w 3217557"/>
                <a:gd name="connsiteY29" fmla="*/ 0 h 2654282"/>
                <a:gd name="connsiteX30" fmla="*/ 1100201 w 3217557"/>
                <a:gd name="connsiteY30" fmla="*/ 0 h 2654282"/>
                <a:gd name="connsiteX31" fmla="*/ 769285 w 3217557"/>
                <a:gd name="connsiteY31" fmla="*/ 330916 h 2654282"/>
                <a:gd name="connsiteX32" fmla="*/ 769285 w 3217557"/>
                <a:gd name="connsiteY32" fmla="*/ 1382518 h 2654282"/>
                <a:gd name="connsiteX33" fmla="*/ 1100201 w 3217557"/>
                <a:gd name="connsiteY33" fmla="*/ 1713434 h 2654282"/>
                <a:gd name="connsiteX34" fmla="*/ 1923028 w 3217557"/>
                <a:gd name="connsiteY34" fmla="*/ 1713434 h 2654282"/>
                <a:gd name="connsiteX35" fmla="*/ 3078958 w 3217557"/>
                <a:gd name="connsiteY35" fmla="*/ 2077967 h 2654282"/>
                <a:gd name="connsiteX36" fmla="*/ 2505887 w 3217557"/>
                <a:gd name="connsiteY36" fmla="*/ 1713434 h 2654282"/>
                <a:gd name="connsiteX37" fmla="*/ 2886641 w 3217557"/>
                <a:gd name="connsiteY37" fmla="*/ 1713434 h 2654282"/>
                <a:gd name="connsiteX38" fmla="*/ 3217557 w 3217557"/>
                <a:gd name="connsiteY38" fmla="*/ 1382518 h 2654282"/>
                <a:gd name="connsiteX39" fmla="*/ 3217557 w 3217557"/>
                <a:gd name="connsiteY39" fmla="*/ 330916 h 2654282"/>
                <a:gd name="connsiteX40" fmla="*/ 2886641 w 3217557"/>
                <a:gd name="connsiteY40" fmla="*/ 0 h 2654282"/>
                <a:gd name="connsiteX0" fmla="*/ 1384251 w 3217557"/>
                <a:gd name="connsiteY0" fmla="*/ 661544 h 2654282"/>
                <a:gd name="connsiteX1" fmla="*/ 1574067 w 3217557"/>
                <a:gd name="connsiteY1" fmla="*/ 851360 h 2654282"/>
                <a:gd name="connsiteX2" fmla="*/ 1384251 w 3217557"/>
                <a:gd name="connsiteY2" fmla="*/ 1041176 h 2654282"/>
                <a:gd name="connsiteX3" fmla="*/ 1194435 w 3217557"/>
                <a:gd name="connsiteY3" fmla="*/ 851360 h 2654282"/>
                <a:gd name="connsiteX4" fmla="*/ 1384251 w 3217557"/>
                <a:gd name="connsiteY4" fmla="*/ 661544 h 2654282"/>
                <a:gd name="connsiteX5" fmla="*/ 1993421 w 3217557"/>
                <a:gd name="connsiteY5" fmla="*/ 661544 h 2654282"/>
                <a:gd name="connsiteX6" fmla="*/ 2183237 w 3217557"/>
                <a:gd name="connsiteY6" fmla="*/ 851360 h 2654282"/>
                <a:gd name="connsiteX7" fmla="*/ 1993421 w 3217557"/>
                <a:gd name="connsiteY7" fmla="*/ 1041176 h 2654282"/>
                <a:gd name="connsiteX8" fmla="*/ 1803605 w 3217557"/>
                <a:gd name="connsiteY8" fmla="*/ 851360 h 2654282"/>
                <a:gd name="connsiteX9" fmla="*/ 1993421 w 3217557"/>
                <a:gd name="connsiteY9" fmla="*/ 661544 h 2654282"/>
                <a:gd name="connsiteX10" fmla="*/ 2602591 w 3217557"/>
                <a:gd name="connsiteY10" fmla="*/ 661544 h 2654282"/>
                <a:gd name="connsiteX11" fmla="*/ 2792407 w 3217557"/>
                <a:gd name="connsiteY11" fmla="*/ 851360 h 2654282"/>
                <a:gd name="connsiteX12" fmla="*/ 2602591 w 3217557"/>
                <a:gd name="connsiteY12" fmla="*/ 1041176 h 2654282"/>
                <a:gd name="connsiteX13" fmla="*/ 2412775 w 3217557"/>
                <a:gd name="connsiteY13" fmla="*/ 851360 h 2654282"/>
                <a:gd name="connsiteX14" fmla="*/ 2602591 w 3217557"/>
                <a:gd name="connsiteY14" fmla="*/ 661544 h 2654282"/>
                <a:gd name="connsiteX15" fmla="*/ 677114 w 3217557"/>
                <a:gd name="connsiteY15" fmla="*/ 569491 h 2654282"/>
                <a:gd name="connsiteX16" fmla="*/ 330916 w 3217557"/>
                <a:gd name="connsiteY16" fmla="*/ 569491 h 2654282"/>
                <a:gd name="connsiteX17" fmla="*/ 0 w 3217557"/>
                <a:gd name="connsiteY17" fmla="*/ 900407 h 2654282"/>
                <a:gd name="connsiteX18" fmla="*/ 0 w 3217557"/>
                <a:gd name="connsiteY18" fmla="*/ 1952009 h 2654282"/>
                <a:gd name="connsiteX19" fmla="*/ 330916 w 3217557"/>
                <a:gd name="connsiteY19" fmla="*/ 2282925 h 2654282"/>
                <a:gd name="connsiteX20" fmla="*/ 711670 w 3217557"/>
                <a:gd name="connsiteY20" fmla="*/ 2282925 h 2654282"/>
                <a:gd name="connsiteX21" fmla="*/ 275077 w 3217557"/>
                <a:gd name="connsiteY21" fmla="*/ 2654282 h 2654282"/>
                <a:gd name="connsiteX22" fmla="*/ 1294529 w 3217557"/>
                <a:gd name="connsiteY22" fmla="*/ 2282925 h 2654282"/>
                <a:gd name="connsiteX23" fmla="*/ 2117356 w 3217557"/>
                <a:gd name="connsiteY23" fmla="*/ 2282925 h 2654282"/>
                <a:gd name="connsiteX24" fmla="*/ 2418395 w 3217557"/>
                <a:gd name="connsiteY24" fmla="*/ 2087951 h 2654282"/>
                <a:gd name="connsiteX25" fmla="*/ 1830857 w 3217557"/>
                <a:gd name="connsiteY25" fmla="*/ 1799347 h 2654282"/>
                <a:gd name="connsiteX26" fmla="*/ 1008030 w 3217557"/>
                <a:gd name="connsiteY26" fmla="*/ 1799347 h 2654282"/>
                <a:gd name="connsiteX27" fmla="*/ 677114 w 3217557"/>
                <a:gd name="connsiteY27" fmla="*/ 1468431 h 2654282"/>
                <a:gd name="connsiteX28" fmla="*/ 677114 w 3217557"/>
                <a:gd name="connsiteY28" fmla="*/ 569491 h 2654282"/>
                <a:gd name="connsiteX29" fmla="*/ 2886641 w 3217557"/>
                <a:gd name="connsiteY29" fmla="*/ 0 h 2654282"/>
                <a:gd name="connsiteX30" fmla="*/ 1100201 w 3217557"/>
                <a:gd name="connsiteY30" fmla="*/ 0 h 2654282"/>
                <a:gd name="connsiteX31" fmla="*/ 769285 w 3217557"/>
                <a:gd name="connsiteY31" fmla="*/ 330916 h 2654282"/>
                <a:gd name="connsiteX32" fmla="*/ 769285 w 3217557"/>
                <a:gd name="connsiteY32" fmla="*/ 1382518 h 2654282"/>
                <a:gd name="connsiteX33" fmla="*/ 1100201 w 3217557"/>
                <a:gd name="connsiteY33" fmla="*/ 1713434 h 2654282"/>
                <a:gd name="connsiteX34" fmla="*/ 1923028 w 3217557"/>
                <a:gd name="connsiteY34" fmla="*/ 1713434 h 2654282"/>
                <a:gd name="connsiteX35" fmla="*/ 3078958 w 3217557"/>
                <a:gd name="connsiteY35" fmla="*/ 2077967 h 2654282"/>
                <a:gd name="connsiteX36" fmla="*/ 2505887 w 3217557"/>
                <a:gd name="connsiteY36" fmla="*/ 1713434 h 2654282"/>
                <a:gd name="connsiteX37" fmla="*/ 2886641 w 3217557"/>
                <a:gd name="connsiteY37" fmla="*/ 1713434 h 2654282"/>
                <a:gd name="connsiteX38" fmla="*/ 3217557 w 3217557"/>
                <a:gd name="connsiteY38" fmla="*/ 1382518 h 2654282"/>
                <a:gd name="connsiteX39" fmla="*/ 3217557 w 3217557"/>
                <a:gd name="connsiteY39" fmla="*/ 330916 h 2654282"/>
                <a:gd name="connsiteX40" fmla="*/ 2886641 w 3217557"/>
                <a:gd name="connsiteY40" fmla="*/ 0 h 2654282"/>
                <a:gd name="connsiteX0" fmla="*/ 1384251 w 3217557"/>
                <a:gd name="connsiteY0" fmla="*/ 661544 h 2654282"/>
                <a:gd name="connsiteX1" fmla="*/ 1574067 w 3217557"/>
                <a:gd name="connsiteY1" fmla="*/ 851360 h 2654282"/>
                <a:gd name="connsiteX2" fmla="*/ 1384251 w 3217557"/>
                <a:gd name="connsiteY2" fmla="*/ 1041176 h 2654282"/>
                <a:gd name="connsiteX3" fmla="*/ 1194435 w 3217557"/>
                <a:gd name="connsiteY3" fmla="*/ 851360 h 2654282"/>
                <a:gd name="connsiteX4" fmla="*/ 1384251 w 3217557"/>
                <a:gd name="connsiteY4" fmla="*/ 661544 h 2654282"/>
                <a:gd name="connsiteX5" fmla="*/ 1993421 w 3217557"/>
                <a:gd name="connsiteY5" fmla="*/ 661544 h 2654282"/>
                <a:gd name="connsiteX6" fmla="*/ 2183237 w 3217557"/>
                <a:gd name="connsiteY6" fmla="*/ 851360 h 2654282"/>
                <a:gd name="connsiteX7" fmla="*/ 1993421 w 3217557"/>
                <a:gd name="connsiteY7" fmla="*/ 1041176 h 2654282"/>
                <a:gd name="connsiteX8" fmla="*/ 1803605 w 3217557"/>
                <a:gd name="connsiteY8" fmla="*/ 851360 h 2654282"/>
                <a:gd name="connsiteX9" fmla="*/ 1993421 w 3217557"/>
                <a:gd name="connsiteY9" fmla="*/ 661544 h 2654282"/>
                <a:gd name="connsiteX10" fmla="*/ 2602591 w 3217557"/>
                <a:gd name="connsiteY10" fmla="*/ 661544 h 2654282"/>
                <a:gd name="connsiteX11" fmla="*/ 2792407 w 3217557"/>
                <a:gd name="connsiteY11" fmla="*/ 851360 h 2654282"/>
                <a:gd name="connsiteX12" fmla="*/ 2602591 w 3217557"/>
                <a:gd name="connsiteY12" fmla="*/ 1041176 h 2654282"/>
                <a:gd name="connsiteX13" fmla="*/ 2412775 w 3217557"/>
                <a:gd name="connsiteY13" fmla="*/ 851360 h 2654282"/>
                <a:gd name="connsiteX14" fmla="*/ 2602591 w 3217557"/>
                <a:gd name="connsiteY14" fmla="*/ 661544 h 2654282"/>
                <a:gd name="connsiteX15" fmla="*/ 677114 w 3217557"/>
                <a:gd name="connsiteY15" fmla="*/ 569491 h 2654282"/>
                <a:gd name="connsiteX16" fmla="*/ 330916 w 3217557"/>
                <a:gd name="connsiteY16" fmla="*/ 569491 h 2654282"/>
                <a:gd name="connsiteX17" fmla="*/ 0 w 3217557"/>
                <a:gd name="connsiteY17" fmla="*/ 900407 h 2654282"/>
                <a:gd name="connsiteX18" fmla="*/ 0 w 3217557"/>
                <a:gd name="connsiteY18" fmla="*/ 1952009 h 2654282"/>
                <a:gd name="connsiteX19" fmla="*/ 330916 w 3217557"/>
                <a:gd name="connsiteY19" fmla="*/ 2282925 h 2654282"/>
                <a:gd name="connsiteX20" fmla="*/ 711670 w 3217557"/>
                <a:gd name="connsiteY20" fmla="*/ 2282925 h 2654282"/>
                <a:gd name="connsiteX21" fmla="*/ 275077 w 3217557"/>
                <a:gd name="connsiteY21" fmla="*/ 2654282 h 2654282"/>
                <a:gd name="connsiteX22" fmla="*/ 1294529 w 3217557"/>
                <a:gd name="connsiteY22" fmla="*/ 2282925 h 2654282"/>
                <a:gd name="connsiteX23" fmla="*/ 2117356 w 3217557"/>
                <a:gd name="connsiteY23" fmla="*/ 2282925 h 2654282"/>
                <a:gd name="connsiteX24" fmla="*/ 2418395 w 3217557"/>
                <a:gd name="connsiteY24" fmla="*/ 2087951 h 2654282"/>
                <a:gd name="connsiteX25" fmla="*/ 1830857 w 3217557"/>
                <a:gd name="connsiteY25" fmla="*/ 1799347 h 2654282"/>
                <a:gd name="connsiteX26" fmla="*/ 1008030 w 3217557"/>
                <a:gd name="connsiteY26" fmla="*/ 1799347 h 2654282"/>
                <a:gd name="connsiteX27" fmla="*/ 677114 w 3217557"/>
                <a:gd name="connsiteY27" fmla="*/ 1468431 h 2654282"/>
                <a:gd name="connsiteX28" fmla="*/ 677114 w 3217557"/>
                <a:gd name="connsiteY28" fmla="*/ 569491 h 2654282"/>
                <a:gd name="connsiteX29" fmla="*/ 2886641 w 3217557"/>
                <a:gd name="connsiteY29" fmla="*/ 0 h 2654282"/>
                <a:gd name="connsiteX30" fmla="*/ 1100201 w 3217557"/>
                <a:gd name="connsiteY30" fmla="*/ 0 h 2654282"/>
                <a:gd name="connsiteX31" fmla="*/ 769285 w 3217557"/>
                <a:gd name="connsiteY31" fmla="*/ 330916 h 2654282"/>
                <a:gd name="connsiteX32" fmla="*/ 769285 w 3217557"/>
                <a:gd name="connsiteY32" fmla="*/ 1382518 h 2654282"/>
                <a:gd name="connsiteX33" fmla="*/ 1100201 w 3217557"/>
                <a:gd name="connsiteY33" fmla="*/ 1713434 h 2654282"/>
                <a:gd name="connsiteX34" fmla="*/ 1923028 w 3217557"/>
                <a:gd name="connsiteY34" fmla="*/ 1713434 h 2654282"/>
                <a:gd name="connsiteX35" fmla="*/ 3078958 w 3217557"/>
                <a:gd name="connsiteY35" fmla="*/ 2077967 h 2654282"/>
                <a:gd name="connsiteX36" fmla="*/ 2505887 w 3217557"/>
                <a:gd name="connsiteY36" fmla="*/ 1713434 h 2654282"/>
                <a:gd name="connsiteX37" fmla="*/ 2886641 w 3217557"/>
                <a:gd name="connsiteY37" fmla="*/ 1713434 h 2654282"/>
                <a:gd name="connsiteX38" fmla="*/ 3217557 w 3217557"/>
                <a:gd name="connsiteY38" fmla="*/ 1382518 h 2654282"/>
                <a:gd name="connsiteX39" fmla="*/ 3217557 w 3217557"/>
                <a:gd name="connsiteY39" fmla="*/ 330916 h 2654282"/>
                <a:gd name="connsiteX40" fmla="*/ 2886641 w 3217557"/>
                <a:gd name="connsiteY40" fmla="*/ 0 h 2654282"/>
                <a:gd name="connsiteX0" fmla="*/ 1384251 w 3217557"/>
                <a:gd name="connsiteY0" fmla="*/ 661544 h 2654282"/>
                <a:gd name="connsiteX1" fmla="*/ 1574067 w 3217557"/>
                <a:gd name="connsiteY1" fmla="*/ 851360 h 2654282"/>
                <a:gd name="connsiteX2" fmla="*/ 1384251 w 3217557"/>
                <a:gd name="connsiteY2" fmla="*/ 1041176 h 2654282"/>
                <a:gd name="connsiteX3" fmla="*/ 1194435 w 3217557"/>
                <a:gd name="connsiteY3" fmla="*/ 851360 h 2654282"/>
                <a:gd name="connsiteX4" fmla="*/ 1384251 w 3217557"/>
                <a:gd name="connsiteY4" fmla="*/ 661544 h 2654282"/>
                <a:gd name="connsiteX5" fmla="*/ 1993421 w 3217557"/>
                <a:gd name="connsiteY5" fmla="*/ 661544 h 2654282"/>
                <a:gd name="connsiteX6" fmla="*/ 2183237 w 3217557"/>
                <a:gd name="connsiteY6" fmla="*/ 851360 h 2654282"/>
                <a:gd name="connsiteX7" fmla="*/ 1993421 w 3217557"/>
                <a:gd name="connsiteY7" fmla="*/ 1041176 h 2654282"/>
                <a:gd name="connsiteX8" fmla="*/ 1803605 w 3217557"/>
                <a:gd name="connsiteY8" fmla="*/ 851360 h 2654282"/>
                <a:gd name="connsiteX9" fmla="*/ 1993421 w 3217557"/>
                <a:gd name="connsiteY9" fmla="*/ 661544 h 2654282"/>
                <a:gd name="connsiteX10" fmla="*/ 2602591 w 3217557"/>
                <a:gd name="connsiteY10" fmla="*/ 661544 h 2654282"/>
                <a:gd name="connsiteX11" fmla="*/ 2792407 w 3217557"/>
                <a:gd name="connsiteY11" fmla="*/ 851360 h 2654282"/>
                <a:gd name="connsiteX12" fmla="*/ 2602591 w 3217557"/>
                <a:gd name="connsiteY12" fmla="*/ 1041176 h 2654282"/>
                <a:gd name="connsiteX13" fmla="*/ 2412775 w 3217557"/>
                <a:gd name="connsiteY13" fmla="*/ 851360 h 2654282"/>
                <a:gd name="connsiteX14" fmla="*/ 2602591 w 3217557"/>
                <a:gd name="connsiteY14" fmla="*/ 661544 h 2654282"/>
                <a:gd name="connsiteX15" fmla="*/ 677114 w 3217557"/>
                <a:gd name="connsiteY15" fmla="*/ 569491 h 2654282"/>
                <a:gd name="connsiteX16" fmla="*/ 330916 w 3217557"/>
                <a:gd name="connsiteY16" fmla="*/ 569491 h 2654282"/>
                <a:gd name="connsiteX17" fmla="*/ 0 w 3217557"/>
                <a:gd name="connsiteY17" fmla="*/ 900407 h 2654282"/>
                <a:gd name="connsiteX18" fmla="*/ 0 w 3217557"/>
                <a:gd name="connsiteY18" fmla="*/ 1952009 h 2654282"/>
                <a:gd name="connsiteX19" fmla="*/ 330916 w 3217557"/>
                <a:gd name="connsiteY19" fmla="*/ 2282925 h 2654282"/>
                <a:gd name="connsiteX20" fmla="*/ 711670 w 3217557"/>
                <a:gd name="connsiteY20" fmla="*/ 2282925 h 2654282"/>
                <a:gd name="connsiteX21" fmla="*/ 275077 w 3217557"/>
                <a:gd name="connsiteY21" fmla="*/ 2654282 h 2654282"/>
                <a:gd name="connsiteX22" fmla="*/ 1294529 w 3217557"/>
                <a:gd name="connsiteY22" fmla="*/ 2282925 h 2654282"/>
                <a:gd name="connsiteX23" fmla="*/ 2117356 w 3217557"/>
                <a:gd name="connsiteY23" fmla="*/ 2282925 h 2654282"/>
                <a:gd name="connsiteX24" fmla="*/ 2418395 w 3217557"/>
                <a:gd name="connsiteY24" fmla="*/ 2087951 h 2654282"/>
                <a:gd name="connsiteX25" fmla="*/ 1830857 w 3217557"/>
                <a:gd name="connsiteY25" fmla="*/ 1799347 h 2654282"/>
                <a:gd name="connsiteX26" fmla="*/ 1008030 w 3217557"/>
                <a:gd name="connsiteY26" fmla="*/ 1799347 h 2654282"/>
                <a:gd name="connsiteX27" fmla="*/ 677114 w 3217557"/>
                <a:gd name="connsiteY27" fmla="*/ 1468431 h 2654282"/>
                <a:gd name="connsiteX28" fmla="*/ 677114 w 3217557"/>
                <a:gd name="connsiteY28" fmla="*/ 569491 h 2654282"/>
                <a:gd name="connsiteX29" fmla="*/ 2886641 w 3217557"/>
                <a:gd name="connsiteY29" fmla="*/ 0 h 2654282"/>
                <a:gd name="connsiteX30" fmla="*/ 1100201 w 3217557"/>
                <a:gd name="connsiteY30" fmla="*/ 0 h 2654282"/>
                <a:gd name="connsiteX31" fmla="*/ 769285 w 3217557"/>
                <a:gd name="connsiteY31" fmla="*/ 330916 h 2654282"/>
                <a:gd name="connsiteX32" fmla="*/ 769285 w 3217557"/>
                <a:gd name="connsiteY32" fmla="*/ 1382518 h 2654282"/>
                <a:gd name="connsiteX33" fmla="*/ 1100201 w 3217557"/>
                <a:gd name="connsiteY33" fmla="*/ 1713434 h 2654282"/>
                <a:gd name="connsiteX34" fmla="*/ 1923028 w 3217557"/>
                <a:gd name="connsiteY34" fmla="*/ 1713434 h 2654282"/>
                <a:gd name="connsiteX35" fmla="*/ 3078958 w 3217557"/>
                <a:gd name="connsiteY35" fmla="*/ 2077967 h 2654282"/>
                <a:gd name="connsiteX36" fmla="*/ 2505887 w 3217557"/>
                <a:gd name="connsiteY36" fmla="*/ 1713434 h 2654282"/>
                <a:gd name="connsiteX37" fmla="*/ 2886641 w 3217557"/>
                <a:gd name="connsiteY37" fmla="*/ 1713434 h 2654282"/>
                <a:gd name="connsiteX38" fmla="*/ 3217557 w 3217557"/>
                <a:gd name="connsiteY38" fmla="*/ 1382518 h 2654282"/>
                <a:gd name="connsiteX39" fmla="*/ 3217557 w 3217557"/>
                <a:gd name="connsiteY39" fmla="*/ 330916 h 2654282"/>
                <a:gd name="connsiteX40" fmla="*/ 2886641 w 3217557"/>
                <a:gd name="connsiteY40" fmla="*/ 0 h 26542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</a:cxnLst>
              <a:rect l="l" t="t" r="r" b="b"/>
              <a:pathLst>
                <a:path w="3217557" h="2654282">
                  <a:moveTo>
                    <a:pt x="1384251" y="661544"/>
                  </a:moveTo>
                  <a:cubicBezTo>
                    <a:pt x="1489083" y="661544"/>
                    <a:pt x="1574067" y="746528"/>
                    <a:pt x="1574067" y="851360"/>
                  </a:cubicBezTo>
                  <a:cubicBezTo>
                    <a:pt x="1574067" y="956192"/>
                    <a:pt x="1489083" y="1041176"/>
                    <a:pt x="1384251" y="1041176"/>
                  </a:cubicBezTo>
                  <a:cubicBezTo>
                    <a:pt x="1279419" y="1041176"/>
                    <a:pt x="1194435" y="956192"/>
                    <a:pt x="1194435" y="851360"/>
                  </a:cubicBezTo>
                  <a:cubicBezTo>
                    <a:pt x="1194435" y="746528"/>
                    <a:pt x="1279419" y="661544"/>
                    <a:pt x="1384251" y="661544"/>
                  </a:cubicBezTo>
                  <a:close/>
                  <a:moveTo>
                    <a:pt x="1993421" y="661544"/>
                  </a:moveTo>
                  <a:cubicBezTo>
                    <a:pt x="2098253" y="661544"/>
                    <a:pt x="2183237" y="746528"/>
                    <a:pt x="2183237" y="851360"/>
                  </a:cubicBezTo>
                  <a:cubicBezTo>
                    <a:pt x="2183237" y="956192"/>
                    <a:pt x="2098253" y="1041176"/>
                    <a:pt x="1993421" y="1041176"/>
                  </a:cubicBezTo>
                  <a:cubicBezTo>
                    <a:pt x="1888589" y="1041176"/>
                    <a:pt x="1803605" y="956192"/>
                    <a:pt x="1803605" y="851360"/>
                  </a:cubicBezTo>
                  <a:cubicBezTo>
                    <a:pt x="1803605" y="746528"/>
                    <a:pt x="1888589" y="661544"/>
                    <a:pt x="1993421" y="661544"/>
                  </a:cubicBezTo>
                  <a:close/>
                  <a:moveTo>
                    <a:pt x="2602591" y="661544"/>
                  </a:moveTo>
                  <a:cubicBezTo>
                    <a:pt x="2707423" y="661544"/>
                    <a:pt x="2792407" y="746528"/>
                    <a:pt x="2792407" y="851360"/>
                  </a:cubicBezTo>
                  <a:cubicBezTo>
                    <a:pt x="2792407" y="956192"/>
                    <a:pt x="2707423" y="1041176"/>
                    <a:pt x="2602591" y="1041176"/>
                  </a:cubicBezTo>
                  <a:cubicBezTo>
                    <a:pt x="2497759" y="1041176"/>
                    <a:pt x="2412775" y="956192"/>
                    <a:pt x="2412775" y="851360"/>
                  </a:cubicBezTo>
                  <a:cubicBezTo>
                    <a:pt x="2412775" y="746528"/>
                    <a:pt x="2497759" y="661544"/>
                    <a:pt x="2602591" y="661544"/>
                  </a:cubicBezTo>
                  <a:close/>
                  <a:moveTo>
                    <a:pt x="677114" y="569491"/>
                  </a:moveTo>
                  <a:lnTo>
                    <a:pt x="330916" y="569491"/>
                  </a:lnTo>
                  <a:cubicBezTo>
                    <a:pt x="148156" y="569491"/>
                    <a:pt x="0" y="717647"/>
                    <a:pt x="0" y="900407"/>
                  </a:cubicBezTo>
                  <a:lnTo>
                    <a:pt x="0" y="1952009"/>
                  </a:lnTo>
                  <a:cubicBezTo>
                    <a:pt x="0" y="2134769"/>
                    <a:pt x="148156" y="2282925"/>
                    <a:pt x="330916" y="2282925"/>
                  </a:cubicBezTo>
                  <a:lnTo>
                    <a:pt x="711670" y="2282925"/>
                  </a:lnTo>
                  <a:cubicBezTo>
                    <a:pt x="639726" y="2394386"/>
                    <a:pt x="647101" y="2475544"/>
                    <a:pt x="275077" y="2654282"/>
                  </a:cubicBezTo>
                  <a:cubicBezTo>
                    <a:pt x="900998" y="2583693"/>
                    <a:pt x="998412" y="2552618"/>
                    <a:pt x="1294529" y="2282925"/>
                  </a:cubicBezTo>
                  <a:lnTo>
                    <a:pt x="2117356" y="2282925"/>
                  </a:lnTo>
                  <a:cubicBezTo>
                    <a:pt x="2251554" y="2282925"/>
                    <a:pt x="2367095" y="2203043"/>
                    <a:pt x="2418395" y="2087951"/>
                  </a:cubicBezTo>
                  <a:cubicBezTo>
                    <a:pt x="2205538" y="2022975"/>
                    <a:pt x="2032941" y="1932583"/>
                    <a:pt x="1830857" y="1799347"/>
                  </a:cubicBezTo>
                  <a:lnTo>
                    <a:pt x="1008030" y="1799347"/>
                  </a:lnTo>
                  <a:cubicBezTo>
                    <a:pt x="825270" y="1799347"/>
                    <a:pt x="677114" y="1651191"/>
                    <a:pt x="677114" y="1468431"/>
                  </a:cubicBezTo>
                  <a:lnTo>
                    <a:pt x="677114" y="569491"/>
                  </a:lnTo>
                  <a:close/>
                  <a:moveTo>
                    <a:pt x="2886641" y="0"/>
                  </a:moveTo>
                  <a:lnTo>
                    <a:pt x="1100201" y="0"/>
                  </a:lnTo>
                  <a:cubicBezTo>
                    <a:pt x="917441" y="0"/>
                    <a:pt x="769285" y="148156"/>
                    <a:pt x="769285" y="330916"/>
                  </a:cubicBezTo>
                  <a:lnTo>
                    <a:pt x="769285" y="1382518"/>
                  </a:lnTo>
                  <a:cubicBezTo>
                    <a:pt x="769285" y="1565278"/>
                    <a:pt x="917441" y="1713434"/>
                    <a:pt x="1100201" y="1713434"/>
                  </a:cubicBezTo>
                  <a:lnTo>
                    <a:pt x="1923028" y="1713434"/>
                  </a:lnTo>
                  <a:cubicBezTo>
                    <a:pt x="2301032" y="1962656"/>
                    <a:pt x="2453037" y="2007378"/>
                    <a:pt x="3078958" y="2077967"/>
                  </a:cubicBezTo>
                  <a:cubicBezTo>
                    <a:pt x="2713759" y="1878758"/>
                    <a:pt x="2673367" y="1899957"/>
                    <a:pt x="2505887" y="1713434"/>
                  </a:cubicBezTo>
                  <a:lnTo>
                    <a:pt x="2886641" y="1713434"/>
                  </a:lnTo>
                  <a:cubicBezTo>
                    <a:pt x="3069401" y="1713434"/>
                    <a:pt x="3217557" y="1565278"/>
                    <a:pt x="3217557" y="1382518"/>
                  </a:cubicBezTo>
                  <a:lnTo>
                    <a:pt x="3217557" y="330916"/>
                  </a:lnTo>
                  <a:cubicBezTo>
                    <a:pt x="3217557" y="148156"/>
                    <a:pt x="3069401" y="0"/>
                    <a:pt x="288664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dirty="0">
                <a:solidFill>
                  <a:schemeClr val="accent6"/>
                </a:solidFill>
              </a:endParaRPr>
            </a:p>
          </p:txBody>
        </p:sp>
        <p:sp>
          <p:nvSpPr>
            <p:cNvPr id="1418" name="Round Same Side Corner Rectangle 11">
              <a:extLst>
                <a:ext uri="{FF2B5EF4-FFF2-40B4-BE49-F238E27FC236}">
                  <a16:creationId xmlns:a16="http://schemas.microsoft.com/office/drawing/2014/main" id="{5E89B374-530D-477D-8E5A-FE706F0EA723}"/>
                </a:ext>
              </a:extLst>
            </p:cNvPr>
            <p:cNvSpPr>
              <a:spLocks noChangeAspect="1"/>
            </p:cNvSpPr>
            <p:nvPr/>
          </p:nvSpPr>
          <p:spPr>
            <a:xfrm rot="9900000">
              <a:off x="4743375" y="2352847"/>
              <a:ext cx="444240" cy="377297"/>
            </a:xfrm>
            <a:custGeom>
              <a:avLst/>
              <a:gdLst/>
              <a:ahLst/>
              <a:cxnLst/>
              <a:rect l="l" t="t" r="r" b="b"/>
              <a:pathLst>
                <a:path w="2911009" h="2472345">
                  <a:moveTo>
                    <a:pt x="2219598" y="1335309"/>
                  </a:moveTo>
                  <a:lnTo>
                    <a:pt x="2219598" y="1222573"/>
                  </a:lnTo>
                  <a:cubicBezTo>
                    <a:pt x="2219598" y="1176944"/>
                    <a:pt x="2241926" y="1136530"/>
                    <a:pt x="2277694" y="1113650"/>
                  </a:cubicBezTo>
                  <a:lnTo>
                    <a:pt x="2277694" y="137786"/>
                  </a:lnTo>
                  <a:cubicBezTo>
                    <a:pt x="2277694" y="61689"/>
                    <a:pt x="2339383" y="0"/>
                    <a:pt x="2415480" y="0"/>
                  </a:cubicBezTo>
                  <a:lnTo>
                    <a:pt x="2545196" y="0"/>
                  </a:lnTo>
                  <a:cubicBezTo>
                    <a:pt x="2621293" y="0"/>
                    <a:pt x="2682982" y="61689"/>
                    <a:pt x="2682982" y="137786"/>
                  </a:cubicBezTo>
                  <a:lnTo>
                    <a:pt x="2682982" y="1099067"/>
                  </a:lnTo>
                  <a:cubicBezTo>
                    <a:pt x="2730197" y="1120049"/>
                    <a:pt x="2762708" y="1167515"/>
                    <a:pt x="2762708" y="1222573"/>
                  </a:cubicBezTo>
                  <a:lnTo>
                    <a:pt x="2762708" y="1480834"/>
                  </a:lnTo>
                  <a:close/>
                  <a:moveTo>
                    <a:pt x="241900" y="1676361"/>
                  </a:moveTo>
                  <a:cubicBezTo>
                    <a:pt x="69371" y="1631107"/>
                    <a:pt x="-34146" y="1454930"/>
                    <a:pt x="10296" y="1282189"/>
                  </a:cubicBezTo>
                  <a:cubicBezTo>
                    <a:pt x="54739" y="1109449"/>
                    <a:pt x="230428" y="1005105"/>
                    <a:pt x="403375" y="1048736"/>
                  </a:cubicBezTo>
                  <a:cubicBezTo>
                    <a:pt x="349550" y="1257945"/>
                    <a:pt x="295726" y="1467153"/>
                    <a:pt x="241900" y="1676361"/>
                  </a:cubicBezTo>
                  <a:close/>
                  <a:moveTo>
                    <a:pt x="2578947" y="2467929"/>
                  </a:moveTo>
                  <a:lnTo>
                    <a:pt x="1957545" y="2301425"/>
                  </a:lnTo>
                  <a:lnTo>
                    <a:pt x="2194209" y="1418183"/>
                  </a:lnTo>
                  <a:lnTo>
                    <a:pt x="2815611" y="1584687"/>
                  </a:lnTo>
                  <a:cubicBezTo>
                    <a:pt x="2884250" y="1603079"/>
                    <a:pt x="2924985" y="1673632"/>
                    <a:pt x="2906593" y="1742272"/>
                  </a:cubicBezTo>
                  <a:lnTo>
                    <a:pt x="2736532" y="2376947"/>
                  </a:lnTo>
                  <a:cubicBezTo>
                    <a:pt x="2718140" y="2445587"/>
                    <a:pt x="2647586" y="2486321"/>
                    <a:pt x="2578947" y="2467929"/>
                  </a:cubicBezTo>
                  <a:close/>
                  <a:moveTo>
                    <a:pt x="610249" y="2287120"/>
                  </a:moveTo>
                  <a:lnTo>
                    <a:pt x="1020264" y="756923"/>
                  </a:lnTo>
                  <a:lnTo>
                    <a:pt x="2107356" y="1398691"/>
                  </a:lnTo>
                  <a:lnTo>
                    <a:pt x="1872582" y="2274879"/>
                  </a:lnTo>
                  <a:close/>
                  <a:moveTo>
                    <a:pt x="426016" y="2349577"/>
                  </a:moveTo>
                  <a:lnTo>
                    <a:pt x="243978" y="2300800"/>
                  </a:lnTo>
                  <a:cubicBezTo>
                    <a:pt x="205115" y="2290387"/>
                    <a:pt x="182051" y="2250439"/>
                    <a:pt x="192464" y="2211576"/>
                  </a:cubicBezTo>
                  <a:lnTo>
                    <a:pt x="620679" y="613455"/>
                  </a:lnTo>
                  <a:cubicBezTo>
                    <a:pt x="631093" y="574592"/>
                    <a:pt x="671040" y="551528"/>
                    <a:pt x="709903" y="561941"/>
                  </a:cubicBezTo>
                  <a:lnTo>
                    <a:pt x="891942" y="610718"/>
                  </a:lnTo>
                  <a:cubicBezTo>
                    <a:pt x="930805" y="621132"/>
                    <a:pt x="953869" y="661079"/>
                    <a:pt x="943455" y="699942"/>
                  </a:cubicBezTo>
                  <a:lnTo>
                    <a:pt x="515240" y="2298064"/>
                  </a:lnTo>
                  <a:cubicBezTo>
                    <a:pt x="504827" y="2336927"/>
                    <a:pt x="464879" y="2359990"/>
                    <a:pt x="426016" y="234957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dirty="0"/>
            </a:p>
          </p:txBody>
        </p:sp>
        <p:sp>
          <p:nvSpPr>
            <p:cNvPr id="1419" name="Rounded Rectangle 27">
              <a:extLst>
                <a:ext uri="{FF2B5EF4-FFF2-40B4-BE49-F238E27FC236}">
                  <a16:creationId xmlns:a16="http://schemas.microsoft.com/office/drawing/2014/main" id="{EFAF5D12-CFFE-45C0-A89A-DFA683069BE2}"/>
                </a:ext>
              </a:extLst>
            </p:cNvPr>
            <p:cNvSpPr/>
            <p:nvPr/>
          </p:nvSpPr>
          <p:spPr>
            <a:xfrm>
              <a:off x="7544791" y="3323931"/>
              <a:ext cx="400682" cy="307777"/>
            </a:xfrm>
            <a:custGeom>
              <a:avLst/>
              <a:gdLst/>
              <a:ahLst/>
              <a:cxnLst/>
              <a:rect l="l" t="t" r="r" b="b"/>
              <a:pathLst>
                <a:path w="3186824" h="2447912">
                  <a:moveTo>
                    <a:pt x="1917737" y="1021643"/>
                  </a:moveTo>
                  <a:cubicBezTo>
                    <a:pt x="2188548" y="1021643"/>
                    <a:pt x="2408083" y="1241178"/>
                    <a:pt x="2408083" y="1511989"/>
                  </a:cubicBezTo>
                  <a:cubicBezTo>
                    <a:pt x="2408083" y="1782800"/>
                    <a:pt x="2188548" y="2002335"/>
                    <a:pt x="1917737" y="2002335"/>
                  </a:cubicBezTo>
                  <a:cubicBezTo>
                    <a:pt x="1646926" y="2002335"/>
                    <a:pt x="1427391" y="1782800"/>
                    <a:pt x="1427391" y="1511989"/>
                  </a:cubicBezTo>
                  <a:cubicBezTo>
                    <a:pt x="1427391" y="1241178"/>
                    <a:pt x="1646926" y="1021643"/>
                    <a:pt x="1917737" y="1021643"/>
                  </a:cubicBezTo>
                  <a:close/>
                  <a:moveTo>
                    <a:pt x="1917737" y="827913"/>
                  </a:moveTo>
                  <a:cubicBezTo>
                    <a:pt x="1539932" y="827913"/>
                    <a:pt x="1233661" y="1134184"/>
                    <a:pt x="1233661" y="1511989"/>
                  </a:cubicBezTo>
                  <a:cubicBezTo>
                    <a:pt x="1233661" y="1889794"/>
                    <a:pt x="1539932" y="2196065"/>
                    <a:pt x="1917737" y="2196065"/>
                  </a:cubicBezTo>
                  <a:cubicBezTo>
                    <a:pt x="2295542" y="2196065"/>
                    <a:pt x="2601813" y="1889794"/>
                    <a:pt x="2601813" y="1511989"/>
                  </a:cubicBezTo>
                  <a:cubicBezTo>
                    <a:pt x="2601813" y="1134184"/>
                    <a:pt x="2295542" y="827913"/>
                    <a:pt x="1917737" y="827913"/>
                  </a:cubicBezTo>
                  <a:close/>
                  <a:moveTo>
                    <a:pt x="1112286" y="675885"/>
                  </a:moveTo>
                  <a:lnTo>
                    <a:pt x="1112286" y="830188"/>
                  </a:lnTo>
                  <a:lnTo>
                    <a:pt x="1328310" y="830188"/>
                  </a:lnTo>
                  <a:lnTo>
                    <a:pt x="1328310" y="675885"/>
                  </a:lnTo>
                  <a:close/>
                  <a:moveTo>
                    <a:pt x="2586084" y="626422"/>
                  </a:moveTo>
                  <a:lnTo>
                    <a:pt x="2586084" y="830188"/>
                  </a:lnTo>
                  <a:lnTo>
                    <a:pt x="3001340" y="830188"/>
                  </a:lnTo>
                  <a:lnTo>
                    <a:pt x="3001340" y="626422"/>
                  </a:lnTo>
                  <a:close/>
                  <a:moveTo>
                    <a:pt x="1593701" y="108218"/>
                  </a:moveTo>
                  <a:lnTo>
                    <a:pt x="1593701" y="432905"/>
                  </a:lnTo>
                  <a:lnTo>
                    <a:pt x="2241773" y="432905"/>
                  </a:lnTo>
                  <a:lnTo>
                    <a:pt x="2241773" y="108218"/>
                  </a:lnTo>
                  <a:close/>
                  <a:moveTo>
                    <a:pt x="1452512" y="0"/>
                  </a:moveTo>
                  <a:lnTo>
                    <a:pt x="2382963" y="0"/>
                  </a:lnTo>
                  <a:cubicBezTo>
                    <a:pt x="2433311" y="0"/>
                    <a:pt x="2474127" y="40816"/>
                    <a:pt x="2474127" y="91164"/>
                  </a:cubicBezTo>
                  <a:lnTo>
                    <a:pt x="2474127" y="432905"/>
                  </a:lnTo>
                  <a:lnTo>
                    <a:pt x="2933014" y="432905"/>
                  </a:lnTo>
                  <a:cubicBezTo>
                    <a:pt x="3073189" y="432905"/>
                    <a:pt x="3186824" y="546540"/>
                    <a:pt x="3186824" y="686715"/>
                  </a:cubicBezTo>
                  <a:lnTo>
                    <a:pt x="3186824" y="2194102"/>
                  </a:lnTo>
                  <a:cubicBezTo>
                    <a:pt x="3186824" y="2334277"/>
                    <a:pt x="3073189" y="2447912"/>
                    <a:pt x="2933014" y="2447912"/>
                  </a:cubicBezTo>
                  <a:lnTo>
                    <a:pt x="253810" y="2447912"/>
                  </a:lnTo>
                  <a:cubicBezTo>
                    <a:pt x="113635" y="2447912"/>
                    <a:pt x="0" y="2334277"/>
                    <a:pt x="0" y="2194102"/>
                  </a:cubicBezTo>
                  <a:lnTo>
                    <a:pt x="0" y="686715"/>
                  </a:lnTo>
                  <a:cubicBezTo>
                    <a:pt x="0" y="546540"/>
                    <a:pt x="113635" y="432905"/>
                    <a:pt x="253810" y="432905"/>
                  </a:cubicBezTo>
                  <a:lnTo>
                    <a:pt x="307082" y="432905"/>
                  </a:lnTo>
                  <a:lnTo>
                    <a:pt x="307082" y="313169"/>
                  </a:lnTo>
                  <a:cubicBezTo>
                    <a:pt x="307082" y="287995"/>
                    <a:pt x="327490" y="267587"/>
                    <a:pt x="352664" y="267587"/>
                  </a:cubicBezTo>
                  <a:lnTo>
                    <a:pt x="817888" y="267587"/>
                  </a:lnTo>
                  <a:cubicBezTo>
                    <a:pt x="843062" y="267587"/>
                    <a:pt x="863470" y="287995"/>
                    <a:pt x="863470" y="313169"/>
                  </a:cubicBezTo>
                  <a:lnTo>
                    <a:pt x="863470" y="432905"/>
                  </a:lnTo>
                  <a:lnTo>
                    <a:pt x="1361348" y="432905"/>
                  </a:lnTo>
                  <a:lnTo>
                    <a:pt x="1361348" y="91164"/>
                  </a:lnTo>
                  <a:cubicBezTo>
                    <a:pt x="1361348" y="40816"/>
                    <a:pt x="1402164" y="0"/>
                    <a:pt x="145251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dirty="0"/>
            </a:p>
          </p:txBody>
        </p:sp>
        <p:sp>
          <p:nvSpPr>
            <p:cNvPr id="1420" name="Round Same Side Corner Rectangle 36">
              <a:extLst>
                <a:ext uri="{FF2B5EF4-FFF2-40B4-BE49-F238E27FC236}">
                  <a16:creationId xmlns:a16="http://schemas.microsoft.com/office/drawing/2014/main" id="{3111AAA0-BA94-4BF2-854E-61076EF5B06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533414" y="5138217"/>
              <a:ext cx="423437" cy="334776"/>
            </a:xfrm>
            <a:custGeom>
              <a:avLst/>
              <a:gdLst/>
              <a:ahLst/>
              <a:cxnLst/>
              <a:rect l="l" t="t" r="r" b="b"/>
              <a:pathLst>
                <a:path w="3219104" h="2545072">
                  <a:moveTo>
                    <a:pt x="2779672" y="457200"/>
                  </a:moveTo>
                  <a:lnTo>
                    <a:pt x="2975888" y="457200"/>
                  </a:lnTo>
                  <a:cubicBezTo>
                    <a:pt x="3110212" y="457200"/>
                    <a:pt x="3219104" y="566092"/>
                    <a:pt x="3219104" y="700416"/>
                  </a:cubicBezTo>
                  <a:lnTo>
                    <a:pt x="3219104" y="2301856"/>
                  </a:lnTo>
                  <a:cubicBezTo>
                    <a:pt x="3219104" y="2436180"/>
                    <a:pt x="3110212" y="2545072"/>
                    <a:pt x="2975888" y="2545072"/>
                  </a:cubicBezTo>
                  <a:lnTo>
                    <a:pt x="2779672" y="2545072"/>
                  </a:lnTo>
                  <a:close/>
                  <a:moveTo>
                    <a:pt x="243216" y="457200"/>
                  </a:moveTo>
                  <a:lnTo>
                    <a:pt x="439432" y="457200"/>
                  </a:lnTo>
                  <a:lnTo>
                    <a:pt x="439432" y="2545072"/>
                  </a:lnTo>
                  <a:lnTo>
                    <a:pt x="243216" y="2545072"/>
                  </a:lnTo>
                  <a:cubicBezTo>
                    <a:pt x="108892" y="2545072"/>
                    <a:pt x="0" y="2436180"/>
                    <a:pt x="0" y="2301856"/>
                  </a:cubicBezTo>
                  <a:lnTo>
                    <a:pt x="0" y="700416"/>
                  </a:lnTo>
                  <a:cubicBezTo>
                    <a:pt x="0" y="566092"/>
                    <a:pt x="108892" y="457200"/>
                    <a:pt x="243216" y="457200"/>
                  </a:cubicBezTo>
                  <a:close/>
                  <a:moveTo>
                    <a:pt x="1428476" y="174246"/>
                  </a:moveTo>
                  <a:cubicBezTo>
                    <a:pt x="1372210" y="174246"/>
                    <a:pt x="1326598" y="219858"/>
                    <a:pt x="1326598" y="276124"/>
                  </a:cubicBezTo>
                  <a:lnTo>
                    <a:pt x="1326598" y="457200"/>
                  </a:lnTo>
                  <a:lnTo>
                    <a:pt x="1892506" y="457200"/>
                  </a:lnTo>
                  <a:lnTo>
                    <a:pt x="1892506" y="276124"/>
                  </a:lnTo>
                  <a:cubicBezTo>
                    <a:pt x="1892506" y="219858"/>
                    <a:pt x="1846894" y="174246"/>
                    <a:pt x="1790628" y="174246"/>
                  </a:cubicBezTo>
                  <a:close/>
                  <a:moveTo>
                    <a:pt x="1285704" y="0"/>
                  </a:moveTo>
                  <a:lnTo>
                    <a:pt x="1933400" y="0"/>
                  </a:lnTo>
                  <a:cubicBezTo>
                    <a:pt x="2007048" y="0"/>
                    <a:pt x="2066752" y="59704"/>
                    <a:pt x="2066752" y="133352"/>
                  </a:cubicBezTo>
                  <a:lnTo>
                    <a:pt x="2066752" y="457200"/>
                  </a:lnTo>
                  <a:lnTo>
                    <a:pt x="2599672" y="457200"/>
                  </a:lnTo>
                  <a:lnTo>
                    <a:pt x="2599672" y="2545072"/>
                  </a:lnTo>
                  <a:lnTo>
                    <a:pt x="619432" y="2545072"/>
                  </a:lnTo>
                  <a:lnTo>
                    <a:pt x="619432" y="457200"/>
                  </a:lnTo>
                  <a:lnTo>
                    <a:pt x="1152352" y="457200"/>
                  </a:lnTo>
                  <a:lnTo>
                    <a:pt x="1152352" y="133352"/>
                  </a:lnTo>
                  <a:cubicBezTo>
                    <a:pt x="1152352" y="59704"/>
                    <a:pt x="1212056" y="0"/>
                    <a:pt x="128570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dirty="0"/>
            </a:p>
          </p:txBody>
        </p:sp>
        <p:sp>
          <p:nvSpPr>
            <p:cNvPr id="1421" name="TextBox 1420">
              <a:extLst>
                <a:ext uri="{FF2B5EF4-FFF2-40B4-BE49-F238E27FC236}">
                  <a16:creationId xmlns:a16="http://schemas.microsoft.com/office/drawing/2014/main" id="{49FBEB58-0153-4C59-80EC-C537265DCB99}"/>
                </a:ext>
              </a:extLst>
            </p:cNvPr>
            <p:cNvSpPr txBox="1"/>
            <p:nvPr/>
          </p:nvSpPr>
          <p:spPr>
            <a:xfrm>
              <a:off x="5326958" y="2249108"/>
              <a:ext cx="1125452" cy="584775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r>
                <a:rPr lang="en-GB" altLang="ko-KR" sz="1600" b="1" dirty="0">
                  <a:solidFill>
                    <a:schemeClr val="bg1"/>
                  </a:solidFill>
                  <a:cs typeface="Arial" pitchFamily="34" charset="0"/>
                </a:rPr>
                <a:t>ALLPPT Layout</a:t>
              </a:r>
              <a:endParaRPr lang="ko-KR" altLang="en-US" sz="16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422" name="TextBox 1421">
              <a:extLst>
                <a:ext uri="{FF2B5EF4-FFF2-40B4-BE49-F238E27FC236}">
                  <a16:creationId xmlns:a16="http://schemas.microsoft.com/office/drawing/2014/main" id="{E704A049-5743-403D-9CDC-50CD9E051B61}"/>
                </a:ext>
              </a:extLst>
            </p:cNvPr>
            <p:cNvSpPr txBox="1"/>
            <p:nvPr/>
          </p:nvSpPr>
          <p:spPr>
            <a:xfrm>
              <a:off x="7182406" y="2249108"/>
              <a:ext cx="1125452" cy="584775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ctr"/>
              <a:r>
                <a:rPr lang="en-GB" altLang="ko-KR" sz="1600" b="1" dirty="0">
                  <a:solidFill>
                    <a:schemeClr val="bg1"/>
                  </a:solidFill>
                  <a:cs typeface="Arial" pitchFamily="34" charset="0"/>
                </a:rPr>
                <a:t>ALLPPT Layout</a:t>
              </a:r>
              <a:endParaRPr lang="ko-KR" altLang="en-US" sz="16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423" name="TextBox 1422">
              <a:extLst>
                <a:ext uri="{FF2B5EF4-FFF2-40B4-BE49-F238E27FC236}">
                  <a16:creationId xmlns:a16="http://schemas.microsoft.com/office/drawing/2014/main" id="{80898EE0-98AD-4DE5-AE41-C88D1710DB80}"/>
                </a:ext>
              </a:extLst>
            </p:cNvPr>
            <p:cNvSpPr txBox="1"/>
            <p:nvPr/>
          </p:nvSpPr>
          <p:spPr>
            <a:xfrm>
              <a:off x="6452410" y="5013218"/>
              <a:ext cx="1125452" cy="584775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r>
                <a:rPr lang="en-GB" altLang="ko-KR" sz="1600" b="1" dirty="0">
                  <a:solidFill>
                    <a:schemeClr val="bg1"/>
                  </a:solidFill>
                  <a:cs typeface="Arial" pitchFamily="34" charset="0"/>
                </a:rPr>
                <a:t>ALLPPT Layout</a:t>
              </a:r>
              <a:endParaRPr lang="ko-KR" altLang="en-US" sz="16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424" name="TextBox 1423">
              <a:extLst>
                <a:ext uri="{FF2B5EF4-FFF2-40B4-BE49-F238E27FC236}">
                  <a16:creationId xmlns:a16="http://schemas.microsoft.com/office/drawing/2014/main" id="{4C66B16B-251A-4E81-822A-365243C55A38}"/>
                </a:ext>
              </a:extLst>
            </p:cNvPr>
            <p:cNvSpPr txBox="1"/>
            <p:nvPr/>
          </p:nvSpPr>
          <p:spPr>
            <a:xfrm>
              <a:off x="4402769" y="5013218"/>
              <a:ext cx="1125452" cy="584775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ctr"/>
              <a:r>
                <a:rPr lang="en-GB" altLang="ko-KR" sz="1600" b="1" dirty="0">
                  <a:solidFill>
                    <a:schemeClr val="bg1"/>
                  </a:solidFill>
                  <a:cs typeface="Arial" pitchFamily="34" charset="0"/>
                </a:rPr>
                <a:t>ALLPPT Layout</a:t>
              </a:r>
              <a:endParaRPr lang="ko-KR" altLang="en-US" sz="16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425" name="Chord 14">
              <a:extLst>
                <a:ext uri="{FF2B5EF4-FFF2-40B4-BE49-F238E27FC236}">
                  <a16:creationId xmlns:a16="http://schemas.microsoft.com/office/drawing/2014/main" id="{529B008B-A901-4151-9F41-BAC9C84868D5}"/>
                </a:ext>
              </a:extLst>
            </p:cNvPr>
            <p:cNvSpPr/>
            <p:nvPr/>
          </p:nvSpPr>
          <p:spPr>
            <a:xfrm>
              <a:off x="6019236" y="3502222"/>
              <a:ext cx="699193" cy="882325"/>
            </a:xfrm>
            <a:custGeom>
              <a:avLst/>
              <a:gdLst/>
              <a:ahLst/>
              <a:cxnLst/>
              <a:rect l="l" t="t" r="r" b="b"/>
              <a:pathLst>
                <a:path w="2120980" h="2676504">
                  <a:moveTo>
                    <a:pt x="824057" y="2198115"/>
                  </a:moveTo>
                  <a:lnTo>
                    <a:pt x="824057" y="2229022"/>
                  </a:lnTo>
                  <a:lnTo>
                    <a:pt x="751177" y="2229022"/>
                  </a:lnTo>
                  <a:lnTo>
                    <a:pt x="751177" y="2510330"/>
                  </a:lnTo>
                  <a:lnTo>
                    <a:pt x="824057" y="2510330"/>
                  </a:lnTo>
                  <a:lnTo>
                    <a:pt x="824057" y="2541237"/>
                  </a:lnTo>
                  <a:lnTo>
                    <a:pt x="1298129" y="2541237"/>
                  </a:lnTo>
                  <a:lnTo>
                    <a:pt x="1298129" y="2510330"/>
                  </a:lnTo>
                  <a:lnTo>
                    <a:pt x="1371008" y="2510330"/>
                  </a:lnTo>
                  <a:lnTo>
                    <a:pt x="1371008" y="2229022"/>
                  </a:lnTo>
                  <a:lnTo>
                    <a:pt x="1298129" y="2229022"/>
                  </a:lnTo>
                  <a:lnTo>
                    <a:pt x="1298129" y="2198115"/>
                  </a:lnTo>
                  <a:close/>
                  <a:moveTo>
                    <a:pt x="1933495" y="134375"/>
                  </a:moveTo>
                  <a:cubicBezTo>
                    <a:pt x="1872496" y="128267"/>
                    <a:pt x="1778964" y="206162"/>
                    <a:pt x="1655092" y="316398"/>
                  </a:cubicBezTo>
                  <a:lnTo>
                    <a:pt x="1655092" y="762581"/>
                  </a:lnTo>
                  <a:lnTo>
                    <a:pt x="1651862" y="762581"/>
                  </a:lnTo>
                  <a:cubicBezTo>
                    <a:pt x="1647824" y="843406"/>
                    <a:pt x="1633793" y="920606"/>
                    <a:pt x="1611266" y="992211"/>
                  </a:cubicBezTo>
                  <a:cubicBezTo>
                    <a:pt x="1739269" y="1047184"/>
                    <a:pt x="1828260" y="986425"/>
                    <a:pt x="1895778" y="900656"/>
                  </a:cubicBezTo>
                  <a:cubicBezTo>
                    <a:pt x="1964561" y="813279"/>
                    <a:pt x="2016746" y="624382"/>
                    <a:pt x="2016490" y="465292"/>
                  </a:cubicBezTo>
                  <a:cubicBezTo>
                    <a:pt x="2023696" y="232949"/>
                    <a:pt x="1995287" y="140561"/>
                    <a:pt x="1933495" y="134375"/>
                  </a:cubicBezTo>
                  <a:close/>
                  <a:moveTo>
                    <a:pt x="187485" y="134375"/>
                  </a:moveTo>
                  <a:cubicBezTo>
                    <a:pt x="125693" y="140561"/>
                    <a:pt x="97284" y="232949"/>
                    <a:pt x="104490" y="465292"/>
                  </a:cubicBezTo>
                  <a:cubicBezTo>
                    <a:pt x="104234" y="624382"/>
                    <a:pt x="156419" y="813279"/>
                    <a:pt x="225202" y="900656"/>
                  </a:cubicBezTo>
                  <a:cubicBezTo>
                    <a:pt x="292944" y="986710"/>
                    <a:pt x="382303" y="1047587"/>
                    <a:pt x="511026" y="991745"/>
                  </a:cubicBezTo>
                  <a:cubicBezTo>
                    <a:pt x="488627" y="920189"/>
                    <a:pt x="474740" y="843131"/>
                    <a:pt x="470841" y="762581"/>
                  </a:cubicBezTo>
                  <a:lnTo>
                    <a:pt x="467092" y="762581"/>
                  </a:lnTo>
                  <a:lnTo>
                    <a:pt x="467092" y="317447"/>
                  </a:lnTo>
                  <a:cubicBezTo>
                    <a:pt x="342616" y="206663"/>
                    <a:pt x="248680" y="128248"/>
                    <a:pt x="187485" y="134375"/>
                  </a:cubicBezTo>
                  <a:close/>
                  <a:moveTo>
                    <a:pt x="171293" y="338"/>
                  </a:moveTo>
                  <a:cubicBezTo>
                    <a:pt x="267101" y="7324"/>
                    <a:pt x="383647" y="121035"/>
                    <a:pt x="467092" y="183917"/>
                  </a:cubicBezTo>
                  <a:lnTo>
                    <a:pt x="467092" y="127304"/>
                  </a:lnTo>
                  <a:cubicBezTo>
                    <a:pt x="446033" y="120339"/>
                    <a:pt x="431092" y="100383"/>
                    <a:pt x="431092" y="76938"/>
                  </a:cubicBezTo>
                  <a:cubicBezTo>
                    <a:pt x="431092" y="47115"/>
                    <a:pt x="455269" y="22938"/>
                    <a:pt x="485092" y="22938"/>
                  </a:cubicBezTo>
                  <a:lnTo>
                    <a:pt x="1637092" y="22938"/>
                  </a:lnTo>
                  <a:cubicBezTo>
                    <a:pt x="1666915" y="22938"/>
                    <a:pt x="1691092" y="47115"/>
                    <a:pt x="1691092" y="76938"/>
                  </a:cubicBezTo>
                  <a:cubicBezTo>
                    <a:pt x="1691092" y="100383"/>
                    <a:pt x="1676151" y="120339"/>
                    <a:pt x="1655092" y="127304"/>
                  </a:cubicBezTo>
                  <a:lnTo>
                    <a:pt x="1655092" y="182958"/>
                  </a:lnTo>
                  <a:cubicBezTo>
                    <a:pt x="1738474" y="119924"/>
                    <a:pt x="1854348" y="7289"/>
                    <a:pt x="1949687" y="338"/>
                  </a:cubicBezTo>
                  <a:cubicBezTo>
                    <a:pt x="2046947" y="-6754"/>
                    <a:pt x="2122836" y="96139"/>
                    <a:pt x="2120946" y="473736"/>
                  </a:cubicBezTo>
                  <a:cubicBezTo>
                    <a:pt x="2117166" y="673942"/>
                    <a:pt x="2058714" y="872497"/>
                    <a:pt x="1966316" y="974360"/>
                  </a:cubicBezTo>
                  <a:cubicBezTo>
                    <a:pt x="1875288" y="1074712"/>
                    <a:pt x="1740706" y="1159472"/>
                    <a:pt x="1574365" y="1087619"/>
                  </a:cubicBezTo>
                  <a:cubicBezTo>
                    <a:pt x="1498402" y="1256706"/>
                    <a:pt x="1371540" y="1383225"/>
                    <a:pt x="1220432" y="1434843"/>
                  </a:cubicBezTo>
                  <a:lnTo>
                    <a:pt x="1220432" y="1524098"/>
                  </a:lnTo>
                  <a:cubicBezTo>
                    <a:pt x="1242816" y="1529237"/>
                    <a:pt x="1259092" y="1549488"/>
                    <a:pt x="1259092" y="1573540"/>
                  </a:cubicBezTo>
                  <a:lnTo>
                    <a:pt x="1259092" y="1782216"/>
                  </a:lnTo>
                  <a:cubicBezTo>
                    <a:pt x="1259092" y="1806269"/>
                    <a:pt x="1242816" y="1826519"/>
                    <a:pt x="1220432" y="1831659"/>
                  </a:cubicBezTo>
                  <a:lnTo>
                    <a:pt x="1220432" y="1899972"/>
                  </a:lnTo>
                  <a:cubicBezTo>
                    <a:pt x="1220432" y="1908643"/>
                    <a:pt x="1218317" y="1916820"/>
                    <a:pt x="1214011" y="1923722"/>
                  </a:cubicBezTo>
                  <a:cubicBezTo>
                    <a:pt x="1480406" y="1939701"/>
                    <a:pt x="1673079" y="1996147"/>
                    <a:pt x="1682229" y="2062848"/>
                  </a:cubicBezTo>
                  <a:lnTo>
                    <a:pt x="1925188" y="2062848"/>
                  </a:lnTo>
                  <a:lnTo>
                    <a:pt x="1925188" y="2676504"/>
                  </a:lnTo>
                  <a:lnTo>
                    <a:pt x="196996" y="2676504"/>
                  </a:lnTo>
                  <a:lnTo>
                    <a:pt x="196996" y="2062848"/>
                  </a:lnTo>
                  <a:lnTo>
                    <a:pt x="427501" y="2062848"/>
                  </a:lnTo>
                  <a:cubicBezTo>
                    <a:pt x="436455" y="1995236"/>
                    <a:pt x="634470" y="1937990"/>
                    <a:pt x="907722" y="1923052"/>
                  </a:cubicBezTo>
                  <a:cubicBezTo>
                    <a:pt x="903729" y="1916275"/>
                    <a:pt x="901752" y="1908354"/>
                    <a:pt x="901752" y="1899972"/>
                  </a:cubicBezTo>
                  <a:lnTo>
                    <a:pt x="901752" y="1831659"/>
                  </a:lnTo>
                  <a:cubicBezTo>
                    <a:pt x="879369" y="1826519"/>
                    <a:pt x="863092" y="1806269"/>
                    <a:pt x="863092" y="1782216"/>
                  </a:cubicBezTo>
                  <a:lnTo>
                    <a:pt x="863092" y="1573540"/>
                  </a:lnTo>
                  <a:cubicBezTo>
                    <a:pt x="863092" y="1549488"/>
                    <a:pt x="879369" y="1529237"/>
                    <a:pt x="901752" y="1524098"/>
                  </a:cubicBezTo>
                  <a:lnTo>
                    <a:pt x="901752" y="1435225"/>
                  </a:lnTo>
                  <a:cubicBezTo>
                    <a:pt x="750211" y="1383280"/>
                    <a:pt x="623484" y="1256276"/>
                    <a:pt x="547795" y="1087211"/>
                  </a:cubicBezTo>
                  <a:cubicBezTo>
                    <a:pt x="380891" y="1159861"/>
                    <a:pt x="245901" y="1074942"/>
                    <a:pt x="154664" y="974360"/>
                  </a:cubicBezTo>
                  <a:cubicBezTo>
                    <a:pt x="62266" y="872497"/>
                    <a:pt x="3814" y="673942"/>
                    <a:pt x="34" y="473736"/>
                  </a:cubicBezTo>
                  <a:cubicBezTo>
                    <a:pt x="-1856" y="96139"/>
                    <a:pt x="74033" y="-6754"/>
                    <a:pt x="171293" y="338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3427971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109">
      <a:dk1>
        <a:srgbClr val="000000"/>
      </a:dk1>
      <a:lt1>
        <a:sysClr val="window" lastClr="FFFFFF"/>
      </a:lt1>
      <a:dk2>
        <a:srgbClr val="1F497D"/>
      </a:dk2>
      <a:lt2>
        <a:srgbClr val="EEECE1"/>
      </a:lt2>
      <a:accent1>
        <a:srgbClr val="E62601"/>
      </a:accent1>
      <a:accent2>
        <a:srgbClr val="FBA200"/>
      </a:accent2>
      <a:accent3>
        <a:srgbClr val="07A398"/>
      </a:accent3>
      <a:accent4>
        <a:srgbClr val="0680C3"/>
      </a:accent4>
      <a:accent5>
        <a:srgbClr val="2C2F45"/>
      </a:accent5>
      <a:accent6>
        <a:srgbClr val="2C2F45"/>
      </a:accent6>
      <a:hlink>
        <a:srgbClr val="FFFFFF"/>
      </a:hlink>
      <a:folHlink>
        <a:srgbClr val="800080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12482</TotalTime>
  <Words>140</Words>
  <Application>Microsoft Office PowerPoint</Application>
  <PresentationFormat>와이드스크린</PresentationFormat>
  <Paragraphs>15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WIN10</cp:lastModifiedBy>
  <cp:revision>95</cp:revision>
  <dcterms:created xsi:type="dcterms:W3CDTF">2018-02-18T19:39:47Z</dcterms:created>
  <dcterms:modified xsi:type="dcterms:W3CDTF">2024-03-15T17:31:49Z</dcterms:modified>
</cp:coreProperties>
</file>