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3357" name="그룹 3356">
            <a:extLst>
              <a:ext uri="{FF2B5EF4-FFF2-40B4-BE49-F238E27FC236}">
                <a16:creationId xmlns:a16="http://schemas.microsoft.com/office/drawing/2014/main" id="{FD39EF83-624C-4A75-8AD8-FEBFF7269CD1}"/>
              </a:ext>
            </a:extLst>
          </p:cNvPr>
          <p:cNvGrpSpPr/>
          <p:nvPr/>
        </p:nvGrpSpPr>
        <p:grpSpPr>
          <a:xfrm>
            <a:off x="5998860" y="2045455"/>
            <a:ext cx="5788389" cy="4059592"/>
            <a:chOff x="5841497" y="2237927"/>
            <a:chExt cx="5947278" cy="4171026"/>
          </a:xfrm>
        </p:grpSpPr>
        <p:sp>
          <p:nvSpPr>
            <p:cNvPr id="3358" name="Freeform: Shape 3">
              <a:extLst>
                <a:ext uri="{FF2B5EF4-FFF2-40B4-BE49-F238E27FC236}">
                  <a16:creationId xmlns:a16="http://schemas.microsoft.com/office/drawing/2014/main" id="{AC79FF2B-C3B5-4561-B7F7-171F269BC2B0}"/>
                </a:ext>
              </a:extLst>
            </p:cNvPr>
            <p:cNvSpPr/>
            <p:nvPr/>
          </p:nvSpPr>
          <p:spPr>
            <a:xfrm>
              <a:off x="5841497" y="3034700"/>
              <a:ext cx="5947278" cy="3374253"/>
            </a:xfrm>
            <a:custGeom>
              <a:avLst/>
              <a:gdLst>
                <a:gd name="connsiteX0" fmla="*/ 11845474 w 11845539"/>
                <a:gd name="connsiteY0" fmla="*/ 4808480 h 6720697"/>
                <a:gd name="connsiteX1" fmla="*/ 11412966 w 11845539"/>
                <a:gd name="connsiteY1" fmla="*/ 3555624 h 6720697"/>
                <a:gd name="connsiteX2" fmla="*/ 11052612 w 11845539"/>
                <a:gd name="connsiteY2" fmla="*/ 3227842 h 6720697"/>
                <a:gd name="connsiteX3" fmla="*/ 10983482 w 11845539"/>
                <a:gd name="connsiteY3" fmla="*/ 2860891 h 6720697"/>
                <a:gd name="connsiteX4" fmla="*/ 11253267 w 11845539"/>
                <a:gd name="connsiteY4" fmla="*/ 2254322 h 6720697"/>
                <a:gd name="connsiteX5" fmla="*/ 11399978 w 11845539"/>
                <a:gd name="connsiteY5" fmla="*/ 1813018 h 6720697"/>
                <a:gd name="connsiteX6" fmla="*/ 11199805 w 11845539"/>
                <a:gd name="connsiteY6" fmla="*/ 976590 h 6720697"/>
                <a:gd name="connsiteX7" fmla="*/ 10262087 w 11845539"/>
                <a:gd name="connsiteY7" fmla="*/ 359370 h 6720697"/>
                <a:gd name="connsiteX8" fmla="*/ 8739652 w 11845539"/>
                <a:gd name="connsiteY8" fmla="*/ 2314 h 6720697"/>
                <a:gd name="connsiteX9" fmla="*/ 8738209 w 11845539"/>
                <a:gd name="connsiteY9" fmla="*/ 2314 h 6720697"/>
                <a:gd name="connsiteX10" fmla="*/ 7897039 w 11845539"/>
                <a:gd name="connsiteY10" fmla="*/ 27258 h 6720697"/>
                <a:gd name="connsiteX11" fmla="*/ 6377834 w 11845539"/>
                <a:gd name="connsiteY11" fmla="*/ 382390 h 6720697"/>
                <a:gd name="connsiteX12" fmla="*/ 5338208 w 11845539"/>
                <a:gd name="connsiteY12" fmla="*/ 777515 h 6720697"/>
                <a:gd name="connsiteX13" fmla="*/ 2418679 w 11845539"/>
                <a:gd name="connsiteY13" fmla="*/ 994388 h 6720697"/>
                <a:gd name="connsiteX14" fmla="*/ 1879522 w 11845539"/>
                <a:gd name="connsiteY14" fmla="*/ 962846 h 6720697"/>
                <a:gd name="connsiteX15" fmla="*/ 1336998 w 11845539"/>
                <a:gd name="connsiteY15" fmla="*/ 929793 h 6720697"/>
                <a:gd name="connsiteX16" fmla="*/ 229753 w 11845539"/>
                <a:gd name="connsiteY16" fmla="*/ 1615937 h 6720697"/>
                <a:gd name="connsiteX17" fmla="*/ 202541 w 11845539"/>
                <a:gd name="connsiteY17" fmla="*/ 3924705 h 6720697"/>
                <a:gd name="connsiteX18" fmla="*/ 495690 w 11845539"/>
                <a:gd name="connsiteY18" fmla="*/ 4626242 h 6720697"/>
                <a:gd name="connsiteX19" fmla="*/ 1447770 w 11845539"/>
                <a:gd name="connsiteY19" fmla="*/ 5741113 h 6720697"/>
                <a:gd name="connsiteX20" fmla="*/ 3634978 w 11845539"/>
                <a:gd name="connsiteY20" fmla="*/ 6356066 h 6720697"/>
                <a:gd name="connsiteX21" fmla="*/ 3641780 w 11845539"/>
                <a:gd name="connsiteY21" fmla="*/ 6355310 h 6720697"/>
                <a:gd name="connsiteX22" fmla="*/ 6362098 w 11845539"/>
                <a:gd name="connsiteY22" fmla="*/ 6419286 h 6720697"/>
                <a:gd name="connsiteX23" fmla="*/ 7762147 w 11845539"/>
                <a:gd name="connsiteY23" fmla="*/ 6644267 h 6720697"/>
                <a:gd name="connsiteX24" fmla="*/ 10242571 w 11845539"/>
                <a:gd name="connsiteY24" fmla="*/ 6623445 h 6720697"/>
                <a:gd name="connsiteX25" fmla="*/ 10965685 w 11845539"/>
                <a:gd name="connsiteY25" fmla="*/ 6400182 h 6720697"/>
                <a:gd name="connsiteX26" fmla="*/ 11845474 w 11845539"/>
                <a:gd name="connsiteY26" fmla="*/ 4808480 h 6720697"/>
                <a:gd name="connsiteX27" fmla="*/ 8836131 w 11845539"/>
                <a:gd name="connsiteY27" fmla="*/ 6627774 h 6720697"/>
                <a:gd name="connsiteX28" fmla="*/ 8817647 w 11845539"/>
                <a:gd name="connsiteY28" fmla="*/ 6621452 h 6720697"/>
                <a:gd name="connsiteX29" fmla="*/ 8900039 w 11845539"/>
                <a:gd name="connsiteY29" fmla="*/ 6630798 h 6720697"/>
                <a:gd name="connsiteX30" fmla="*/ 8836131 w 11845539"/>
                <a:gd name="connsiteY30" fmla="*/ 6627774 h 67206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1845539" h="6720697">
                  <a:moveTo>
                    <a:pt x="11845474" y="4808480"/>
                  </a:moveTo>
                  <a:cubicBezTo>
                    <a:pt x="11849048" y="4357969"/>
                    <a:pt x="11706046" y="3904846"/>
                    <a:pt x="11412966" y="3555624"/>
                  </a:cubicBezTo>
                  <a:cubicBezTo>
                    <a:pt x="11305286" y="3427260"/>
                    <a:pt x="11179258" y="3334766"/>
                    <a:pt x="11052612" y="3227842"/>
                  </a:cubicBezTo>
                  <a:cubicBezTo>
                    <a:pt x="10945276" y="3137203"/>
                    <a:pt x="10945482" y="2986712"/>
                    <a:pt x="10983482" y="2860891"/>
                  </a:cubicBezTo>
                  <a:cubicBezTo>
                    <a:pt x="11047802" y="2648073"/>
                    <a:pt x="11166614" y="2457657"/>
                    <a:pt x="11253267" y="2254322"/>
                  </a:cubicBezTo>
                  <a:cubicBezTo>
                    <a:pt x="11312914" y="2114344"/>
                    <a:pt x="11374897" y="1963647"/>
                    <a:pt x="11399978" y="1813018"/>
                  </a:cubicBezTo>
                  <a:cubicBezTo>
                    <a:pt x="11451380" y="1517533"/>
                    <a:pt x="11401216" y="1209611"/>
                    <a:pt x="11199805" y="976590"/>
                  </a:cubicBezTo>
                  <a:cubicBezTo>
                    <a:pt x="10946375" y="683372"/>
                    <a:pt x="10608079" y="515633"/>
                    <a:pt x="10262087" y="359370"/>
                  </a:cubicBezTo>
                  <a:cubicBezTo>
                    <a:pt x="9794190" y="148064"/>
                    <a:pt x="9254689" y="10629"/>
                    <a:pt x="8739652" y="2314"/>
                  </a:cubicBezTo>
                  <a:cubicBezTo>
                    <a:pt x="8739171" y="2314"/>
                    <a:pt x="8738690" y="2314"/>
                    <a:pt x="8738209" y="2314"/>
                  </a:cubicBezTo>
                  <a:cubicBezTo>
                    <a:pt x="8457636" y="-2015"/>
                    <a:pt x="8177337" y="-3390"/>
                    <a:pt x="7897039" y="27258"/>
                  </a:cubicBezTo>
                  <a:cubicBezTo>
                    <a:pt x="7661819" y="52959"/>
                    <a:pt x="7303321" y="54814"/>
                    <a:pt x="6377834" y="382390"/>
                  </a:cubicBezTo>
                  <a:cubicBezTo>
                    <a:pt x="6028337" y="506150"/>
                    <a:pt x="5686743" y="652518"/>
                    <a:pt x="5338208" y="777515"/>
                  </a:cubicBezTo>
                  <a:cubicBezTo>
                    <a:pt x="4407155" y="1111413"/>
                    <a:pt x="3390275" y="1044414"/>
                    <a:pt x="2418679" y="994388"/>
                  </a:cubicBezTo>
                  <a:cubicBezTo>
                    <a:pt x="2238914" y="985111"/>
                    <a:pt x="2059149" y="974460"/>
                    <a:pt x="1879522" y="962846"/>
                  </a:cubicBezTo>
                  <a:cubicBezTo>
                    <a:pt x="1698795" y="951164"/>
                    <a:pt x="1518274" y="929656"/>
                    <a:pt x="1336998" y="929793"/>
                  </a:cubicBezTo>
                  <a:cubicBezTo>
                    <a:pt x="868276" y="930205"/>
                    <a:pt x="455903" y="1217101"/>
                    <a:pt x="229753" y="1615937"/>
                  </a:cubicBezTo>
                  <a:cubicBezTo>
                    <a:pt x="-144825" y="2276517"/>
                    <a:pt x="7384" y="3230384"/>
                    <a:pt x="202541" y="3924705"/>
                  </a:cubicBezTo>
                  <a:cubicBezTo>
                    <a:pt x="271121" y="4168583"/>
                    <a:pt x="370762" y="4405865"/>
                    <a:pt x="495690" y="4626242"/>
                  </a:cubicBezTo>
                  <a:cubicBezTo>
                    <a:pt x="739224" y="5056207"/>
                    <a:pt x="1054088" y="5440199"/>
                    <a:pt x="1447770" y="5741113"/>
                  </a:cubicBezTo>
                  <a:cubicBezTo>
                    <a:pt x="2086017" y="6229076"/>
                    <a:pt x="2843971" y="6404099"/>
                    <a:pt x="3634978" y="6356066"/>
                  </a:cubicBezTo>
                  <a:cubicBezTo>
                    <a:pt x="3637245" y="6355928"/>
                    <a:pt x="3639513" y="6355653"/>
                    <a:pt x="3641780" y="6355310"/>
                  </a:cubicBezTo>
                  <a:cubicBezTo>
                    <a:pt x="4538680" y="6224747"/>
                    <a:pt x="5467809" y="6298549"/>
                    <a:pt x="6362098" y="6419286"/>
                  </a:cubicBezTo>
                  <a:cubicBezTo>
                    <a:pt x="6829170" y="6482368"/>
                    <a:pt x="7291433" y="6590529"/>
                    <a:pt x="7762147" y="6644267"/>
                  </a:cubicBezTo>
                  <a:cubicBezTo>
                    <a:pt x="8589092" y="6738615"/>
                    <a:pt x="9419336" y="6760674"/>
                    <a:pt x="10242571" y="6623445"/>
                  </a:cubicBezTo>
                  <a:cubicBezTo>
                    <a:pt x="10490916" y="6581253"/>
                    <a:pt x="10744277" y="6525179"/>
                    <a:pt x="10965685" y="6400182"/>
                  </a:cubicBezTo>
                  <a:cubicBezTo>
                    <a:pt x="11544011" y="6073705"/>
                    <a:pt x="11840458" y="5443704"/>
                    <a:pt x="11845474" y="4808480"/>
                  </a:cubicBezTo>
                  <a:close/>
                  <a:moveTo>
                    <a:pt x="8836131" y="6627774"/>
                  </a:moveTo>
                  <a:cubicBezTo>
                    <a:pt x="8829878" y="6625850"/>
                    <a:pt x="8823762" y="6623720"/>
                    <a:pt x="8817647" y="6621452"/>
                  </a:cubicBezTo>
                  <a:lnTo>
                    <a:pt x="8900039" y="6630798"/>
                  </a:lnTo>
                  <a:cubicBezTo>
                    <a:pt x="8883821" y="6636501"/>
                    <a:pt x="8862382" y="6635814"/>
                    <a:pt x="8836131" y="6627774"/>
                  </a:cubicBez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68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59" name="Freeform: Shape 4">
              <a:extLst>
                <a:ext uri="{FF2B5EF4-FFF2-40B4-BE49-F238E27FC236}">
                  <a16:creationId xmlns:a16="http://schemas.microsoft.com/office/drawing/2014/main" id="{F20BB4B5-0B46-4393-B418-FDF8C4065619}"/>
                </a:ext>
              </a:extLst>
            </p:cNvPr>
            <p:cNvSpPr/>
            <p:nvPr/>
          </p:nvSpPr>
          <p:spPr>
            <a:xfrm>
              <a:off x="6374359" y="2316875"/>
              <a:ext cx="2229551" cy="3495048"/>
            </a:xfrm>
            <a:prstGeom prst="roundRect">
              <a:avLst>
                <a:gd name="adj" fmla="val 8607"/>
              </a:avLst>
            </a:prstGeom>
            <a:solidFill>
              <a:schemeClr val="accent4">
                <a:lumMod val="50000"/>
              </a:schemeClr>
            </a:solidFill>
            <a:ln w="6868" cap="flat">
              <a:noFill/>
              <a:prstDash val="solid"/>
              <a:miter/>
            </a:ln>
            <a:scene3d>
              <a:camera prst="orthographicFront">
                <a:rot lat="20095645" lon="2673414" rev="57442"/>
              </a:camera>
              <a:lightRig rig="threePt" dir="t"/>
            </a:scene3d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3360" name="그룹 3359">
              <a:extLst>
                <a:ext uri="{FF2B5EF4-FFF2-40B4-BE49-F238E27FC236}">
                  <a16:creationId xmlns:a16="http://schemas.microsoft.com/office/drawing/2014/main" id="{9DA6B724-F987-44A9-8EE9-6B510699898A}"/>
                </a:ext>
              </a:extLst>
            </p:cNvPr>
            <p:cNvGrpSpPr/>
            <p:nvPr/>
          </p:nvGrpSpPr>
          <p:grpSpPr>
            <a:xfrm>
              <a:off x="6444213" y="2338761"/>
              <a:ext cx="2229551" cy="3495048"/>
              <a:chOff x="5696909" y="2085316"/>
              <a:chExt cx="2229551" cy="3495048"/>
            </a:xfrm>
            <a:scene3d>
              <a:camera prst="orthographicFront">
                <a:rot lat="20095645" lon="2673414" rev="57442"/>
              </a:camera>
              <a:lightRig rig="threePt" dir="t"/>
            </a:scene3d>
          </p:grpSpPr>
          <p:sp>
            <p:nvSpPr>
              <p:cNvPr id="3378" name="Freeform: Shape 4">
                <a:extLst>
                  <a:ext uri="{FF2B5EF4-FFF2-40B4-BE49-F238E27FC236}">
                    <a16:creationId xmlns:a16="http://schemas.microsoft.com/office/drawing/2014/main" id="{07A85781-588C-4CCE-A35F-3EA04210EA25}"/>
                  </a:ext>
                </a:extLst>
              </p:cNvPr>
              <p:cNvSpPr/>
              <p:nvPr/>
            </p:nvSpPr>
            <p:spPr>
              <a:xfrm>
                <a:off x="5696909" y="2085316"/>
                <a:ext cx="2229551" cy="3495048"/>
              </a:xfrm>
              <a:prstGeom prst="roundRect">
                <a:avLst>
                  <a:gd name="adj" fmla="val 8607"/>
                </a:avLst>
              </a:prstGeom>
              <a:solidFill>
                <a:srgbClr val="2F6781"/>
              </a:solidFill>
              <a:ln w="686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grpSp>
            <p:nvGrpSpPr>
              <p:cNvPr id="3379" name="Group 87">
                <a:extLst>
                  <a:ext uri="{FF2B5EF4-FFF2-40B4-BE49-F238E27FC236}">
                    <a16:creationId xmlns:a16="http://schemas.microsoft.com/office/drawing/2014/main" id="{61971660-6391-4B54-BE0B-BFECF5DA9950}"/>
                  </a:ext>
                </a:extLst>
              </p:cNvPr>
              <p:cNvGrpSpPr/>
              <p:nvPr/>
            </p:nvGrpSpPr>
            <p:grpSpPr>
              <a:xfrm>
                <a:off x="5763776" y="2136785"/>
                <a:ext cx="2097973" cy="3376817"/>
                <a:chOff x="4493878" y="512172"/>
                <a:chExt cx="2267105" cy="3649033"/>
              </a:xfrm>
            </p:grpSpPr>
            <p:sp>
              <p:nvSpPr>
                <p:cNvPr id="3380" name="Graphic 207">
                  <a:extLst>
                    <a:ext uri="{FF2B5EF4-FFF2-40B4-BE49-F238E27FC236}">
                      <a16:creationId xmlns:a16="http://schemas.microsoft.com/office/drawing/2014/main" id="{6BD11C22-A7A4-4F69-9F5B-40F680145451}"/>
                    </a:ext>
                  </a:extLst>
                </p:cNvPr>
                <p:cNvSpPr/>
                <p:nvPr/>
              </p:nvSpPr>
              <p:spPr>
                <a:xfrm>
                  <a:off x="4493878" y="512172"/>
                  <a:ext cx="2267105" cy="3649033"/>
                </a:xfrm>
                <a:prstGeom prst="roundRect">
                  <a:avLst>
                    <a:gd name="adj" fmla="val 5771"/>
                  </a:avLst>
                </a:prstGeom>
                <a:solidFill>
                  <a:srgbClr val="FFFFFF"/>
                </a:solidFill>
                <a:ln w="64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  <p:sp>
              <p:nvSpPr>
                <p:cNvPr id="3381" name="Graphic 207">
                  <a:extLst>
                    <a:ext uri="{FF2B5EF4-FFF2-40B4-BE49-F238E27FC236}">
                      <a16:creationId xmlns:a16="http://schemas.microsoft.com/office/drawing/2014/main" id="{3E0FB5A7-2A58-4E64-A8BB-5077C55C61DF}"/>
                    </a:ext>
                  </a:extLst>
                </p:cNvPr>
                <p:cNvSpPr/>
                <p:nvPr/>
              </p:nvSpPr>
              <p:spPr>
                <a:xfrm>
                  <a:off x="4700864" y="1754660"/>
                  <a:ext cx="1846217" cy="1954627"/>
                </a:xfrm>
                <a:custGeom>
                  <a:avLst/>
                  <a:gdLst>
                    <a:gd name="connsiteX0" fmla="*/ 1824475 w 1846210"/>
                    <a:gd name="connsiteY0" fmla="*/ 1954627 h 1954627"/>
                    <a:gd name="connsiteX1" fmla="*/ 21735 w 1846210"/>
                    <a:gd name="connsiteY1" fmla="*/ 1954627 h 1954627"/>
                    <a:gd name="connsiteX2" fmla="*/ 0 w 1846210"/>
                    <a:gd name="connsiteY2" fmla="*/ 1932892 h 1954627"/>
                    <a:gd name="connsiteX3" fmla="*/ 0 w 1846210"/>
                    <a:gd name="connsiteY3" fmla="*/ 21735 h 1954627"/>
                    <a:gd name="connsiteX4" fmla="*/ 21735 w 1846210"/>
                    <a:gd name="connsiteY4" fmla="*/ 0 h 1954627"/>
                    <a:gd name="connsiteX5" fmla="*/ 1824475 w 1846210"/>
                    <a:gd name="connsiteY5" fmla="*/ 0 h 1954627"/>
                    <a:gd name="connsiteX6" fmla="*/ 1846210 w 1846210"/>
                    <a:gd name="connsiteY6" fmla="*/ 21735 h 1954627"/>
                    <a:gd name="connsiteX7" fmla="*/ 1846210 w 1846210"/>
                    <a:gd name="connsiteY7" fmla="*/ 1932827 h 1954627"/>
                    <a:gd name="connsiteX8" fmla="*/ 1824475 w 1846210"/>
                    <a:gd name="connsiteY8" fmla="*/ 1954627 h 19546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846210" h="1954627">
                      <a:moveTo>
                        <a:pt x="1824475" y="1954627"/>
                      </a:moveTo>
                      <a:lnTo>
                        <a:pt x="21735" y="1954627"/>
                      </a:lnTo>
                      <a:cubicBezTo>
                        <a:pt x="9732" y="1954627"/>
                        <a:pt x="0" y="1944895"/>
                        <a:pt x="0" y="1932892"/>
                      </a:cubicBezTo>
                      <a:lnTo>
                        <a:pt x="0" y="21735"/>
                      </a:lnTo>
                      <a:cubicBezTo>
                        <a:pt x="0" y="9732"/>
                        <a:pt x="9732" y="0"/>
                        <a:pt x="21735" y="0"/>
                      </a:cubicBezTo>
                      <a:lnTo>
                        <a:pt x="1824475" y="0"/>
                      </a:lnTo>
                      <a:cubicBezTo>
                        <a:pt x="1836478" y="0"/>
                        <a:pt x="1846210" y="9732"/>
                        <a:pt x="1846210" y="21735"/>
                      </a:cubicBezTo>
                      <a:lnTo>
                        <a:pt x="1846210" y="1932827"/>
                      </a:lnTo>
                      <a:cubicBezTo>
                        <a:pt x="1846210" y="1944895"/>
                        <a:pt x="1836478" y="1954627"/>
                        <a:pt x="1824475" y="1954627"/>
                      </a:cubicBezTo>
                      <a:close/>
                    </a:path>
                  </a:pathLst>
                </a:custGeom>
                <a:solidFill>
                  <a:srgbClr val="2DAABF"/>
                </a:solidFill>
                <a:ln w="64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382" name="Graphic 207">
                  <a:extLst>
                    <a:ext uri="{FF2B5EF4-FFF2-40B4-BE49-F238E27FC236}">
                      <a16:creationId xmlns:a16="http://schemas.microsoft.com/office/drawing/2014/main" id="{5BEDF374-A0B6-43A0-8416-2D58E835E3DB}"/>
                    </a:ext>
                  </a:extLst>
                </p:cNvPr>
                <p:cNvSpPr/>
                <p:nvPr/>
              </p:nvSpPr>
              <p:spPr>
                <a:xfrm>
                  <a:off x="4720715" y="1539513"/>
                  <a:ext cx="166298" cy="164800"/>
                </a:xfrm>
                <a:custGeom>
                  <a:avLst/>
                  <a:gdLst>
                    <a:gd name="connsiteX0" fmla="*/ 82987 w 166298"/>
                    <a:gd name="connsiteY0" fmla="*/ 164800 h 164800"/>
                    <a:gd name="connsiteX1" fmla="*/ 3 w 166298"/>
                    <a:gd name="connsiteY1" fmla="*/ 82854 h 164800"/>
                    <a:gd name="connsiteX2" fmla="*/ 83765 w 166298"/>
                    <a:gd name="connsiteY2" fmla="*/ 0 h 164800"/>
                    <a:gd name="connsiteX3" fmla="*/ 166295 w 166298"/>
                    <a:gd name="connsiteY3" fmla="*/ 83633 h 164800"/>
                    <a:gd name="connsiteX4" fmla="*/ 82987 w 166298"/>
                    <a:gd name="connsiteY4" fmla="*/ 164800 h 164800"/>
                    <a:gd name="connsiteX5" fmla="*/ 82987 w 166298"/>
                    <a:gd name="connsiteY5" fmla="*/ 164800 h 1648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66298" h="164800">
                      <a:moveTo>
                        <a:pt x="82987" y="164800"/>
                      </a:moveTo>
                      <a:cubicBezTo>
                        <a:pt x="37180" y="164670"/>
                        <a:pt x="457" y="128336"/>
                        <a:pt x="3" y="82854"/>
                      </a:cubicBezTo>
                      <a:cubicBezTo>
                        <a:pt x="-386" y="36853"/>
                        <a:pt x="36921" y="-129"/>
                        <a:pt x="83765" y="0"/>
                      </a:cubicBezTo>
                      <a:cubicBezTo>
                        <a:pt x="130870" y="130"/>
                        <a:pt x="166684" y="36399"/>
                        <a:pt x="166295" y="83633"/>
                      </a:cubicBezTo>
                      <a:cubicBezTo>
                        <a:pt x="165841" y="129439"/>
                        <a:pt x="129377" y="164930"/>
                        <a:pt x="82987" y="164800"/>
                      </a:cubicBezTo>
                      <a:lnTo>
                        <a:pt x="82987" y="164800"/>
                      </a:lnTo>
                      <a:close/>
                    </a:path>
                  </a:pathLst>
                </a:custGeom>
                <a:solidFill>
                  <a:srgbClr val="1B8FA8"/>
                </a:solidFill>
                <a:ln w="64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383" name="Graphic 207">
                  <a:extLst>
                    <a:ext uri="{FF2B5EF4-FFF2-40B4-BE49-F238E27FC236}">
                      <a16:creationId xmlns:a16="http://schemas.microsoft.com/office/drawing/2014/main" id="{9239E108-6A85-425B-8FDE-B24A0B9B3983}"/>
                    </a:ext>
                  </a:extLst>
                </p:cNvPr>
                <p:cNvSpPr/>
                <p:nvPr/>
              </p:nvSpPr>
              <p:spPr>
                <a:xfrm>
                  <a:off x="6292289" y="3768764"/>
                  <a:ext cx="128187" cy="117477"/>
                </a:xfrm>
                <a:custGeom>
                  <a:avLst/>
                  <a:gdLst>
                    <a:gd name="connsiteX0" fmla="*/ 0 w 128187"/>
                    <a:gd name="connsiteY0" fmla="*/ 117067 h 117477"/>
                    <a:gd name="connsiteX1" fmla="*/ 52100 w 128187"/>
                    <a:gd name="connsiteY1" fmla="*/ 66719 h 117477"/>
                    <a:gd name="connsiteX2" fmla="*/ 41070 w 128187"/>
                    <a:gd name="connsiteY2" fmla="*/ 9169 h 117477"/>
                    <a:gd name="connsiteX3" fmla="*/ 88758 w 128187"/>
                    <a:gd name="connsiteY3" fmla="*/ 10467 h 117477"/>
                    <a:gd name="connsiteX4" fmla="*/ 77404 w 128187"/>
                    <a:gd name="connsiteY4" fmla="*/ 64383 h 117477"/>
                    <a:gd name="connsiteX5" fmla="*/ 125611 w 128187"/>
                    <a:gd name="connsiteY5" fmla="*/ 99420 h 117477"/>
                    <a:gd name="connsiteX6" fmla="*/ 113284 w 128187"/>
                    <a:gd name="connsiteY6" fmla="*/ 117457 h 117477"/>
                    <a:gd name="connsiteX7" fmla="*/ 0 w 128187"/>
                    <a:gd name="connsiteY7" fmla="*/ 117067 h 117477"/>
                    <a:gd name="connsiteX8" fmla="*/ 0 w 128187"/>
                    <a:gd name="connsiteY8" fmla="*/ 117067 h 1174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28187" h="117477">
                      <a:moveTo>
                        <a:pt x="0" y="117067"/>
                      </a:moveTo>
                      <a:cubicBezTo>
                        <a:pt x="6748" y="88130"/>
                        <a:pt x="24461" y="72429"/>
                        <a:pt x="52100" y="66719"/>
                      </a:cubicBezTo>
                      <a:cubicBezTo>
                        <a:pt x="28937" y="45568"/>
                        <a:pt x="25109" y="24936"/>
                        <a:pt x="41070" y="9169"/>
                      </a:cubicBezTo>
                      <a:cubicBezTo>
                        <a:pt x="53917" y="-3548"/>
                        <a:pt x="76495" y="-2964"/>
                        <a:pt x="88758" y="10467"/>
                      </a:cubicBezTo>
                      <a:cubicBezTo>
                        <a:pt x="103941" y="27141"/>
                        <a:pt x="100177" y="46866"/>
                        <a:pt x="77404" y="64383"/>
                      </a:cubicBezTo>
                      <a:cubicBezTo>
                        <a:pt x="98750" y="69574"/>
                        <a:pt x="117176" y="77360"/>
                        <a:pt x="125611" y="99420"/>
                      </a:cubicBezTo>
                      <a:cubicBezTo>
                        <a:pt x="130737" y="112785"/>
                        <a:pt x="128985" y="117846"/>
                        <a:pt x="113284" y="117457"/>
                      </a:cubicBezTo>
                      <a:cubicBezTo>
                        <a:pt x="75977" y="116484"/>
                        <a:pt x="38540" y="117067"/>
                        <a:pt x="0" y="117067"/>
                      </a:cubicBezTo>
                      <a:lnTo>
                        <a:pt x="0" y="117067"/>
                      </a:lnTo>
                      <a:close/>
                    </a:path>
                  </a:pathLst>
                </a:custGeom>
                <a:solidFill>
                  <a:srgbClr val="020202"/>
                </a:solidFill>
                <a:ln w="64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384" name="Graphic 207">
                  <a:extLst>
                    <a:ext uri="{FF2B5EF4-FFF2-40B4-BE49-F238E27FC236}">
                      <a16:creationId xmlns:a16="http://schemas.microsoft.com/office/drawing/2014/main" id="{675DDDEB-9AFA-4CC7-9E47-A29B63D4DABA}"/>
                    </a:ext>
                  </a:extLst>
                </p:cNvPr>
                <p:cNvSpPr/>
                <p:nvPr/>
              </p:nvSpPr>
              <p:spPr>
                <a:xfrm>
                  <a:off x="5962704" y="3889302"/>
                  <a:ext cx="39699" cy="38119"/>
                </a:xfrm>
                <a:custGeom>
                  <a:avLst/>
                  <a:gdLst>
                    <a:gd name="connsiteX0" fmla="*/ 19190 w 39699"/>
                    <a:gd name="connsiteY0" fmla="*/ 38120 h 38119"/>
                    <a:gd name="connsiteX1" fmla="*/ 50 w 39699"/>
                    <a:gd name="connsiteY1" fmla="*/ 17812 h 38119"/>
                    <a:gd name="connsiteX2" fmla="*/ 21590 w 39699"/>
                    <a:gd name="connsiteY2" fmla="*/ 99 h 38119"/>
                    <a:gd name="connsiteX3" fmla="*/ 39692 w 39699"/>
                    <a:gd name="connsiteY3" fmla="*/ 19239 h 38119"/>
                    <a:gd name="connsiteX4" fmla="*/ 19190 w 39699"/>
                    <a:gd name="connsiteY4" fmla="*/ 38120 h 38119"/>
                    <a:gd name="connsiteX5" fmla="*/ 19190 w 39699"/>
                    <a:gd name="connsiteY5" fmla="*/ 38120 h 381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9699" h="38119">
                      <a:moveTo>
                        <a:pt x="19190" y="38120"/>
                      </a:moveTo>
                      <a:cubicBezTo>
                        <a:pt x="6343" y="37017"/>
                        <a:pt x="-664" y="29296"/>
                        <a:pt x="50" y="17812"/>
                      </a:cubicBezTo>
                      <a:cubicBezTo>
                        <a:pt x="763" y="6263"/>
                        <a:pt x="8614" y="-939"/>
                        <a:pt x="21590" y="99"/>
                      </a:cubicBezTo>
                      <a:cubicBezTo>
                        <a:pt x="33399" y="943"/>
                        <a:pt x="39952" y="7950"/>
                        <a:pt x="39692" y="19239"/>
                      </a:cubicBezTo>
                      <a:cubicBezTo>
                        <a:pt x="39303" y="31242"/>
                        <a:pt x="31777" y="37666"/>
                        <a:pt x="19190" y="38120"/>
                      </a:cubicBezTo>
                      <a:lnTo>
                        <a:pt x="19190" y="38120"/>
                      </a:lnTo>
                      <a:close/>
                    </a:path>
                  </a:pathLst>
                </a:custGeom>
                <a:solidFill>
                  <a:srgbClr val="F04A51"/>
                </a:solidFill>
                <a:ln w="64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385" name="Graphic 207">
                  <a:extLst>
                    <a:ext uri="{FF2B5EF4-FFF2-40B4-BE49-F238E27FC236}">
                      <a16:creationId xmlns:a16="http://schemas.microsoft.com/office/drawing/2014/main" id="{24B3717F-C133-4D5A-BE7E-1C01FDBEA69A}"/>
                    </a:ext>
                  </a:extLst>
                </p:cNvPr>
                <p:cNvSpPr/>
                <p:nvPr/>
              </p:nvSpPr>
              <p:spPr>
                <a:xfrm>
                  <a:off x="5379794" y="677490"/>
                  <a:ext cx="448633" cy="103749"/>
                </a:xfrm>
                <a:custGeom>
                  <a:avLst/>
                  <a:gdLst>
                    <a:gd name="connsiteX0" fmla="*/ 430615 w 448632"/>
                    <a:gd name="connsiteY0" fmla="*/ 3 h 103749"/>
                    <a:gd name="connsiteX1" fmla="*/ 448587 w 448632"/>
                    <a:gd name="connsiteY1" fmla="*/ 17522 h 103749"/>
                    <a:gd name="connsiteX2" fmla="*/ 448522 w 448632"/>
                    <a:gd name="connsiteY2" fmla="*/ 87464 h 103749"/>
                    <a:gd name="connsiteX3" fmla="*/ 433210 w 448632"/>
                    <a:gd name="connsiteY3" fmla="*/ 103749 h 103749"/>
                    <a:gd name="connsiteX4" fmla="*/ 15307 w 448632"/>
                    <a:gd name="connsiteY4" fmla="*/ 103684 h 103749"/>
                    <a:gd name="connsiteX5" fmla="*/ 190 w 448632"/>
                    <a:gd name="connsiteY5" fmla="*/ 89086 h 103749"/>
                    <a:gd name="connsiteX6" fmla="*/ 60 w 448632"/>
                    <a:gd name="connsiteY6" fmla="*/ 17327 h 103749"/>
                    <a:gd name="connsiteX7" fmla="*/ 18292 w 448632"/>
                    <a:gd name="connsiteY7" fmla="*/ 68 h 103749"/>
                    <a:gd name="connsiteX8" fmla="*/ 430615 w 448632"/>
                    <a:gd name="connsiteY8" fmla="*/ 3 h 1037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448632" h="103749">
                      <a:moveTo>
                        <a:pt x="430615" y="3"/>
                      </a:moveTo>
                      <a:cubicBezTo>
                        <a:pt x="444175" y="-126"/>
                        <a:pt x="449171" y="3377"/>
                        <a:pt x="448587" y="17522"/>
                      </a:cubicBezTo>
                      <a:cubicBezTo>
                        <a:pt x="447484" y="40814"/>
                        <a:pt x="447809" y="64171"/>
                        <a:pt x="448522" y="87464"/>
                      </a:cubicBezTo>
                      <a:cubicBezTo>
                        <a:pt x="448847" y="99013"/>
                        <a:pt x="445927" y="103749"/>
                        <a:pt x="433210" y="103749"/>
                      </a:cubicBezTo>
                      <a:cubicBezTo>
                        <a:pt x="293909" y="103360"/>
                        <a:pt x="154673" y="103425"/>
                        <a:pt x="15307" y="103684"/>
                      </a:cubicBezTo>
                      <a:cubicBezTo>
                        <a:pt x="4277" y="103684"/>
                        <a:pt x="-135" y="100505"/>
                        <a:pt x="190" y="89086"/>
                      </a:cubicBezTo>
                      <a:cubicBezTo>
                        <a:pt x="903" y="65145"/>
                        <a:pt x="1228" y="41203"/>
                        <a:pt x="60" y="17327"/>
                      </a:cubicBezTo>
                      <a:cubicBezTo>
                        <a:pt x="-654" y="2923"/>
                        <a:pt x="4991" y="3"/>
                        <a:pt x="18292" y="68"/>
                      </a:cubicBezTo>
                      <a:cubicBezTo>
                        <a:pt x="87326" y="523"/>
                        <a:pt x="362230" y="587"/>
                        <a:pt x="430615" y="3"/>
                      </a:cubicBezTo>
                      <a:close/>
                    </a:path>
                  </a:pathLst>
                </a:custGeom>
                <a:solidFill>
                  <a:srgbClr val="D3D3D3"/>
                </a:solidFill>
                <a:ln w="64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386" name="Graphic 207">
                  <a:extLst>
                    <a:ext uri="{FF2B5EF4-FFF2-40B4-BE49-F238E27FC236}">
                      <a16:creationId xmlns:a16="http://schemas.microsoft.com/office/drawing/2014/main" id="{994D1C3C-EDA0-4DE1-A4BE-A7952C66A1CA}"/>
                    </a:ext>
                  </a:extLst>
                </p:cNvPr>
                <p:cNvSpPr/>
                <p:nvPr/>
              </p:nvSpPr>
              <p:spPr>
                <a:xfrm>
                  <a:off x="5773475" y="3480329"/>
                  <a:ext cx="421138" cy="215168"/>
                </a:xfrm>
                <a:custGeom>
                  <a:avLst/>
                  <a:gdLst>
                    <a:gd name="connsiteX0" fmla="*/ 253122 w 421136"/>
                    <a:gd name="connsiteY0" fmla="*/ 175498 h 215168"/>
                    <a:gd name="connsiteX1" fmla="*/ 210624 w 421136"/>
                    <a:gd name="connsiteY1" fmla="*/ 210274 h 215168"/>
                    <a:gd name="connsiteX2" fmla="*/ 191938 w 421136"/>
                    <a:gd name="connsiteY2" fmla="*/ 208523 h 215168"/>
                    <a:gd name="connsiteX3" fmla="*/ 161250 w 421136"/>
                    <a:gd name="connsiteY3" fmla="*/ 172318 h 215168"/>
                    <a:gd name="connsiteX4" fmla="*/ 158460 w 421136"/>
                    <a:gd name="connsiteY4" fmla="*/ 171345 h 215168"/>
                    <a:gd name="connsiteX5" fmla="*/ 152620 w 421136"/>
                    <a:gd name="connsiteY5" fmla="*/ 170113 h 215168"/>
                    <a:gd name="connsiteX6" fmla="*/ 23635 w 421136"/>
                    <a:gd name="connsiteY6" fmla="*/ 169464 h 215168"/>
                    <a:gd name="connsiteX7" fmla="*/ 20521 w 421136"/>
                    <a:gd name="connsiteY7" fmla="*/ 168945 h 215168"/>
                    <a:gd name="connsiteX8" fmla="*/ 2289 w 421136"/>
                    <a:gd name="connsiteY8" fmla="*/ 145976 h 215168"/>
                    <a:gd name="connsiteX9" fmla="*/ 2679 w 421136"/>
                    <a:gd name="connsiteY9" fmla="*/ 20690 h 215168"/>
                    <a:gd name="connsiteX10" fmla="*/ 20521 w 421136"/>
                    <a:gd name="connsiteY10" fmla="*/ 2004 h 215168"/>
                    <a:gd name="connsiteX11" fmla="*/ 34925 w 421136"/>
                    <a:gd name="connsiteY11" fmla="*/ 252 h 215168"/>
                    <a:gd name="connsiteX12" fmla="*/ 384053 w 421136"/>
                    <a:gd name="connsiteY12" fmla="*/ 252 h 215168"/>
                    <a:gd name="connsiteX13" fmla="*/ 398392 w 421136"/>
                    <a:gd name="connsiteY13" fmla="*/ 2134 h 215168"/>
                    <a:gd name="connsiteX14" fmla="*/ 421101 w 421136"/>
                    <a:gd name="connsiteY14" fmla="*/ 39830 h 215168"/>
                    <a:gd name="connsiteX15" fmla="*/ 420841 w 421136"/>
                    <a:gd name="connsiteY15" fmla="*/ 129886 h 215168"/>
                    <a:gd name="connsiteX16" fmla="*/ 391190 w 421136"/>
                    <a:gd name="connsiteY16" fmla="*/ 169139 h 215168"/>
                    <a:gd name="connsiteX17" fmla="*/ 388076 w 421136"/>
                    <a:gd name="connsiteY17" fmla="*/ 169529 h 215168"/>
                    <a:gd name="connsiteX18" fmla="*/ 266228 w 421136"/>
                    <a:gd name="connsiteY18" fmla="*/ 170307 h 215168"/>
                    <a:gd name="connsiteX19" fmla="*/ 260778 w 421136"/>
                    <a:gd name="connsiteY19" fmla="*/ 171994 h 215168"/>
                    <a:gd name="connsiteX20" fmla="*/ 253122 w 421136"/>
                    <a:gd name="connsiteY20" fmla="*/ 175498 h 215168"/>
                    <a:gd name="connsiteX21" fmla="*/ 253122 w 421136"/>
                    <a:gd name="connsiteY21" fmla="*/ 175498 h 2151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421136" h="215168">
                      <a:moveTo>
                        <a:pt x="253122" y="175498"/>
                      </a:moveTo>
                      <a:cubicBezTo>
                        <a:pt x="238848" y="187047"/>
                        <a:pt x="224120" y="197947"/>
                        <a:pt x="210624" y="210274"/>
                      </a:cubicBezTo>
                      <a:cubicBezTo>
                        <a:pt x="202579" y="217606"/>
                        <a:pt x="198167" y="216438"/>
                        <a:pt x="191938" y="208523"/>
                      </a:cubicBezTo>
                      <a:cubicBezTo>
                        <a:pt x="182271" y="196000"/>
                        <a:pt x="171501" y="184322"/>
                        <a:pt x="161250" y="172318"/>
                      </a:cubicBezTo>
                      <a:cubicBezTo>
                        <a:pt x="160341" y="171994"/>
                        <a:pt x="159433" y="171670"/>
                        <a:pt x="158460" y="171345"/>
                      </a:cubicBezTo>
                      <a:cubicBezTo>
                        <a:pt x="156578" y="170696"/>
                        <a:pt x="154631" y="170243"/>
                        <a:pt x="152620" y="170113"/>
                      </a:cubicBezTo>
                      <a:cubicBezTo>
                        <a:pt x="109604" y="169139"/>
                        <a:pt x="66587" y="170502"/>
                        <a:pt x="23635" y="169464"/>
                      </a:cubicBezTo>
                      <a:cubicBezTo>
                        <a:pt x="22597" y="169334"/>
                        <a:pt x="21559" y="169139"/>
                        <a:pt x="20521" y="168945"/>
                      </a:cubicBezTo>
                      <a:cubicBezTo>
                        <a:pt x="11437" y="163624"/>
                        <a:pt x="3198" y="157720"/>
                        <a:pt x="2289" y="145976"/>
                      </a:cubicBezTo>
                      <a:cubicBezTo>
                        <a:pt x="-825" y="104258"/>
                        <a:pt x="-825" y="62474"/>
                        <a:pt x="2679" y="20690"/>
                      </a:cubicBezTo>
                      <a:cubicBezTo>
                        <a:pt x="4885" y="10893"/>
                        <a:pt x="13708" y="7389"/>
                        <a:pt x="20521" y="2004"/>
                      </a:cubicBezTo>
                      <a:cubicBezTo>
                        <a:pt x="24998" y="-980"/>
                        <a:pt x="30059" y="252"/>
                        <a:pt x="34925" y="252"/>
                      </a:cubicBezTo>
                      <a:cubicBezTo>
                        <a:pt x="151258" y="187"/>
                        <a:pt x="267655" y="187"/>
                        <a:pt x="384053" y="252"/>
                      </a:cubicBezTo>
                      <a:cubicBezTo>
                        <a:pt x="388854" y="252"/>
                        <a:pt x="393915" y="-980"/>
                        <a:pt x="398392" y="2134"/>
                      </a:cubicBezTo>
                      <a:cubicBezTo>
                        <a:pt x="415132" y="9206"/>
                        <a:pt x="421685" y="21663"/>
                        <a:pt x="421101" y="39830"/>
                      </a:cubicBezTo>
                      <a:cubicBezTo>
                        <a:pt x="420127" y="69805"/>
                        <a:pt x="420841" y="99846"/>
                        <a:pt x="420841" y="129886"/>
                      </a:cubicBezTo>
                      <a:cubicBezTo>
                        <a:pt x="420841" y="153957"/>
                        <a:pt x="415456" y="161094"/>
                        <a:pt x="391190" y="169139"/>
                      </a:cubicBezTo>
                      <a:cubicBezTo>
                        <a:pt x="390152" y="169269"/>
                        <a:pt x="389114" y="169399"/>
                        <a:pt x="388076" y="169529"/>
                      </a:cubicBezTo>
                      <a:cubicBezTo>
                        <a:pt x="347460" y="170437"/>
                        <a:pt x="306779" y="169010"/>
                        <a:pt x="266228" y="170307"/>
                      </a:cubicBezTo>
                      <a:cubicBezTo>
                        <a:pt x="264347" y="170567"/>
                        <a:pt x="262465" y="171151"/>
                        <a:pt x="260778" y="171994"/>
                      </a:cubicBezTo>
                      <a:cubicBezTo>
                        <a:pt x="258312" y="173422"/>
                        <a:pt x="255717" y="174460"/>
                        <a:pt x="253122" y="175498"/>
                      </a:cubicBezTo>
                      <a:lnTo>
                        <a:pt x="253122" y="175498"/>
                      </a:lnTo>
                      <a:close/>
                    </a:path>
                  </a:pathLst>
                </a:custGeom>
                <a:solidFill>
                  <a:srgbClr val="EC4A55"/>
                </a:solidFill>
                <a:ln w="64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387" name="Graphic 207">
                  <a:extLst>
                    <a:ext uri="{FF2B5EF4-FFF2-40B4-BE49-F238E27FC236}">
                      <a16:creationId xmlns:a16="http://schemas.microsoft.com/office/drawing/2014/main" id="{61247E48-28D2-47D9-A6C1-F338DA9757C9}"/>
                    </a:ext>
                  </a:extLst>
                </p:cNvPr>
                <p:cNvSpPr/>
                <p:nvPr/>
              </p:nvSpPr>
              <p:spPr>
                <a:xfrm>
                  <a:off x="5794870" y="3477289"/>
                  <a:ext cx="381475" cy="4590"/>
                </a:xfrm>
                <a:custGeom>
                  <a:avLst/>
                  <a:gdLst>
                    <a:gd name="connsiteX0" fmla="*/ 377646 w 381474"/>
                    <a:gd name="connsiteY0" fmla="*/ 4590 h 4590"/>
                    <a:gd name="connsiteX1" fmla="*/ 34 w 381474"/>
                    <a:gd name="connsiteY1" fmla="*/ 4461 h 4590"/>
                    <a:gd name="connsiteX2" fmla="*/ 7431 w 381474"/>
                    <a:gd name="connsiteY2" fmla="*/ 892 h 4590"/>
                    <a:gd name="connsiteX3" fmla="*/ 372975 w 381474"/>
                    <a:gd name="connsiteY3" fmla="*/ 697 h 4590"/>
                    <a:gd name="connsiteX4" fmla="*/ 380371 w 381474"/>
                    <a:gd name="connsiteY4" fmla="*/ 827 h 4590"/>
                    <a:gd name="connsiteX5" fmla="*/ 381474 w 381474"/>
                    <a:gd name="connsiteY5" fmla="*/ 1930 h 4590"/>
                    <a:gd name="connsiteX6" fmla="*/ 377646 w 381474"/>
                    <a:gd name="connsiteY6" fmla="*/ 4590 h 4590"/>
                    <a:gd name="connsiteX7" fmla="*/ 377646 w 381474"/>
                    <a:gd name="connsiteY7" fmla="*/ 4590 h 45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81474" h="4590">
                      <a:moveTo>
                        <a:pt x="377646" y="4590"/>
                      </a:moveTo>
                      <a:cubicBezTo>
                        <a:pt x="251776" y="4525"/>
                        <a:pt x="125905" y="4525"/>
                        <a:pt x="34" y="4461"/>
                      </a:cubicBezTo>
                      <a:cubicBezTo>
                        <a:pt x="-485" y="-2676"/>
                        <a:pt x="5030" y="892"/>
                        <a:pt x="7431" y="892"/>
                      </a:cubicBezTo>
                      <a:cubicBezTo>
                        <a:pt x="129279" y="697"/>
                        <a:pt x="251126" y="697"/>
                        <a:pt x="372975" y="697"/>
                      </a:cubicBezTo>
                      <a:cubicBezTo>
                        <a:pt x="375440" y="697"/>
                        <a:pt x="377906" y="697"/>
                        <a:pt x="380371" y="827"/>
                      </a:cubicBezTo>
                      <a:cubicBezTo>
                        <a:pt x="380760" y="827"/>
                        <a:pt x="381085" y="1541"/>
                        <a:pt x="381474" y="1930"/>
                      </a:cubicBezTo>
                      <a:cubicBezTo>
                        <a:pt x="380111" y="2838"/>
                        <a:pt x="378944" y="3747"/>
                        <a:pt x="377646" y="4590"/>
                      </a:cubicBezTo>
                      <a:lnTo>
                        <a:pt x="377646" y="4590"/>
                      </a:lnTo>
                      <a:close/>
                    </a:path>
                  </a:pathLst>
                </a:custGeom>
                <a:solidFill>
                  <a:srgbClr val="15B3C9"/>
                </a:solidFill>
                <a:ln w="64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388" name="Graphic 207">
                  <a:extLst>
                    <a:ext uri="{FF2B5EF4-FFF2-40B4-BE49-F238E27FC236}">
                      <a16:creationId xmlns:a16="http://schemas.microsoft.com/office/drawing/2014/main" id="{C7903E6F-0F70-4E41-A8BE-E51DAC96F1F8}"/>
                    </a:ext>
                  </a:extLst>
                </p:cNvPr>
                <p:cNvSpPr/>
                <p:nvPr/>
              </p:nvSpPr>
              <p:spPr>
                <a:xfrm>
                  <a:off x="5794840" y="3648203"/>
                  <a:ext cx="140403" cy="7623"/>
                </a:xfrm>
                <a:custGeom>
                  <a:avLst/>
                  <a:gdLst>
                    <a:gd name="connsiteX0" fmla="*/ 140210 w 140403"/>
                    <a:gd name="connsiteY0" fmla="*/ 3990 h 7623"/>
                    <a:gd name="connsiteX1" fmla="*/ 132164 w 140403"/>
                    <a:gd name="connsiteY1" fmla="*/ 7429 h 7623"/>
                    <a:gd name="connsiteX2" fmla="*/ 9668 w 140403"/>
                    <a:gd name="connsiteY2" fmla="*/ 7624 h 7623"/>
                    <a:gd name="connsiteX3" fmla="*/ 0 w 140403"/>
                    <a:gd name="connsiteY3" fmla="*/ 3536 h 7623"/>
                    <a:gd name="connsiteX4" fmla="*/ 12198 w 140403"/>
                    <a:gd name="connsiteY4" fmla="*/ 97 h 7623"/>
                    <a:gd name="connsiteX5" fmla="*/ 128271 w 140403"/>
                    <a:gd name="connsiteY5" fmla="*/ 97 h 7623"/>
                    <a:gd name="connsiteX6" fmla="*/ 140404 w 140403"/>
                    <a:gd name="connsiteY6" fmla="*/ 3795 h 7623"/>
                    <a:gd name="connsiteX7" fmla="*/ 140210 w 140403"/>
                    <a:gd name="connsiteY7" fmla="*/ 3990 h 7623"/>
                    <a:gd name="connsiteX8" fmla="*/ 140210 w 140403"/>
                    <a:gd name="connsiteY8" fmla="*/ 3990 h 7623"/>
                    <a:gd name="connsiteX9" fmla="*/ 140210 w 140403"/>
                    <a:gd name="connsiteY9" fmla="*/ 3990 h 76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40403" h="7623">
                      <a:moveTo>
                        <a:pt x="140210" y="3990"/>
                      </a:moveTo>
                      <a:cubicBezTo>
                        <a:pt x="137550" y="5158"/>
                        <a:pt x="134824" y="7429"/>
                        <a:pt x="132164" y="7429"/>
                      </a:cubicBezTo>
                      <a:cubicBezTo>
                        <a:pt x="91353" y="7624"/>
                        <a:pt x="50478" y="7624"/>
                        <a:pt x="9668" y="7624"/>
                      </a:cubicBezTo>
                      <a:cubicBezTo>
                        <a:pt x="5969" y="7624"/>
                        <a:pt x="2336" y="7169"/>
                        <a:pt x="0" y="3536"/>
                      </a:cubicBezTo>
                      <a:cubicBezTo>
                        <a:pt x="3569" y="616"/>
                        <a:pt x="7851" y="97"/>
                        <a:pt x="12198" y="97"/>
                      </a:cubicBezTo>
                      <a:cubicBezTo>
                        <a:pt x="50932" y="-32"/>
                        <a:pt x="89602" y="-32"/>
                        <a:pt x="128271" y="97"/>
                      </a:cubicBezTo>
                      <a:cubicBezTo>
                        <a:pt x="132683" y="97"/>
                        <a:pt x="136836" y="811"/>
                        <a:pt x="140404" y="3795"/>
                      </a:cubicBezTo>
                      <a:lnTo>
                        <a:pt x="140210" y="3990"/>
                      </a:lnTo>
                      <a:lnTo>
                        <a:pt x="140210" y="3990"/>
                      </a:lnTo>
                      <a:lnTo>
                        <a:pt x="140210" y="3990"/>
                      </a:lnTo>
                      <a:close/>
                    </a:path>
                  </a:pathLst>
                </a:custGeom>
                <a:solidFill>
                  <a:srgbClr val="14B4CB"/>
                </a:solidFill>
                <a:ln w="64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389" name="Graphic 207">
                  <a:extLst>
                    <a:ext uri="{FF2B5EF4-FFF2-40B4-BE49-F238E27FC236}">
                      <a16:creationId xmlns:a16="http://schemas.microsoft.com/office/drawing/2014/main" id="{E955E131-0217-4736-9BD4-161D3579D692}"/>
                    </a:ext>
                  </a:extLst>
                </p:cNvPr>
                <p:cNvSpPr/>
                <p:nvPr/>
              </p:nvSpPr>
              <p:spPr>
                <a:xfrm>
                  <a:off x="6026792" y="3648228"/>
                  <a:ext cx="138867" cy="9180"/>
                </a:xfrm>
                <a:custGeom>
                  <a:avLst/>
                  <a:gdLst>
                    <a:gd name="connsiteX0" fmla="*/ 0 w 138866"/>
                    <a:gd name="connsiteY0" fmla="*/ 7988 h 9180"/>
                    <a:gd name="connsiteX1" fmla="*/ 3893 w 138866"/>
                    <a:gd name="connsiteY1" fmla="*/ 3771 h 9180"/>
                    <a:gd name="connsiteX2" fmla="*/ 23552 w 138866"/>
                    <a:gd name="connsiteY2" fmla="*/ 137 h 9180"/>
                    <a:gd name="connsiteX3" fmla="*/ 119382 w 138866"/>
                    <a:gd name="connsiteY3" fmla="*/ 137 h 9180"/>
                    <a:gd name="connsiteX4" fmla="*/ 138847 w 138866"/>
                    <a:gd name="connsiteY4" fmla="*/ 4225 h 9180"/>
                    <a:gd name="connsiteX5" fmla="*/ 131321 w 138866"/>
                    <a:gd name="connsiteY5" fmla="*/ 8247 h 9180"/>
                    <a:gd name="connsiteX6" fmla="*/ 0 w 138866"/>
                    <a:gd name="connsiteY6" fmla="*/ 7988 h 9180"/>
                    <a:gd name="connsiteX7" fmla="*/ 0 w 138866"/>
                    <a:gd name="connsiteY7" fmla="*/ 7988 h 91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38866" h="9180">
                      <a:moveTo>
                        <a:pt x="0" y="7988"/>
                      </a:moveTo>
                      <a:cubicBezTo>
                        <a:pt x="1298" y="6560"/>
                        <a:pt x="2595" y="5198"/>
                        <a:pt x="3893" y="3771"/>
                      </a:cubicBezTo>
                      <a:cubicBezTo>
                        <a:pt x="9927" y="-836"/>
                        <a:pt x="16869" y="137"/>
                        <a:pt x="23552" y="137"/>
                      </a:cubicBezTo>
                      <a:cubicBezTo>
                        <a:pt x="55474" y="72"/>
                        <a:pt x="87396" y="72"/>
                        <a:pt x="119382" y="137"/>
                      </a:cubicBezTo>
                      <a:cubicBezTo>
                        <a:pt x="126065" y="137"/>
                        <a:pt x="133008" y="-1160"/>
                        <a:pt x="138847" y="4225"/>
                      </a:cubicBezTo>
                      <a:cubicBezTo>
                        <a:pt x="139236" y="12076"/>
                        <a:pt x="133851" y="8247"/>
                        <a:pt x="131321" y="8247"/>
                      </a:cubicBezTo>
                      <a:cubicBezTo>
                        <a:pt x="87525" y="8377"/>
                        <a:pt x="43730" y="8118"/>
                        <a:pt x="0" y="7988"/>
                      </a:cubicBezTo>
                      <a:lnTo>
                        <a:pt x="0" y="7988"/>
                      </a:lnTo>
                      <a:close/>
                    </a:path>
                  </a:pathLst>
                </a:custGeom>
                <a:solidFill>
                  <a:srgbClr val="15B3C9"/>
                </a:solidFill>
                <a:ln w="64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390" name="Graphic 207">
                  <a:extLst>
                    <a:ext uri="{FF2B5EF4-FFF2-40B4-BE49-F238E27FC236}">
                      <a16:creationId xmlns:a16="http://schemas.microsoft.com/office/drawing/2014/main" id="{6B01D0B6-A92E-43BF-B8A0-ACF333848515}"/>
                    </a:ext>
                  </a:extLst>
                </p:cNvPr>
                <p:cNvSpPr/>
                <p:nvPr/>
              </p:nvSpPr>
              <p:spPr>
                <a:xfrm>
                  <a:off x="5794840" y="3646732"/>
                  <a:ext cx="140403" cy="6044"/>
                </a:xfrm>
                <a:custGeom>
                  <a:avLst/>
                  <a:gdLst>
                    <a:gd name="connsiteX0" fmla="*/ 140404 w 140403"/>
                    <a:gd name="connsiteY0" fmla="*/ 6044 h 6044"/>
                    <a:gd name="connsiteX1" fmla="*/ 65 w 140403"/>
                    <a:gd name="connsiteY1" fmla="*/ 5850 h 6044"/>
                    <a:gd name="connsiteX2" fmla="*/ 130 w 140403"/>
                    <a:gd name="connsiteY2" fmla="*/ 2865 h 6044"/>
                    <a:gd name="connsiteX3" fmla="*/ 0 w 140403"/>
                    <a:gd name="connsiteY3" fmla="*/ 1373 h 6044"/>
                    <a:gd name="connsiteX4" fmla="*/ 140210 w 140403"/>
                    <a:gd name="connsiteY4" fmla="*/ 2865 h 6044"/>
                    <a:gd name="connsiteX5" fmla="*/ 140404 w 140403"/>
                    <a:gd name="connsiteY5" fmla="*/ 6044 h 6044"/>
                    <a:gd name="connsiteX6" fmla="*/ 140404 w 140403"/>
                    <a:gd name="connsiteY6" fmla="*/ 6044 h 60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40403" h="6044">
                      <a:moveTo>
                        <a:pt x="140404" y="6044"/>
                      </a:moveTo>
                      <a:cubicBezTo>
                        <a:pt x="93625" y="5979"/>
                        <a:pt x="46845" y="5914"/>
                        <a:pt x="65" y="5850"/>
                      </a:cubicBezTo>
                      <a:cubicBezTo>
                        <a:pt x="130" y="4877"/>
                        <a:pt x="130" y="3839"/>
                        <a:pt x="130" y="2865"/>
                      </a:cubicBezTo>
                      <a:lnTo>
                        <a:pt x="0" y="1373"/>
                      </a:lnTo>
                      <a:cubicBezTo>
                        <a:pt x="46715" y="724"/>
                        <a:pt x="93495" y="-2066"/>
                        <a:pt x="140210" y="2865"/>
                      </a:cubicBezTo>
                      <a:cubicBezTo>
                        <a:pt x="140274" y="3968"/>
                        <a:pt x="140339" y="5006"/>
                        <a:pt x="140404" y="6044"/>
                      </a:cubicBezTo>
                      <a:lnTo>
                        <a:pt x="140404" y="6044"/>
                      </a:lnTo>
                      <a:close/>
                    </a:path>
                  </a:pathLst>
                </a:custGeom>
                <a:solidFill>
                  <a:srgbClr val="6192A2"/>
                </a:solidFill>
                <a:ln w="64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391" name="Graphic 207">
                  <a:extLst>
                    <a:ext uri="{FF2B5EF4-FFF2-40B4-BE49-F238E27FC236}">
                      <a16:creationId xmlns:a16="http://schemas.microsoft.com/office/drawing/2014/main" id="{A793934F-EF83-4C26-9B83-B3E7C9B7D985}"/>
                    </a:ext>
                  </a:extLst>
                </p:cNvPr>
                <p:cNvSpPr/>
                <p:nvPr/>
              </p:nvSpPr>
              <p:spPr>
                <a:xfrm>
                  <a:off x="6031334" y="3646706"/>
                  <a:ext cx="134304" cy="6070"/>
                </a:xfrm>
                <a:custGeom>
                  <a:avLst/>
                  <a:gdLst>
                    <a:gd name="connsiteX0" fmla="*/ 134240 w 134304"/>
                    <a:gd name="connsiteY0" fmla="*/ 6071 h 6070"/>
                    <a:gd name="connsiteX1" fmla="*/ 0 w 134304"/>
                    <a:gd name="connsiteY1" fmla="*/ 5616 h 6070"/>
                    <a:gd name="connsiteX2" fmla="*/ 843 w 134304"/>
                    <a:gd name="connsiteY2" fmla="*/ 2372 h 6070"/>
                    <a:gd name="connsiteX3" fmla="*/ 134305 w 134304"/>
                    <a:gd name="connsiteY3" fmla="*/ 1594 h 6070"/>
                    <a:gd name="connsiteX4" fmla="*/ 134175 w 134304"/>
                    <a:gd name="connsiteY4" fmla="*/ 3021 h 6070"/>
                    <a:gd name="connsiteX5" fmla="*/ 134240 w 134304"/>
                    <a:gd name="connsiteY5" fmla="*/ 6071 h 6070"/>
                    <a:gd name="connsiteX6" fmla="*/ 134240 w 134304"/>
                    <a:gd name="connsiteY6" fmla="*/ 6071 h 60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34304" h="6070">
                      <a:moveTo>
                        <a:pt x="134240" y="6071"/>
                      </a:moveTo>
                      <a:cubicBezTo>
                        <a:pt x="89472" y="5941"/>
                        <a:pt x="44768" y="5811"/>
                        <a:pt x="0" y="5616"/>
                      </a:cubicBezTo>
                      <a:cubicBezTo>
                        <a:pt x="259" y="4513"/>
                        <a:pt x="519" y="3476"/>
                        <a:pt x="843" y="2372"/>
                      </a:cubicBezTo>
                      <a:cubicBezTo>
                        <a:pt x="45287" y="-1456"/>
                        <a:pt x="89796" y="166"/>
                        <a:pt x="134305" y="1594"/>
                      </a:cubicBezTo>
                      <a:lnTo>
                        <a:pt x="134175" y="3021"/>
                      </a:lnTo>
                      <a:cubicBezTo>
                        <a:pt x="134240" y="4059"/>
                        <a:pt x="134305" y="5033"/>
                        <a:pt x="134240" y="6071"/>
                      </a:cubicBezTo>
                      <a:lnTo>
                        <a:pt x="134240" y="6071"/>
                      </a:lnTo>
                      <a:close/>
                    </a:path>
                  </a:pathLst>
                </a:custGeom>
                <a:solidFill>
                  <a:srgbClr val="6192A2"/>
                </a:solidFill>
                <a:ln w="64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392" name="Graphic 207">
                  <a:extLst>
                    <a:ext uri="{FF2B5EF4-FFF2-40B4-BE49-F238E27FC236}">
                      <a16:creationId xmlns:a16="http://schemas.microsoft.com/office/drawing/2014/main" id="{613F30BD-E03E-4B95-8138-FA1505F12D7D}"/>
                    </a:ext>
                  </a:extLst>
                </p:cNvPr>
                <p:cNvSpPr/>
                <p:nvPr/>
              </p:nvSpPr>
              <p:spPr>
                <a:xfrm>
                  <a:off x="5768897" y="3503282"/>
                  <a:ext cx="7590" cy="123606"/>
                </a:xfrm>
                <a:custGeom>
                  <a:avLst/>
                  <a:gdLst>
                    <a:gd name="connsiteX0" fmla="*/ 4660 w 7590"/>
                    <a:gd name="connsiteY0" fmla="*/ 123607 h 123606"/>
                    <a:gd name="connsiteX1" fmla="*/ 54 w 7590"/>
                    <a:gd name="connsiteY1" fmla="*/ 117962 h 123606"/>
                    <a:gd name="connsiteX2" fmla="*/ 183 w 7590"/>
                    <a:gd name="connsiteY2" fmla="*/ 916 h 123606"/>
                    <a:gd name="connsiteX3" fmla="*/ 1611 w 7590"/>
                    <a:gd name="connsiteY3" fmla="*/ 7 h 123606"/>
                    <a:gd name="connsiteX4" fmla="*/ 3492 w 7590"/>
                    <a:gd name="connsiteY4" fmla="*/ 591 h 123606"/>
                    <a:gd name="connsiteX5" fmla="*/ 7515 w 7590"/>
                    <a:gd name="connsiteY5" fmla="*/ 14671 h 123606"/>
                    <a:gd name="connsiteX6" fmla="*/ 7515 w 7590"/>
                    <a:gd name="connsiteY6" fmla="*/ 111150 h 123606"/>
                    <a:gd name="connsiteX7" fmla="*/ 4660 w 7590"/>
                    <a:gd name="connsiteY7" fmla="*/ 123607 h 123606"/>
                    <a:gd name="connsiteX8" fmla="*/ 4660 w 7590"/>
                    <a:gd name="connsiteY8" fmla="*/ 123607 h 12360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7590" h="123606">
                      <a:moveTo>
                        <a:pt x="4660" y="123607"/>
                      </a:moveTo>
                      <a:cubicBezTo>
                        <a:pt x="3038" y="121725"/>
                        <a:pt x="54" y="119909"/>
                        <a:pt x="54" y="117962"/>
                      </a:cubicBezTo>
                      <a:cubicBezTo>
                        <a:pt x="-76" y="78968"/>
                        <a:pt x="54" y="39909"/>
                        <a:pt x="183" y="916"/>
                      </a:cubicBezTo>
                      <a:cubicBezTo>
                        <a:pt x="183" y="591"/>
                        <a:pt x="1092" y="72"/>
                        <a:pt x="1611" y="7"/>
                      </a:cubicBezTo>
                      <a:cubicBezTo>
                        <a:pt x="2260" y="-58"/>
                        <a:pt x="2909" y="332"/>
                        <a:pt x="3492" y="591"/>
                      </a:cubicBezTo>
                      <a:cubicBezTo>
                        <a:pt x="7385" y="4678"/>
                        <a:pt x="7515" y="9675"/>
                        <a:pt x="7515" y="14671"/>
                      </a:cubicBezTo>
                      <a:cubicBezTo>
                        <a:pt x="7580" y="46852"/>
                        <a:pt x="7645" y="78968"/>
                        <a:pt x="7515" y="111150"/>
                      </a:cubicBezTo>
                      <a:cubicBezTo>
                        <a:pt x="7645" y="115432"/>
                        <a:pt x="7450" y="119779"/>
                        <a:pt x="4660" y="123607"/>
                      </a:cubicBezTo>
                      <a:lnTo>
                        <a:pt x="4660" y="123607"/>
                      </a:lnTo>
                      <a:close/>
                    </a:path>
                  </a:pathLst>
                </a:custGeom>
                <a:solidFill>
                  <a:srgbClr val="18B6CC"/>
                </a:solidFill>
                <a:ln w="64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393" name="Graphic 207">
                  <a:extLst>
                    <a:ext uri="{FF2B5EF4-FFF2-40B4-BE49-F238E27FC236}">
                      <a16:creationId xmlns:a16="http://schemas.microsoft.com/office/drawing/2014/main" id="{1AF07C54-438A-4A4C-B7CD-2E5D8B58A7F4}"/>
                    </a:ext>
                  </a:extLst>
                </p:cNvPr>
                <p:cNvSpPr/>
                <p:nvPr/>
              </p:nvSpPr>
              <p:spPr>
                <a:xfrm>
                  <a:off x="5773522" y="3500240"/>
                  <a:ext cx="7610" cy="126649"/>
                </a:xfrm>
                <a:custGeom>
                  <a:avLst/>
                  <a:gdLst>
                    <a:gd name="connsiteX0" fmla="*/ 3279 w 7610"/>
                    <a:gd name="connsiteY0" fmla="*/ 0 h 126649"/>
                    <a:gd name="connsiteX1" fmla="*/ 6199 w 7610"/>
                    <a:gd name="connsiteY1" fmla="*/ 86358 h 126649"/>
                    <a:gd name="connsiteX2" fmla="*/ 2825 w 7610"/>
                    <a:gd name="connsiteY2" fmla="*/ 126195 h 126649"/>
                    <a:gd name="connsiteX3" fmla="*/ 1982 w 7610"/>
                    <a:gd name="connsiteY3" fmla="*/ 126649 h 126649"/>
                    <a:gd name="connsiteX4" fmla="*/ 1528 w 7610"/>
                    <a:gd name="connsiteY4" fmla="*/ 3050 h 126649"/>
                    <a:gd name="connsiteX5" fmla="*/ 3279 w 7610"/>
                    <a:gd name="connsiteY5" fmla="*/ 0 h 126649"/>
                    <a:gd name="connsiteX6" fmla="*/ 3279 w 7610"/>
                    <a:gd name="connsiteY6" fmla="*/ 0 h 1266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7610" h="126649">
                      <a:moveTo>
                        <a:pt x="3279" y="0"/>
                      </a:moveTo>
                      <a:cubicBezTo>
                        <a:pt x="10676" y="28613"/>
                        <a:pt x="5486" y="57550"/>
                        <a:pt x="6199" y="86358"/>
                      </a:cubicBezTo>
                      <a:cubicBezTo>
                        <a:pt x="6524" y="99529"/>
                        <a:pt x="10741" y="113414"/>
                        <a:pt x="2825" y="126195"/>
                      </a:cubicBezTo>
                      <a:lnTo>
                        <a:pt x="1982" y="126649"/>
                      </a:lnTo>
                      <a:cubicBezTo>
                        <a:pt x="-1003" y="85450"/>
                        <a:pt x="-159" y="44184"/>
                        <a:pt x="1528" y="3050"/>
                      </a:cubicBezTo>
                      <a:cubicBezTo>
                        <a:pt x="1917" y="1817"/>
                        <a:pt x="2501" y="843"/>
                        <a:pt x="3279" y="0"/>
                      </a:cubicBezTo>
                      <a:lnTo>
                        <a:pt x="3279" y="0"/>
                      </a:lnTo>
                      <a:close/>
                    </a:path>
                  </a:pathLst>
                </a:custGeom>
                <a:solidFill>
                  <a:srgbClr val="EF434B"/>
                </a:solidFill>
                <a:ln w="64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394" name="Graphic 207">
                  <a:extLst>
                    <a:ext uri="{FF2B5EF4-FFF2-40B4-BE49-F238E27FC236}">
                      <a16:creationId xmlns:a16="http://schemas.microsoft.com/office/drawing/2014/main" id="{D631C6DC-3F8F-4CA1-B572-BD0AD7309670}"/>
                    </a:ext>
                  </a:extLst>
                </p:cNvPr>
                <p:cNvSpPr/>
                <p:nvPr/>
              </p:nvSpPr>
              <p:spPr>
                <a:xfrm>
                  <a:off x="5772001" y="3503289"/>
                  <a:ext cx="3050" cy="123599"/>
                </a:xfrm>
                <a:custGeom>
                  <a:avLst/>
                  <a:gdLst>
                    <a:gd name="connsiteX0" fmla="*/ 2725 w 3049"/>
                    <a:gd name="connsiteY0" fmla="*/ 0 h 123599"/>
                    <a:gd name="connsiteX1" fmla="*/ 3049 w 3049"/>
                    <a:gd name="connsiteY1" fmla="*/ 123600 h 123599"/>
                    <a:gd name="connsiteX2" fmla="*/ 843 w 3049"/>
                    <a:gd name="connsiteY2" fmla="*/ 123080 h 123599"/>
                    <a:gd name="connsiteX3" fmla="*/ 0 w 3049"/>
                    <a:gd name="connsiteY3" fmla="*/ 649 h 123599"/>
                    <a:gd name="connsiteX4" fmla="*/ 2725 w 3049"/>
                    <a:gd name="connsiteY4" fmla="*/ 0 h 123599"/>
                    <a:gd name="connsiteX5" fmla="*/ 2725 w 3049"/>
                    <a:gd name="connsiteY5" fmla="*/ 0 h 12359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049" h="123599">
                      <a:moveTo>
                        <a:pt x="2725" y="0"/>
                      </a:moveTo>
                      <a:cubicBezTo>
                        <a:pt x="2855" y="41200"/>
                        <a:pt x="2985" y="82400"/>
                        <a:pt x="3049" y="123600"/>
                      </a:cubicBezTo>
                      <a:cubicBezTo>
                        <a:pt x="2271" y="123340"/>
                        <a:pt x="1622" y="123145"/>
                        <a:pt x="843" y="123080"/>
                      </a:cubicBezTo>
                      <a:cubicBezTo>
                        <a:pt x="584" y="82270"/>
                        <a:pt x="260" y="41460"/>
                        <a:pt x="0" y="649"/>
                      </a:cubicBezTo>
                      <a:cubicBezTo>
                        <a:pt x="843" y="324"/>
                        <a:pt x="1752" y="129"/>
                        <a:pt x="2725" y="0"/>
                      </a:cubicBezTo>
                      <a:lnTo>
                        <a:pt x="2725" y="0"/>
                      </a:lnTo>
                      <a:close/>
                    </a:path>
                  </a:pathLst>
                </a:custGeom>
                <a:solidFill>
                  <a:srgbClr val="8D7B8B"/>
                </a:solidFill>
                <a:ln w="64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395" name="Graphic 207">
                  <a:extLst>
                    <a:ext uri="{FF2B5EF4-FFF2-40B4-BE49-F238E27FC236}">
                      <a16:creationId xmlns:a16="http://schemas.microsoft.com/office/drawing/2014/main" id="{2E7334D2-1D01-4170-B6C4-7342C3B7A989}"/>
                    </a:ext>
                  </a:extLst>
                </p:cNvPr>
                <p:cNvSpPr/>
                <p:nvPr/>
              </p:nvSpPr>
              <p:spPr>
                <a:xfrm>
                  <a:off x="5179949" y="3767226"/>
                  <a:ext cx="94603" cy="94601"/>
                </a:xfrm>
                <a:custGeom>
                  <a:avLst/>
                  <a:gdLst>
                    <a:gd name="connsiteX0" fmla="*/ 47043 w 94602"/>
                    <a:gd name="connsiteY0" fmla="*/ 94600 h 94601"/>
                    <a:gd name="connsiteX1" fmla="*/ 4 w 94602"/>
                    <a:gd name="connsiteY1" fmla="*/ 47171 h 94601"/>
                    <a:gd name="connsiteX2" fmla="*/ 47627 w 94602"/>
                    <a:gd name="connsiteY2" fmla="*/ 2 h 94601"/>
                    <a:gd name="connsiteX3" fmla="*/ 94601 w 94602"/>
                    <a:gd name="connsiteY3" fmla="*/ 47820 h 94601"/>
                    <a:gd name="connsiteX4" fmla="*/ 47043 w 94602"/>
                    <a:gd name="connsiteY4" fmla="*/ 94600 h 94601"/>
                    <a:gd name="connsiteX5" fmla="*/ 47043 w 94602"/>
                    <a:gd name="connsiteY5" fmla="*/ 94600 h 946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94602" h="94601">
                      <a:moveTo>
                        <a:pt x="47043" y="94600"/>
                      </a:moveTo>
                      <a:cubicBezTo>
                        <a:pt x="21414" y="94470"/>
                        <a:pt x="-321" y="72540"/>
                        <a:pt x="4" y="47171"/>
                      </a:cubicBezTo>
                      <a:cubicBezTo>
                        <a:pt x="393" y="21932"/>
                        <a:pt x="22842" y="-257"/>
                        <a:pt x="47627" y="2"/>
                      </a:cubicBezTo>
                      <a:cubicBezTo>
                        <a:pt x="72736" y="262"/>
                        <a:pt x="94796" y="22776"/>
                        <a:pt x="94601" y="47820"/>
                      </a:cubicBezTo>
                      <a:cubicBezTo>
                        <a:pt x="94406" y="73059"/>
                        <a:pt x="72347" y="94794"/>
                        <a:pt x="47043" y="94600"/>
                      </a:cubicBezTo>
                      <a:lnTo>
                        <a:pt x="47043" y="9460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64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396" name="Graphic 207">
                  <a:extLst>
                    <a:ext uri="{FF2B5EF4-FFF2-40B4-BE49-F238E27FC236}">
                      <a16:creationId xmlns:a16="http://schemas.microsoft.com/office/drawing/2014/main" id="{CA771B76-5066-41FE-B63F-96CA706DDB82}"/>
                    </a:ext>
                  </a:extLst>
                </p:cNvPr>
                <p:cNvSpPr/>
                <p:nvPr/>
              </p:nvSpPr>
              <p:spPr>
                <a:xfrm>
                  <a:off x="5924629" y="3774832"/>
                  <a:ext cx="114431" cy="91516"/>
                </a:xfrm>
                <a:custGeom>
                  <a:avLst/>
                  <a:gdLst>
                    <a:gd name="connsiteX0" fmla="*/ 56810 w 114430"/>
                    <a:gd name="connsiteY0" fmla="*/ 17830 h 91516"/>
                    <a:gd name="connsiteX1" fmla="*/ 104498 w 114430"/>
                    <a:gd name="connsiteY1" fmla="*/ 7449 h 91516"/>
                    <a:gd name="connsiteX2" fmla="*/ 99567 w 114430"/>
                    <a:gd name="connsiteY2" fmla="*/ 56759 h 91516"/>
                    <a:gd name="connsiteX3" fmla="*/ 64595 w 114430"/>
                    <a:gd name="connsiteY3" fmla="*/ 86929 h 91516"/>
                    <a:gd name="connsiteX4" fmla="*/ 46688 w 114430"/>
                    <a:gd name="connsiteY4" fmla="*/ 86021 h 91516"/>
                    <a:gd name="connsiteX5" fmla="*/ 18205 w 114430"/>
                    <a:gd name="connsiteY5" fmla="*/ 59614 h 91516"/>
                    <a:gd name="connsiteX6" fmla="*/ 7564 w 114430"/>
                    <a:gd name="connsiteY6" fmla="*/ 10563 h 91516"/>
                    <a:gd name="connsiteX7" fmla="*/ 56810 w 114430"/>
                    <a:gd name="connsiteY7" fmla="*/ 17830 h 91516"/>
                    <a:gd name="connsiteX8" fmla="*/ 56810 w 114430"/>
                    <a:gd name="connsiteY8" fmla="*/ 17830 h 915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14430" h="91516">
                      <a:moveTo>
                        <a:pt x="56810" y="17830"/>
                      </a:moveTo>
                      <a:cubicBezTo>
                        <a:pt x="72511" y="-1635"/>
                        <a:pt x="90419" y="-5268"/>
                        <a:pt x="104498" y="7449"/>
                      </a:cubicBezTo>
                      <a:cubicBezTo>
                        <a:pt x="119356" y="20815"/>
                        <a:pt x="117409" y="41188"/>
                        <a:pt x="99567" y="56759"/>
                      </a:cubicBezTo>
                      <a:cubicBezTo>
                        <a:pt x="88018" y="66881"/>
                        <a:pt x="75560" y="76224"/>
                        <a:pt x="64595" y="86929"/>
                      </a:cubicBezTo>
                      <a:cubicBezTo>
                        <a:pt x="57329" y="94066"/>
                        <a:pt x="52852" y="92185"/>
                        <a:pt x="46688" y="86021"/>
                      </a:cubicBezTo>
                      <a:cubicBezTo>
                        <a:pt x="37605" y="76808"/>
                        <a:pt x="27872" y="68243"/>
                        <a:pt x="18205" y="59614"/>
                      </a:cubicBezTo>
                      <a:cubicBezTo>
                        <a:pt x="-1584" y="42031"/>
                        <a:pt x="-5412" y="24513"/>
                        <a:pt x="7564" y="10563"/>
                      </a:cubicBezTo>
                      <a:cubicBezTo>
                        <a:pt x="19373" y="-2154"/>
                        <a:pt x="37021" y="247"/>
                        <a:pt x="56810" y="17830"/>
                      </a:cubicBezTo>
                      <a:lnTo>
                        <a:pt x="56810" y="1783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64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397" name="Graphic 207">
                  <a:extLst>
                    <a:ext uri="{FF2B5EF4-FFF2-40B4-BE49-F238E27FC236}">
                      <a16:creationId xmlns:a16="http://schemas.microsoft.com/office/drawing/2014/main" id="{54D5B32F-3206-4176-9D45-04EC109FA807}"/>
                    </a:ext>
                  </a:extLst>
                </p:cNvPr>
                <p:cNvSpPr/>
                <p:nvPr/>
              </p:nvSpPr>
              <p:spPr>
                <a:xfrm>
                  <a:off x="5823837" y="3533762"/>
                  <a:ext cx="82394" cy="67052"/>
                </a:xfrm>
                <a:custGeom>
                  <a:avLst/>
                  <a:gdLst>
                    <a:gd name="connsiteX0" fmla="*/ 4 w 82393"/>
                    <a:gd name="connsiteY0" fmla="*/ 23185 h 67052"/>
                    <a:gd name="connsiteX1" fmla="*/ 27643 w 82393"/>
                    <a:gd name="connsiteY1" fmla="*/ 3591 h 67052"/>
                    <a:gd name="connsiteX2" fmla="*/ 50741 w 82393"/>
                    <a:gd name="connsiteY2" fmla="*/ 3137 h 67052"/>
                    <a:gd name="connsiteX3" fmla="*/ 77083 w 82393"/>
                    <a:gd name="connsiteY3" fmla="*/ 9041 h 67052"/>
                    <a:gd name="connsiteX4" fmla="*/ 76110 w 82393"/>
                    <a:gd name="connsiteY4" fmla="*/ 37524 h 67052"/>
                    <a:gd name="connsiteX5" fmla="*/ 45551 w 82393"/>
                    <a:gd name="connsiteY5" fmla="*/ 64126 h 67052"/>
                    <a:gd name="connsiteX6" fmla="*/ 39193 w 82393"/>
                    <a:gd name="connsiteY6" fmla="*/ 67046 h 67052"/>
                    <a:gd name="connsiteX7" fmla="*/ 4 w 82393"/>
                    <a:gd name="connsiteY7" fmla="*/ 23185 h 67052"/>
                    <a:gd name="connsiteX8" fmla="*/ 4 w 82393"/>
                    <a:gd name="connsiteY8" fmla="*/ 23185 h 670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82393" h="67052">
                      <a:moveTo>
                        <a:pt x="4" y="23185"/>
                      </a:moveTo>
                      <a:cubicBezTo>
                        <a:pt x="-256" y="8263"/>
                        <a:pt x="13240" y="-2118"/>
                        <a:pt x="27643" y="3591"/>
                      </a:cubicBezTo>
                      <a:cubicBezTo>
                        <a:pt x="36143" y="6900"/>
                        <a:pt x="42047" y="8912"/>
                        <a:pt x="50741" y="3137"/>
                      </a:cubicBezTo>
                      <a:cubicBezTo>
                        <a:pt x="59825" y="-2897"/>
                        <a:pt x="70141" y="152"/>
                        <a:pt x="77083" y="9041"/>
                      </a:cubicBezTo>
                      <a:cubicBezTo>
                        <a:pt x="84350" y="18449"/>
                        <a:pt x="84285" y="29090"/>
                        <a:pt x="76110" y="37524"/>
                      </a:cubicBezTo>
                      <a:cubicBezTo>
                        <a:pt x="66832" y="47192"/>
                        <a:pt x="55867" y="55497"/>
                        <a:pt x="45551" y="64126"/>
                      </a:cubicBezTo>
                      <a:cubicBezTo>
                        <a:pt x="43799" y="65553"/>
                        <a:pt x="41204" y="67175"/>
                        <a:pt x="39193" y="67046"/>
                      </a:cubicBezTo>
                      <a:cubicBezTo>
                        <a:pt x="31212" y="66656"/>
                        <a:pt x="198" y="31555"/>
                        <a:pt x="4" y="23185"/>
                      </a:cubicBezTo>
                      <a:lnTo>
                        <a:pt x="4" y="23185"/>
                      </a:lnTo>
                      <a:close/>
                    </a:path>
                  </a:pathLst>
                </a:custGeom>
                <a:solidFill>
                  <a:srgbClr val="FFFEFF"/>
                </a:solidFill>
                <a:ln w="64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398" name="Graphic 207">
                  <a:extLst>
                    <a:ext uri="{FF2B5EF4-FFF2-40B4-BE49-F238E27FC236}">
                      <a16:creationId xmlns:a16="http://schemas.microsoft.com/office/drawing/2014/main" id="{1AF88187-6D85-4A49-BF87-88081526EE98}"/>
                    </a:ext>
                  </a:extLst>
                </p:cNvPr>
                <p:cNvSpPr/>
                <p:nvPr/>
              </p:nvSpPr>
              <p:spPr>
                <a:xfrm>
                  <a:off x="6013064" y="3530712"/>
                  <a:ext cx="80845" cy="74769"/>
                </a:xfrm>
                <a:custGeom>
                  <a:avLst/>
                  <a:gdLst>
                    <a:gd name="connsiteX0" fmla="*/ 48764 w 80845"/>
                    <a:gd name="connsiteY0" fmla="*/ 42065 h 74769"/>
                    <a:gd name="connsiteX1" fmla="*/ 79324 w 80845"/>
                    <a:gd name="connsiteY1" fmla="*/ 63606 h 74769"/>
                    <a:gd name="connsiteX2" fmla="*/ 72057 w 80845"/>
                    <a:gd name="connsiteY2" fmla="*/ 74766 h 74769"/>
                    <a:gd name="connsiteX3" fmla="*/ 8797 w 80845"/>
                    <a:gd name="connsiteY3" fmla="*/ 74766 h 74769"/>
                    <a:gd name="connsiteX4" fmla="*/ 2309 w 80845"/>
                    <a:gd name="connsiteY4" fmla="*/ 63477 h 74769"/>
                    <a:gd name="connsiteX5" fmla="*/ 31441 w 80845"/>
                    <a:gd name="connsiteY5" fmla="*/ 43298 h 74769"/>
                    <a:gd name="connsiteX6" fmla="*/ 25991 w 80845"/>
                    <a:gd name="connsiteY6" fmla="*/ 6056 h 74769"/>
                    <a:gd name="connsiteX7" fmla="*/ 54215 w 80845"/>
                    <a:gd name="connsiteY7" fmla="*/ 6899 h 74769"/>
                    <a:gd name="connsiteX8" fmla="*/ 48764 w 80845"/>
                    <a:gd name="connsiteY8" fmla="*/ 42065 h 74769"/>
                    <a:gd name="connsiteX9" fmla="*/ 48764 w 80845"/>
                    <a:gd name="connsiteY9" fmla="*/ 42065 h 747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0845" h="74769">
                      <a:moveTo>
                        <a:pt x="48764" y="42065"/>
                      </a:moveTo>
                      <a:cubicBezTo>
                        <a:pt x="64336" y="44920"/>
                        <a:pt x="74263" y="50890"/>
                        <a:pt x="79324" y="63606"/>
                      </a:cubicBezTo>
                      <a:cubicBezTo>
                        <a:pt x="82373" y="71392"/>
                        <a:pt x="81270" y="74895"/>
                        <a:pt x="72057" y="74766"/>
                      </a:cubicBezTo>
                      <a:cubicBezTo>
                        <a:pt x="50971" y="74506"/>
                        <a:pt x="29819" y="74506"/>
                        <a:pt x="8797" y="74766"/>
                      </a:cubicBezTo>
                      <a:cubicBezTo>
                        <a:pt x="-805" y="74831"/>
                        <a:pt x="-1843" y="70613"/>
                        <a:pt x="2309" y="63477"/>
                      </a:cubicBezTo>
                      <a:cubicBezTo>
                        <a:pt x="8408" y="53030"/>
                        <a:pt x="17167" y="45699"/>
                        <a:pt x="31441" y="43298"/>
                      </a:cubicBezTo>
                      <a:cubicBezTo>
                        <a:pt x="18984" y="31554"/>
                        <a:pt x="11652" y="19292"/>
                        <a:pt x="25991" y="6056"/>
                      </a:cubicBezTo>
                      <a:cubicBezTo>
                        <a:pt x="35009" y="-2249"/>
                        <a:pt x="45780" y="-2054"/>
                        <a:pt x="54215" y="6899"/>
                      </a:cubicBezTo>
                      <a:cubicBezTo>
                        <a:pt x="65374" y="18449"/>
                        <a:pt x="62519" y="29997"/>
                        <a:pt x="48764" y="42065"/>
                      </a:cubicBezTo>
                      <a:lnTo>
                        <a:pt x="48764" y="42065"/>
                      </a:lnTo>
                      <a:close/>
                    </a:path>
                  </a:pathLst>
                </a:custGeom>
                <a:solidFill>
                  <a:srgbClr val="FFF9F8"/>
                </a:solidFill>
                <a:ln w="64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399" name="Graphic 207">
                  <a:extLst>
                    <a:ext uri="{FF2B5EF4-FFF2-40B4-BE49-F238E27FC236}">
                      <a16:creationId xmlns:a16="http://schemas.microsoft.com/office/drawing/2014/main" id="{48CF8B01-7AC1-4166-95A7-7C1E90ABC5D8}"/>
                    </a:ext>
                  </a:extLst>
                </p:cNvPr>
                <p:cNvSpPr/>
                <p:nvPr/>
              </p:nvSpPr>
              <p:spPr>
                <a:xfrm>
                  <a:off x="5794840" y="3645137"/>
                  <a:ext cx="140403" cy="4590"/>
                </a:xfrm>
                <a:custGeom>
                  <a:avLst/>
                  <a:gdLst>
                    <a:gd name="connsiteX0" fmla="*/ 140404 w 140403"/>
                    <a:gd name="connsiteY0" fmla="*/ 4591 h 4590"/>
                    <a:gd name="connsiteX1" fmla="*/ 0 w 140403"/>
                    <a:gd name="connsiteY1" fmla="*/ 3228 h 4590"/>
                    <a:gd name="connsiteX2" fmla="*/ 50478 w 140403"/>
                    <a:gd name="connsiteY2" fmla="*/ 827 h 4590"/>
                    <a:gd name="connsiteX3" fmla="*/ 123600 w 140403"/>
                    <a:gd name="connsiteY3" fmla="*/ 697 h 4590"/>
                    <a:gd name="connsiteX4" fmla="*/ 140404 w 140403"/>
                    <a:gd name="connsiteY4" fmla="*/ 4591 h 4590"/>
                    <a:gd name="connsiteX5" fmla="*/ 140404 w 140403"/>
                    <a:gd name="connsiteY5" fmla="*/ 4591 h 45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40403" h="4590">
                      <a:moveTo>
                        <a:pt x="140404" y="4591"/>
                      </a:moveTo>
                      <a:cubicBezTo>
                        <a:pt x="93625" y="4136"/>
                        <a:pt x="46780" y="3682"/>
                        <a:pt x="0" y="3228"/>
                      </a:cubicBezTo>
                      <a:cubicBezTo>
                        <a:pt x="16545" y="-2547"/>
                        <a:pt x="33674" y="1282"/>
                        <a:pt x="50478" y="827"/>
                      </a:cubicBezTo>
                      <a:cubicBezTo>
                        <a:pt x="74874" y="49"/>
                        <a:pt x="99204" y="503"/>
                        <a:pt x="123600" y="697"/>
                      </a:cubicBezTo>
                      <a:cubicBezTo>
                        <a:pt x="129504" y="762"/>
                        <a:pt x="136122" y="-1379"/>
                        <a:pt x="140404" y="4591"/>
                      </a:cubicBezTo>
                      <a:lnTo>
                        <a:pt x="140404" y="4591"/>
                      </a:lnTo>
                      <a:close/>
                    </a:path>
                  </a:pathLst>
                </a:custGeom>
                <a:solidFill>
                  <a:srgbClr val="EF4047"/>
                </a:solidFill>
                <a:ln w="64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400" name="Graphic 207">
                  <a:extLst>
                    <a:ext uri="{FF2B5EF4-FFF2-40B4-BE49-F238E27FC236}">
                      <a16:creationId xmlns:a16="http://schemas.microsoft.com/office/drawing/2014/main" id="{4530ACD0-B97A-47BA-A209-B2D1CFB4A3CF}"/>
                    </a:ext>
                  </a:extLst>
                </p:cNvPr>
                <p:cNvSpPr/>
                <p:nvPr/>
              </p:nvSpPr>
              <p:spPr>
                <a:xfrm>
                  <a:off x="6031399" y="3645175"/>
                  <a:ext cx="134241" cy="3059"/>
                </a:xfrm>
                <a:custGeom>
                  <a:avLst/>
                  <a:gdLst>
                    <a:gd name="connsiteX0" fmla="*/ 134240 w 134240"/>
                    <a:gd name="connsiteY0" fmla="*/ 2476 h 3059"/>
                    <a:gd name="connsiteX1" fmla="*/ 0 w 134240"/>
                    <a:gd name="connsiteY1" fmla="*/ 3060 h 3059"/>
                    <a:gd name="connsiteX2" fmla="*/ 9797 w 134240"/>
                    <a:gd name="connsiteY2" fmla="*/ 10 h 3059"/>
                    <a:gd name="connsiteX3" fmla="*/ 125871 w 134240"/>
                    <a:gd name="connsiteY3" fmla="*/ 140 h 3059"/>
                    <a:gd name="connsiteX4" fmla="*/ 134240 w 134240"/>
                    <a:gd name="connsiteY4" fmla="*/ 2476 h 3059"/>
                    <a:gd name="connsiteX5" fmla="*/ 134240 w 134240"/>
                    <a:gd name="connsiteY5" fmla="*/ 2476 h 30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34240" h="3059">
                      <a:moveTo>
                        <a:pt x="134240" y="2476"/>
                      </a:moveTo>
                      <a:cubicBezTo>
                        <a:pt x="89472" y="2670"/>
                        <a:pt x="44704" y="2865"/>
                        <a:pt x="0" y="3060"/>
                      </a:cubicBezTo>
                      <a:cubicBezTo>
                        <a:pt x="2401" y="335"/>
                        <a:pt x="6034" y="10"/>
                        <a:pt x="9797" y="10"/>
                      </a:cubicBezTo>
                      <a:cubicBezTo>
                        <a:pt x="48467" y="10"/>
                        <a:pt x="87201" y="-55"/>
                        <a:pt x="125871" y="140"/>
                      </a:cubicBezTo>
                      <a:cubicBezTo>
                        <a:pt x="128661" y="140"/>
                        <a:pt x="131450" y="1632"/>
                        <a:pt x="134240" y="2476"/>
                      </a:cubicBezTo>
                      <a:lnTo>
                        <a:pt x="134240" y="2476"/>
                      </a:lnTo>
                      <a:close/>
                    </a:path>
                  </a:pathLst>
                </a:custGeom>
                <a:solidFill>
                  <a:srgbClr val="EF4047"/>
                </a:solidFill>
                <a:ln w="64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401" name="Graphic 207">
                  <a:extLst>
                    <a:ext uri="{FF2B5EF4-FFF2-40B4-BE49-F238E27FC236}">
                      <a16:creationId xmlns:a16="http://schemas.microsoft.com/office/drawing/2014/main" id="{AB1A6AB5-9BFD-4B57-8B1C-AFD450BAA469}"/>
                    </a:ext>
                  </a:extLst>
                </p:cNvPr>
                <p:cNvSpPr/>
                <p:nvPr/>
              </p:nvSpPr>
              <p:spPr>
                <a:xfrm>
                  <a:off x="5924603" y="3544474"/>
                  <a:ext cx="28966" cy="29018"/>
                </a:xfrm>
                <a:custGeom>
                  <a:avLst/>
                  <a:gdLst>
                    <a:gd name="connsiteX0" fmla="*/ 21800 w 28966"/>
                    <a:gd name="connsiteY0" fmla="*/ 29018 h 29018"/>
                    <a:gd name="connsiteX1" fmla="*/ 6748 w 28966"/>
                    <a:gd name="connsiteY1" fmla="*/ 23828 h 29018"/>
                    <a:gd name="connsiteX2" fmla="*/ 20827 w 28966"/>
                    <a:gd name="connsiteY2" fmla="*/ 10657 h 29018"/>
                    <a:gd name="connsiteX3" fmla="*/ 0 w 28966"/>
                    <a:gd name="connsiteY3" fmla="*/ 6050 h 29018"/>
                    <a:gd name="connsiteX4" fmla="*/ 23876 w 28966"/>
                    <a:gd name="connsiteY4" fmla="*/ 2676 h 29018"/>
                    <a:gd name="connsiteX5" fmla="*/ 25434 w 28966"/>
                    <a:gd name="connsiteY5" fmla="*/ 25969 h 29018"/>
                    <a:gd name="connsiteX6" fmla="*/ 21800 w 28966"/>
                    <a:gd name="connsiteY6" fmla="*/ 29018 h 29018"/>
                    <a:gd name="connsiteX7" fmla="*/ 21800 w 28966"/>
                    <a:gd name="connsiteY7" fmla="*/ 29018 h 2901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28966" h="29018">
                      <a:moveTo>
                        <a:pt x="21800" y="29018"/>
                      </a:moveTo>
                      <a:cubicBezTo>
                        <a:pt x="16869" y="27331"/>
                        <a:pt x="11873" y="25579"/>
                        <a:pt x="6748" y="23828"/>
                      </a:cubicBezTo>
                      <a:cubicBezTo>
                        <a:pt x="9602" y="17080"/>
                        <a:pt x="23747" y="21103"/>
                        <a:pt x="20827" y="10657"/>
                      </a:cubicBezTo>
                      <a:cubicBezTo>
                        <a:pt x="18297" y="1768"/>
                        <a:pt x="8824" y="7348"/>
                        <a:pt x="0" y="6050"/>
                      </a:cubicBezTo>
                      <a:cubicBezTo>
                        <a:pt x="9278" y="-1476"/>
                        <a:pt x="16999" y="-1217"/>
                        <a:pt x="23876" y="2676"/>
                      </a:cubicBezTo>
                      <a:cubicBezTo>
                        <a:pt x="35555" y="9294"/>
                        <a:pt x="23163" y="18248"/>
                        <a:pt x="25434" y="25969"/>
                      </a:cubicBezTo>
                      <a:cubicBezTo>
                        <a:pt x="24655" y="27461"/>
                        <a:pt x="23422" y="28434"/>
                        <a:pt x="21800" y="29018"/>
                      </a:cubicBezTo>
                      <a:lnTo>
                        <a:pt x="21800" y="29018"/>
                      </a:lnTo>
                      <a:close/>
                    </a:path>
                  </a:pathLst>
                </a:custGeom>
                <a:solidFill>
                  <a:srgbClr val="FDE3E1"/>
                </a:solidFill>
                <a:ln w="64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402" name="Graphic 207">
                  <a:extLst>
                    <a:ext uri="{FF2B5EF4-FFF2-40B4-BE49-F238E27FC236}">
                      <a16:creationId xmlns:a16="http://schemas.microsoft.com/office/drawing/2014/main" id="{6039B8CA-E9D8-451A-828F-A89E80CE5F62}"/>
                    </a:ext>
                  </a:extLst>
                </p:cNvPr>
                <p:cNvSpPr/>
                <p:nvPr/>
              </p:nvSpPr>
              <p:spPr>
                <a:xfrm>
                  <a:off x="6017643" y="3610021"/>
                  <a:ext cx="73252" cy="1557"/>
                </a:xfrm>
                <a:custGeom>
                  <a:avLst/>
                  <a:gdLst>
                    <a:gd name="connsiteX0" fmla="*/ 73252 w 73251"/>
                    <a:gd name="connsiteY0" fmla="*/ 1557 h 1557"/>
                    <a:gd name="connsiteX1" fmla="*/ 0 w 73251"/>
                    <a:gd name="connsiteY1" fmla="*/ 1557 h 1557"/>
                    <a:gd name="connsiteX2" fmla="*/ 0 w 73251"/>
                    <a:gd name="connsiteY2" fmla="*/ 0 h 1557"/>
                    <a:gd name="connsiteX3" fmla="*/ 73252 w 73251"/>
                    <a:gd name="connsiteY3" fmla="*/ 0 h 1557"/>
                    <a:gd name="connsiteX4" fmla="*/ 73252 w 73251"/>
                    <a:gd name="connsiteY4" fmla="*/ 1557 h 1557"/>
                    <a:gd name="connsiteX5" fmla="*/ 73252 w 73251"/>
                    <a:gd name="connsiteY5" fmla="*/ 1557 h 15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73251" h="1557">
                      <a:moveTo>
                        <a:pt x="73252" y="1557"/>
                      </a:moveTo>
                      <a:cubicBezTo>
                        <a:pt x="48856" y="1557"/>
                        <a:pt x="24396" y="1557"/>
                        <a:pt x="0" y="1557"/>
                      </a:cubicBezTo>
                      <a:cubicBezTo>
                        <a:pt x="0" y="1038"/>
                        <a:pt x="0" y="584"/>
                        <a:pt x="0" y="0"/>
                      </a:cubicBezTo>
                      <a:cubicBezTo>
                        <a:pt x="24396" y="0"/>
                        <a:pt x="48856" y="0"/>
                        <a:pt x="73252" y="0"/>
                      </a:cubicBezTo>
                      <a:cubicBezTo>
                        <a:pt x="73252" y="519"/>
                        <a:pt x="73252" y="1038"/>
                        <a:pt x="73252" y="1557"/>
                      </a:cubicBezTo>
                      <a:lnTo>
                        <a:pt x="73252" y="1557"/>
                      </a:lnTo>
                      <a:close/>
                    </a:path>
                  </a:pathLst>
                </a:custGeom>
                <a:solidFill>
                  <a:srgbClr val="E93743"/>
                </a:solidFill>
                <a:ln w="64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403" name="Graphic 207">
                  <a:extLst>
                    <a:ext uri="{FF2B5EF4-FFF2-40B4-BE49-F238E27FC236}">
                      <a16:creationId xmlns:a16="http://schemas.microsoft.com/office/drawing/2014/main" id="{C9765CBC-5B0D-45F0-9485-A00DBED0D30F}"/>
                    </a:ext>
                  </a:extLst>
                </p:cNvPr>
                <p:cNvSpPr/>
                <p:nvPr/>
              </p:nvSpPr>
              <p:spPr>
                <a:xfrm>
                  <a:off x="5924539" y="3570377"/>
                  <a:ext cx="32075" cy="24373"/>
                </a:xfrm>
                <a:custGeom>
                  <a:avLst/>
                  <a:gdLst>
                    <a:gd name="connsiteX0" fmla="*/ 22189 w 32075"/>
                    <a:gd name="connsiteY0" fmla="*/ 3309 h 24373"/>
                    <a:gd name="connsiteX1" fmla="*/ 25758 w 32075"/>
                    <a:gd name="connsiteY1" fmla="*/ 0 h 24373"/>
                    <a:gd name="connsiteX2" fmla="*/ 27250 w 32075"/>
                    <a:gd name="connsiteY2" fmla="*/ 19140 h 24373"/>
                    <a:gd name="connsiteX3" fmla="*/ 0 w 32075"/>
                    <a:gd name="connsiteY3" fmla="*/ 19724 h 24373"/>
                    <a:gd name="connsiteX4" fmla="*/ 22189 w 32075"/>
                    <a:gd name="connsiteY4" fmla="*/ 3309 h 24373"/>
                    <a:gd name="connsiteX5" fmla="*/ 22189 w 32075"/>
                    <a:gd name="connsiteY5" fmla="*/ 3309 h 243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2075" h="24373">
                      <a:moveTo>
                        <a:pt x="22189" y="3309"/>
                      </a:moveTo>
                      <a:cubicBezTo>
                        <a:pt x="23357" y="2206"/>
                        <a:pt x="24590" y="1168"/>
                        <a:pt x="25758" y="0"/>
                      </a:cubicBezTo>
                      <a:cubicBezTo>
                        <a:pt x="34647" y="5710"/>
                        <a:pt x="33219" y="13236"/>
                        <a:pt x="27250" y="19140"/>
                      </a:cubicBezTo>
                      <a:cubicBezTo>
                        <a:pt x="19010" y="27250"/>
                        <a:pt x="9537" y="24720"/>
                        <a:pt x="0" y="19724"/>
                      </a:cubicBezTo>
                      <a:cubicBezTo>
                        <a:pt x="8629" y="15183"/>
                        <a:pt x="27964" y="26537"/>
                        <a:pt x="22189" y="3309"/>
                      </a:cubicBezTo>
                      <a:lnTo>
                        <a:pt x="22189" y="3309"/>
                      </a:lnTo>
                      <a:close/>
                    </a:path>
                  </a:pathLst>
                </a:custGeom>
                <a:solidFill>
                  <a:srgbClr val="FDE6E3"/>
                </a:solidFill>
                <a:ln w="64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404" name="Graphic 207">
                  <a:extLst>
                    <a:ext uri="{FF2B5EF4-FFF2-40B4-BE49-F238E27FC236}">
                      <a16:creationId xmlns:a16="http://schemas.microsoft.com/office/drawing/2014/main" id="{C460884C-4B33-41DD-8B27-E6B528024ACD}"/>
                    </a:ext>
                  </a:extLst>
                </p:cNvPr>
                <p:cNvSpPr/>
                <p:nvPr/>
              </p:nvSpPr>
              <p:spPr>
                <a:xfrm>
                  <a:off x="6113758" y="3544471"/>
                  <a:ext cx="15262" cy="48809"/>
                </a:xfrm>
                <a:custGeom>
                  <a:avLst/>
                  <a:gdLst>
                    <a:gd name="connsiteX0" fmla="*/ 2702 w 15262"/>
                    <a:gd name="connsiteY0" fmla="*/ 9881 h 48809"/>
                    <a:gd name="connsiteX1" fmla="*/ 7309 w 15262"/>
                    <a:gd name="connsiteY1" fmla="*/ 732 h 48809"/>
                    <a:gd name="connsiteX2" fmla="*/ 14057 w 15262"/>
                    <a:gd name="connsiteY2" fmla="*/ 3587 h 48809"/>
                    <a:gd name="connsiteX3" fmla="*/ 10618 w 15262"/>
                    <a:gd name="connsiteY3" fmla="*/ 48810 h 48809"/>
                    <a:gd name="connsiteX4" fmla="*/ 6919 w 15262"/>
                    <a:gd name="connsiteY4" fmla="*/ 13514 h 48809"/>
                    <a:gd name="connsiteX5" fmla="*/ 2702 w 15262"/>
                    <a:gd name="connsiteY5" fmla="*/ 9881 h 48809"/>
                    <a:gd name="connsiteX6" fmla="*/ 2702 w 15262"/>
                    <a:gd name="connsiteY6" fmla="*/ 9881 h 488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5262" h="48809">
                      <a:moveTo>
                        <a:pt x="2702" y="9881"/>
                      </a:moveTo>
                      <a:cubicBezTo>
                        <a:pt x="-4240" y="2549"/>
                        <a:pt x="4000" y="2419"/>
                        <a:pt x="7309" y="732"/>
                      </a:cubicBezTo>
                      <a:cubicBezTo>
                        <a:pt x="9839" y="-565"/>
                        <a:pt x="14446" y="-436"/>
                        <a:pt x="14057" y="3587"/>
                      </a:cubicBezTo>
                      <a:cubicBezTo>
                        <a:pt x="12824" y="18640"/>
                        <a:pt x="19377" y="34341"/>
                        <a:pt x="10618" y="48810"/>
                      </a:cubicBezTo>
                      <a:cubicBezTo>
                        <a:pt x="3805" y="37585"/>
                        <a:pt x="8671" y="25193"/>
                        <a:pt x="6919" y="13514"/>
                      </a:cubicBezTo>
                      <a:cubicBezTo>
                        <a:pt x="6271" y="11438"/>
                        <a:pt x="4714" y="10464"/>
                        <a:pt x="2702" y="9881"/>
                      </a:cubicBezTo>
                      <a:lnTo>
                        <a:pt x="2702" y="9881"/>
                      </a:lnTo>
                      <a:close/>
                    </a:path>
                  </a:pathLst>
                </a:custGeom>
                <a:solidFill>
                  <a:srgbClr val="FEF4F3"/>
                </a:solidFill>
                <a:ln w="64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405" name="Graphic 207">
                  <a:extLst>
                    <a:ext uri="{FF2B5EF4-FFF2-40B4-BE49-F238E27FC236}">
                      <a16:creationId xmlns:a16="http://schemas.microsoft.com/office/drawing/2014/main" id="{0537C134-218B-4D11-BA2A-03E73112E11D}"/>
                    </a:ext>
                  </a:extLst>
                </p:cNvPr>
                <p:cNvSpPr/>
                <p:nvPr/>
              </p:nvSpPr>
              <p:spPr>
                <a:xfrm>
                  <a:off x="6118348" y="3552080"/>
                  <a:ext cx="6101" cy="41201"/>
                </a:xfrm>
                <a:custGeom>
                  <a:avLst/>
                  <a:gdLst>
                    <a:gd name="connsiteX0" fmla="*/ 2004 w 6101"/>
                    <a:gd name="connsiteY0" fmla="*/ 0 h 41200"/>
                    <a:gd name="connsiteX1" fmla="*/ 5443 w 6101"/>
                    <a:gd name="connsiteY1" fmla="*/ 41200 h 41200"/>
                    <a:gd name="connsiteX2" fmla="*/ 1939 w 6101"/>
                    <a:gd name="connsiteY2" fmla="*/ 40681 h 41200"/>
                    <a:gd name="connsiteX3" fmla="*/ 2004 w 6101"/>
                    <a:gd name="connsiteY3" fmla="*/ 0 h 41200"/>
                    <a:gd name="connsiteX4" fmla="*/ 2004 w 6101"/>
                    <a:gd name="connsiteY4" fmla="*/ 0 h 41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101" h="41200">
                      <a:moveTo>
                        <a:pt x="2004" y="0"/>
                      </a:moveTo>
                      <a:cubicBezTo>
                        <a:pt x="10114" y="13041"/>
                        <a:pt x="3302" y="27575"/>
                        <a:pt x="5443" y="41200"/>
                      </a:cubicBezTo>
                      <a:cubicBezTo>
                        <a:pt x="4275" y="41005"/>
                        <a:pt x="3042" y="40876"/>
                        <a:pt x="1939" y="40681"/>
                      </a:cubicBezTo>
                      <a:cubicBezTo>
                        <a:pt x="-527" y="27121"/>
                        <a:pt x="-786" y="13560"/>
                        <a:pt x="2004" y="0"/>
                      </a:cubicBezTo>
                      <a:lnTo>
                        <a:pt x="2004" y="0"/>
                      </a:lnTo>
                      <a:close/>
                    </a:path>
                  </a:pathLst>
                </a:custGeom>
                <a:solidFill>
                  <a:srgbClr val="F8C6C8"/>
                </a:solidFill>
                <a:ln w="64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406" name="Graphic 207">
                  <a:extLst>
                    <a:ext uri="{FF2B5EF4-FFF2-40B4-BE49-F238E27FC236}">
                      <a16:creationId xmlns:a16="http://schemas.microsoft.com/office/drawing/2014/main" id="{F9F1B77A-0790-4053-88E2-B8B187243CEA}"/>
                    </a:ext>
                  </a:extLst>
                </p:cNvPr>
                <p:cNvSpPr/>
                <p:nvPr/>
              </p:nvSpPr>
              <p:spPr>
                <a:xfrm>
                  <a:off x="6116848" y="3552080"/>
                  <a:ext cx="3050" cy="41201"/>
                </a:xfrm>
                <a:custGeom>
                  <a:avLst/>
                  <a:gdLst>
                    <a:gd name="connsiteX0" fmla="*/ 3049 w 3049"/>
                    <a:gd name="connsiteY0" fmla="*/ 0 h 41200"/>
                    <a:gd name="connsiteX1" fmla="*/ 2919 w 3049"/>
                    <a:gd name="connsiteY1" fmla="*/ 41200 h 41200"/>
                    <a:gd name="connsiteX2" fmla="*/ 0 w 3049"/>
                    <a:gd name="connsiteY2" fmla="*/ 2012 h 41200"/>
                    <a:gd name="connsiteX3" fmla="*/ 3049 w 3049"/>
                    <a:gd name="connsiteY3" fmla="*/ 0 h 41200"/>
                    <a:gd name="connsiteX4" fmla="*/ 3049 w 3049"/>
                    <a:gd name="connsiteY4" fmla="*/ 0 h 41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049" h="41200">
                      <a:moveTo>
                        <a:pt x="3049" y="0"/>
                      </a:moveTo>
                      <a:cubicBezTo>
                        <a:pt x="2984" y="13755"/>
                        <a:pt x="2984" y="27445"/>
                        <a:pt x="2919" y="41200"/>
                      </a:cubicBezTo>
                      <a:cubicBezTo>
                        <a:pt x="-2206" y="28808"/>
                        <a:pt x="2206" y="14858"/>
                        <a:pt x="0" y="2012"/>
                      </a:cubicBezTo>
                      <a:cubicBezTo>
                        <a:pt x="1038" y="1363"/>
                        <a:pt x="2011" y="649"/>
                        <a:pt x="3049" y="0"/>
                      </a:cubicBezTo>
                      <a:lnTo>
                        <a:pt x="3049" y="0"/>
                      </a:lnTo>
                      <a:close/>
                    </a:path>
                  </a:pathLst>
                </a:custGeom>
                <a:solidFill>
                  <a:srgbClr val="E7323B"/>
                </a:solidFill>
                <a:ln w="64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grpSp>
              <p:nvGrpSpPr>
                <p:cNvPr id="3407" name="Graphic 207">
                  <a:extLst>
                    <a:ext uri="{FF2B5EF4-FFF2-40B4-BE49-F238E27FC236}">
                      <a16:creationId xmlns:a16="http://schemas.microsoft.com/office/drawing/2014/main" id="{6A844B13-0006-49E1-BEA0-9DEA97F50201}"/>
                    </a:ext>
                  </a:extLst>
                </p:cNvPr>
                <p:cNvGrpSpPr/>
                <p:nvPr/>
              </p:nvGrpSpPr>
              <p:grpSpPr>
                <a:xfrm>
                  <a:off x="5419477" y="2570954"/>
                  <a:ext cx="375393" cy="321967"/>
                  <a:chOff x="5419457" y="2570954"/>
                  <a:chExt cx="375392" cy="321966"/>
                </a:xfrm>
                <a:solidFill>
                  <a:srgbClr val="1E8EA8"/>
                </a:solidFill>
              </p:grpSpPr>
              <p:sp>
                <p:nvSpPr>
                  <p:cNvPr id="3443" name="Freeform: Shape 198">
                    <a:extLst>
                      <a:ext uri="{FF2B5EF4-FFF2-40B4-BE49-F238E27FC236}">
                        <a16:creationId xmlns:a16="http://schemas.microsoft.com/office/drawing/2014/main" id="{5E733661-71C1-47B4-ABD5-2636281B3D77}"/>
                      </a:ext>
                    </a:extLst>
                  </p:cNvPr>
                  <p:cNvSpPr/>
                  <p:nvPr/>
                </p:nvSpPr>
                <p:spPr>
                  <a:xfrm>
                    <a:off x="5419457" y="2570954"/>
                    <a:ext cx="375392" cy="321966"/>
                  </a:xfrm>
                  <a:custGeom>
                    <a:avLst/>
                    <a:gdLst>
                      <a:gd name="connsiteX0" fmla="*/ 374323 w 375392"/>
                      <a:gd name="connsiteY0" fmla="*/ 136626 h 321966"/>
                      <a:gd name="connsiteX1" fmla="*/ 291533 w 375392"/>
                      <a:gd name="connsiteY1" fmla="*/ 48387 h 321966"/>
                      <a:gd name="connsiteX2" fmla="*/ 277000 w 375392"/>
                      <a:gd name="connsiteY2" fmla="*/ 36124 h 321966"/>
                      <a:gd name="connsiteX3" fmla="*/ 229117 w 375392"/>
                      <a:gd name="connsiteY3" fmla="*/ 504 h 321966"/>
                      <a:gd name="connsiteX4" fmla="*/ 149442 w 375392"/>
                      <a:gd name="connsiteY4" fmla="*/ 569 h 321966"/>
                      <a:gd name="connsiteX5" fmla="*/ 108632 w 375392"/>
                      <a:gd name="connsiteY5" fmla="*/ 29506 h 321966"/>
                      <a:gd name="connsiteX6" fmla="*/ 81381 w 375392"/>
                      <a:gd name="connsiteY6" fmla="*/ 48257 h 321966"/>
                      <a:gd name="connsiteX7" fmla="*/ 20 w 375392"/>
                      <a:gd name="connsiteY7" fmla="*/ 130138 h 321966"/>
                      <a:gd name="connsiteX8" fmla="*/ 149 w 375392"/>
                      <a:gd name="connsiteY8" fmla="*/ 237322 h 321966"/>
                      <a:gd name="connsiteX9" fmla="*/ 84561 w 375392"/>
                      <a:gd name="connsiteY9" fmla="*/ 321798 h 321966"/>
                      <a:gd name="connsiteX10" fmla="*/ 186490 w 375392"/>
                      <a:gd name="connsiteY10" fmla="*/ 321798 h 321966"/>
                      <a:gd name="connsiteX11" fmla="*/ 294064 w 375392"/>
                      <a:gd name="connsiteY11" fmla="*/ 321669 h 321966"/>
                      <a:gd name="connsiteX12" fmla="*/ 371403 w 375392"/>
                      <a:gd name="connsiteY12" fmla="*/ 256268 h 321966"/>
                      <a:gd name="connsiteX13" fmla="*/ 374323 w 375392"/>
                      <a:gd name="connsiteY13" fmla="*/ 136626 h 321966"/>
                      <a:gd name="connsiteX14" fmla="*/ 190902 w 375392"/>
                      <a:gd name="connsiteY14" fmla="*/ 262432 h 321966"/>
                      <a:gd name="connsiteX15" fmla="*/ 111941 w 375392"/>
                      <a:gd name="connsiteY15" fmla="*/ 181459 h 321966"/>
                      <a:gd name="connsiteX16" fmla="*/ 192135 w 375392"/>
                      <a:gd name="connsiteY16" fmla="*/ 102303 h 321966"/>
                      <a:gd name="connsiteX17" fmla="*/ 271550 w 375392"/>
                      <a:gd name="connsiteY17" fmla="*/ 182303 h 321966"/>
                      <a:gd name="connsiteX18" fmla="*/ 190902 w 375392"/>
                      <a:gd name="connsiteY18" fmla="*/ 262432 h 3219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375392" h="321966">
                        <a:moveTo>
                          <a:pt x="374323" y="136626"/>
                        </a:moveTo>
                        <a:cubicBezTo>
                          <a:pt x="375166" y="80438"/>
                          <a:pt x="347072" y="50852"/>
                          <a:pt x="291533" y="48387"/>
                        </a:cubicBezTo>
                        <a:cubicBezTo>
                          <a:pt x="282255" y="47933"/>
                          <a:pt x="279465" y="44689"/>
                          <a:pt x="277000" y="36124"/>
                        </a:cubicBezTo>
                        <a:cubicBezTo>
                          <a:pt x="270447" y="13091"/>
                          <a:pt x="253902" y="1023"/>
                          <a:pt x="229117" y="504"/>
                        </a:cubicBezTo>
                        <a:cubicBezTo>
                          <a:pt x="202581" y="-80"/>
                          <a:pt x="175979" y="-275"/>
                          <a:pt x="149442" y="569"/>
                        </a:cubicBezTo>
                        <a:cubicBezTo>
                          <a:pt x="129913" y="1153"/>
                          <a:pt x="113952" y="10431"/>
                          <a:pt x="108632" y="29506"/>
                        </a:cubicBezTo>
                        <a:cubicBezTo>
                          <a:pt x="104350" y="45143"/>
                          <a:pt x="96629" y="49944"/>
                          <a:pt x="81381" y="48257"/>
                        </a:cubicBezTo>
                        <a:cubicBezTo>
                          <a:pt x="34083" y="42807"/>
                          <a:pt x="-954" y="84720"/>
                          <a:pt x="20" y="130138"/>
                        </a:cubicBezTo>
                        <a:cubicBezTo>
                          <a:pt x="733" y="165823"/>
                          <a:pt x="149" y="201573"/>
                          <a:pt x="149" y="237322"/>
                        </a:cubicBezTo>
                        <a:cubicBezTo>
                          <a:pt x="149" y="288514"/>
                          <a:pt x="33174" y="321604"/>
                          <a:pt x="84561" y="321798"/>
                        </a:cubicBezTo>
                        <a:cubicBezTo>
                          <a:pt x="118494" y="321928"/>
                          <a:pt x="152492" y="321798"/>
                          <a:pt x="186490" y="321798"/>
                        </a:cubicBezTo>
                        <a:cubicBezTo>
                          <a:pt x="222369" y="321798"/>
                          <a:pt x="258184" y="322253"/>
                          <a:pt x="294064" y="321669"/>
                        </a:cubicBezTo>
                        <a:cubicBezTo>
                          <a:pt x="334355" y="321085"/>
                          <a:pt x="364201" y="295781"/>
                          <a:pt x="371403" y="256268"/>
                        </a:cubicBezTo>
                        <a:cubicBezTo>
                          <a:pt x="378605" y="216690"/>
                          <a:pt x="373738" y="176593"/>
                          <a:pt x="374323" y="136626"/>
                        </a:cubicBezTo>
                        <a:close/>
                        <a:moveTo>
                          <a:pt x="190902" y="262432"/>
                        </a:moveTo>
                        <a:cubicBezTo>
                          <a:pt x="151519" y="264183"/>
                          <a:pt x="105907" y="223048"/>
                          <a:pt x="111941" y="181459"/>
                        </a:cubicBezTo>
                        <a:cubicBezTo>
                          <a:pt x="106231" y="142725"/>
                          <a:pt x="149507" y="101655"/>
                          <a:pt x="192135" y="102303"/>
                        </a:cubicBezTo>
                        <a:cubicBezTo>
                          <a:pt x="229636" y="102887"/>
                          <a:pt x="273302" y="141103"/>
                          <a:pt x="271550" y="182303"/>
                        </a:cubicBezTo>
                        <a:cubicBezTo>
                          <a:pt x="269603" y="227395"/>
                          <a:pt x="236319" y="260485"/>
                          <a:pt x="190902" y="262432"/>
                        </a:cubicBezTo>
                        <a:close/>
                      </a:path>
                    </a:pathLst>
                  </a:custGeom>
                  <a:solidFill>
                    <a:srgbClr val="1E8EA8"/>
                  </a:solidFill>
                  <a:ln w="6486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3444" name="Freeform: Shape 199">
                    <a:extLst>
                      <a:ext uri="{FF2B5EF4-FFF2-40B4-BE49-F238E27FC236}">
                        <a16:creationId xmlns:a16="http://schemas.microsoft.com/office/drawing/2014/main" id="{65D72E73-CFD0-43A8-890F-7BB3A87241C5}"/>
                      </a:ext>
                    </a:extLst>
                  </p:cNvPr>
                  <p:cNvSpPr/>
                  <p:nvPr/>
                </p:nvSpPr>
                <p:spPr>
                  <a:xfrm>
                    <a:off x="5549171" y="2693044"/>
                    <a:ext cx="123541" cy="122113"/>
                  </a:xfrm>
                  <a:custGeom>
                    <a:avLst/>
                    <a:gdLst>
                      <a:gd name="connsiteX0" fmla="*/ 61707 w 123541"/>
                      <a:gd name="connsiteY0" fmla="*/ 2 h 122113"/>
                      <a:gd name="connsiteX1" fmla="*/ 4 w 123541"/>
                      <a:gd name="connsiteY1" fmla="*/ 57487 h 122113"/>
                      <a:gd name="connsiteX2" fmla="*/ 59177 w 123541"/>
                      <a:gd name="connsiteY2" fmla="*/ 122109 h 122113"/>
                      <a:gd name="connsiteX3" fmla="*/ 123539 w 123541"/>
                      <a:gd name="connsiteY3" fmla="*/ 59758 h 122113"/>
                      <a:gd name="connsiteX4" fmla="*/ 61707 w 123541"/>
                      <a:gd name="connsiteY4" fmla="*/ 2 h 12211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23541" h="122113">
                        <a:moveTo>
                          <a:pt x="61707" y="2"/>
                        </a:moveTo>
                        <a:cubicBezTo>
                          <a:pt x="27255" y="-258"/>
                          <a:pt x="394" y="24787"/>
                          <a:pt x="4" y="57487"/>
                        </a:cubicBezTo>
                        <a:cubicBezTo>
                          <a:pt x="-385" y="93821"/>
                          <a:pt x="25179" y="121720"/>
                          <a:pt x="59177" y="122109"/>
                        </a:cubicBezTo>
                        <a:cubicBezTo>
                          <a:pt x="94213" y="122499"/>
                          <a:pt x="123345" y="94275"/>
                          <a:pt x="123539" y="59758"/>
                        </a:cubicBezTo>
                        <a:cubicBezTo>
                          <a:pt x="123799" y="26279"/>
                          <a:pt x="96808" y="261"/>
                          <a:pt x="61707" y="2"/>
                        </a:cubicBezTo>
                        <a:close/>
                      </a:path>
                    </a:pathLst>
                  </a:custGeom>
                  <a:solidFill>
                    <a:srgbClr val="1E8EA8"/>
                  </a:solidFill>
                  <a:ln w="6486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408" name="Graphic 207">
                  <a:extLst>
                    <a:ext uri="{FF2B5EF4-FFF2-40B4-BE49-F238E27FC236}">
                      <a16:creationId xmlns:a16="http://schemas.microsoft.com/office/drawing/2014/main" id="{B23ECFF6-BF68-425A-B618-8CC82671B36D}"/>
                    </a:ext>
                  </a:extLst>
                </p:cNvPr>
                <p:cNvSpPr/>
                <p:nvPr/>
              </p:nvSpPr>
              <p:spPr>
                <a:xfrm>
                  <a:off x="4496420" y="842100"/>
                  <a:ext cx="2257827" cy="14598"/>
                </a:xfrm>
                <a:custGeom>
                  <a:avLst/>
                  <a:gdLst>
                    <a:gd name="connsiteX0" fmla="*/ 0 w 2257819"/>
                    <a:gd name="connsiteY0" fmla="*/ 0 h 14598"/>
                    <a:gd name="connsiteX1" fmla="*/ 2257820 w 2257819"/>
                    <a:gd name="connsiteY1" fmla="*/ 0 h 14598"/>
                    <a:gd name="connsiteX2" fmla="*/ 2257820 w 2257819"/>
                    <a:gd name="connsiteY2" fmla="*/ 14598 h 14598"/>
                    <a:gd name="connsiteX3" fmla="*/ 0 w 2257819"/>
                    <a:gd name="connsiteY3" fmla="*/ 14598 h 145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257819" h="14598">
                      <a:moveTo>
                        <a:pt x="0" y="0"/>
                      </a:moveTo>
                      <a:lnTo>
                        <a:pt x="2257820" y="0"/>
                      </a:lnTo>
                      <a:lnTo>
                        <a:pt x="2257820" y="14598"/>
                      </a:lnTo>
                      <a:lnTo>
                        <a:pt x="0" y="14598"/>
                      </a:lnTo>
                      <a:close/>
                    </a:path>
                  </a:pathLst>
                </a:custGeom>
                <a:solidFill>
                  <a:srgbClr val="D3D3D3"/>
                </a:solidFill>
                <a:ln w="64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409" name="Graphic 207">
                  <a:extLst>
                    <a:ext uri="{FF2B5EF4-FFF2-40B4-BE49-F238E27FC236}">
                      <a16:creationId xmlns:a16="http://schemas.microsoft.com/office/drawing/2014/main" id="{44F969AE-7136-4CBA-BD43-4FD8723C907A}"/>
                    </a:ext>
                  </a:extLst>
                </p:cNvPr>
                <p:cNvSpPr/>
                <p:nvPr/>
              </p:nvSpPr>
              <p:spPr>
                <a:xfrm>
                  <a:off x="6409789" y="1587980"/>
                  <a:ext cx="25952" cy="25952"/>
                </a:xfrm>
                <a:custGeom>
                  <a:avLst/>
                  <a:gdLst>
                    <a:gd name="connsiteX0" fmla="*/ 25953 w 25952"/>
                    <a:gd name="connsiteY0" fmla="*/ 12976 h 25952"/>
                    <a:gd name="connsiteX1" fmla="*/ 12976 w 25952"/>
                    <a:gd name="connsiteY1" fmla="*/ 25953 h 25952"/>
                    <a:gd name="connsiteX2" fmla="*/ 0 w 25952"/>
                    <a:gd name="connsiteY2" fmla="*/ 12976 h 25952"/>
                    <a:gd name="connsiteX3" fmla="*/ 12976 w 25952"/>
                    <a:gd name="connsiteY3" fmla="*/ 0 h 25952"/>
                    <a:gd name="connsiteX4" fmla="*/ 25953 w 25952"/>
                    <a:gd name="connsiteY4" fmla="*/ 12976 h 259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5952" h="25952">
                      <a:moveTo>
                        <a:pt x="25953" y="12976"/>
                      </a:moveTo>
                      <a:cubicBezTo>
                        <a:pt x="25953" y="20143"/>
                        <a:pt x="20143" y="25953"/>
                        <a:pt x="12976" y="25953"/>
                      </a:cubicBezTo>
                      <a:cubicBezTo>
                        <a:pt x="5810" y="25953"/>
                        <a:pt x="0" y="20143"/>
                        <a:pt x="0" y="12976"/>
                      </a:cubicBezTo>
                      <a:cubicBezTo>
                        <a:pt x="0" y="5810"/>
                        <a:pt x="5810" y="0"/>
                        <a:pt x="12976" y="0"/>
                      </a:cubicBezTo>
                      <a:cubicBezTo>
                        <a:pt x="20143" y="0"/>
                        <a:pt x="25953" y="5810"/>
                        <a:pt x="25953" y="12976"/>
                      </a:cubicBezTo>
                      <a:close/>
                    </a:path>
                  </a:pathLst>
                </a:custGeom>
                <a:solidFill>
                  <a:srgbClr val="D3D3D3"/>
                </a:solidFill>
                <a:ln w="64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410" name="Graphic 207">
                  <a:extLst>
                    <a:ext uri="{FF2B5EF4-FFF2-40B4-BE49-F238E27FC236}">
                      <a16:creationId xmlns:a16="http://schemas.microsoft.com/office/drawing/2014/main" id="{CAB8E8B9-0EAC-41B4-AA8B-0FF10077BBCB}"/>
                    </a:ext>
                  </a:extLst>
                </p:cNvPr>
                <p:cNvSpPr/>
                <p:nvPr/>
              </p:nvSpPr>
              <p:spPr>
                <a:xfrm>
                  <a:off x="6409789" y="1619253"/>
                  <a:ext cx="25952" cy="25952"/>
                </a:xfrm>
                <a:custGeom>
                  <a:avLst/>
                  <a:gdLst>
                    <a:gd name="connsiteX0" fmla="*/ 25953 w 25952"/>
                    <a:gd name="connsiteY0" fmla="*/ 12976 h 25952"/>
                    <a:gd name="connsiteX1" fmla="*/ 12976 w 25952"/>
                    <a:gd name="connsiteY1" fmla="*/ 25953 h 25952"/>
                    <a:gd name="connsiteX2" fmla="*/ 0 w 25952"/>
                    <a:gd name="connsiteY2" fmla="*/ 12976 h 25952"/>
                    <a:gd name="connsiteX3" fmla="*/ 12976 w 25952"/>
                    <a:gd name="connsiteY3" fmla="*/ 0 h 25952"/>
                    <a:gd name="connsiteX4" fmla="*/ 25953 w 25952"/>
                    <a:gd name="connsiteY4" fmla="*/ 12976 h 259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5952" h="25952">
                      <a:moveTo>
                        <a:pt x="25953" y="12976"/>
                      </a:moveTo>
                      <a:cubicBezTo>
                        <a:pt x="25953" y="20143"/>
                        <a:pt x="20143" y="25953"/>
                        <a:pt x="12976" y="25953"/>
                      </a:cubicBezTo>
                      <a:cubicBezTo>
                        <a:pt x="5810" y="25953"/>
                        <a:pt x="0" y="20143"/>
                        <a:pt x="0" y="12976"/>
                      </a:cubicBezTo>
                      <a:cubicBezTo>
                        <a:pt x="0" y="5810"/>
                        <a:pt x="5810" y="0"/>
                        <a:pt x="12976" y="0"/>
                      </a:cubicBezTo>
                      <a:cubicBezTo>
                        <a:pt x="20143" y="0"/>
                        <a:pt x="25953" y="5810"/>
                        <a:pt x="25953" y="12976"/>
                      </a:cubicBezTo>
                      <a:close/>
                    </a:path>
                  </a:pathLst>
                </a:custGeom>
                <a:solidFill>
                  <a:srgbClr val="D3D3D3"/>
                </a:solidFill>
                <a:ln w="64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411" name="Graphic 207">
                  <a:extLst>
                    <a:ext uri="{FF2B5EF4-FFF2-40B4-BE49-F238E27FC236}">
                      <a16:creationId xmlns:a16="http://schemas.microsoft.com/office/drawing/2014/main" id="{BF39B65B-565E-4852-92CB-5A016BF1FAC9}"/>
                    </a:ext>
                  </a:extLst>
                </p:cNvPr>
                <p:cNvSpPr/>
                <p:nvPr/>
              </p:nvSpPr>
              <p:spPr>
                <a:xfrm>
                  <a:off x="6409789" y="1651305"/>
                  <a:ext cx="25952" cy="25952"/>
                </a:xfrm>
                <a:custGeom>
                  <a:avLst/>
                  <a:gdLst>
                    <a:gd name="connsiteX0" fmla="*/ 25953 w 25952"/>
                    <a:gd name="connsiteY0" fmla="*/ 12976 h 25952"/>
                    <a:gd name="connsiteX1" fmla="*/ 12976 w 25952"/>
                    <a:gd name="connsiteY1" fmla="*/ 25953 h 25952"/>
                    <a:gd name="connsiteX2" fmla="*/ 0 w 25952"/>
                    <a:gd name="connsiteY2" fmla="*/ 12976 h 25952"/>
                    <a:gd name="connsiteX3" fmla="*/ 12976 w 25952"/>
                    <a:gd name="connsiteY3" fmla="*/ 0 h 25952"/>
                    <a:gd name="connsiteX4" fmla="*/ 25953 w 25952"/>
                    <a:gd name="connsiteY4" fmla="*/ 12976 h 259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5952" h="25952">
                      <a:moveTo>
                        <a:pt x="25953" y="12976"/>
                      </a:moveTo>
                      <a:cubicBezTo>
                        <a:pt x="25953" y="20143"/>
                        <a:pt x="20143" y="25953"/>
                        <a:pt x="12976" y="25953"/>
                      </a:cubicBezTo>
                      <a:cubicBezTo>
                        <a:pt x="5810" y="25953"/>
                        <a:pt x="0" y="20143"/>
                        <a:pt x="0" y="12976"/>
                      </a:cubicBezTo>
                      <a:cubicBezTo>
                        <a:pt x="0" y="5810"/>
                        <a:pt x="5810" y="0"/>
                        <a:pt x="12976" y="0"/>
                      </a:cubicBezTo>
                      <a:cubicBezTo>
                        <a:pt x="20143" y="0"/>
                        <a:pt x="25953" y="5810"/>
                        <a:pt x="25953" y="12976"/>
                      </a:cubicBezTo>
                      <a:close/>
                    </a:path>
                  </a:pathLst>
                </a:custGeom>
                <a:solidFill>
                  <a:srgbClr val="D3D3D3"/>
                </a:solidFill>
                <a:ln w="64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412" name="Rectangle: Rounded Corners 135">
                  <a:extLst>
                    <a:ext uri="{FF2B5EF4-FFF2-40B4-BE49-F238E27FC236}">
                      <a16:creationId xmlns:a16="http://schemas.microsoft.com/office/drawing/2014/main" id="{D515C07A-A480-4EC2-8259-C759A2C10289}"/>
                    </a:ext>
                  </a:extLst>
                </p:cNvPr>
                <p:cNvSpPr/>
                <p:nvPr/>
              </p:nvSpPr>
              <p:spPr>
                <a:xfrm>
                  <a:off x="4920685" y="1609947"/>
                  <a:ext cx="364636" cy="48687"/>
                </a:xfrm>
                <a:prstGeom prst="roundRect">
                  <a:avLst/>
                </a:prstGeom>
                <a:solidFill>
                  <a:srgbClr val="D3D3D3"/>
                </a:solidFill>
                <a:ln w="6486" cap="flat">
                  <a:noFill/>
                  <a:prstDash val="solid"/>
                  <a:miter/>
                </a:ln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413" name="Rectangle: Rounded Corners 136">
                  <a:extLst>
                    <a:ext uri="{FF2B5EF4-FFF2-40B4-BE49-F238E27FC236}">
                      <a16:creationId xmlns:a16="http://schemas.microsoft.com/office/drawing/2014/main" id="{7C88F020-D9DB-454C-B258-89180A71501E}"/>
                    </a:ext>
                  </a:extLst>
                </p:cNvPr>
                <p:cNvSpPr/>
                <p:nvPr/>
              </p:nvSpPr>
              <p:spPr>
                <a:xfrm>
                  <a:off x="4631150" y="1388880"/>
                  <a:ext cx="276146" cy="36576"/>
                </a:xfrm>
                <a:prstGeom prst="roundRect">
                  <a:avLst/>
                </a:prstGeom>
                <a:solidFill>
                  <a:srgbClr val="D3D3D3"/>
                </a:solidFill>
                <a:ln w="6486" cap="flat">
                  <a:noFill/>
                  <a:prstDash val="solid"/>
                  <a:miter/>
                </a:ln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414" name="Rectangle: Rounded Corners 137">
                  <a:extLst>
                    <a:ext uri="{FF2B5EF4-FFF2-40B4-BE49-F238E27FC236}">
                      <a16:creationId xmlns:a16="http://schemas.microsoft.com/office/drawing/2014/main" id="{6E45FDB5-CD11-4D4D-912F-951E7C4C98A8}"/>
                    </a:ext>
                  </a:extLst>
                </p:cNvPr>
                <p:cNvSpPr/>
                <p:nvPr/>
              </p:nvSpPr>
              <p:spPr>
                <a:xfrm>
                  <a:off x="5053737" y="1388880"/>
                  <a:ext cx="276146" cy="36576"/>
                </a:xfrm>
                <a:prstGeom prst="roundRect">
                  <a:avLst/>
                </a:prstGeom>
                <a:solidFill>
                  <a:srgbClr val="D3D3D3"/>
                </a:solidFill>
                <a:ln w="6486" cap="flat">
                  <a:noFill/>
                  <a:prstDash val="solid"/>
                  <a:miter/>
                </a:ln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415" name="Rectangle: Rounded Corners 138">
                  <a:extLst>
                    <a:ext uri="{FF2B5EF4-FFF2-40B4-BE49-F238E27FC236}">
                      <a16:creationId xmlns:a16="http://schemas.microsoft.com/office/drawing/2014/main" id="{38CD0F6C-8689-4225-8007-9AB4CA0C09AE}"/>
                    </a:ext>
                  </a:extLst>
                </p:cNvPr>
                <p:cNvSpPr/>
                <p:nvPr/>
              </p:nvSpPr>
              <p:spPr>
                <a:xfrm>
                  <a:off x="5476324" y="1388880"/>
                  <a:ext cx="276146" cy="36576"/>
                </a:xfrm>
                <a:prstGeom prst="roundRect">
                  <a:avLst/>
                </a:prstGeom>
                <a:solidFill>
                  <a:srgbClr val="D3D3D3"/>
                </a:solidFill>
                <a:ln w="6486" cap="flat">
                  <a:noFill/>
                  <a:prstDash val="solid"/>
                  <a:miter/>
                </a:ln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416" name="Rectangle: Rounded Corners 139">
                  <a:extLst>
                    <a:ext uri="{FF2B5EF4-FFF2-40B4-BE49-F238E27FC236}">
                      <a16:creationId xmlns:a16="http://schemas.microsoft.com/office/drawing/2014/main" id="{55D916A5-322B-49D5-BF24-80734D7A6158}"/>
                    </a:ext>
                  </a:extLst>
                </p:cNvPr>
                <p:cNvSpPr/>
                <p:nvPr/>
              </p:nvSpPr>
              <p:spPr>
                <a:xfrm>
                  <a:off x="5898912" y="1388880"/>
                  <a:ext cx="276146" cy="36576"/>
                </a:xfrm>
                <a:prstGeom prst="roundRect">
                  <a:avLst/>
                </a:prstGeom>
                <a:solidFill>
                  <a:srgbClr val="D3D3D3"/>
                </a:solidFill>
                <a:ln w="6486" cap="flat">
                  <a:noFill/>
                  <a:prstDash val="solid"/>
                  <a:miter/>
                </a:ln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417" name="Rectangle: Rounded Corners 149">
                  <a:extLst>
                    <a:ext uri="{FF2B5EF4-FFF2-40B4-BE49-F238E27FC236}">
                      <a16:creationId xmlns:a16="http://schemas.microsoft.com/office/drawing/2014/main" id="{BBD7EDC7-EC6B-4EFA-8F5D-BDC19734A900}"/>
                    </a:ext>
                  </a:extLst>
                </p:cNvPr>
                <p:cNvSpPr/>
                <p:nvPr/>
              </p:nvSpPr>
              <p:spPr>
                <a:xfrm>
                  <a:off x="6321499" y="1388880"/>
                  <a:ext cx="276146" cy="36576"/>
                </a:xfrm>
                <a:prstGeom prst="roundRect">
                  <a:avLst/>
                </a:prstGeom>
                <a:solidFill>
                  <a:srgbClr val="D3D3D3"/>
                </a:solidFill>
                <a:ln w="6486" cap="flat">
                  <a:noFill/>
                  <a:prstDash val="solid"/>
                  <a:miter/>
                </a:ln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418" name="Oval 150">
                  <a:extLst>
                    <a:ext uri="{FF2B5EF4-FFF2-40B4-BE49-F238E27FC236}">
                      <a16:creationId xmlns:a16="http://schemas.microsoft.com/office/drawing/2014/main" id="{F66ACFBD-99B0-4873-BFAD-CF9DB5B09AA5}"/>
                    </a:ext>
                  </a:extLst>
                </p:cNvPr>
                <p:cNvSpPr/>
                <p:nvPr/>
              </p:nvSpPr>
              <p:spPr>
                <a:xfrm>
                  <a:off x="4627971" y="1035140"/>
                  <a:ext cx="289874" cy="289873"/>
                </a:xfrm>
                <a:prstGeom prst="ellipse">
                  <a:avLst/>
                </a:prstGeom>
                <a:solidFill>
                  <a:srgbClr val="1B8FA8"/>
                </a:solidFill>
                <a:ln w="6486" cap="flat">
                  <a:noFill/>
                  <a:prstDash val="solid"/>
                  <a:miter/>
                </a:ln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3419" name="Group 151">
                  <a:extLst>
                    <a:ext uri="{FF2B5EF4-FFF2-40B4-BE49-F238E27FC236}">
                      <a16:creationId xmlns:a16="http://schemas.microsoft.com/office/drawing/2014/main" id="{70CE5548-1AA1-4646-985B-C7623111BCF2}"/>
                    </a:ext>
                  </a:extLst>
                </p:cNvPr>
                <p:cNvGrpSpPr/>
                <p:nvPr/>
              </p:nvGrpSpPr>
              <p:grpSpPr>
                <a:xfrm>
                  <a:off x="5027674" y="1010440"/>
                  <a:ext cx="339274" cy="339273"/>
                  <a:chOff x="5027657" y="1010440"/>
                  <a:chExt cx="339273" cy="339273"/>
                </a:xfrm>
              </p:grpSpPr>
              <p:sp>
                <p:nvSpPr>
                  <p:cNvPr id="3441" name="Oval 193">
                    <a:extLst>
                      <a:ext uri="{FF2B5EF4-FFF2-40B4-BE49-F238E27FC236}">
                        <a16:creationId xmlns:a16="http://schemas.microsoft.com/office/drawing/2014/main" id="{3C9A9AAF-6A6D-4424-95A6-512915DEC53D}"/>
                      </a:ext>
                    </a:extLst>
                  </p:cNvPr>
                  <p:cNvSpPr/>
                  <p:nvPr/>
                </p:nvSpPr>
                <p:spPr>
                  <a:xfrm>
                    <a:off x="5027657" y="1010440"/>
                    <a:ext cx="339273" cy="339273"/>
                  </a:xfrm>
                  <a:prstGeom prst="ellipse">
                    <a:avLst/>
                  </a:prstGeom>
                  <a:solidFill>
                    <a:srgbClr val="F16432"/>
                  </a:solidFill>
                  <a:ln w="6486" cap="flat">
                    <a:noFill/>
                    <a:prstDash val="solid"/>
                    <a:miter/>
                  </a:ln>
                </p:spPr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442" name="Oval 196">
                    <a:extLst>
                      <a:ext uri="{FF2B5EF4-FFF2-40B4-BE49-F238E27FC236}">
                        <a16:creationId xmlns:a16="http://schemas.microsoft.com/office/drawing/2014/main" id="{15AC8D34-24D8-4846-BF13-B3FD98B79600}"/>
                      </a:ext>
                    </a:extLst>
                  </p:cNvPr>
                  <p:cNvSpPr/>
                  <p:nvPr/>
                </p:nvSpPr>
                <p:spPr>
                  <a:xfrm>
                    <a:off x="5034840" y="1017623"/>
                    <a:ext cx="324907" cy="324907"/>
                  </a:xfrm>
                  <a:prstGeom prst="ellipse">
                    <a:avLst/>
                  </a:prstGeom>
                  <a:solidFill>
                    <a:srgbClr val="C8DFCE"/>
                  </a:solidFill>
                  <a:ln w="6486" cap="flat">
                    <a:noFill/>
                    <a:prstDash val="solid"/>
                    <a:miter/>
                  </a:ln>
                </p:spPr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420" name="Group 158">
                  <a:extLst>
                    <a:ext uri="{FF2B5EF4-FFF2-40B4-BE49-F238E27FC236}">
                      <a16:creationId xmlns:a16="http://schemas.microsoft.com/office/drawing/2014/main" id="{F04B9612-F71E-4A09-831D-93EDF13A937B}"/>
                    </a:ext>
                  </a:extLst>
                </p:cNvPr>
                <p:cNvGrpSpPr/>
                <p:nvPr/>
              </p:nvGrpSpPr>
              <p:grpSpPr>
                <a:xfrm>
                  <a:off x="5450209" y="1010440"/>
                  <a:ext cx="339274" cy="339273"/>
                  <a:chOff x="5027657" y="1010440"/>
                  <a:chExt cx="339273" cy="339273"/>
                </a:xfrm>
              </p:grpSpPr>
              <p:sp>
                <p:nvSpPr>
                  <p:cNvPr id="3439" name="Oval 191">
                    <a:extLst>
                      <a:ext uri="{FF2B5EF4-FFF2-40B4-BE49-F238E27FC236}">
                        <a16:creationId xmlns:a16="http://schemas.microsoft.com/office/drawing/2014/main" id="{F70F965F-952C-4D49-A5A3-272BAE7427BB}"/>
                      </a:ext>
                    </a:extLst>
                  </p:cNvPr>
                  <p:cNvSpPr/>
                  <p:nvPr/>
                </p:nvSpPr>
                <p:spPr>
                  <a:xfrm>
                    <a:off x="5027657" y="1010440"/>
                    <a:ext cx="339273" cy="339273"/>
                  </a:xfrm>
                  <a:prstGeom prst="ellipse">
                    <a:avLst/>
                  </a:prstGeom>
                  <a:solidFill>
                    <a:srgbClr val="F16432"/>
                  </a:solidFill>
                  <a:ln w="6486" cap="flat">
                    <a:noFill/>
                    <a:prstDash val="solid"/>
                    <a:miter/>
                  </a:ln>
                </p:spPr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440" name="Oval 192">
                    <a:extLst>
                      <a:ext uri="{FF2B5EF4-FFF2-40B4-BE49-F238E27FC236}">
                        <a16:creationId xmlns:a16="http://schemas.microsoft.com/office/drawing/2014/main" id="{ED38961E-1CD4-4D61-8EC4-1DC815640029}"/>
                      </a:ext>
                    </a:extLst>
                  </p:cNvPr>
                  <p:cNvSpPr/>
                  <p:nvPr/>
                </p:nvSpPr>
                <p:spPr>
                  <a:xfrm>
                    <a:off x="5034840" y="1017623"/>
                    <a:ext cx="324907" cy="324907"/>
                  </a:xfrm>
                  <a:prstGeom prst="ellipse">
                    <a:avLst/>
                  </a:prstGeom>
                  <a:solidFill>
                    <a:srgbClr val="C8DFCE"/>
                  </a:solidFill>
                  <a:ln w="6486" cap="flat">
                    <a:noFill/>
                    <a:prstDash val="solid"/>
                    <a:miter/>
                  </a:ln>
                </p:spPr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421" name="Group 162">
                  <a:extLst>
                    <a:ext uri="{FF2B5EF4-FFF2-40B4-BE49-F238E27FC236}">
                      <a16:creationId xmlns:a16="http://schemas.microsoft.com/office/drawing/2014/main" id="{A1013429-39DD-4A1C-BBA4-E5959DBBD888}"/>
                    </a:ext>
                  </a:extLst>
                </p:cNvPr>
                <p:cNvGrpSpPr/>
                <p:nvPr/>
              </p:nvGrpSpPr>
              <p:grpSpPr>
                <a:xfrm>
                  <a:off x="5872745" y="1010440"/>
                  <a:ext cx="339274" cy="339273"/>
                  <a:chOff x="5027657" y="1010440"/>
                  <a:chExt cx="339273" cy="339273"/>
                </a:xfrm>
              </p:grpSpPr>
              <p:sp>
                <p:nvSpPr>
                  <p:cNvPr id="3437" name="Oval 188">
                    <a:extLst>
                      <a:ext uri="{FF2B5EF4-FFF2-40B4-BE49-F238E27FC236}">
                        <a16:creationId xmlns:a16="http://schemas.microsoft.com/office/drawing/2014/main" id="{BEAB7AE2-CE7D-493F-B3DF-05A479CF9880}"/>
                      </a:ext>
                    </a:extLst>
                  </p:cNvPr>
                  <p:cNvSpPr/>
                  <p:nvPr/>
                </p:nvSpPr>
                <p:spPr>
                  <a:xfrm>
                    <a:off x="5027657" y="1010440"/>
                    <a:ext cx="339273" cy="339273"/>
                  </a:xfrm>
                  <a:prstGeom prst="ellipse">
                    <a:avLst/>
                  </a:prstGeom>
                  <a:solidFill>
                    <a:srgbClr val="F16432"/>
                  </a:solidFill>
                  <a:ln w="6486" cap="flat">
                    <a:noFill/>
                    <a:prstDash val="solid"/>
                    <a:miter/>
                  </a:ln>
                </p:spPr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438" name="Oval 189">
                    <a:extLst>
                      <a:ext uri="{FF2B5EF4-FFF2-40B4-BE49-F238E27FC236}">
                        <a16:creationId xmlns:a16="http://schemas.microsoft.com/office/drawing/2014/main" id="{BC044399-40AB-46D5-A0FB-866CC5C3607D}"/>
                      </a:ext>
                    </a:extLst>
                  </p:cNvPr>
                  <p:cNvSpPr/>
                  <p:nvPr/>
                </p:nvSpPr>
                <p:spPr>
                  <a:xfrm>
                    <a:off x="5034840" y="1017623"/>
                    <a:ext cx="324907" cy="324907"/>
                  </a:xfrm>
                  <a:prstGeom prst="ellipse">
                    <a:avLst/>
                  </a:prstGeom>
                  <a:solidFill>
                    <a:srgbClr val="C8DFCE"/>
                  </a:solidFill>
                  <a:ln w="6486" cap="flat">
                    <a:noFill/>
                    <a:prstDash val="solid"/>
                    <a:miter/>
                  </a:ln>
                </p:spPr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422" name="Group 164">
                  <a:extLst>
                    <a:ext uri="{FF2B5EF4-FFF2-40B4-BE49-F238E27FC236}">
                      <a16:creationId xmlns:a16="http://schemas.microsoft.com/office/drawing/2014/main" id="{9F600407-5475-466E-B57A-D4064BBA2FB5}"/>
                    </a:ext>
                  </a:extLst>
                </p:cNvPr>
                <p:cNvGrpSpPr/>
                <p:nvPr/>
              </p:nvGrpSpPr>
              <p:grpSpPr>
                <a:xfrm>
                  <a:off x="6295279" y="1010440"/>
                  <a:ext cx="339274" cy="339273"/>
                  <a:chOff x="5027657" y="1010440"/>
                  <a:chExt cx="339273" cy="339273"/>
                </a:xfrm>
              </p:grpSpPr>
              <p:sp>
                <p:nvSpPr>
                  <p:cNvPr id="3435" name="Oval 185">
                    <a:extLst>
                      <a:ext uri="{FF2B5EF4-FFF2-40B4-BE49-F238E27FC236}">
                        <a16:creationId xmlns:a16="http://schemas.microsoft.com/office/drawing/2014/main" id="{B86CE7A5-0D8D-4F36-8061-C29E8F666A97}"/>
                      </a:ext>
                    </a:extLst>
                  </p:cNvPr>
                  <p:cNvSpPr/>
                  <p:nvPr/>
                </p:nvSpPr>
                <p:spPr>
                  <a:xfrm>
                    <a:off x="5027657" y="1010440"/>
                    <a:ext cx="339273" cy="339273"/>
                  </a:xfrm>
                  <a:prstGeom prst="ellipse">
                    <a:avLst/>
                  </a:prstGeom>
                  <a:solidFill>
                    <a:srgbClr val="F16432"/>
                  </a:solidFill>
                  <a:ln w="6486" cap="flat">
                    <a:noFill/>
                    <a:prstDash val="solid"/>
                    <a:miter/>
                  </a:ln>
                </p:spPr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436" name="Oval 187">
                    <a:extLst>
                      <a:ext uri="{FF2B5EF4-FFF2-40B4-BE49-F238E27FC236}">
                        <a16:creationId xmlns:a16="http://schemas.microsoft.com/office/drawing/2014/main" id="{93DAC267-E278-4A8F-A2EC-E72F74E112E0}"/>
                      </a:ext>
                    </a:extLst>
                  </p:cNvPr>
                  <p:cNvSpPr/>
                  <p:nvPr/>
                </p:nvSpPr>
                <p:spPr>
                  <a:xfrm>
                    <a:off x="5034840" y="1017623"/>
                    <a:ext cx="324907" cy="324907"/>
                  </a:xfrm>
                  <a:prstGeom prst="ellipse">
                    <a:avLst/>
                  </a:prstGeom>
                  <a:solidFill>
                    <a:srgbClr val="C8DFCE"/>
                  </a:solidFill>
                  <a:ln w="6486" cap="flat">
                    <a:noFill/>
                    <a:prstDash val="solid"/>
                    <a:miter/>
                  </a:ln>
                </p:spPr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3423" name="Freeform: Shape 165">
                  <a:extLst>
                    <a:ext uri="{FF2B5EF4-FFF2-40B4-BE49-F238E27FC236}">
                      <a16:creationId xmlns:a16="http://schemas.microsoft.com/office/drawing/2014/main" id="{44223B39-214C-4ED2-A9E6-A2FD1BF46DE9}"/>
                    </a:ext>
                  </a:extLst>
                </p:cNvPr>
                <p:cNvSpPr/>
                <p:nvPr/>
              </p:nvSpPr>
              <p:spPr>
                <a:xfrm>
                  <a:off x="5121496" y="1122360"/>
                  <a:ext cx="151630" cy="115430"/>
                </a:xfrm>
                <a:custGeom>
                  <a:avLst/>
                  <a:gdLst>
                    <a:gd name="connsiteX0" fmla="*/ 75813 w 151629"/>
                    <a:gd name="connsiteY0" fmla="*/ 0 h 115430"/>
                    <a:gd name="connsiteX1" fmla="*/ 112332 w 151629"/>
                    <a:gd name="connsiteY1" fmla="*/ 36519 h 115430"/>
                    <a:gd name="connsiteX2" fmla="*/ 101636 w 151629"/>
                    <a:gd name="connsiteY2" fmla="*/ 62342 h 115430"/>
                    <a:gd name="connsiteX3" fmla="*/ 92112 w 151629"/>
                    <a:gd name="connsiteY3" fmla="*/ 66287 h 115430"/>
                    <a:gd name="connsiteX4" fmla="*/ 100180 w 151629"/>
                    <a:gd name="connsiteY4" fmla="*/ 67507 h 115430"/>
                    <a:gd name="connsiteX5" fmla="*/ 151313 w 151629"/>
                    <a:gd name="connsiteY5" fmla="*/ 113867 h 115430"/>
                    <a:gd name="connsiteX6" fmla="*/ 151629 w 151629"/>
                    <a:gd name="connsiteY6" fmla="*/ 115430 h 115430"/>
                    <a:gd name="connsiteX7" fmla="*/ 0 w 151629"/>
                    <a:gd name="connsiteY7" fmla="*/ 115430 h 115430"/>
                    <a:gd name="connsiteX8" fmla="*/ 315 w 151629"/>
                    <a:gd name="connsiteY8" fmla="*/ 113867 h 115430"/>
                    <a:gd name="connsiteX9" fmla="*/ 51448 w 151629"/>
                    <a:gd name="connsiteY9" fmla="*/ 67507 h 115430"/>
                    <a:gd name="connsiteX10" fmla="*/ 59515 w 151629"/>
                    <a:gd name="connsiteY10" fmla="*/ 66287 h 115430"/>
                    <a:gd name="connsiteX11" fmla="*/ 49990 w 151629"/>
                    <a:gd name="connsiteY11" fmla="*/ 62342 h 115430"/>
                    <a:gd name="connsiteX12" fmla="*/ 39294 w 151629"/>
                    <a:gd name="connsiteY12" fmla="*/ 36519 h 115430"/>
                    <a:gd name="connsiteX13" fmla="*/ 75813 w 151629"/>
                    <a:gd name="connsiteY13" fmla="*/ 0 h 11543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151629" h="115430">
                      <a:moveTo>
                        <a:pt x="75813" y="0"/>
                      </a:moveTo>
                      <a:cubicBezTo>
                        <a:pt x="95982" y="0"/>
                        <a:pt x="112332" y="16350"/>
                        <a:pt x="112332" y="36519"/>
                      </a:cubicBezTo>
                      <a:cubicBezTo>
                        <a:pt x="112332" y="46603"/>
                        <a:pt x="108245" y="55733"/>
                        <a:pt x="101636" y="62342"/>
                      </a:cubicBezTo>
                      <a:lnTo>
                        <a:pt x="92112" y="66287"/>
                      </a:lnTo>
                      <a:lnTo>
                        <a:pt x="100180" y="67507"/>
                      </a:lnTo>
                      <a:cubicBezTo>
                        <a:pt x="123272" y="74689"/>
                        <a:pt x="141984" y="91810"/>
                        <a:pt x="151313" y="113867"/>
                      </a:cubicBezTo>
                      <a:lnTo>
                        <a:pt x="151629" y="115430"/>
                      </a:lnTo>
                      <a:lnTo>
                        <a:pt x="0" y="115430"/>
                      </a:lnTo>
                      <a:lnTo>
                        <a:pt x="315" y="113867"/>
                      </a:lnTo>
                      <a:cubicBezTo>
                        <a:pt x="9644" y="91810"/>
                        <a:pt x="28357" y="74689"/>
                        <a:pt x="51448" y="67507"/>
                      </a:cubicBezTo>
                      <a:lnTo>
                        <a:pt x="59515" y="66287"/>
                      </a:lnTo>
                      <a:lnTo>
                        <a:pt x="49990" y="62342"/>
                      </a:lnTo>
                      <a:cubicBezTo>
                        <a:pt x="43382" y="55733"/>
                        <a:pt x="39294" y="46603"/>
                        <a:pt x="39294" y="36519"/>
                      </a:cubicBezTo>
                      <a:cubicBezTo>
                        <a:pt x="39294" y="16350"/>
                        <a:pt x="55644" y="0"/>
                        <a:pt x="75813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24" name="Freeform: Shape 167">
                  <a:extLst>
                    <a:ext uri="{FF2B5EF4-FFF2-40B4-BE49-F238E27FC236}">
                      <a16:creationId xmlns:a16="http://schemas.microsoft.com/office/drawing/2014/main" id="{2B231841-832F-4B4A-8000-A57EB3E4AD04}"/>
                    </a:ext>
                  </a:extLst>
                </p:cNvPr>
                <p:cNvSpPr/>
                <p:nvPr/>
              </p:nvSpPr>
              <p:spPr>
                <a:xfrm>
                  <a:off x="5544031" y="1122360"/>
                  <a:ext cx="151630" cy="115430"/>
                </a:xfrm>
                <a:custGeom>
                  <a:avLst/>
                  <a:gdLst>
                    <a:gd name="connsiteX0" fmla="*/ 75813 w 151629"/>
                    <a:gd name="connsiteY0" fmla="*/ 0 h 115430"/>
                    <a:gd name="connsiteX1" fmla="*/ 112332 w 151629"/>
                    <a:gd name="connsiteY1" fmla="*/ 36519 h 115430"/>
                    <a:gd name="connsiteX2" fmla="*/ 101636 w 151629"/>
                    <a:gd name="connsiteY2" fmla="*/ 62342 h 115430"/>
                    <a:gd name="connsiteX3" fmla="*/ 92112 w 151629"/>
                    <a:gd name="connsiteY3" fmla="*/ 66287 h 115430"/>
                    <a:gd name="connsiteX4" fmla="*/ 100180 w 151629"/>
                    <a:gd name="connsiteY4" fmla="*/ 67507 h 115430"/>
                    <a:gd name="connsiteX5" fmla="*/ 151313 w 151629"/>
                    <a:gd name="connsiteY5" fmla="*/ 113867 h 115430"/>
                    <a:gd name="connsiteX6" fmla="*/ 151629 w 151629"/>
                    <a:gd name="connsiteY6" fmla="*/ 115430 h 115430"/>
                    <a:gd name="connsiteX7" fmla="*/ 0 w 151629"/>
                    <a:gd name="connsiteY7" fmla="*/ 115430 h 115430"/>
                    <a:gd name="connsiteX8" fmla="*/ 315 w 151629"/>
                    <a:gd name="connsiteY8" fmla="*/ 113867 h 115430"/>
                    <a:gd name="connsiteX9" fmla="*/ 51448 w 151629"/>
                    <a:gd name="connsiteY9" fmla="*/ 67507 h 115430"/>
                    <a:gd name="connsiteX10" fmla="*/ 59515 w 151629"/>
                    <a:gd name="connsiteY10" fmla="*/ 66287 h 115430"/>
                    <a:gd name="connsiteX11" fmla="*/ 49990 w 151629"/>
                    <a:gd name="connsiteY11" fmla="*/ 62342 h 115430"/>
                    <a:gd name="connsiteX12" fmla="*/ 39294 w 151629"/>
                    <a:gd name="connsiteY12" fmla="*/ 36519 h 115430"/>
                    <a:gd name="connsiteX13" fmla="*/ 75813 w 151629"/>
                    <a:gd name="connsiteY13" fmla="*/ 0 h 11543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151629" h="115430">
                      <a:moveTo>
                        <a:pt x="75813" y="0"/>
                      </a:moveTo>
                      <a:cubicBezTo>
                        <a:pt x="95982" y="0"/>
                        <a:pt x="112332" y="16350"/>
                        <a:pt x="112332" y="36519"/>
                      </a:cubicBezTo>
                      <a:cubicBezTo>
                        <a:pt x="112332" y="46603"/>
                        <a:pt x="108245" y="55733"/>
                        <a:pt x="101636" y="62342"/>
                      </a:cubicBezTo>
                      <a:lnTo>
                        <a:pt x="92112" y="66287"/>
                      </a:lnTo>
                      <a:lnTo>
                        <a:pt x="100180" y="67507"/>
                      </a:lnTo>
                      <a:cubicBezTo>
                        <a:pt x="123272" y="74689"/>
                        <a:pt x="141984" y="91810"/>
                        <a:pt x="151313" y="113867"/>
                      </a:cubicBezTo>
                      <a:lnTo>
                        <a:pt x="151629" y="115430"/>
                      </a:lnTo>
                      <a:lnTo>
                        <a:pt x="0" y="115430"/>
                      </a:lnTo>
                      <a:lnTo>
                        <a:pt x="315" y="113867"/>
                      </a:lnTo>
                      <a:cubicBezTo>
                        <a:pt x="9644" y="91810"/>
                        <a:pt x="28357" y="74689"/>
                        <a:pt x="51448" y="67507"/>
                      </a:cubicBezTo>
                      <a:lnTo>
                        <a:pt x="59515" y="66287"/>
                      </a:lnTo>
                      <a:lnTo>
                        <a:pt x="49990" y="62342"/>
                      </a:lnTo>
                      <a:cubicBezTo>
                        <a:pt x="43382" y="55733"/>
                        <a:pt x="39294" y="46603"/>
                        <a:pt x="39294" y="36519"/>
                      </a:cubicBezTo>
                      <a:cubicBezTo>
                        <a:pt x="39294" y="16350"/>
                        <a:pt x="55644" y="0"/>
                        <a:pt x="75813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25" name="Freeform: Shape 168">
                  <a:extLst>
                    <a:ext uri="{FF2B5EF4-FFF2-40B4-BE49-F238E27FC236}">
                      <a16:creationId xmlns:a16="http://schemas.microsoft.com/office/drawing/2014/main" id="{DAE5F058-C0B4-42AB-BAC4-87F4740FA816}"/>
                    </a:ext>
                  </a:extLst>
                </p:cNvPr>
                <p:cNvSpPr/>
                <p:nvPr/>
              </p:nvSpPr>
              <p:spPr>
                <a:xfrm>
                  <a:off x="5966568" y="1122360"/>
                  <a:ext cx="151630" cy="115430"/>
                </a:xfrm>
                <a:custGeom>
                  <a:avLst/>
                  <a:gdLst>
                    <a:gd name="connsiteX0" fmla="*/ 75813 w 151629"/>
                    <a:gd name="connsiteY0" fmla="*/ 0 h 115430"/>
                    <a:gd name="connsiteX1" fmla="*/ 112332 w 151629"/>
                    <a:gd name="connsiteY1" fmla="*/ 36519 h 115430"/>
                    <a:gd name="connsiteX2" fmla="*/ 101636 w 151629"/>
                    <a:gd name="connsiteY2" fmla="*/ 62342 h 115430"/>
                    <a:gd name="connsiteX3" fmla="*/ 92112 w 151629"/>
                    <a:gd name="connsiteY3" fmla="*/ 66287 h 115430"/>
                    <a:gd name="connsiteX4" fmla="*/ 100180 w 151629"/>
                    <a:gd name="connsiteY4" fmla="*/ 67507 h 115430"/>
                    <a:gd name="connsiteX5" fmla="*/ 151313 w 151629"/>
                    <a:gd name="connsiteY5" fmla="*/ 113867 h 115430"/>
                    <a:gd name="connsiteX6" fmla="*/ 151629 w 151629"/>
                    <a:gd name="connsiteY6" fmla="*/ 115430 h 115430"/>
                    <a:gd name="connsiteX7" fmla="*/ 0 w 151629"/>
                    <a:gd name="connsiteY7" fmla="*/ 115430 h 115430"/>
                    <a:gd name="connsiteX8" fmla="*/ 315 w 151629"/>
                    <a:gd name="connsiteY8" fmla="*/ 113867 h 115430"/>
                    <a:gd name="connsiteX9" fmla="*/ 51448 w 151629"/>
                    <a:gd name="connsiteY9" fmla="*/ 67507 h 115430"/>
                    <a:gd name="connsiteX10" fmla="*/ 59515 w 151629"/>
                    <a:gd name="connsiteY10" fmla="*/ 66287 h 115430"/>
                    <a:gd name="connsiteX11" fmla="*/ 49990 w 151629"/>
                    <a:gd name="connsiteY11" fmla="*/ 62342 h 115430"/>
                    <a:gd name="connsiteX12" fmla="*/ 39294 w 151629"/>
                    <a:gd name="connsiteY12" fmla="*/ 36519 h 115430"/>
                    <a:gd name="connsiteX13" fmla="*/ 75813 w 151629"/>
                    <a:gd name="connsiteY13" fmla="*/ 0 h 11543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151629" h="115430">
                      <a:moveTo>
                        <a:pt x="75813" y="0"/>
                      </a:moveTo>
                      <a:cubicBezTo>
                        <a:pt x="95982" y="0"/>
                        <a:pt x="112332" y="16350"/>
                        <a:pt x="112332" y="36519"/>
                      </a:cubicBezTo>
                      <a:cubicBezTo>
                        <a:pt x="112332" y="46603"/>
                        <a:pt x="108245" y="55733"/>
                        <a:pt x="101636" y="62342"/>
                      </a:cubicBezTo>
                      <a:lnTo>
                        <a:pt x="92112" y="66287"/>
                      </a:lnTo>
                      <a:lnTo>
                        <a:pt x="100180" y="67507"/>
                      </a:lnTo>
                      <a:cubicBezTo>
                        <a:pt x="123272" y="74689"/>
                        <a:pt x="141984" y="91810"/>
                        <a:pt x="151313" y="113867"/>
                      </a:cubicBezTo>
                      <a:lnTo>
                        <a:pt x="151629" y="115430"/>
                      </a:lnTo>
                      <a:lnTo>
                        <a:pt x="0" y="115430"/>
                      </a:lnTo>
                      <a:lnTo>
                        <a:pt x="315" y="113867"/>
                      </a:lnTo>
                      <a:cubicBezTo>
                        <a:pt x="9644" y="91810"/>
                        <a:pt x="28357" y="74689"/>
                        <a:pt x="51448" y="67507"/>
                      </a:cubicBezTo>
                      <a:lnTo>
                        <a:pt x="59515" y="66287"/>
                      </a:lnTo>
                      <a:lnTo>
                        <a:pt x="49990" y="62342"/>
                      </a:lnTo>
                      <a:cubicBezTo>
                        <a:pt x="43382" y="55733"/>
                        <a:pt x="39294" y="46603"/>
                        <a:pt x="39294" y="36519"/>
                      </a:cubicBezTo>
                      <a:cubicBezTo>
                        <a:pt x="39294" y="16350"/>
                        <a:pt x="55644" y="0"/>
                        <a:pt x="75813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26" name="Freeform: Shape 175">
                  <a:extLst>
                    <a:ext uri="{FF2B5EF4-FFF2-40B4-BE49-F238E27FC236}">
                      <a16:creationId xmlns:a16="http://schemas.microsoft.com/office/drawing/2014/main" id="{9393C646-DB4B-4DBF-89CC-150889327D61}"/>
                    </a:ext>
                  </a:extLst>
                </p:cNvPr>
                <p:cNvSpPr/>
                <p:nvPr/>
              </p:nvSpPr>
              <p:spPr>
                <a:xfrm>
                  <a:off x="6389102" y="1122360"/>
                  <a:ext cx="151630" cy="115430"/>
                </a:xfrm>
                <a:custGeom>
                  <a:avLst/>
                  <a:gdLst>
                    <a:gd name="connsiteX0" fmla="*/ 75813 w 151629"/>
                    <a:gd name="connsiteY0" fmla="*/ 0 h 115430"/>
                    <a:gd name="connsiteX1" fmla="*/ 112332 w 151629"/>
                    <a:gd name="connsiteY1" fmla="*/ 36519 h 115430"/>
                    <a:gd name="connsiteX2" fmla="*/ 101636 w 151629"/>
                    <a:gd name="connsiteY2" fmla="*/ 62342 h 115430"/>
                    <a:gd name="connsiteX3" fmla="*/ 92112 w 151629"/>
                    <a:gd name="connsiteY3" fmla="*/ 66287 h 115430"/>
                    <a:gd name="connsiteX4" fmla="*/ 100180 w 151629"/>
                    <a:gd name="connsiteY4" fmla="*/ 67507 h 115430"/>
                    <a:gd name="connsiteX5" fmla="*/ 151313 w 151629"/>
                    <a:gd name="connsiteY5" fmla="*/ 113867 h 115430"/>
                    <a:gd name="connsiteX6" fmla="*/ 151629 w 151629"/>
                    <a:gd name="connsiteY6" fmla="*/ 115430 h 115430"/>
                    <a:gd name="connsiteX7" fmla="*/ 0 w 151629"/>
                    <a:gd name="connsiteY7" fmla="*/ 115430 h 115430"/>
                    <a:gd name="connsiteX8" fmla="*/ 315 w 151629"/>
                    <a:gd name="connsiteY8" fmla="*/ 113867 h 115430"/>
                    <a:gd name="connsiteX9" fmla="*/ 51448 w 151629"/>
                    <a:gd name="connsiteY9" fmla="*/ 67507 h 115430"/>
                    <a:gd name="connsiteX10" fmla="*/ 59515 w 151629"/>
                    <a:gd name="connsiteY10" fmla="*/ 66287 h 115430"/>
                    <a:gd name="connsiteX11" fmla="*/ 49990 w 151629"/>
                    <a:gd name="connsiteY11" fmla="*/ 62342 h 115430"/>
                    <a:gd name="connsiteX12" fmla="*/ 39294 w 151629"/>
                    <a:gd name="connsiteY12" fmla="*/ 36519 h 115430"/>
                    <a:gd name="connsiteX13" fmla="*/ 75813 w 151629"/>
                    <a:gd name="connsiteY13" fmla="*/ 0 h 11543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151629" h="115430">
                      <a:moveTo>
                        <a:pt x="75813" y="0"/>
                      </a:moveTo>
                      <a:cubicBezTo>
                        <a:pt x="95982" y="0"/>
                        <a:pt x="112332" y="16350"/>
                        <a:pt x="112332" y="36519"/>
                      </a:cubicBezTo>
                      <a:cubicBezTo>
                        <a:pt x="112332" y="46603"/>
                        <a:pt x="108245" y="55733"/>
                        <a:pt x="101636" y="62342"/>
                      </a:cubicBezTo>
                      <a:lnTo>
                        <a:pt x="92112" y="66287"/>
                      </a:lnTo>
                      <a:lnTo>
                        <a:pt x="100180" y="67507"/>
                      </a:lnTo>
                      <a:cubicBezTo>
                        <a:pt x="123272" y="74689"/>
                        <a:pt x="141984" y="91810"/>
                        <a:pt x="151313" y="113867"/>
                      </a:cubicBezTo>
                      <a:lnTo>
                        <a:pt x="151629" y="115430"/>
                      </a:lnTo>
                      <a:lnTo>
                        <a:pt x="0" y="115430"/>
                      </a:lnTo>
                      <a:lnTo>
                        <a:pt x="315" y="113867"/>
                      </a:lnTo>
                      <a:cubicBezTo>
                        <a:pt x="9644" y="91810"/>
                        <a:pt x="28357" y="74689"/>
                        <a:pt x="51448" y="67507"/>
                      </a:cubicBezTo>
                      <a:lnTo>
                        <a:pt x="59515" y="66287"/>
                      </a:lnTo>
                      <a:lnTo>
                        <a:pt x="49990" y="62342"/>
                      </a:lnTo>
                      <a:cubicBezTo>
                        <a:pt x="43382" y="55733"/>
                        <a:pt x="39294" y="46603"/>
                        <a:pt x="39294" y="36519"/>
                      </a:cubicBezTo>
                      <a:cubicBezTo>
                        <a:pt x="39294" y="16350"/>
                        <a:pt x="55644" y="0"/>
                        <a:pt x="75813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27" name="Oval 177">
                  <a:extLst>
                    <a:ext uri="{FF2B5EF4-FFF2-40B4-BE49-F238E27FC236}">
                      <a16:creationId xmlns:a16="http://schemas.microsoft.com/office/drawing/2014/main" id="{F3F43E19-EA55-463F-AD16-C6ACDBDAA414}"/>
                    </a:ext>
                  </a:extLst>
                </p:cNvPr>
                <p:cNvSpPr/>
                <p:nvPr/>
              </p:nvSpPr>
              <p:spPr>
                <a:xfrm>
                  <a:off x="4843935" y="1247092"/>
                  <a:ext cx="82047" cy="82047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28" name="Plus Sign 178">
                  <a:extLst>
                    <a:ext uri="{FF2B5EF4-FFF2-40B4-BE49-F238E27FC236}">
                      <a16:creationId xmlns:a16="http://schemas.microsoft.com/office/drawing/2014/main" id="{3CE63DDB-2A22-42F2-BE57-69E16DE62932}"/>
                    </a:ext>
                  </a:extLst>
                </p:cNvPr>
                <p:cNvSpPr/>
                <p:nvPr/>
              </p:nvSpPr>
              <p:spPr>
                <a:xfrm>
                  <a:off x="4846028" y="1249183"/>
                  <a:ext cx="77863" cy="77863"/>
                </a:xfrm>
                <a:prstGeom prst="mathPlus">
                  <a:avLst>
                    <a:gd name="adj1" fmla="val 17308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429" name="Graphic 411">
                  <a:extLst>
                    <a:ext uri="{FF2B5EF4-FFF2-40B4-BE49-F238E27FC236}">
                      <a16:creationId xmlns:a16="http://schemas.microsoft.com/office/drawing/2014/main" id="{BD52BE86-E99B-47AA-8C20-4495066B0A0D}"/>
                    </a:ext>
                  </a:extLst>
                </p:cNvPr>
                <p:cNvSpPr/>
                <p:nvPr/>
              </p:nvSpPr>
              <p:spPr>
                <a:xfrm>
                  <a:off x="5920026" y="3755666"/>
                  <a:ext cx="125049" cy="100135"/>
                </a:xfrm>
                <a:custGeom>
                  <a:avLst/>
                  <a:gdLst>
                    <a:gd name="connsiteX0" fmla="*/ 170401 w 186562"/>
                    <a:gd name="connsiteY0" fmla="*/ 12144 h 149392"/>
                    <a:gd name="connsiteX1" fmla="*/ 92677 w 186562"/>
                    <a:gd name="connsiteY1" fmla="*/ 29098 h 149392"/>
                    <a:gd name="connsiteX2" fmla="*/ 12381 w 186562"/>
                    <a:gd name="connsiteY2" fmla="*/ 17382 h 149392"/>
                    <a:gd name="connsiteX3" fmla="*/ 29717 w 186562"/>
                    <a:gd name="connsiteY3" fmla="*/ 97392 h 149392"/>
                    <a:gd name="connsiteX4" fmla="*/ 76199 w 186562"/>
                    <a:gd name="connsiteY4" fmla="*/ 140445 h 149392"/>
                    <a:gd name="connsiteX5" fmla="*/ 105441 w 186562"/>
                    <a:gd name="connsiteY5" fmla="*/ 141874 h 149392"/>
                    <a:gd name="connsiteX6" fmla="*/ 162495 w 186562"/>
                    <a:gd name="connsiteY6" fmla="*/ 92630 h 149392"/>
                    <a:gd name="connsiteX7" fmla="*/ 170401 w 186562"/>
                    <a:gd name="connsiteY7" fmla="*/ 12144 h 149392"/>
                    <a:gd name="connsiteX8" fmla="*/ 148303 w 186562"/>
                    <a:gd name="connsiteY8" fmla="*/ 90249 h 149392"/>
                    <a:gd name="connsiteX9" fmla="*/ 102583 w 186562"/>
                    <a:gd name="connsiteY9" fmla="*/ 129682 h 149392"/>
                    <a:gd name="connsiteX10" fmla="*/ 79152 w 186562"/>
                    <a:gd name="connsiteY10" fmla="*/ 128539 h 149392"/>
                    <a:gd name="connsiteX11" fmla="*/ 41909 w 186562"/>
                    <a:gd name="connsiteY11" fmla="*/ 94059 h 149392"/>
                    <a:gd name="connsiteX12" fmla="*/ 22573 w 186562"/>
                    <a:gd name="connsiteY12" fmla="*/ 24621 h 149392"/>
                    <a:gd name="connsiteX13" fmla="*/ 92582 w 186562"/>
                    <a:gd name="connsiteY13" fmla="*/ 41862 h 149392"/>
                    <a:gd name="connsiteX14" fmla="*/ 161829 w 186562"/>
                    <a:gd name="connsiteY14" fmla="*/ 22050 h 149392"/>
                    <a:gd name="connsiteX15" fmla="*/ 148303 w 186562"/>
                    <a:gd name="connsiteY15" fmla="*/ 90249 h 1493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186562" h="149392">
                      <a:moveTo>
                        <a:pt x="170401" y="12144"/>
                      </a:moveTo>
                      <a:cubicBezTo>
                        <a:pt x="147446" y="-8621"/>
                        <a:pt x="118299" y="-2620"/>
                        <a:pt x="92677" y="29098"/>
                      </a:cubicBezTo>
                      <a:cubicBezTo>
                        <a:pt x="60483" y="428"/>
                        <a:pt x="31717" y="-3477"/>
                        <a:pt x="12381" y="17382"/>
                      </a:cubicBezTo>
                      <a:cubicBezTo>
                        <a:pt x="-8859" y="40147"/>
                        <a:pt x="-2573" y="68722"/>
                        <a:pt x="29717" y="97392"/>
                      </a:cubicBezTo>
                      <a:cubicBezTo>
                        <a:pt x="45433" y="111394"/>
                        <a:pt x="61340" y="125491"/>
                        <a:pt x="76199" y="140445"/>
                      </a:cubicBezTo>
                      <a:cubicBezTo>
                        <a:pt x="86295" y="150447"/>
                        <a:pt x="93630" y="153590"/>
                        <a:pt x="105441" y="141874"/>
                      </a:cubicBezTo>
                      <a:cubicBezTo>
                        <a:pt x="123348" y="124348"/>
                        <a:pt x="143636" y="109203"/>
                        <a:pt x="162495" y="92630"/>
                      </a:cubicBezTo>
                      <a:cubicBezTo>
                        <a:pt x="191356" y="67103"/>
                        <a:pt x="194595" y="33861"/>
                        <a:pt x="170401" y="12144"/>
                      </a:cubicBezTo>
                      <a:close/>
                      <a:moveTo>
                        <a:pt x="148303" y="90249"/>
                      </a:moveTo>
                      <a:cubicBezTo>
                        <a:pt x="133158" y="103488"/>
                        <a:pt x="116966" y="115680"/>
                        <a:pt x="102583" y="129682"/>
                      </a:cubicBezTo>
                      <a:cubicBezTo>
                        <a:pt x="93058" y="139017"/>
                        <a:pt x="87248" y="136540"/>
                        <a:pt x="79152" y="128539"/>
                      </a:cubicBezTo>
                      <a:cubicBezTo>
                        <a:pt x="67245" y="116538"/>
                        <a:pt x="54577" y="105298"/>
                        <a:pt x="41909" y="94059"/>
                      </a:cubicBezTo>
                      <a:cubicBezTo>
                        <a:pt x="16096" y="71008"/>
                        <a:pt x="5619" y="42909"/>
                        <a:pt x="22573" y="24621"/>
                      </a:cubicBezTo>
                      <a:cubicBezTo>
                        <a:pt x="38099" y="7857"/>
                        <a:pt x="66769" y="18811"/>
                        <a:pt x="92582" y="41862"/>
                      </a:cubicBezTo>
                      <a:cubicBezTo>
                        <a:pt x="113156" y="16430"/>
                        <a:pt x="143445" y="5381"/>
                        <a:pt x="161829" y="22050"/>
                      </a:cubicBezTo>
                      <a:cubicBezTo>
                        <a:pt x="181260" y="39480"/>
                        <a:pt x="171544" y="69865"/>
                        <a:pt x="148303" y="90249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430" name="Graphic 411">
                  <a:extLst>
                    <a:ext uri="{FF2B5EF4-FFF2-40B4-BE49-F238E27FC236}">
                      <a16:creationId xmlns:a16="http://schemas.microsoft.com/office/drawing/2014/main" id="{B2BEBEC3-8572-4456-B10E-D39B4EE4DCBF}"/>
                    </a:ext>
                  </a:extLst>
                </p:cNvPr>
                <p:cNvSpPr/>
                <p:nvPr/>
              </p:nvSpPr>
              <p:spPr>
                <a:xfrm>
                  <a:off x="4816356" y="3761792"/>
                  <a:ext cx="125997" cy="127071"/>
                </a:xfrm>
                <a:custGeom>
                  <a:avLst/>
                  <a:gdLst>
                    <a:gd name="connsiteX0" fmla="*/ 182389 w 182468"/>
                    <a:gd name="connsiteY0" fmla="*/ 168023 h 184025"/>
                    <a:gd name="connsiteX1" fmla="*/ 182293 w 182468"/>
                    <a:gd name="connsiteY1" fmla="*/ 89728 h 184025"/>
                    <a:gd name="connsiteX2" fmla="*/ 173721 w 182468"/>
                    <a:gd name="connsiteY2" fmla="*/ 71725 h 184025"/>
                    <a:gd name="connsiteX3" fmla="*/ 101521 w 182468"/>
                    <a:gd name="connsiteY3" fmla="*/ 6574 h 184025"/>
                    <a:gd name="connsiteX4" fmla="*/ 91234 w 182468"/>
                    <a:gd name="connsiteY4" fmla="*/ 2 h 184025"/>
                    <a:gd name="connsiteX5" fmla="*/ 80947 w 182468"/>
                    <a:gd name="connsiteY5" fmla="*/ 6574 h 184025"/>
                    <a:gd name="connsiteX6" fmla="*/ 8748 w 182468"/>
                    <a:gd name="connsiteY6" fmla="*/ 71821 h 184025"/>
                    <a:gd name="connsiteX7" fmla="*/ 175 w 182468"/>
                    <a:gd name="connsiteY7" fmla="*/ 89728 h 184025"/>
                    <a:gd name="connsiteX8" fmla="*/ 80 w 182468"/>
                    <a:gd name="connsiteY8" fmla="*/ 168023 h 184025"/>
                    <a:gd name="connsiteX9" fmla="*/ 15225 w 182468"/>
                    <a:gd name="connsiteY9" fmla="*/ 183073 h 184025"/>
                    <a:gd name="connsiteX10" fmla="*/ 59802 w 182468"/>
                    <a:gd name="connsiteY10" fmla="*/ 184025 h 184025"/>
                    <a:gd name="connsiteX11" fmla="*/ 72946 w 182468"/>
                    <a:gd name="connsiteY11" fmla="*/ 176310 h 184025"/>
                    <a:gd name="connsiteX12" fmla="*/ 73518 w 182468"/>
                    <a:gd name="connsiteY12" fmla="*/ 138115 h 184025"/>
                    <a:gd name="connsiteX13" fmla="*/ 89806 w 182468"/>
                    <a:gd name="connsiteY13" fmla="*/ 104491 h 184025"/>
                    <a:gd name="connsiteX14" fmla="*/ 91330 w 182468"/>
                    <a:gd name="connsiteY14" fmla="*/ 103158 h 184025"/>
                    <a:gd name="connsiteX15" fmla="*/ 92854 w 182468"/>
                    <a:gd name="connsiteY15" fmla="*/ 104491 h 184025"/>
                    <a:gd name="connsiteX16" fmla="*/ 109141 w 182468"/>
                    <a:gd name="connsiteY16" fmla="*/ 138115 h 184025"/>
                    <a:gd name="connsiteX17" fmla="*/ 109713 w 182468"/>
                    <a:gd name="connsiteY17" fmla="*/ 176310 h 184025"/>
                    <a:gd name="connsiteX18" fmla="*/ 122857 w 182468"/>
                    <a:gd name="connsiteY18" fmla="*/ 184025 h 184025"/>
                    <a:gd name="connsiteX19" fmla="*/ 167434 w 182468"/>
                    <a:gd name="connsiteY19" fmla="*/ 183073 h 184025"/>
                    <a:gd name="connsiteX20" fmla="*/ 182389 w 182468"/>
                    <a:gd name="connsiteY20" fmla="*/ 168023 h 184025"/>
                    <a:gd name="connsiteX21" fmla="*/ 163529 w 182468"/>
                    <a:gd name="connsiteY21" fmla="*/ 174786 h 184025"/>
                    <a:gd name="connsiteX22" fmla="*/ 124000 w 182468"/>
                    <a:gd name="connsiteY22" fmla="*/ 175643 h 184025"/>
                    <a:gd name="connsiteX23" fmla="*/ 117333 w 182468"/>
                    <a:gd name="connsiteY23" fmla="*/ 166594 h 184025"/>
                    <a:gd name="connsiteX24" fmla="*/ 117047 w 182468"/>
                    <a:gd name="connsiteY24" fmla="*/ 139448 h 184025"/>
                    <a:gd name="connsiteX25" fmla="*/ 92473 w 182468"/>
                    <a:gd name="connsiteY25" fmla="*/ 91823 h 184025"/>
                    <a:gd name="connsiteX26" fmla="*/ 91234 w 182468"/>
                    <a:gd name="connsiteY26" fmla="*/ 91156 h 184025"/>
                    <a:gd name="connsiteX27" fmla="*/ 89996 w 182468"/>
                    <a:gd name="connsiteY27" fmla="*/ 91823 h 184025"/>
                    <a:gd name="connsiteX28" fmla="*/ 65422 w 182468"/>
                    <a:gd name="connsiteY28" fmla="*/ 139448 h 184025"/>
                    <a:gd name="connsiteX29" fmla="*/ 65136 w 182468"/>
                    <a:gd name="connsiteY29" fmla="*/ 166594 h 184025"/>
                    <a:gd name="connsiteX30" fmla="*/ 58468 w 182468"/>
                    <a:gd name="connsiteY30" fmla="*/ 175643 h 184025"/>
                    <a:gd name="connsiteX31" fmla="*/ 18940 w 182468"/>
                    <a:gd name="connsiteY31" fmla="*/ 174786 h 184025"/>
                    <a:gd name="connsiteX32" fmla="*/ 8843 w 182468"/>
                    <a:gd name="connsiteY32" fmla="*/ 165547 h 184025"/>
                    <a:gd name="connsiteX33" fmla="*/ 8843 w 182468"/>
                    <a:gd name="connsiteY33" fmla="*/ 94490 h 184025"/>
                    <a:gd name="connsiteX34" fmla="*/ 14558 w 182468"/>
                    <a:gd name="connsiteY34" fmla="*/ 78679 h 184025"/>
                    <a:gd name="connsiteX35" fmla="*/ 82376 w 182468"/>
                    <a:gd name="connsiteY35" fmla="*/ 19338 h 184025"/>
                    <a:gd name="connsiteX36" fmla="*/ 91425 w 182468"/>
                    <a:gd name="connsiteY36" fmla="*/ 14194 h 184025"/>
                    <a:gd name="connsiteX37" fmla="*/ 100474 w 182468"/>
                    <a:gd name="connsiteY37" fmla="*/ 19338 h 184025"/>
                    <a:gd name="connsiteX38" fmla="*/ 168006 w 182468"/>
                    <a:gd name="connsiteY38" fmla="*/ 78679 h 184025"/>
                    <a:gd name="connsiteX39" fmla="*/ 173721 w 182468"/>
                    <a:gd name="connsiteY39" fmla="*/ 94490 h 184025"/>
                    <a:gd name="connsiteX40" fmla="*/ 173721 w 182468"/>
                    <a:gd name="connsiteY40" fmla="*/ 165547 h 184025"/>
                    <a:gd name="connsiteX41" fmla="*/ 163529 w 182468"/>
                    <a:gd name="connsiteY41" fmla="*/ 174786 h 1840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</a:cxnLst>
                  <a:rect l="l" t="t" r="r" b="b"/>
                  <a:pathLst>
                    <a:path w="182468" h="184025">
                      <a:moveTo>
                        <a:pt x="182389" y="168023"/>
                      </a:moveTo>
                      <a:cubicBezTo>
                        <a:pt x="181627" y="142020"/>
                        <a:pt x="181817" y="115921"/>
                        <a:pt x="182293" y="89728"/>
                      </a:cubicBezTo>
                      <a:cubicBezTo>
                        <a:pt x="182484" y="80488"/>
                        <a:pt x="182103" y="79726"/>
                        <a:pt x="173721" y="71725"/>
                      </a:cubicBezTo>
                      <a:cubicBezTo>
                        <a:pt x="150099" y="49246"/>
                        <a:pt x="126382" y="27720"/>
                        <a:pt x="101521" y="6574"/>
                      </a:cubicBezTo>
                      <a:cubicBezTo>
                        <a:pt x="97045" y="2860"/>
                        <a:pt x="94663" y="-93"/>
                        <a:pt x="91234" y="2"/>
                      </a:cubicBezTo>
                      <a:cubicBezTo>
                        <a:pt x="87234" y="-93"/>
                        <a:pt x="85329" y="2860"/>
                        <a:pt x="80947" y="6574"/>
                      </a:cubicBezTo>
                      <a:cubicBezTo>
                        <a:pt x="56087" y="27815"/>
                        <a:pt x="32370" y="49246"/>
                        <a:pt x="8748" y="71821"/>
                      </a:cubicBezTo>
                      <a:cubicBezTo>
                        <a:pt x="366" y="79822"/>
                        <a:pt x="-15" y="80584"/>
                        <a:pt x="175" y="89728"/>
                      </a:cubicBezTo>
                      <a:cubicBezTo>
                        <a:pt x="652" y="115826"/>
                        <a:pt x="842" y="141925"/>
                        <a:pt x="80" y="168023"/>
                      </a:cubicBezTo>
                      <a:cubicBezTo>
                        <a:pt x="-301" y="179549"/>
                        <a:pt x="80" y="184025"/>
                        <a:pt x="15225" y="183073"/>
                      </a:cubicBezTo>
                      <a:cubicBezTo>
                        <a:pt x="17035" y="182977"/>
                        <a:pt x="57992" y="184025"/>
                        <a:pt x="59802" y="184025"/>
                      </a:cubicBezTo>
                      <a:cubicBezTo>
                        <a:pt x="69898" y="184025"/>
                        <a:pt x="72756" y="184216"/>
                        <a:pt x="72946" y="176310"/>
                      </a:cubicBezTo>
                      <a:cubicBezTo>
                        <a:pt x="73137" y="167928"/>
                        <a:pt x="73518" y="155069"/>
                        <a:pt x="73518" y="138115"/>
                      </a:cubicBezTo>
                      <a:cubicBezTo>
                        <a:pt x="73518" y="125161"/>
                        <a:pt x="76090" y="118112"/>
                        <a:pt x="89806" y="104491"/>
                      </a:cubicBezTo>
                      <a:cubicBezTo>
                        <a:pt x="89806" y="104491"/>
                        <a:pt x="90472" y="103920"/>
                        <a:pt x="91330" y="103158"/>
                      </a:cubicBezTo>
                      <a:cubicBezTo>
                        <a:pt x="92187" y="103920"/>
                        <a:pt x="92854" y="104491"/>
                        <a:pt x="92854" y="104491"/>
                      </a:cubicBezTo>
                      <a:cubicBezTo>
                        <a:pt x="106570" y="118112"/>
                        <a:pt x="109141" y="125161"/>
                        <a:pt x="109141" y="138115"/>
                      </a:cubicBezTo>
                      <a:cubicBezTo>
                        <a:pt x="109141" y="155069"/>
                        <a:pt x="109522" y="167928"/>
                        <a:pt x="109713" y="176310"/>
                      </a:cubicBezTo>
                      <a:cubicBezTo>
                        <a:pt x="109903" y="184120"/>
                        <a:pt x="112666" y="184025"/>
                        <a:pt x="122857" y="184025"/>
                      </a:cubicBezTo>
                      <a:cubicBezTo>
                        <a:pt x="124667" y="184025"/>
                        <a:pt x="165625" y="182977"/>
                        <a:pt x="167434" y="183073"/>
                      </a:cubicBezTo>
                      <a:cubicBezTo>
                        <a:pt x="182389" y="184025"/>
                        <a:pt x="182770" y="179549"/>
                        <a:pt x="182389" y="168023"/>
                      </a:cubicBezTo>
                      <a:close/>
                      <a:moveTo>
                        <a:pt x="163529" y="174786"/>
                      </a:moveTo>
                      <a:cubicBezTo>
                        <a:pt x="146670" y="174786"/>
                        <a:pt x="131335" y="175739"/>
                        <a:pt x="124000" y="175643"/>
                      </a:cubicBezTo>
                      <a:cubicBezTo>
                        <a:pt x="117047" y="175548"/>
                        <a:pt x="117428" y="174119"/>
                        <a:pt x="117333" y="166594"/>
                      </a:cubicBezTo>
                      <a:cubicBezTo>
                        <a:pt x="117142" y="158403"/>
                        <a:pt x="117238" y="145354"/>
                        <a:pt x="117047" y="139448"/>
                      </a:cubicBezTo>
                      <a:cubicBezTo>
                        <a:pt x="116190" y="117350"/>
                        <a:pt x="115714" y="115445"/>
                        <a:pt x="92473" y="91823"/>
                      </a:cubicBezTo>
                      <a:cubicBezTo>
                        <a:pt x="92473" y="91823"/>
                        <a:pt x="91806" y="91156"/>
                        <a:pt x="91234" y="91156"/>
                      </a:cubicBezTo>
                      <a:cubicBezTo>
                        <a:pt x="90758" y="91156"/>
                        <a:pt x="89996" y="91823"/>
                        <a:pt x="89996" y="91823"/>
                      </a:cubicBezTo>
                      <a:cubicBezTo>
                        <a:pt x="66755" y="115350"/>
                        <a:pt x="66279" y="117255"/>
                        <a:pt x="65422" y="139448"/>
                      </a:cubicBezTo>
                      <a:cubicBezTo>
                        <a:pt x="65231" y="145354"/>
                        <a:pt x="65326" y="158403"/>
                        <a:pt x="65136" y="166594"/>
                      </a:cubicBezTo>
                      <a:cubicBezTo>
                        <a:pt x="64945" y="174119"/>
                        <a:pt x="65422" y="175453"/>
                        <a:pt x="58468" y="175643"/>
                      </a:cubicBezTo>
                      <a:cubicBezTo>
                        <a:pt x="51134" y="175834"/>
                        <a:pt x="35799" y="174786"/>
                        <a:pt x="18940" y="174786"/>
                      </a:cubicBezTo>
                      <a:cubicBezTo>
                        <a:pt x="7795" y="174786"/>
                        <a:pt x="8748" y="174595"/>
                        <a:pt x="8843" y="165547"/>
                      </a:cubicBezTo>
                      <a:cubicBezTo>
                        <a:pt x="9129" y="134686"/>
                        <a:pt x="8843" y="109159"/>
                        <a:pt x="8843" y="94490"/>
                      </a:cubicBezTo>
                      <a:cubicBezTo>
                        <a:pt x="8843" y="82584"/>
                        <a:pt x="8843" y="83536"/>
                        <a:pt x="14558" y="78679"/>
                      </a:cubicBezTo>
                      <a:cubicBezTo>
                        <a:pt x="20559" y="73535"/>
                        <a:pt x="76852" y="25243"/>
                        <a:pt x="82376" y="19338"/>
                      </a:cubicBezTo>
                      <a:cubicBezTo>
                        <a:pt x="86091" y="15337"/>
                        <a:pt x="88186" y="14004"/>
                        <a:pt x="91425" y="14194"/>
                      </a:cubicBezTo>
                      <a:cubicBezTo>
                        <a:pt x="94282" y="14385"/>
                        <a:pt x="96759" y="15337"/>
                        <a:pt x="100474" y="19338"/>
                      </a:cubicBezTo>
                      <a:cubicBezTo>
                        <a:pt x="105712" y="25243"/>
                        <a:pt x="161910" y="73535"/>
                        <a:pt x="168006" y="78679"/>
                      </a:cubicBezTo>
                      <a:cubicBezTo>
                        <a:pt x="173721" y="83536"/>
                        <a:pt x="173721" y="82584"/>
                        <a:pt x="173721" y="94490"/>
                      </a:cubicBezTo>
                      <a:cubicBezTo>
                        <a:pt x="173721" y="109063"/>
                        <a:pt x="173435" y="134591"/>
                        <a:pt x="173721" y="165547"/>
                      </a:cubicBezTo>
                      <a:cubicBezTo>
                        <a:pt x="173721" y="174595"/>
                        <a:pt x="174673" y="174786"/>
                        <a:pt x="163529" y="174786"/>
                      </a:cubicBezTo>
                      <a:close/>
                    </a:path>
                  </a:pathLst>
                </a:custGeom>
                <a:solidFill>
                  <a:srgbClr val="141515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  <p:sp>
              <p:nvSpPr>
                <p:cNvPr id="3431" name="Freeform: Shape 181">
                  <a:extLst>
                    <a:ext uri="{FF2B5EF4-FFF2-40B4-BE49-F238E27FC236}">
                      <a16:creationId xmlns:a16="http://schemas.microsoft.com/office/drawing/2014/main" id="{86D5F3E5-63C7-4969-ACD3-50F22D915136}"/>
                    </a:ext>
                  </a:extLst>
                </p:cNvPr>
                <p:cNvSpPr/>
                <p:nvPr/>
              </p:nvSpPr>
              <p:spPr>
                <a:xfrm rot="18900000">
                  <a:off x="5195648" y="3752444"/>
                  <a:ext cx="106963" cy="157772"/>
                </a:xfrm>
                <a:custGeom>
                  <a:avLst/>
                  <a:gdLst>
                    <a:gd name="connsiteX0" fmla="*/ 82753 w 106962"/>
                    <a:gd name="connsiteY0" fmla="*/ 24209 h 157772"/>
                    <a:gd name="connsiteX1" fmla="*/ 24209 w 106962"/>
                    <a:gd name="connsiteY1" fmla="*/ 24209 h 157772"/>
                    <a:gd name="connsiteX2" fmla="*/ 24209 w 106962"/>
                    <a:gd name="connsiteY2" fmla="*/ 82753 h 157772"/>
                    <a:gd name="connsiteX3" fmla="*/ 82753 w 106962"/>
                    <a:gd name="connsiteY3" fmla="*/ 82753 h 157772"/>
                    <a:gd name="connsiteX4" fmla="*/ 82753 w 106962"/>
                    <a:gd name="connsiteY4" fmla="*/ 24209 h 157772"/>
                    <a:gd name="connsiteX5" fmla="*/ 91298 w 106962"/>
                    <a:gd name="connsiteY5" fmla="*/ 15664 h 157772"/>
                    <a:gd name="connsiteX6" fmla="*/ 91298 w 106962"/>
                    <a:gd name="connsiteY6" fmla="*/ 91298 h 157772"/>
                    <a:gd name="connsiteX7" fmla="*/ 66171 w 106962"/>
                    <a:gd name="connsiteY7" fmla="*/ 104493 h 157772"/>
                    <a:gd name="connsiteX8" fmla="*/ 66171 w 106962"/>
                    <a:gd name="connsiteY8" fmla="*/ 157772 h 157772"/>
                    <a:gd name="connsiteX9" fmla="*/ 40790 w 106962"/>
                    <a:gd name="connsiteY9" fmla="*/ 157696 h 157772"/>
                    <a:gd name="connsiteX10" fmla="*/ 40790 w 106962"/>
                    <a:gd name="connsiteY10" fmla="*/ 104493 h 157772"/>
                    <a:gd name="connsiteX11" fmla="*/ 15664 w 106962"/>
                    <a:gd name="connsiteY11" fmla="*/ 91298 h 157772"/>
                    <a:gd name="connsiteX12" fmla="*/ 15664 w 106962"/>
                    <a:gd name="connsiteY12" fmla="*/ 15664 h 157772"/>
                    <a:gd name="connsiteX13" fmla="*/ 91298 w 106962"/>
                    <a:gd name="connsiteY13" fmla="*/ 15664 h 15777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106962" h="157772">
                      <a:moveTo>
                        <a:pt x="82753" y="24209"/>
                      </a:moveTo>
                      <a:cubicBezTo>
                        <a:pt x="66586" y="8042"/>
                        <a:pt x="40375" y="8043"/>
                        <a:pt x="24209" y="24209"/>
                      </a:cubicBezTo>
                      <a:cubicBezTo>
                        <a:pt x="8042" y="40375"/>
                        <a:pt x="8042" y="66586"/>
                        <a:pt x="24209" y="82753"/>
                      </a:cubicBezTo>
                      <a:cubicBezTo>
                        <a:pt x="40375" y="98919"/>
                        <a:pt x="66587" y="98919"/>
                        <a:pt x="82753" y="82753"/>
                      </a:cubicBezTo>
                      <a:cubicBezTo>
                        <a:pt x="98919" y="66586"/>
                        <a:pt x="98919" y="40375"/>
                        <a:pt x="82753" y="24209"/>
                      </a:cubicBezTo>
                      <a:close/>
                      <a:moveTo>
                        <a:pt x="91298" y="15664"/>
                      </a:moveTo>
                      <a:cubicBezTo>
                        <a:pt x="112184" y="36550"/>
                        <a:pt x="112184" y="70412"/>
                        <a:pt x="91298" y="91298"/>
                      </a:cubicBezTo>
                      <a:cubicBezTo>
                        <a:pt x="84165" y="98430"/>
                        <a:pt x="75519" y="103127"/>
                        <a:pt x="66171" y="104493"/>
                      </a:cubicBezTo>
                      <a:lnTo>
                        <a:pt x="66171" y="157772"/>
                      </a:lnTo>
                      <a:lnTo>
                        <a:pt x="40790" y="157696"/>
                      </a:lnTo>
                      <a:lnTo>
                        <a:pt x="40790" y="104493"/>
                      </a:lnTo>
                      <a:cubicBezTo>
                        <a:pt x="31442" y="103127"/>
                        <a:pt x="22796" y="98430"/>
                        <a:pt x="15664" y="91298"/>
                      </a:cubicBezTo>
                      <a:cubicBezTo>
                        <a:pt x="-5222" y="70412"/>
                        <a:pt x="-5222" y="36549"/>
                        <a:pt x="15664" y="15664"/>
                      </a:cubicBezTo>
                      <a:cubicBezTo>
                        <a:pt x="36549" y="-5222"/>
                        <a:pt x="70412" y="-5222"/>
                        <a:pt x="91298" y="15664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700"/>
                </a:p>
              </p:txBody>
            </p:sp>
            <p:sp>
              <p:nvSpPr>
                <p:cNvPr id="3432" name="Freeform: Shape 182">
                  <a:extLst>
                    <a:ext uri="{FF2B5EF4-FFF2-40B4-BE49-F238E27FC236}">
                      <a16:creationId xmlns:a16="http://schemas.microsoft.com/office/drawing/2014/main" id="{294024EE-EECA-4E37-BF9E-6156D353CA1C}"/>
                    </a:ext>
                  </a:extLst>
                </p:cNvPr>
                <p:cNvSpPr/>
                <p:nvPr/>
              </p:nvSpPr>
              <p:spPr>
                <a:xfrm>
                  <a:off x="5550240" y="3758479"/>
                  <a:ext cx="116233" cy="116233"/>
                </a:xfrm>
                <a:custGeom>
                  <a:avLst/>
                  <a:gdLst>
                    <a:gd name="connsiteX0" fmla="*/ 51378 w 116233"/>
                    <a:gd name="connsiteY0" fmla="*/ 29506 h 116233"/>
                    <a:gd name="connsiteX1" fmla="*/ 64854 w 116233"/>
                    <a:gd name="connsiteY1" fmla="*/ 29506 h 116233"/>
                    <a:gd name="connsiteX2" fmla="*/ 64854 w 116233"/>
                    <a:gd name="connsiteY2" fmla="*/ 51378 h 116233"/>
                    <a:gd name="connsiteX3" fmla="*/ 86726 w 116233"/>
                    <a:gd name="connsiteY3" fmla="*/ 51378 h 116233"/>
                    <a:gd name="connsiteX4" fmla="*/ 86726 w 116233"/>
                    <a:gd name="connsiteY4" fmla="*/ 64854 h 116233"/>
                    <a:gd name="connsiteX5" fmla="*/ 64854 w 116233"/>
                    <a:gd name="connsiteY5" fmla="*/ 64854 h 116233"/>
                    <a:gd name="connsiteX6" fmla="*/ 64854 w 116233"/>
                    <a:gd name="connsiteY6" fmla="*/ 86726 h 116233"/>
                    <a:gd name="connsiteX7" fmla="*/ 51378 w 116233"/>
                    <a:gd name="connsiteY7" fmla="*/ 86726 h 116233"/>
                    <a:gd name="connsiteX8" fmla="*/ 51378 w 116233"/>
                    <a:gd name="connsiteY8" fmla="*/ 64854 h 116233"/>
                    <a:gd name="connsiteX9" fmla="*/ 29506 w 116233"/>
                    <a:gd name="connsiteY9" fmla="*/ 64854 h 116233"/>
                    <a:gd name="connsiteX10" fmla="*/ 29506 w 116233"/>
                    <a:gd name="connsiteY10" fmla="*/ 51378 h 116233"/>
                    <a:gd name="connsiteX11" fmla="*/ 51378 w 116233"/>
                    <a:gd name="connsiteY11" fmla="*/ 51378 h 116233"/>
                    <a:gd name="connsiteX12" fmla="*/ 26810 w 116233"/>
                    <a:gd name="connsiteY12" fmla="*/ 11156 h 116233"/>
                    <a:gd name="connsiteX13" fmla="*/ 11156 w 116233"/>
                    <a:gd name="connsiteY13" fmla="*/ 26810 h 116233"/>
                    <a:gd name="connsiteX14" fmla="*/ 11156 w 116233"/>
                    <a:gd name="connsiteY14" fmla="*/ 89422 h 116233"/>
                    <a:gd name="connsiteX15" fmla="*/ 26810 w 116233"/>
                    <a:gd name="connsiteY15" fmla="*/ 105076 h 116233"/>
                    <a:gd name="connsiteX16" fmla="*/ 89422 w 116233"/>
                    <a:gd name="connsiteY16" fmla="*/ 105076 h 116233"/>
                    <a:gd name="connsiteX17" fmla="*/ 105076 w 116233"/>
                    <a:gd name="connsiteY17" fmla="*/ 89422 h 116233"/>
                    <a:gd name="connsiteX18" fmla="*/ 105076 w 116233"/>
                    <a:gd name="connsiteY18" fmla="*/ 26810 h 116233"/>
                    <a:gd name="connsiteX19" fmla="*/ 89422 w 116233"/>
                    <a:gd name="connsiteY19" fmla="*/ 11156 h 116233"/>
                    <a:gd name="connsiteX20" fmla="*/ 19373 w 116233"/>
                    <a:gd name="connsiteY20" fmla="*/ 0 h 116233"/>
                    <a:gd name="connsiteX21" fmla="*/ 96860 w 116233"/>
                    <a:gd name="connsiteY21" fmla="*/ 0 h 116233"/>
                    <a:gd name="connsiteX22" fmla="*/ 116233 w 116233"/>
                    <a:gd name="connsiteY22" fmla="*/ 19373 h 116233"/>
                    <a:gd name="connsiteX23" fmla="*/ 116233 w 116233"/>
                    <a:gd name="connsiteY23" fmla="*/ 96860 h 116233"/>
                    <a:gd name="connsiteX24" fmla="*/ 96860 w 116233"/>
                    <a:gd name="connsiteY24" fmla="*/ 116233 h 116233"/>
                    <a:gd name="connsiteX25" fmla="*/ 19373 w 116233"/>
                    <a:gd name="connsiteY25" fmla="*/ 116233 h 116233"/>
                    <a:gd name="connsiteX26" fmla="*/ 0 w 116233"/>
                    <a:gd name="connsiteY26" fmla="*/ 96860 h 116233"/>
                    <a:gd name="connsiteX27" fmla="*/ 0 w 116233"/>
                    <a:gd name="connsiteY27" fmla="*/ 19373 h 116233"/>
                    <a:gd name="connsiteX28" fmla="*/ 19373 w 116233"/>
                    <a:gd name="connsiteY28" fmla="*/ 0 h 1162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</a:cxnLst>
                  <a:rect l="l" t="t" r="r" b="b"/>
                  <a:pathLst>
                    <a:path w="116233" h="116233">
                      <a:moveTo>
                        <a:pt x="51378" y="29506"/>
                      </a:moveTo>
                      <a:lnTo>
                        <a:pt x="64854" y="29506"/>
                      </a:lnTo>
                      <a:lnTo>
                        <a:pt x="64854" y="51378"/>
                      </a:lnTo>
                      <a:lnTo>
                        <a:pt x="86726" y="51378"/>
                      </a:lnTo>
                      <a:lnTo>
                        <a:pt x="86726" y="64854"/>
                      </a:lnTo>
                      <a:lnTo>
                        <a:pt x="64854" y="64854"/>
                      </a:lnTo>
                      <a:lnTo>
                        <a:pt x="64854" y="86726"/>
                      </a:lnTo>
                      <a:lnTo>
                        <a:pt x="51378" y="86726"/>
                      </a:lnTo>
                      <a:lnTo>
                        <a:pt x="51378" y="64854"/>
                      </a:lnTo>
                      <a:lnTo>
                        <a:pt x="29506" y="64854"/>
                      </a:lnTo>
                      <a:lnTo>
                        <a:pt x="29506" y="51378"/>
                      </a:lnTo>
                      <a:lnTo>
                        <a:pt x="51378" y="51378"/>
                      </a:lnTo>
                      <a:close/>
                      <a:moveTo>
                        <a:pt x="26810" y="11156"/>
                      </a:moveTo>
                      <a:cubicBezTo>
                        <a:pt x="18165" y="11156"/>
                        <a:pt x="11156" y="18165"/>
                        <a:pt x="11156" y="26810"/>
                      </a:cubicBezTo>
                      <a:lnTo>
                        <a:pt x="11156" y="89422"/>
                      </a:lnTo>
                      <a:cubicBezTo>
                        <a:pt x="11156" y="98067"/>
                        <a:pt x="18165" y="105076"/>
                        <a:pt x="26810" y="105076"/>
                      </a:cubicBezTo>
                      <a:lnTo>
                        <a:pt x="89422" y="105076"/>
                      </a:lnTo>
                      <a:cubicBezTo>
                        <a:pt x="98067" y="105076"/>
                        <a:pt x="105076" y="98067"/>
                        <a:pt x="105076" y="89422"/>
                      </a:cubicBezTo>
                      <a:lnTo>
                        <a:pt x="105076" y="26810"/>
                      </a:lnTo>
                      <a:cubicBezTo>
                        <a:pt x="105076" y="18165"/>
                        <a:pt x="98067" y="11156"/>
                        <a:pt x="89422" y="11156"/>
                      </a:cubicBezTo>
                      <a:close/>
                      <a:moveTo>
                        <a:pt x="19373" y="0"/>
                      </a:moveTo>
                      <a:lnTo>
                        <a:pt x="96860" y="0"/>
                      </a:lnTo>
                      <a:cubicBezTo>
                        <a:pt x="107559" y="0"/>
                        <a:pt x="116233" y="8674"/>
                        <a:pt x="116233" y="19373"/>
                      </a:cubicBezTo>
                      <a:lnTo>
                        <a:pt x="116233" y="96860"/>
                      </a:lnTo>
                      <a:cubicBezTo>
                        <a:pt x="116233" y="107559"/>
                        <a:pt x="107559" y="116233"/>
                        <a:pt x="96860" y="116233"/>
                      </a:cubicBezTo>
                      <a:lnTo>
                        <a:pt x="19373" y="116233"/>
                      </a:lnTo>
                      <a:cubicBezTo>
                        <a:pt x="8674" y="116233"/>
                        <a:pt x="0" y="107559"/>
                        <a:pt x="0" y="96860"/>
                      </a:cubicBezTo>
                      <a:lnTo>
                        <a:pt x="0" y="19373"/>
                      </a:lnTo>
                      <a:cubicBezTo>
                        <a:pt x="0" y="8674"/>
                        <a:pt x="8674" y="0"/>
                        <a:pt x="19373" y="0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33" name="Freeform: Shape 183">
                  <a:extLst>
                    <a:ext uri="{FF2B5EF4-FFF2-40B4-BE49-F238E27FC236}">
                      <a16:creationId xmlns:a16="http://schemas.microsoft.com/office/drawing/2014/main" id="{65BC6B7C-939D-484D-93A6-B1BA2379AB0A}"/>
                    </a:ext>
                  </a:extLst>
                </p:cNvPr>
                <p:cNvSpPr/>
                <p:nvPr/>
              </p:nvSpPr>
              <p:spPr>
                <a:xfrm>
                  <a:off x="4601900" y="641671"/>
                  <a:ext cx="118815" cy="123351"/>
                </a:xfrm>
                <a:custGeom>
                  <a:avLst/>
                  <a:gdLst>
                    <a:gd name="connsiteX0" fmla="*/ 82786 w 167249"/>
                    <a:gd name="connsiteY0" fmla="*/ 68776 h 173635"/>
                    <a:gd name="connsiteX1" fmla="*/ 118123 w 167249"/>
                    <a:gd name="connsiteY1" fmla="*/ 104400 h 173635"/>
                    <a:gd name="connsiteX2" fmla="*/ 80785 w 167249"/>
                    <a:gd name="connsiteY2" fmla="*/ 140404 h 173635"/>
                    <a:gd name="connsiteX3" fmla="*/ 46495 w 167249"/>
                    <a:gd name="connsiteY3" fmla="*/ 103542 h 173635"/>
                    <a:gd name="connsiteX4" fmla="*/ 82786 w 167249"/>
                    <a:gd name="connsiteY4" fmla="*/ 68776 h 173635"/>
                    <a:gd name="connsiteX5" fmla="*/ 83071 w 167249"/>
                    <a:gd name="connsiteY5" fmla="*/ 57632 h 173635"/>
                    <a:gd name="connsiteX6" fmla="*/ 37446 w 167249"/>
                    <a:gd name="connsiteY6" fmla="*/ 102875 h 173635"/>
                    <a:gd name="connsiteX7" fmla="*/ 80595 w 167249"/>
                    <a:gd name="connsiteY7" fmla="*/ 149357 h 173635"/>
                    <a:gd name="connsiteX8" fmla="*/ 129267 w 167249"/>
                    <a:gd name="connsiteY8" fmla="*/ 104114 h 173635"/>
                    <a:gd name="connsiteX9" fmla="*/ 83071 w 167249"/>
                    <a:gd name="connsiteY9" fmla="*/ 57632 h 173635"/>
                    <a:gd name="connsiteX10" fmla="*/ 84917 w 167249"/>
                    <a:gd name="connsiteY10" fmla="*/ 5 h 173635"/>
                    <a:gd name="connsiteX11" fmla="*/ 93834 w 167249"/>
                    <a:gd name="connsiteY11" fmla="*/ 4101 h 173635"/>
                    <a:gd name="connsiteX12" fmla="*/ 159176 w 167249"/>
                    <a:gd name="connsiteY12" fmla="*/ 57536 h 173635"/>
                    <a:gd name="connsiteX13" fmla="*/ 165939 w 167249"/>
                    <a:gd name="connsiteY13" fmla="*/ 74110 h 173635"/>
                    <a:gd name="connsiteX14" fmla="*/ 166415 w 167249"/>
                    <a:gd name="connsiteY14" fmla="*/ 154501 h 173635"/>
                    <a:gd name="connsiteX15" fmla="*/ 150984 w 167249"/>
                    <a:gd name="connsiteY15" fmla="*/ 173075 h 173635"/>
                    <a:gd name="connsiteX16" fmla="*/ 16396 w 167249"/>
                    <a:gd name="connsiteY16" fmla="*/ 173551 h 173635"/>
                    <a:gd name="connsiteX17" fmla="*/ 394 w 167249"/>
                    <a:gd name="connsiteY17" fmla="*/ 155168 h 173635"/>
                    <a:gd name="connsiteX18" fmla="*/ 108 w 167249"/>
                    <a:gd name="connsiteY18" fmla="*/ 77444 h 173635"/>
                    <a:gd name="connsiteX19" fmla="*/ 9919 w 167249"/>
                    <a:gd name="connsiteY19" fmla="*/ 57536 h 173635"/>
                    <a:gd name="connsiteX20" fmla="*/ 75927 w 167249"/>
                    <a:gd name="connsiteY20" fmla="*/ 3625 h 173635"/>
                    <a:gd name="connsiteX21" fmla="*/ 84917 w 167249"/>
                    <a:gd name="connsiteY21" fmla="*/ 5 h 1736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167249" h="173635">
                      <a:moveTo>
                        <a:pt x="82786" y="68776"/>
                      </a:moveTo>
                      <a:cubicBezTo>
                        <a:pt x="102788" y="69062"/>
                        <a:pt x="117838" y="84207"/>
                        <a:pt x="118123" y="104400"/>
                      </a:cubicBezTo>
                      <a:cubicBezTo>
                        <a:pt x="118409" y="125831"/>
                        <a:pt x="102407" y="141357"/>
                        <a:pt x="80785" y="140404"/>
                      </a:cubicBezTo>
                      <a:cubicBezTo>
                        <a:pt x="60973" y="139642"/>
                        <a:pt x="45733" y="123259"/>
                        <a:pt x="46495" y="103542"/>
                      </a:cubicBezTo>
                      <a:cubicBezTo>
                        <a:pt x="47162" y="83445"/>
                        <a:pt x="62688" y="68490"/>
                        <a:pt x="82786" y="68776"/>
                      </a:cubicBezTo>
                      <a:close/>
                      <a:moveTo>
                        <a:pt x="83071" y="57632"/>
                      </a:moveTo>
                      <a:cubicBezTo>
                        <a:pt x="58020" y="57155"/>
                        <a:pt x="37923" y="77158"/>
                        <a:pt x="37446" y="102875"/>
                      </a:cubicBezTo>
                      <a:cubicBezTo>
                        <a:pt x="37161" y="130307"/>
                        <a:pt x="54020" y="148500"/>
                        <a:pt x="80595" y="149357"/>
                      </a:cubicBezTo>
                      <a:cubicBezTo>
                        <a:pt x="107074" y="150215"/>
                        <a:pt x="129553" y="129355"/>
                        <a:pt x="129267" y="104114"/>
                      </a:cubicBezTo>
                      <a:cubicBezTo>
                        <a:pt x="129172" y="80492"/>
                        <a:pt x="106788" y="58108"/>
                        <a:pt x="83071" y="57632"/>
                      </a:cubicBezTo>
                      <a:close/>
                      <a:moveTo>
                        <a:pt x="84917" y="5"/>
                      </a:moveTo>
                      <a:cubicBezTo>
                        <a:pt x="87810" y="101"/>
                        <a:pt x="90691" y="1482"/>
                        <a:pt x="93834" y="4101"/>
                      </a:cubicBezTo>
                      <a:cubicBezTo>
                        <a:pt x="113075" y="19913"/>
                        <a:pt x="142602" y="40582"/>
                        <a:pt x="159176" y="57536"/>
                      </a:cubicBezTo>
                      <a:cubicBezTo>
                        <a:pt x="165843" y="64299"/>
                        <a:pt x="165748" y="70490"/>
                        <a:pt x="165939" y="74110"/>
                      </a:cubicBezTo>
                      <a:cubicBezTo>
                        <a:pt x="167272" y="105638"/>
                        <a:pt x="167844" y="129926"/>
                        <a:pt x="166415" y="154501"/>
                      </a:cubicBezTo>
                      <a:cubicBezTo>
                        <a:pt x="165939" y="163550"/>
                        <a:pt x="158414" y="172789"/>
                        <a:pt x="150984" y="173075"/>
                      </a:cubicBezTo>
                      <a:cubicBezTo>
                        <a:pt x="129172" y="173932"/>
                        <a:pt x="16396" y="173551"/>
                        <a:pt x="16396" y="173551"/>
                      </a:cubicBezTo>
                      <a:cubicBezTo>
                        <a:pt x="8681" y="173551"/>
                        <a:pt x="585" y="164978"/>
                        <a:pt x="394" y="155168"/>
                      </a:cubicBezTo>
                      <a:cubicBezTo>
                        <a:pt x="-273" y="129450"/>
                        <a:pt x="108" y="113829"/>
                        <a:pt x="108" y="77444"/>
                      </a:cubicBezTo>
                      <a:cubicBezTo>
                        <a:pt x="108" y="70776"/>
                        <a:pt x="4014" y="63347"/>
                        <a:pt x="9919" y="57536"/>
                      </a:cubicBezTo>
                      <a:cubicBezTo>
                        <a:pt x="38685" y="29342"/>
                        <a:pt x="49162" y="25247"/>
                        <a:pt x="75927" y="3625"/>
                      </a:cubicBezTo>
                      <a:cubicBezTo>
                        <a:pt x="79118" y="1101"/>
                        <a:pt x="82024" y="-90"/>
                        <a:pt x="84917" y="5"/>
                      </a:cubicBezTo>
                      <a:close/>
                    </a:path>
                  </a:pathLst>
                </a:custGeom>
                <a:solidFill>
                  <a:srgbClr val="050606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434" name="Freeform: Shape 184">
                  <a:extLst>
                    <a:ext uri="{FF2B5EF4-FFF2-40B4-BE49-F238E27FC236}">
                      <a16:creationId xmlns:a16="http://schemas.microsoft.com/office/drawing/2014/main" id="{82643EA1-F575-4727-809F-3B2ECBB200DA}"/>
                    </a:ext>
                  </a:extLst>
                </p:cNvPr>
                <p:cNvSpPr/>
                <p:nvPr/>
              </p:nvSpPr>
              <p:spPr>
                <a:xfrm rot="18213372" flipH="1">
                  <a:off x="6499051" y="636075"/>
                  <a:ext cx="133243" cy="119902"/>
                </a:xfrm>
                <a:custGeom>
                  <a:avLst/>
                  <a:gdLst>
                    <a:gd name="connsiteX0" fmla="*/ 9051 w 133243"/>
                    <a:gd name="connsiteY0" fmla="*/ 119902 h 119902"/>
                    <a:gd name="connsiteX1" fmla="*/ 133243 w 133243"/>
                    <a:gd name="connsiteY1" fmla="*/ 119902 h 119902"/>
                    <a:gd name="connsiteX2" fmla="*/ 81044 w 133243"/>
                    <a:gd name="connsiteY2" fmla="*/ 74183 h 119902"/>
                    <a:gd name="connsiteX3" fmla="*/ 53397 w 133243"/>
                    <a:gd name="connsiteY3" fmla="*/ 0 h 119902"/>
                    <a:gd name="connsiteX4" fmla="*/ 0 w 133243"/>
                    <a:gd name="connsiteY4" fmla="*/ 112127 h 119902"/>
                    <a:gd name="connsiteX5" fmla="*/ 72231 w 133243"/>
                    <a:gd name="connsiteY5" fmla="*/ 66785 h 1199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33243" h="119902">
                      <a:moveTo>
                        <a:pt x="9051" y="119902"/>
                      </a:moveTo>
                      <a:lnTo>
                        <a:pt x="133243" y="119902"/>
                      </a:lnTo>
                      <a:lnTo>
                        <a:pt x="81044" y="74183"/>
                      </a:lnTo>
                      <a:close/>
                      <a:moveTo>
                        <a:pt x="53397" y="0"/>
                      </a:moveTo>
                      <a:lnTo>
                        <a:pt x="0" y="112127"/>
                      </a:lnTo>
                      <a:lnTo>
                        <a:pt x="72231" y="66785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361" name="Group 351">
              <a:extLst>
                <a:ext uri="{FF2B5EF4-FFF2-40B4-BE49-F238E27FC236}">
                  <a16:creationId xmlns:a16="http://schemas.microsoft.com/office/drawing/2014/main" id="{A0F2200C-D08C-422A-A53A-4E3E60397752}"/>
                </a:ext>
              </a:extLst>
            </p:cNvPr>
            <p:cNvGrpSpPr/>
            <p:nvPr/>
          </p:nvGrpSpPr>
          <p:grpSpPr>
            <a:xfrm>
              <a:off x="7522654" y="3527565"/>
              <a:ext cx="1017415" cy="888080"/>
              <a:chOff x="2142262" y="-20319"/>
              <a:chExt cx="7882854" cy="6880772"/>
            </a:xfrm>
          </p:grpSpPr>
          <p:sp>
            <p:nvSpPr>
              <p:cNvPr id="3375" name="Graphic 75">
                <a:extLst>
                  <a:ext uri="{FF2B5EF4-FFF2-40B4-BE49-F238E27FC236}">
                    <a16:creationId xmlns:a16="http://schemas.microsoft.com/office/drawing/2014/main" id="{451B69CE-F61A-4E1F-B69F-B3135CB9CCA3}"/>
                  </a:ext>
                </a:extLst>
              </p:cNvPr>
              <p:cNvSpPr/>
              <p:nvPr/>
            </p:nvSpPr>
            <p:spPr>
              <a:xfrm>
                <a:off x="2142262" y="-20319"/>
                <a:ext cx="7882854" cy="6880772"/>
              </a:xfrm>
              <a:custGeom>
                <a:avLst/>
                <a:gdLst>
                  <a:gd name="connsiteX0" fmla="*/ 3989070 w 7859494"/>
                  <a:gd name="connsiteY0" fmla="*/ 6860384 h 6860384"/>
                  <a:gd name="connsiteX1" fmla="*/ 3884728 w 7859494"/>
                  <a:gd name="connsiteY1" fmla="*/ 6860384 h 6860384"/>
                  <a:gd name="connsiteX2" fmla="*/ 3751424 w 7859494"/>
                  <a:gd name="connsiteY2" fmla="*/ 6852040 h 6860384"/>
                  <a:gd name="connsiteX3" fmla="*/ 3542178 w 7859494"/>
                  <a:gd name="connsiteY3" fmla="*/ 6741106 h 6860384"/>
                  <a:gd name="connsiteX4" fmla="*/ 3411680 w 7859494"/>
                  <a:gd name="connsiteY4" fmla="*/ 6530107 h 6860384"/>
                  <a:gd name="connsiteX5" fmla="*/ 2969276 w 7859494"/>
                  <a:gd name="connsiteY5" fmla="*/ 5750833 h 6860384"/>
                  <a:gd name="connsiteX6" fmla="*/ 2667748 w 7859494"/>
                  <a:gd name="connsiteY6" fmla="*/ 5559468 h 6860384"/>
                  <a:gd name="connsiteX7" fmla="*/ 2533043 w 7859494"/>
                  <a:gd name="connsiteY7" fmla="*/ 5554700 h 6860384"/>
                  <a:gd name="connsiteX8" fmla="*/ 1008014 w 7859494"/>
                  <a:gd name="connsiteY8" fmla="*/ 5554630 h 6860384"/>
                  <a:gd name="connsiteX9" fmla="*/ 577811 w 7859494"/>
                  <a:gd name="connsiteY9" fmla="*/ 5455266 h 6860384"/>
                  <a:gd name="connsiteX10" fmla="*/ 308330 w 7859494"/>
                  <a:gd name="connsiteY10" fmla="*/ 5276172 h 6860384"/>
                  <a:gd name="connsiteX11" fmla="*/ 60796 w 7859494"/>
                  <a:gd name="connsiteY11" fmla="*/ 4878366 h 6860384"/>
                  <a:gd name="connsiteX12" fmla="*/ 0 w 7859494"/>
                  <a:gd name="connsiteY12" fmla="*/ 4594019 h 6860384"/>
                  <a:gd name="connsiteX13" fmla="*/ 0 w 7859494"/>
                  <a:gd name="connsiteY13" fmla="*/ 884387 h 6860384"/>
                  <a:gd name="connsiteX14" fmla="*/ 6381 w 7859494"/>
                  <a:gd name="connsiteY14" fmla="*/ 827308 h 6860384"/>
                  <a:gd name="connsiteX15" fmla="*/ 215417 w 7859494"/>
                  <a:gd name="connsiteY15" fmla="*/ 363165 h 6860384"/>
                  <a:gd name="connsiteX16" fmla="*/ 672827 w 7859494"/>
                  <a:gd name="connsiteY16" fmla="*/ 56729 h 6860384"/>
                  <a:gd name="connsiteX17" fmla="*/ 932772 w 7859494"/>
                  <a:gd name="connsiteY17" fmla="*/ 0 h 6860384"/>
                  <a:gd name="connsiteX18" fmla="*/ 6947057 w 7859494"/>
                  <a:gd name="connsiteY18" fmla="*/ 0 h 6860384"/>
                  <a:gd name="connsiteX19" fmla="*/ 7028609 w 7859494"/>
                  <a:gd name="connsiteY19" fmla="*/ 8345 h 6860384"/>
                  <a:gd name="connsiteX20" fmla="*/ 7521782 w 7859494"/>
                  <a:gd name="connsiteY20" fmla="*/ 225304 h 6860384"/>
                  <a:gd name="connsiteX21" fmla="*/ 7791964 w 7859494"/>
                  <a:gd name="connsiteY21" fmla="*/ 628860 h 6860384"/>
                  <a:gd name="connsiteX22" fmla="*/ 7859493 w 7859494"/>
                  <a:gd name="connsiteY22" fmla="*/ 1006121 h 6860384"/>
                  <a:gd name="connsiteX23" fmla="*/ 7858792 w 7859494"/>
                  <a:gd name="connsiteY23" fmla="*/ 4509941 h 6860384"/>
                  <a:gd name="connsiteX24" fmla="*/ 7827447 w 7859494"/>
                  <a:gd name="connsiteY24" fmla="*/ 4739664 h 6860384"/>
                  <a:gd name="connsiteX25" fmla="*/ 7627738 w 7859494"/>
                  <a:gd name="connsiteY25" fmla="*/ 5169095 h 6860384"/>
                  <a:gd name="connsiteX26" fmla="*/ 7197745 w 7859494"/>
                  <a:gd name="connsiteY26" fmla="*/ 5491800 h 6860384"/>
                  <a:gd name="connsiteX27" fmla="*/ 6819083 w 7859494"/>
                  <a:gd name="connsiteY27" fmla="*/ 5555892 h 6860384"/>
                  <a:gd name="connsiteX28" fmla="*/ 5284868 w 7859494"/>
                  <a:gd name="connsiteY28" fmla="*/ 5554560 h 6860384"/>
                  <a:gd name="connsiteX29" fmla="*/ 5165799 w 7859494"/>
                  <a:gd name="connsiteY29" fmla="*/ 5564307 h 6860384"/>
                  <a:gd name="connsiteX30" fmla="*/ 4893022 w 7859494"/>
                  <a:gd name="connsiteY30" fmla="*/ 5760720 h 6860384"/>
                  <a:gd name="connsiteX31" fmla="*/ 4534274 w 7859494"/>
                  <a:gd name="connsiteY31" fmla="*/ 6365108 h 6860384"/>
                  <a:gd name="connsiteX32" fmla="*/ 4368084 w 7859494"/>
                  <a:gd name="connsiteY32" fmla="*/ 6644757 h 6860384"/>
                  <a:gd name="connsiteX33" fmla="*/ 4170268 w 7859494"/>
                  <a:gd name="connsiteY33" fmla="*/ 6827006 h 6860384"/>
                  <a:gd name="connsiteX34" fmla="*/ 4019013 w 7859494"/>
                  <a:gd name="connsiteY34" fmla="*/ 6857369 h 6860384"/>
                  <a:gd name="connsiteX35" fmla="*/ 3989070 w 7859494"/>
                  <a:gd name="connsiteY35" fmla="*/ 6860384 h 68603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7859494" h="6860384">
                    <a:moveTo>
                      <a:pt x="3989070" y="6860384"/>
                    </a:moveTo>
                    <a:cubicBezTo>
                      <a:pt x="3954289" y="6860384"/>
                      <a:pt x="3919509" y="6860384"/>
                      <a:pt x="3884728" y="6860384"/>
                    </a:cubicBezTo>
                    <a:cubicBezTo>
                      <a:pt x="3840480" y="6854635"/>
                      <a:pt x="3795882" y="6854284"/>
                      <a:pt x="3751424" y="6852040"/>
                    </a:cubicBezTo>
                    <a:cubicBezTo>
                      <a:pt x="3663911" y="6847552"/>
                      <a:pt x="3598066" y="6803305"/>
                      <a:pt x="3542178" y="6741106"/>
                    </a:cubicBezTo>
                    <a:cubicBezTo>
                      <a:pt x="3486220" y="6678837"/>
                      <a:pt x="3452561" y="6601982"/>
                      <a:pt x="3411680" y="6530107"/>
                    </a:cubicBezTo>
                    <a:cubicBezTo>
                      <a:pt x="3264002" y="6270442"/>
                      <a:pt x="3117024" y="6010427"/>
                      <a:pt x="2969276" y="5750833"/>
                    </a:cubicBezTo>
                    <a:cubicBezTo>
                      <a:pt x="2902659" y="5633798"/>
                      <a:pt x="2805048" y="5566971"/>
                      <a:pt x="2667748" y="5559468"/>
                    </a:cubicBezTo>
                    <a:cubicBezTo>
                      <a:pt x="2622800" y="5557014"/>
                      <a:pt x="2577991" y="5554770"/>
                      <a:pt x="2533043" y="5554700"/>
                    </a:cubicBezTo>
                    <a:cubicBezTo>
                      <a:pt x="2024723" y="5554560"/>
                      <a:pt x="1516333" y="5554630"/>
                      <a:pt x="1008014" y="5554630"/>
                    </a:cubicBezTo>
                    <a:cubicBezTo>
                      <a:pt x="856970" y="5554630"/>
                      <a:pt x="714901" y="5514660"/>
                      <a:pt x="577811" y="5455266"/>
                    </a:cubicBezTo>
                    <a:cubicBezTo>
                      <a:pt x="477536" y="5411860"/>
                      <a:pt x="387007" y="5352466"/>
                      <a:pt x="308330" y="5276172"/>
                    </a:cubicBezTo>
                    <a:cubicBezTo>
                      <a:pt x="192837" y="5164256"/>
                      <a:pt x="116263" y="5028148"/>
                      <a:pt x="60796" y="4878366"/>
                    </a:cubicBezTo>
                    <a:cubicBezTo>
                      <a:pt x="26717" y="4786365"/>
                      <a:pt x="7503" y="4691559"/>
                      <a:pt x="0" y="4594019"/>
                    </a:cubicBezTo>
                    <a:cubicBezTo>
                      <a:pt x="0" y="3357475"/>
                      <a:pt x="0" y="2120931"/>
                      <a:pt x="0" y="884387"/>
                    </a:cubicBezTo>
                    <a:cubicBezTo>
                      <a:pt x="5189" y="865665"/>
                      <a:pt x="4137" y="846311"/>
                      <a:pt x="6381" y="827308"/>
                    </a:cubicBezTo>
                    <a:cubicBezTo>
                      <a:pt x="27067" y="650388"/>
                      <a:pt x="104343" y="498713"/>
                      <a:pt x="215417" y="363165"/>
                    </a:cubicBezTo>
                    <a:cubicBezTo>
                      <a:pt x="336729" y="215136"/>
                      <a:pt x="495417" y="122224"/>
                      <a:pt x="672827" y="56729"/>
                    </a:cubicBezTo>
                    <a:cubicBezTo>
                      <a:pt x="757255" y="25525"/>
                      <a:pt x="843857" y="8274"/>
                      <a:pt x="932772" y="0"/>
                    </a:cubicBezTo>
                    <a:cubicBezTo>
                      <a:pt x="2937510" y="0"/>
                      <a:pt x="4942318" y="0"/>
                      <a:pt x="6947057" y="0"/>
                    </a:cubicBezTo>
                    <a:cubicBezTo>
                      <a:pt x="6973843" y="6171"/>
                      <a:pt x="7001472" y="5049"/>
                      <a:pt x="7028609" y="8345"/>
                    </a:cubicBezTo>
                    <a:cubicBezTo>
                      <a:pt x="7215066" y="30573"/>
                      <a:pt x="7378802" y="104202"/>
                      <a:pt x="7521782" y="225304"/>
                    </a:cubicBezTo>
                    <a:cubicBezTo>
                      <a:pt x="7650177" y="334135"/>
                      <a:pt x="7730958" y="474310"/>
                      <a:pt x="7791964" y="628860"/>
                    </a:cubicBezTo>
                    <a:cubicBezTo>
                      <a:pt x="7839999" y="750523"/>
                      <a:pt x="7859703" y="875061"/>
                      <a:pt x="7859493" y="1006121"/>
                    </a:cubicBezTo>
                    <a:cubicBezTo>
                      <a:pt x="7857670" y="2174084"/>
                      <a:pt x="7858301" y="3342048"/>
                      <a:pt x="7858792" y="4509941"/>
                    </a:cubicBezTo>
                    <a:cubicBezTo>
                      <a:pt x="7858862" y="4588269"/>
                      <a:pt x="7850588" y="4664632"/>
                      <a:pt x="7827447" y="4739664"/>
                    </a:cubicBezTo>
                    <a:cubicBezTo>
                      <a:pt x="7780465" y="4892040"/>
                      <a:pt x="7722193" y="5039088"/>
                      <a:pt x="7627738" y="5169095"/>
                    </a:cubicBezTo>
                    <a:cubicBezTo>
                      <a:pt x="7517575" y="5320630"/>
                      <a:pt x="7374805" y="5429391"/>
                      <a:pt x="7197745" y="5491800"/>
                    </a:cubicBezTo>
                    <a:cubicBezTo>
                      <a:pt x="7075311" y="5534925"/>
                      <a:pt x="6950142" y="5556593"/>
                      <a:pt x="6819083" y="5555892"/>
                    </a:cubicBezTo>
                    <a:cubicBezTo>
                      <a:pt x="6307678" y="5553227"/>
                      <a:pt x="5796273" y="5554910"/>
                      <a:pt x="5284868" y="5554560"/>
                    </a:cubicBezTo>
                    <a:cubicBezTo>
                      <a:pt x="5244828" y="5554560"/>
                      <a:pt x="5205208" y="5558697"/>
                      <a:pt x="5165799" y="5564307"/>
                    </a:cubicBezTo>
                    <a:cubicBezTo>
                      <a:pt x="5040771" y="5581977"/>
                      <a:pt x="4954660" y="5652100"/>
                      <a:pt x="4893022" y="5760720"/>
                    </a:cubicBezTo>
                    <a:cubicBezTo>
                      <a:pt x="4777390" y="5964497"/>
                      <a:pt x="4653483" y="6163435"/>
                      <a:pt x="4534274" y="6365108"/>
                    </a:cubicBezTo>
                    <a:cubicBezTo>
                      <a:pt x="4479088" y="6458441"/>
                      <a:pt x="4423481" y="6551564"/>
                      <a:pt x="4368084" y="6644757"/>
                    </a:cubicBezTo>
                    <a:cubicBezTo>
                      <a:pt x="4320541" y="6724627"/>
                      <a:pt x="4255817" y="6786896"/>
                      <a:pt x="4170268" y="6827006"/>
                    </a:cubicBezTo>
                    <a:cubicBezTo>
                      <a:pt x="4121742" y="6849726"/>
                      <a:pt x="4070483" y="6852741"/>
                      <a:pt x="4019013" y="6857369"/>
                    </a:cubicBezTo>
                    <a:cubicBezTo>
                      <a:pt x="4008985" y="6858210"/>
                      <a:pt x="3998537" y="6854494"/>
                      <a:pt x="3989070" y="6860384"/>
                    </a:cubicBezTo>
                    <a:close/>
                  </a:path>
                </a:pathLst>
              </a:custGeom>
              <a:solidFill>
                <a:srgbClr val="EF5556"/>
              </a:solidFill>
              <a:ln w="701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76" name="Graphic 75">
                <a:extLst>
                  <a:ext uri="{FF2B5EF4-FFF2-40B4-BE49-F238E27FC236}">
                    <a16:creationId xmlns:a16="http://schemas.microsoft.com/office/drawing/2014/main" id="{ACF4B7E7-BC2D-4192-8AD9-97F2F9F5282A}"/>
                  </a:ext>
                </a:extLst>
              </p:cNvPr>
              <p:cNvSpPr/>
              <p:nvPr/>
            </p:nvSpPr>
            <p:spPr>
              <a:xfrm>
                <a:off x="3503425" y="1396140"/>
                <a:ext cx="3237424" cy="2978246"/>
              </a:xfrm>
              <a:custGeom>
                <a:avLst/>
                <a:gdLst>
                  <a:gd name="connsiteX0" fmla="*/ 3227829 w 3227830"/>
                  <a:gd name="connsiteY0" fmla="*/ 977385 h 2969424"/>
                  <a:gd name="connsiteX1" fmla="*/ 2946426 w 3227830"/>
                  <a:gd name="connsiteY1" fmla="*/ 1662624 h 2969424"/>
                  <a:gd name="connsiteX2" fmla="*/ 1671665 w 3227830"/>
                  <a:gd name="connsiteY2" fmla="*/ 2939769 h 2969424"/>
                  <a:gd name="connsiteX3" fmla="*/ 1554911 w 3227830"/>
                  <a:gd name="connsiteY3" fmla="*/ 2938647 h 2969424"/>
                  <a:gd name="connsiteX4" fmla="*/ 282464 w 3227830"/>
                  <a:gd name="connsiteY4" fmla="*/ 1663606 h 2969424"/>
                  <a:gd name="connsiteX5" fmla="*/ 4218 w 3227830"/>
                  <a:gd name="connsiteY5" fmla="*/ 883912 h 2969424"/>
                  <a:gd name="connsiteX6" fmla="*/ 821568 w 3227830"/>
                  <a:gd name="connsiteY6" fmla="*/ 13338 h 2969424"/>
                  <a:gd name="connsiteX7" fmla="*/ 1595372 w 3227830"/>
                  <a:gd name="connsiteY7" fmla="*/ 224127 h 2969424"/>
                  <a:gd name="connsiteX8" fmla="*/ 1633168 w 3227830"/>
                  <a:gd name="connsiteY8" fmla="*/ 223216 h 2969424"/>
                  <a:gd name="connsiteX9" fmla="*/ 3197886 w 3227830"/>
                  <a:gd name="connsiteY9" fmla="*/ 734410 h 2969424"/>
                  <a:gd name="connsiteX10" fmla="*/ 3227829 w 3227830"/>
                  <a:gd name="connsiteY10" fmla="*/ 977385 h 29694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227830" h="2969424">
                    <a:moveTo>
                      <a:pt x="3227829" y="977385"/>
                    </a:moveTo>
                    <a:cubicBezTo>
                      <a:pt x="3223902" y="1242729"/>
                      <a:pt x="3133724" y="1473924"/>
                      <a:pt x="2946426" y="1662624"/>
                    </a:cubicBezTo>
                    <a:cubicBezTo>
                      <a:pt x="2522745" y="2089531"/>
                      <a:pt x="2096819" y="2514264"/>
                      <a:pt x="1671665" y="2939769"/>
                    </a:cubicBezTo>
                    <a:cubicBezTo>
                      <a:pt x="1631766" y="2979739"/>
                      <a:pt x="1595582" y="2979248"/>
                      <a:pt x="1554911" y="2938647"/>
                    </a:cubicBezTo>
                    <a:cubicBezTo>
                      <a:pt x="1130529" y="2513844"/>
                      <a:pt x="705024" y="2090232"/>
                      <a:pt x="282464" y="1663606"/>
                    </a:cubicBezTo>
                    <a:cubicBezTo>
                      <a:pt x="69291" y="1448399"/>
                      <a:pt x="-21377" y="1184598"/>
                      <a:pt x="4218" y="883912"/>
                    </a:cubicBezTo>
                    <a:cubicBezTo>
                      <a:pt x="42014" y="440456"/>
                      <a:pt x="382319" y="79674"/>
                      <a:pt x="821568" y="13338"/>
                    </a:cubicBezTo>
                    <a:cubicBezTo>
                      <a:pt x="1109842" y="-30208"/>
                      <a:pt x="1368315" y="40967"/>
                      <a:pt x="1595372" y="224127"/>
                    </a:cubicBezTo>
                    <a:cubicBezTo>
                      <a:pt x="1610939" y="236679"/>
                      <a:pt x="1618933" y="234786"/>
                      <a:pt x="1633168" y="223216"/>
                    </a:cubicBezTo>
                    <a:cubicBezTo>
                      <a:pt x="2190924" y="-229847"/>
                      <a:pt x="3016198" y="39775"/>
                      <a:pt x="3197886" y="734410"/>
                    </a:cubicBezTo>
                    <a:cubicBezTo>
                      <a:pt x="3218783" y="813929"/>
                      <a:pt x="3227969" y="895131"/>
                      <a:pt x="3227829" y="977385"/>
                    </a:cubicBezTo>
                    <a:close/>
                  </a:path>
                </a:pathLst>
              </a:custGeom>
              <a:solidFill>
                <a:srgbClr val="FEF8F8"/>
              </a:solidFill>
              <a:ln w="701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77" name="Graphic 75">
                <a:extLst>
                  <a:ext uri="{FF2B5EF4-FFF2-40B4-BE49-F238E27FC236}">
                    <a16:creationId xmlns:a16="http://schemas.microsoft.com/office/drawing/2014/main" id="{A6381267-0AF7-4D46-B8EA-7A634C8D66BE}"/>
                  </a:ext>
                </a:extLst>
              </p:cNvPr>
              <p:cNvSpPr/>
              <p:nvPr/>
            </p:nvSpPr>
            <p:spPr>
              <a:xfrm>
                <a:off x="7347883" y="1743541"/>
                <a:ext cx="702853" cy="2169557"/>
              </a:xfrm>
              <a:custGeom>
                <a:avLst/>
                <a:gdLst>
                  <a:gd name="connsiteX0" fmla="*/ 380872 w 700772"/>
                  <a:gd name="connsiteY0" fmla="*/ 512893 h 2163129"/>
                  <a:gd name="connsiteX1" fmla="*/ 214822 w 700772"/>
                  <a:gd name="connsiteY1" fmla="*/ 675297 h 2163129"/>
                  <a:gd name="connsiteX2" fmla="*/ 182706 w 700772"/>
                  <a:gd name="connsiteY2" fmla="*/ 673053 h 2163129"/>
                  <a:gd name="connsiteX3" fmla="*/ 8100 w 700772"/>
                  <a:gd name="connsiteY3" fmla="*/ 459109 h 2163129"/>
                  <a:gd name="connsiteX4" fmla="*/ 8731 w 700772"/>
                  <a:gd name="connsiteY4" fmla="*/ 426853 h 2163129"/>
                  <a:gd name="connsiteX5" fmla="*/ 400647 w 700772"/>
                  <a:gd name="connsiteY5" fmla="*/ 16004 h 2163129"/>
                  <a:gd name="connsiteX6" fmla="*/ 437882 w 700772"/>
                  <a:gd name="connsiteY6" fmla="*/ 156 h 2163129"/>
                  <a:gd name="connsiteX7" fmla="*/ 674126 w 700772"/>
                  <a:gd name="connsiteY7" fmla="*/ 16 h 2163129"/>
                  <a:gd name="connsiteX8" fmla="*/ 700632 w 700772"/>
                  <a:gd name="connsiteY8" fmla="*/ 28135 h 2163129"/>
                  <a:gd name="connsiteX9" fmla="*/ 700772 w 700772"/>
                  <a:gd name="connsiteY9" fmla="*/ 2134551 h 2163129"/>
                  <a:gd name="connsiteX10" fmla="*/ 671461 w 700772"/>
                  <a:gd name="connsiteY10" fmla="*/ 2162880 h 2163129"/>
                  <a:gd name="connsiteX11" fmla="*/ 413760 w 700772"/>
                  <a:gd name="connsiteY11" fmla="*/ 2163091 h 2163129"/>
                  <a:gd name="connsiteX12" fmla="*/ 380171 w 700772"/>
                  <a:gd name="connsiteY12" fmla="*/ 2129572 h 2163129"/>
                  <a:gd name="connsiteX13" fmla="*/ 380872 w 700772"/>
                  <a:gd name="connsiteY13" fmla="*/ 935102 h 2163129"/>
                  <a:gd name="connsiteX14" fmla="*/ 380872 w 700772"/>
                  <a:gd name="connsiteY14" fmla="*/ 548235 h 2163129"/>
                  <a:gd name="connsiteX15" fmla="*/ 380872 w 700772"/>
                  <a:gd name="connsiteY15" fmla="*/ 512893 h 21631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700772" h="2163129">
                    <a:moveTo>
                      <a:pt x="380872" y="512893"/>
                    </a:moveTo>
                    <a:cubicBezTo>
                      <a:pt x="321338" y="570885"/>
                      <a:pt x="267344" y="622355"/>
                      <a:pt x="214822" y="675297"/>
                    </a:cubicBezTo>
                    <a:cubicBezTo>
                      <a:pt x="200727" y="689462"/>
                      <a:pt x="194697" y="688060"/>
                      <a:pt x="182706" y="673053"/>
                    </a:cubicBezTo>
                    <a:cubicBezTo>
                      <a:pt x="125345" y="601108"/>
                      <a:pt x="66933" y="529933"/>
                      <a:pt x="8100" y="459109"/>
                    </a:cubicBezTo>
                    <a:cubicBezTo>
                      <a:pt x="-2278" y="446627"/>
                      <a:pt x="-3330" y="439405"/>
                      <a:pt x="8731" y="426853"/>
                    </a:cubicBezTo>
                    <a:cubicBezTo>
                      <a:pt x="139790" y="290324"/>
                      <a:pt x="270289" y="153234"/>
                      <a:pt x="400647" y="16004"/>
                    </a:cubicBezTo>
                    <a:cubicBezTo>
                      <a:pt x="411235" y="4784"/>
                      <a:pt x="422105" y="16"/>
                      <a:pt x="437882" y="156"/>
                    </a:cubicBezTo>
                    <a:cubicBezTo>
                      <a:pt x="516630" y="997"/>
                      <a:pt x="595378" y="1418"/>
                      <a:pt x="674126" y="16"/>
                    </a:cubicBezTo>
                    <a:cubicBezTo>
                      <a:pt x="696705" y="-405"/>
                      <a:pt x="700632" y="7589"/>
                      <a:pt x="700632" y="28135"/>
                    </a:cubicBezTo>
                    <a:cubicBezTo>
                      <a:pt x="700141" y="730274"/>
                      <a:pt x="700071" y="1432412"/>
                      <a:pt x="700772" y="2134551"/>
                    </a:cubicBezTo>
                    <a:cubicBezTo>
                      <a:pt x="700772" y="2158322"/>
                      <a:pt x="693760" y="2163231"/>
                      <a:pt x="671461" y="2162880"/>
                    </a:cubicBezTo>
                    <a:cubicBezTo>
                      <a:pt x="585561" y="2161618"/>
                      <a:pt x="499660" y="2161127"/>
                      <a:pt x="413760" y="2163091"/>
                    </a:cubicBezTo>
                    <a:cubicBezTo>
                      <a:pt x="386692" y="2163722"/>
                      <a:pt x="380101" y="2156710"/>
                      <a:pt x="380171" y="2129572"/>
                    </a:cubicBezTo>
                    <a:cubicBezTo>
                      <a:pt x="381153" y="1731415"/>
                      <a:pt x="380872" y="1333259"/>
                      <a:pt x="380872" y="935102"/>
                    </a:cubicBezTo>
                    <a:cubicBezTo>
                      <a:pt x="380872" y="806146"/>
                      <a:pt x="380872" y="677191"/>
                      <a:pt x="380872" y="548235"/>
                    </a:cubicBezTo>
                    <a:cubicBezTo>
                      <a:pt x="380872" y="539259"/>
                      <a:pt x="380872" y="530354"/>
                      <a:pt x="380872" y="512893"/>
                    </a:cubicBezTo>
                    <a:close/>
                  </a:path>
                </a:pathLst>
              </a:custGeom>
              <a:solidFill>
                <a:srgbClr val="FFFFFF"/>
              </a:solidFill>
              <a:ln w="701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3362" name="그룹 3361">
              <a:extLst>
                <a:ext uri="{FF2B5EF4-FFF2-40B4-BE49-F238E27FC236}">
                  <a16:creationId xmlns:a16="http://schemas.microsoft.com/office/drawing/2014/main" id="{C2950F22-5AE3-4BC1-B7EC-3EEC0B9B90B8}"/>
                </a:ext>
              </a:extLst>
            </p:cNvPr>
            <p:cNvGrpSpPr/>
            <p:nvPr/>
          </p:nvGrpSpPr>
          <p:grpSpPr>
            <a:xfrm>
              <a:off x="8245498" y="2237927"/>
              <a:ext cx="2996744" cy="4119883"/>
              <a:chOff x="2899231" y="2983794"/>
              <a:chExt cx="2473819" cy="3400975"/>
            </a:xfrm>
          </p:grpSpPr>
          <p:sp>
            <p:nvSpPr>
              <p:cNvPr id="3363" name="Freeform: Shape 5">
                <a:extLst>
                  <a:ext uri="{FF2B5EF4-FFF2-40B4-BE49-F238E27FC236}">
                    <a16:creationId xmlns:a16="http://schemas.microsoft.com/office/drawing/2014/main" id="{3C01A260-25FF-464D-BA35-B123C8E72CE1}"/>
                  </a:ext>
                </a:extLst>
              </p:cNvPr>
              <p:cNvSpPr/>
              <p:nvPr/>
            </p:nvSpPr>
            <p:spPr>
              <a:xfrm>
                <a:off x="2966593" y="5264935"/>
                <a:ext cx="1684744" cy="905544"/>
              </a:xfrm>
              <a:custGeom>
                <a:avLst/>
                <a:gdLst>
                  <a:gd name="connsiteX0" fmla="*/ 2838162 w 3355603"/>
                  <a:gd name="connsiteY0" fmla="*/ 1584217 h 1803622"/>
                  <a:gd name="connsiteX1" fmla="*/ 2884271 w 3355603"/>
                  <a:gd name="connsiteY1" fmla="*/ 1555424 h 1803622"/>
                  <a:gd name="connsiteX2" fmla="*/ 3267577 w 3355603"/>
                  <a:gd name="connsiteY2" fmla="*/ 1540101 h 1803622"/>
                  <a:gd name="connsiteX3" fmla="*/ 3291009 w 3355603"/>
                  <a:gd name="connsiteY3" fmla="*/ 1536115 h 1803622"/>
                  <a:gd name="connsiteX4" fmla="*/ 3286337 w 3355603"/>
                  <a:gd name="connsiteY4" fmla="*/ 1528075 h 1803622"/>
                  <a:gd name="connsiteX5" fmla="*/ 3332652 w 3355603"/>
                  <a:gd name="connsiteY5" fmla="*/ 1525051 h 1803622"/>
                  <a:gd name="connsiteX6" fmla="*/ 3352030 w 3355603"/>
                  <a:gd name="connsiteY6" fmla="*/ 1450974 h 1803622"/>
                  <a:gd name="connsiteX7" fmla="*/ 3355604 w 3355603"/>
                  <a:gd name="connsiteY7" fmla="*/ 1419433 h 1803622"/>
                  <a:gd name="connsiteX8" fmla="*/ 3342478 w 3355603"/>
                  <a:gd name="connsiteY8" fmla="*/ 1254786 h 1803622"/>
                  <a:gd name="connsiteX9" fmla="*/ 3282419 w 3355603"/>
                  <a:gd name="connsiteY9" fmla="*/ 1046366 h 1803622"/>
                  <a:gd name="connsiteX10" fmla="*/ 3269364 w 3355603"/>
                  <a:gd name="connsiteY10" fmla="*/ 1018947 h 1803622"/>
                  <a:gd name="connsiteX11" fmla="*/ 3218444 w 3355603"/>
                  <a:gd name="connsiteY11" fmla="*/ 982252 h 1803622"/>
                  <a:gd name="connsiteX12" fmla="*/ 3088430 w 3355603"/>
                  <a:gd name="connsiteY12" fmla="*/ 976480 h 1803622"/>
                  <a:gd name="connsiteX13" fmla="*/ 2850737 w 3355603"/>
                  <a:gd name="connsiteY13" fmla="*/ 963699 h 1803622"/>
                  <a:gd name="connsiteX14" fmla="*/ 3004183 w 3355603"/>
                  <a:gd name="connsiteY14" fmla="*/ 916009 h 1803622"/>
                  <a:gd name="connsiteX15" fmla="*/ 3296301 w 3355603"/>
                  <a:gd name="connsiteY15" fmla="*/ 702710 h 1803622"/>
                  <a:gd name="connsiteX16" fmla="*/ 3105954 w 3355603"/>
                  <a:gd name="connsiteY16" fmla="*/ 720027 h 1803622"/>
                  <a:gd name="connsiteX17" fmla="*/ 2727183 w 3355603"/>
                  <a:gd name="connsiteY17" fmla="*/ 590769 h 1803622"/>
                  <a:gd name="connsiteX18" fmla="*/ 2312474 w 3355603"/>
                  <a:gd name="connsiteY18" fmla="*/ 317343 h 1803622"/>
                  <a:gd name="connsiteX19" fmla="*/ 1839491 w 3355603"/>
                  <a:gd name="connsiteY19" fmla="*/ 80748 h 1803622"/>
                  <a:gd name="connsiteX20" fmla="*/ 1146063 w 3355603"/>
                  <a:gd name="connsiteY20" fmla="*/ 12924 h 1803622"/>
                  <a:gd name="connsiteX21" fmla="*/ 340077 w 3355603"/>
                  <a:gd name="connsiteY21" fmla="*/ 315212 h 1803622"/>
                  <a:gd name="connsiteX22" fmla="*/ 51601 w 3355603"/>
                  <a:gd name="connsiteY22" fmla="*/ 627327 h 1803622"/>
                  <a:gd name="connsiteX23" fmla="*/ 878272 w 3355603"/>
                  <a:gd name="connsiteY23" fmla="*/ 1437849 h 1803622"/>
                  <a:gd name="connsiteX24" fmla="*/ 1878729 w 3355603"/>
                  <a:gd name="connsiteY24" fmla="*/ 1678910 h 1803622"/>
                  <a:gd name="connsiteX25" fmla="*/ 2660390 w 3355603"/>
                  <a:gd name="connsiteY25" fmla="*/ 1799440 h 1803622"/>
                  <a:gd name="connsiteX26" fmla="*/ 2805177 w 3355603"/>
                  <a:gd name="connsiteY26" fmla="*/ 1733059 h 1803622"/>
                  <a:gd name="connsiteX27" fmla="*/ 2838093 w 3355603"/>
                  <a:gd name="connsiteY27" fmla="*/ 1585385 h 1803622"/>
                  <a:gd name="connsiteX28" fmla="*/ 2838162 w 3355603"/>
                  <a:gd name="connsiteY28" fmla="*/ 1584217 h 1803622"/>
                  <a:gd name="connsiteX29" fmla="*/ 2838024 w 3355603"/>
                  <a:gd name="connsiteY29" fmla="*/ 1585042 h 1803622"/>
                  <a:gd name="connsiteX30" fmla="*/ 1668522 w 3355603"/>
                  <a:gd name="connsiteY30" fmla="*/ 1503131 h 1803622"/>
                  <a:gd name="connsiteX31" fmla="*/ 1675394 w 3355603"/>
                  <a:gd name="connsiteY31" fmla="*/ 1503886 h 1803622"/>
                  <a:gd name="connsiteX32" fmla="*/ 1668522 w 3355603"/>
                  <a:gd name="connsiteY32" fmla="*/ 1503131 h 18036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3355603" h="1803622">
                    <a:moveTo>
                      <a:pt x="2838162" y="1584217"/>
                    </a:moveTo>
                    <a:cubicBezTo>
                      <a:pt x="2841116" y="1558792"/>
                      <a:pt x="2858640" y="1555219"/>
                      <a:pt x="2884271" y="1555424"/>
                    </a:cubicBezTo>
                    <a:cubicBezTo>
                      <a:pt x="3012223" y="1556318"/>
                      <a:pt x="3140106" y="1551989"/>
                      <a:pt x="3267577" y="1540101"/>
                    </a:cubicBezTo>
                    <a:cubicBezTo>
                      <a:pt x="3275411" y="1539345"/>
                      <a:pt x="3283176" y="1537421"/>
                      <a:pt x="3291009" y="1536115"/>
                    </a:cubicBezTo>
                    <a:cubicBezTo>
                      <a:pt x="3291147" y="1532129"/>
                      <a:pt x="3275411" y="1532129"/>
                      <a:pt x="3286337" y="1528075"/>
                    </a:cubicBezTo>
                    <a:cubicBezTo>
                      <a:pt x="3300699" y="1522784"/>
                      <a:pt x="3321451" y="1544155"/>
                      <a:pt x="3332652" y="1525051"/>
                    </a:cubicBezTo>
                    <a:cubicBezTo>
                      <a:pt x="3345502" y="1503131"/>
                      <a:pt x="3352168" y="1477774"/>
                      <a:pt x="3352030" y="1450974"/>
                    </a:cubicBezTo>
                    <a:cubicBezTo>
                      <a:pt x="3351961" y="1440941"/>
                      <a:pt x="3342135" y="1428297"/>
                      <a:pt x="3355604" y="1419433"/>
                    </a:cubicBezTo>
                    <a:cubicBezTo>
                      <a:pt x="3345434" y="1365146"/>
                      <a:pt x="3355535" y="1309691"/>
                      <a:pt x="3342478" y="1254786"/>
                    </a:cubicBezTo>
                    <a:cubicBezTo>
                      <a:pt x="3325643" y="1184213"/>
                      <a:pt x="3302898" y="1115702"/>
                      <a:pt x="3282419" y="1046366"/>
                    </a:cubicBezTo>
                    <a:cubicBezTo>
                      <a:pt x="3277953" y="1037295"/>
                      <a:pt x="3271838" y="1028568"/>
                      <a:pt x="3269364" y="1018947"/>
                    </a:cubicBezTo>
                    <a:cubicBezTo>
                      <a:pt x="3262354" y="992148"/>
                      <a:pt x="3247649" y="981497"/>
                      <a:pt x="3218444" y="982252"/>
                    </a:cubicBezTo>
                    <a:cubicBezTo>
                      <a:pt x="3175220" y="983352"/>
                      <a:pt x="3131791" y="978748"/>
                      <a:pt x="3088430" y="976480"/>
                    </a:cubicBezTo>
                    <a:cubicBezTo>
                      <a:pt x="3009199" y="972288"/>
                      <a:pt x="2929968" y="967959"/>
                      <a:pt x="2850737" y="963699"/>
                    </a:cubicBezTo>
                    <a:cubicBezTo>
                      <a:pt x="2902619" y="948375"/>
                      <a:pt x="2954294" y="935044"/>
                      <a:pt x="3004183" y="916009"/>
                    </a:cubicBezTo>
                    <a:cubicBezTo>
                      <a:pt x="3120933" y="871549"/>
                      <a:pt x="3229920" y="816231"/>
                      <a:pt x="3296301" y="702710"/>
                    </a:cubicBezTo>
                    <a:cubicBezTo>
                      <a:pt x="3233081" y="710406"/>
                      <a:pt x="3170617" y="724012"/>
                      <a:pt x="3105954" y="720027"/>
                    </a:cubicBezTo>
                    <a:cubicBezTo>
                      <a:pt x="2967625" y="711437"/>
                      <a:pt x="2844690" y="659143"/>
                      <a:pt x="2727183" y="590769"/>
                    </a:cubicBezTo>
                    <a:cubicBezTo>
                      <a:pt x="2583907" y="507346"/>
                      <a:pt x="2451695" y="407019"/>
                      <a:pt x="2312474" y="317343"/>
                    </a:cubicBezTo>
                    <a:cubicBezTo>
                      <a:pt x="2163425" y="221276"/>
                      <a:pt x="2009361" y="135173"/>
                      <a:pt x="1839491" y="80748"/>
                    </a:cubicBezTo>
                    <a:cubicBezTo>
                      <a:pt x="1613685" y="3716"/>
                      <a:pt x="1382314" y="-16556"/>
                      <a:pt x="1146063" y="12924"/>
                    </a:cubicBezTo>
                    <a:cubicBezTo>
                      <a:pt x="991999" y="33059"/>
                      <a:pt x="435319" y="229728"/>
                      <a:pt x="340077" y="315212"/>
                    </a:cubicBezTo>
                    <a:cubicBezTo>
                      <a:pt x="233221" y="411073"/>
                      <a:pt x="108224" y="517241"/>
                      <a:pt x="51601" y="627327"/>
                    </a:cubicBezTo>
                    <a:cubicBezTo>
                      <a:pt x="-200867" y="1118313"/>
                      <a:pt x="537295" y="1331749"/>
                      <a:pt x="878272" y="1437849"/>
                    </a:cubicBezTo>
                    <a:cubicBezTo>
                      <a:pt x="1205504" y="1539620"/>
                      <a:pt x="1545311" y="1615965"/>
                      <a:pt x="1878729" y="1678910"/>
                    </a:cubicBezTo>
                    <a:cubicBezTo>
                      <a:pt x="2137931" y="1727905"/>
                      <a:pt x="2398302" y="1769411"/>
                      <a:pt x="2660390" y="1799440"/>
                    </a:cubicBezTo>
                    <a:cubicBezTo>
                      <a:pt x="2739277" y="1808511"/>
                      <a:pt x="2772056" y="1809267"/>
                      <a:pt x="2805177" y="1733059"/>
                    </a:cubicBezTo>
                    <a:cubicBezTo>
                      <a:pt x="2816653" y="1706672"/>
                      <a:pt x="2848126" y="1629433"/>
                      <a:pt x="2838093" y="1585385"/>
                    </a:cubicBezTo>
                    <a:cubicBezTo>
                      <a:pt x="2838162" y="1584973"/>
                      <a:pt x="2838162" y="1584629"/>
                      <a:pt x="2838162" y="1584217"/>
                    </a:cubicBezTo>
                    <a:cubicBezTo>
                      <a:pt x="2838162" y="1584492"/>
                      <a:pt x="2838093" y="1584767"/>
                      <a:pt x="2838024" y="1585042"/>
                    </a:cubicBezTo>
                    <a:moveTo>
                      <a:pt x="1668522" y="1503131"/>
                    </a:moveTo>
                    <a:cubicBezTo>
                      <a:pt x="1670790" y="1503405"/>
                      <a:pt x="1673126" y="1503680"/>
                      <a:pt x="1675394" y="1503886"/>
                    </a:cubicBezTo>
                    <a:cubicBezTo>
                      <a:pt x="1673126" y="1503612"/>
                      <a:pt x="1670790" y="1503405"/>
                      <a:pt x="1668522" y="1503131"/>
                    </a:cubicBezTo>
                    <a:close/>
                  </a:path>
                </a:pathLst>
              </a:custGeom>
              <a:solidFill>
                <a:srgbClr val="21475A"/>
              </a:solidFill>
              <a:ln w="686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64" name="Freeform: Shape 8">
                <a:extLst>
                  <a:ext uri="{FF2B5EF4-FFF2-40B4-BE49-F238E27FC236}">
                    <a16:creationId xmlns:a16="http://schemas.microsoft.com/office/drawing/2014/main" id="{6C5892DA-3A98-486B-AE10-73B0EC3DB619}"/>
                  </a:ext>
                </a:extLst>
              </p:cNvPr>
              <p:cNvSpPr/>
              <p:nvPr/>
            </p:nvSpPr>
            <p:spPr>
              <a:xfrm>
                <a:off x="3893734" y="2983794"/>
                <a:ext cx="1089802" cy="1233914"/>
              </a:xfrm>
              <a:custGeom>
                <a:avLst/>
                <a:gdLst>
                  <a:gd name="connsiteX0" fmla="*/ 172202 w 2170622"/>
                  <a:gd name="connsiteY0" fmla="*/ 717711 h 2457658"/>
                  <a:gd name="connsiteX1" fmla="*/ 155298 w 2170622"/>
                  <a:gd name="connsiteY1" fmla="*/ 715650 h 2457658"/>
                  <a:gd name="connsiteX2" fmla="*/ 35798 w 2170622"/>
                  <a:gd name="connsiteY2" fmla="*/ 623706 h 2457658"/>
                  <a:gd name="connsiteX3" fmla="*/ 5563 w 2170622"/>
                  <a:gd name="connsiteY3" fmla="*/ 508535 h 2457658"/>
                  <a:gd name="connsiteX4" fmla="*/ 17382 w 2170622"/>
                  <a:gd name="connsiteY4" fmla="*/ 308774 h 2457658"/>
                  <a:gd name="connsiteX5" fmla="*/ 307301 w 2170622"/>
                  <a:gd name="connsiteY5" fmla="*/ 36172 h 2457658"/>
                  <a:gd name="connsiteX6" fmla="*/ 987878 w 2170622"/>
                  <a:gd name="connsiteY6" fmla="*/ 134575 h 2457658"/>
                  <a:gd name="connsiteX7" fmla="*/ 1072126 w 2170622"/>
                  <a:gd name="connsiteY7" fmla="*/ 186182 h 2457658"/>
                  <a:gd name="connsiteX8" fmla="*/ 1201865 w 2170622"/>
                  <a:gd name="connsiteY8" fmla="*/ 497953 h 2457658"/>
                  <a:gd name="connsiteX9" fmla="*/ 1383966 w 2170622"/>
                  <a:gd name="connsiteY9" fmla="*/ 1177431 h 2457658"/>
                  <a:gd name="connsiteX10" fmla="*/ 1936179 w 2170622"/>
                  <a:gd name="connsiteY10" fmla="*/ 1381247 h 2457658"/>
                  <a:gd name="connsiteX11" fmla="*/ 2169474 w 2170622"/>
                  <a:gd name="connsiteY11" fmla="*/ 1814510 h 2457658"/>
                  <a:gd name="connsiteX12" fmla="*/ 1923672 w 2170622"/>
                  <a:gd name="connsiteY12" fmla="*/ 2445955 h 2457658"/>
                  <a:gd name="connsiteX13" fmla="*/ 1889588 w 2170622"/>
                  <a:gd name="connsiteY13" fmla="*/ 2455026 h 2457658"/>
                  <a:gd name="connsiteX14" fmla="*/ 1881136 w 2170622"/>
                  <a:gd name="connsiteY14" fmla="*/ 2423965 h 2457658"/>
                  <a:gd name="connsiteX15" fmla="*/ 1725629 w 2170622"/>
                  <a:gd name="connsiteY15" fmla="*/ 2017708 h 2457658"/>
                  <a:gd name="connsiteX16" fmla="*/ 1713534 w 2170622"/>
                  <a:gd name="connsiteY16" fmla="*/ 2005888 h 2457658"/>
                  <a:gd name="connsiteX17" fmla="*/ 1348439 w 2170622"/>
                  <a:gd name="connsiteY17" fmla="*/ 1764828 h 2457658"/>
                  <a:gd name="connsiteX18" fmla="*/ 868241 w 2170622"/>
                  <a:gd name="connsiteY18" fmla="*/ 1167055 h 2457658"/>
                  <a:gd name="connsiteX19" fmla="*/ 882809 w 2170622"/>
                  <a:gd name="connsiteY19" fmla="*/ 883939 h 2457658"/>
                  <a:gd name="connsiteX20" fmla="*/ 843572 w 2170622"/>
                  <a:gd name="connsiteY20" fmla="*/ 672839 h 2457658"/>
                  <a:gd name="connsiteX21" fmla="*/ 764616 w 2170622"/>
                  <a:gd name="connsiteY21" fmla="*/ 640885 h 2457658"/>
                  <a:gd name="connsiteX22" fmla="*/ 172202 w 2170622"/>
                  <a:gd name="connsiteY22" fmla="*/ 717711 h 24576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2170622" h="2457658">
                    <a:moveTo>
                      <a:pt x="172202" y="717711"/>
                    </a:moveTo>
                    <a:cubicBezTo>
                      <a:pt x="166567" y="717024"/>
                      <a:pt x="160933" y="715993"/>
                      <a:pt x="155298" y="715650"/>
                    </a:cubicBezTo>
                    <a:cubicBezTo>
                      <a:pt x="94689" y="712008"/>
                      <a:pt x="52771" y="685964"/>
                      <a:pt x="35798" y="623706"/>
                    </a:cubicBezTo>
                    <a:cubicBezTo>
                      <a:pt x="25353" y="585361"/>
                      <a:pt x="12640" y="547704"/>
                      <a:pt x="5563" y="508535"/>
                    </a:cubicBezTo>
                    <a:cubicBezTo>
                      <a:pt x="-3852" y="441124"/>
                      <a:pt x="-2203" y="374261"/>
                      <a:pt x="17382" y="308774"/>
                    </a:cubicBezTo>
                    <a:cubicBezTo>
                      <a:pt x="61292" y="162131"/>
                      <a:pt x="164300" y="77883"/>
                      <a:pt x="307301" y="36172"/>
                    </a:cubicBezTo>
                    <a:cubicBezTo>
                      <a:pt x="549118" y="-34401"/>
                      <a:pt x="775954" y="-1760"/>
                      <a:pt x="987878" y="134575"/>
                    </a:cubicBezTo>
                    <a:cubicBezTo>
                      <a:pt x="1015572" y="152373"/>
                      <a:pt x="1044020" y="169002"/>
                      <a:pt x="1072126" y="186182"/>
                    </a:cubicBezTo>
                    <a:cubicBezTo>
                      <a:pt x="1172316" y="266375"/>
                      <a:pt x="1196916" y="378866"/>
                      <a:pt x="1201865" y="497953"/>
                    </a:cubicBezTo>
                    <a:cubicBezTo>
                      <a:pt x="1211141" y="721834"/>
                      <a:pt x="1138026" y="1055938"/>
                      <a:pt x="1383966" y="1177431"/>
                    </a:cubicBezTo>
                    <a:cubicBezTo>
                      <a:pt x="1558714" y="1263809"/>
                      <a:pt x="1773662" y="1272192"/>
                      <a:pt x="1936179" y="1381247"/>
                    </a:cubicBezTo>
                    <a:cubicBezTo>
                      <a:pt x="2082822" y="1479650"/>
                      <a:pt x="2159442" y="1640999"/>
                      <a:pt x="2169474" y="1814510"/>
                    </a:cubicBezTo>
                    <a:cubicBezTo>
                      <a:pt x="2181294" y="2018120"/>
                      <a:pt x="2102063" y="2322195"/>
                      <a:pt x="1923672" y="2445955"/>
                    </a:cubicBezTo>
                    <a:cubicBezTo>
                      <a:pt x="1913708" y="2452895"/>
                      <a:pt x="1902988" y="2462310"/>
                      <a:pt x="1889588" y="2455026"/>
                    </a:cubicBezTo>
                    <a:cubicBezTo>
                      <a:pt x="1876945" y="2448154"/>
                      <a:pt x="1881068" y="2434823"/>
                      <a:pt x="1881136" y="2423965"/>
                    </a:cubicBezTo>
                    <a:cubicBezTo>
                      <a:pt x="1881755" y="2268458"/>
                      <a:pt x="1826231" y="2134459"/>
                      <a:pt x="1725629" y="2017708"/>
                    </a:cubicBezTo>
                    <a:cubicBezTo>
                      <a:pt x="1721986" y="2013447"/>
                      <a:pt x="1717588" y="2009805"/>
                      <a:pt x="1713534" y="2005888"/>
                    </a:cubicBezTo>
                    <a:cubicBezTo>
                      <a:pt x="1616025" y="1893398"/>
                      <a:pt x="1477833" y="1833545"/>
                      <a:pt x="1348439" y="1764828"/>
                    </a:cubicBezTo>
                    <a:cubicBezTo>
                      <a:pt x="1124351" y="1645809"/>
                      <a:pt x="897790" y="1433609"/>
                      <a:pt x="868241" y="1167055"/>
                    </a:cubicBezTo>
                    <a:cubicBezTo>
                      <a:pt x="857727" y="1071881"/>
                      <a:pt x="870990" y="977944"/>
                      <a:pt x="882809" y="883939"/>
                    </a:cubicBezTo>
                    <a:cubicBezTo>
                      <a:pt x="892155" y="809380"/>
                      <a:pt x="883909" y="738120"/>
                      <a:pt x="843572" y="672839"/>
                    </a:cubicBezTo>
                    <a:cubicBezTo>
                      <a:pt x="820208" y="635044"/>
                      <a:pt x="808113" y="630921"/>
                      <a:pt x="764616" y="640885"/>
                    </a:cubicBezTo>
                    <a:cubicBezTo>
                      <a:pt x="569664" y="685345"/>
                      <a:pt x="373888" y="724652"/>
                      <a:pt x="172202" y="717711"/>
                    </a:cubicBezTo>
                    <a:close/>
                  </a:path>
                </a:pathLst>
              </a:custGeom>
              <a:solidFill>
                <a:srgbClr val="21475A"/>
              </a:solidFill>
              <a:ln w="686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65" name="Freeform: Shape 9">
                <a:extLst>
                  <a:ext uri="{FF2B5EF4-FFF2-40B4-BE49-F238E27FC236}">
                    <a16:creationId xmlns:a16="http://schemas.microsoft.com/office/drawing/2014/main" id="{AD114451-2379-4517-B2D6-5B739532CA42}"/>
                  </a:ext>
                </a:extLst>
              </p:cNvPr>
              <p:cNvSpPr/>
              <p:nvPr/>
            </p:nvSpPr>
            <p:spPr>
              <a:xfrm>
                <a:off x="3534198" y="3711851"/>
                <a:ext cx="1245782" cy="1914980"/>
              </a:xfrm>
              <a:custGeom>
                <a:avLst/>
                <a:gdLst>
                  <a:gd name="connsiteX0" fmla="*/ 1767481 w 2481297"/>
                  <a:gd name="connsiteY0" fmla="*/ 88356 h 3814175"/>
                  <a:gd name="connsiteX1" fmla="*/ 2011772 w 2481297"/>
                  <a:gd name="connsiteY1" fmla="*/ 291347 h 3814175"/>
                  <a:gd name="connsiteX2" fmla="*/ 2177312 w 2481297"/>
                  <a:gd name="connsiteY2" fmla="*/ 372434 h 3814175"/>
                  <a:gd name="connsiteX3" fmla="*/ 2427925 w 2481297"/>
                  <a:gd name="connsiteY3" fmla="*/ 553092 h 3814175"/>
                  <a:gd name="connsiteX4" fmla="*/ 2480631 w 2481297"/>
                  <a:gd name="connsiteY4" fmla="*/ 927465 h 3814175"/>
                  <a:gd name="connsiteX5" fmla="*/ 2457748 w 2481297"/>
                  <a:gd name="connsiteY5" fmla="*/ 1130456 h 3814175"/>
                  <a:gd name="connsiteX6" fmla="*/ 2367728 w 2481297"/>
                  <a:gd name="connsiteY6" fmla="*/ 1350214 h 3814175"/>
                  <a:gd name="connsiteX7" fmla="*/ 2005106 w 2481297"/>
                  <a:gd name="connsiteY7" fmla="*/ 2207121 h 3814175"/>
                  <a:gd name="connsiteX8" fmla="*/ 2136769 w 2481297"/>
                  <a:gd name="connsiteY8" fmla="*/ 2751844 h 3814175"/>
                  <a:gd name="connsiteX9" fmla="*/ 2345601 w 2481297"/>
                  <a:gd name="connsiteY9" fmla="*/ 3290039 h 3814175"/>
                  <a:gd name="connsiteX10" fmla="*/ 2297086 w 2481297"/>
                  <a:gd name="connsiteY10" fmla="*/ 3600985 h 3814175"/>
                  <a:gd name="connsiteX11" fmla="*/ 2165905 w 2481297"/>
                  <a:gd name="connsiteY11" fmla="*/ 3796143 h 3814175"/>
                  <a:gd name="connsiteX12" fmla="*/ 1975558 w 2481297"/>
                  <a:gd name="connsiteY12" fmla="*/ 3813459 h 3814175"/>
                  <a:gd name="connsiteX13" fmla="*/ 1596788 w 2481297"/>
                  <a:gd name="connsiteY13" fmla="*/ 3684202 h 3814175"/>
                  <a:gd name="connsiteX14" fmla="*/ 1182077 w 2481297"/>
                  <a:gd name="connsiteY14" fmla="*/ 3410775 h 3814175"/>
                  <a:gd name="connsiteX15" fmla="*/ 709095 w 2481297"/>
                  <a:gd name="connsiteY15" fmla="*/ 3174181 h 3814175"/>
                  <a:gd name="connsiteX16" fmla="*/ 0 w 2481297"/>
                  <a:gd name="connsiteY16" fmla="*/ 3108762 h 3814175"/>
                  <a:gd name="connsiteX17" fmla="*/ 86447 w 2481297"/>
                  <a:gd name="connsiteY17" fmla="*/ 3004655 h 3814175"/>
                  <a:gd name="connsiteX18" fmla="*/ 156401 w 2481297"/>
                  <a:gd name="connsiteY18" fmla="*/ 2895120 h 3814175"/>
                  <a:gd name="connsiteX19" fmla="*/ 503630 w 2481297"/>
                  <a:gd name="connsiteY19" fmla="*/ 1670987 h 3814175"/>
                  <a:gd name="connsiteX20" fmla="*/ 503630 w 2481297"/>
                  <a:gd name="connsiteY20" fmla="*/ 1612784 h 3814175"/>
                  <a:gd name="connsiteX21" fmla="*/ 503836 w 2481297"/>
                  <a:gd name="connsiteY21" fmla="*/ 1158287 h 3814175"/>
                  <a:gd name="connsiteX22" fmla="*/ 589664 w 2481297"/>
                  <a:gd name="connsiteY22" fmla="*/ 822602 h 3814175"/>
                  <a:gd name="connsiteX23" fmla="*/ 952973 w 2481297"/>
                  <a:gd name="connsiteY23" fmla="*/ 290591 h 3814175"/>
                  <a:gd name="connsiteX24" fmla="*/ 1200425 w 2481297"/>
                  <a:gd name="connsiteY24" fmla="*/ 100038 h 3814175"/>
                  <a:gd name="connsiteX25" fmla="*/ 1504775 w 2481297"/>
                  <a:gd name="connsiteY25" fmla="*/ 6307 h 3814175"/>
                  <a:gd name="connsiteX26" fmla="*/ 1526077 w 2481297"/>
                  <a:gd name="connsiteY26" fmla="*/ 95228 h 3814175"/>
                  <a:gd name="connsiteX27" fmla="*/ 1554320 w 2481297"/>
                  <a:gd name="connsiteY27" fmla="*/ 128350 h 3814175"/>
                  <a:gd name="connsiteX28" fmla="*/ 1725289 w 2481297"/>
                  <a:gd name="connsiteY28" fmla="*/ 150545 h 3814175"/>
                  <a:gd name="connsiteX29" fmla="*/ 1767481 w 2481297"/>
                  <a:gd name="connsiteY29" fmla="*/ 88356 h 38141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2481297" h="3814175">
                    <a:moveTo>
                      <a:pt x="1767481" y="88356"/>
                    </a:moveTo>
                    <a:cubicBezTo>
                      <a:pt x="1842589" y="163602"/>
                      <a:pt x="1919965" y="236030"/>
                      <a:pt x="2011772" y="291347"/>
                    </a:cubicBezTo>
                    <a:cubicBezTo>
                      <a:pt x="2064684" y="323232"/>
                      <a:pt x="2119727" y="349963"/>
                      <a:pt x="2177312" y="372434"/>
                    </a:cubicBezTo>
                    <a:cubicBezTo>
                      <a:pt x="2277159" y="411397"/>
                      <a:pt x="2354672" y="476816"/>
                      <a:pt x="2427925" y="553092"/>
                    </a:cubicBezTo>
                    <a:cubicBezTo>
                      <a:pt x="2470667" y="680082"/>
                      <a:pt x="2473691" y="812363"/>
                      <a:pt x="2480631" y="927465"/>
                    </a:cubicBezTo>
                    <a:cubicBezTo>
                      <a:pt x="2484548" y="992471"/>
                      <a:pt x="2470461" y="1066411"/>
                      <a:pt x="2457748" y="1130456"/>
                    </a:cubicBezTo>
                    <a:cubicBezTo>
                      <a:pt x="2445173" y="1193745"/>
                      <a:pt x="2375975" y="1333997"/>
                      <a:pt x="2367728" y="1350214"/>
                    </a:cubicBezTo>
                    <a:cubicBezTo>
                      <a:pt x="2223628" y="1633330"/>
                      <a:pt x="2069082" y="1893082"/>
                      <a:pt x="2005106" y="2207121"/>
                    </a:cubicBezTo>
                    <a:cubicBezTo>
                      <a:pt x="1966693" y="2395544"/>
                      <a:pt x="2034930" y="2594412"/>
                      <a:pt x="2136769" y="2751844"/>
                    </a:cubicBezTo>
                    <a:cubicBezTo>
                      <a:pt x="2250565" y="2927692"/>
                      <a:pt x="2346288" y="3069868"/>
                      <a:pt x="2345601" y="3290039"/>
                    </a:cubicBezTo>
                    <a:cubicBezTo>
                      <a:pt x="2345257" y="3395451"/>
                      <a:pt x="2326360" y="3499971"/>
                      <a:pt x="2297086" y="3600985"/>
                    </a:cubicBezTo>
                    <a:cubicBezTo>
                      <a:pt x="2276266" y="3672795"/>
                      <a:pt x="2259429" y="3784736"/>
                      <a:pt x="2165905" y="3796143"/>
                    </a:cubicBezTo>
                    <a:cubicBezTo>
                      <a:pt x="2102685" y="3803839"/>
                      <a:pt x="2040220" y="3817445"/>
                      <a:pt x="1975558" y="3813459"/>
                    </a:cubicBezTo>
                    <a:cubicBezTo>
                      <a:pt x="1837230" y="3804870"/>
                      <a:pt x="1714294" y="3752576"/>
                      <a:pt x="1596788" y="3684202"/>
                    </a:cubicBezTo>
                    <a:cubicBezTo>
                      <a:pt x="1453511" y="3600779"/>
                      <a:pt x="1321299" y="3500452"/>
                      <a:pt x="1182077" y="3410775"/>
                    </a:cubicBezTo>
                    <a:cubicBezTo>
                      <a:pt x="1033029" y="3314708"/>
                      <a:pt x="878965" y="3228605"/>
                      <a:pt x="709095" y="3174181"/>
                    </a:cubicBezTo>
                    <a:cubicBezTo>
                      <a:pt x="483290" y="3097149"/>
                      <a:pt x="236251" y="3079351"/>
                      <a:pt x="0" y="3108762"/>
                    </a:cubicBezTo>
                    <a:cubicBezTo>
                      <a:pt x="23914" y="3054338"/>
                      <a:pt x="62533" y="3028913"/>
                      <a:pt x="86447" y="3004655"/>
                    </a:cubicBezTo>
                    <a:cubicBezTo>
                      <a:pt x="121080" y="2969472"/>
                      <a:pt x="136679" y="2939442"/>
                      <a:pt x="156401" y="2895120"/>
                    </a:cubicBezTo>
                    <a:cubicBezTo>
                      <a:pt x="324140" y="2518754"/>
                      <a:pt x="487138" y="2085491"/>
                      <a:pt x="503630" y="1670987"/>
                    </a:cubicBezTo>
                    <a:cubicBezTo>
                      <a:pt x="504386" y="1651609"/>
                      <a:pt x="503630" y="1632231"/>
                      <a:pt x="503630" y="1612784"/>
                    </a:cubicBezTo>
                    <a:cubicBezTo>
                      <a:pt x="498133" y="1405051"/>
                      <a:pt x="513594" y="1343205"/>
                      <a:pt x="503836" y="1158287"/>
                    </a:cubicBezTo>
                    <a:cubicBezTo>
                      <a:pt x="487963" y="1038924"/>
                      <a:pt x="534897" y="926365"/>
                      <a:pt x="589664" y="822602"/>
                    </a:cubicBezTo>
                    <a:cubicBezTo>
                      <a:pt x="690129" y="632254"/>
                      <a:pt x="812240" y="453452"/>
                      <a:pt x="952973" y="290591"/>
                    </a:cubicBezTo>
                    <a:cubicBezTo>
                      <a:pt x="1035503" y="225791"/>
                      <a:pt x="1108138" y="152401"/>
                      <a:pt x="1200425" y="100038"/>
                    </a:cubicBezTo>
                    <a:cubicBezTo>
                      <a:pt x="1224682" y="86294"/>
                      <a:pt x="1496803" y="-27708"/>
                      <a:pt x="1504775" y="6307"/>
                    </a:cubicBezTo>
                    <a:cubicBezTo>
                      <a:pt x="1511715" y="35993"/>
                      <a:pt x="1517968" y="65817"/>
                      <a:pt x="1526077" y="95228"/>
                    </a:cubicBezTo>
                    <a:cubicBezTo>
                      <a:pt x="1530131" y="109865"/>
                      <a:pt x="1540507" y="121890"/>
                      <a:pt x="1554320" y="128350"/>
                    </a:cubicBezTo>
                    <a:cubicBezTo>
                      <a:pt x="1608675" y="153912"/>
                      <a:pt x="1664817" y="167793"/>
                      <a:pt x="1725289" y="150545"/>
                    </a:cubicBezTo>
                    <a:cubicBezTo>
                      <a:pt x="1757861" y="141200"/>
                      <a:pt x="1773804" y="122852"/>
                      <a:pt x="1767481" y="88356"/>
                    </a:cubicBez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686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3366" name="Freeform: Shape 10">
                <a:extLst>
                  <a:ext uri="{FF2B5EF4-FFF2-40B4-BE49-F238E27FC236}">
                    <a16:creationId xmlns:a16="http://schemas.microsoft.com/office/drawing/2014/main" id="{FDF74F30-08C1-4F64-8643-B8AAA509129E}"/>
                  </a:ext>
                </a:extLst>
              </p:cNvPr>
              <p:cNvSpPr/>
              <p:nvPr/>
            </p:nvSpPr>
            <p:spPr>
              <a:xfrm>
                <a:off x="3245286" y="5305475"/>
                <a:ext cx="1406155" cy="758295"/>
              </a:xfrm>
              <a:custGeom>
                <a:avLst/>
                <a:gdLst>
                  <a:gd name="connsiteX0" fmla="*/ 1284608 w 2800721"/>
                  <a:gd name="connsiteY0" fmla="*/ 0 h 1510340"/>
                  <a:gd name="connsiteX1" fmla="*/ 1757590 w 2800721"/>
                  <a:gd name="connsiteY1" fmla="*/ 236594 h 1510340"/>
                  <a:gd name="connsiteX2" fmla="*/ 2172301 w 2800721"/>
                  <a:gd name="connsiteY2" fmla="*/ 510021 h 1510340"/>
                  <a:gd name="connsiteX3" fmla="*/ 2551071 w 2800721"/>
                  <a:gd name="connsiteY3" fmla="*/ 639278 h 1510340"/>
                  <a:gd name="connsiteX4" fmla="*/ 2741418 w 2800721"/>
                  <a:gd name="connsiteY4" fmla="*/ 621962 h 1510340"/>
                  <a:gd name="connsiteX5" fmla="*/ 2449300 w 2800721"/>
                  <a:gd name="connsiteY5" fmla="*/ 835260 h 1510340"/>
                  <a:gd name="connsiteX6" fmla="*/ 2295854 w 2800721"/>
                  <a:gd name="connsiteY6" fmla="*/ 882950 h 1510340"/>
                  <a:gd name="connsiteX7" fmla="*/ 2533548 w 2800721"/>
                  <a:gd name="connsiteY7" fmla="*/ 895732 h 1510340"/>
                  <a:gd name="connsiteX8" fmla="*/ 2663561 w 2800721"/>
                  <a:gd name="connsiteY8" fmla="*/ 901504 h 1510340"/>
                  <a:gd name="connsiteX9" fmla="*/ 2714480 w 2800721"/>
                  <a:gd name="connsiteY9" fmla="*/ 938199 h 1510340"/>
                  <a:gd name="connsiteX10" fmla="*/ 2727537 w 2800721"/>
                  <a:gd name="connsiteY10" fmla="*/ 965617 h 1510340"/>
                  <a:gd name="connsiteX11" fmla="*/ 2787596 w 2800721"/>
                  <a:gd name="connsiteY11" fmla="*/ 1174037 h 1510340"/>
                  <a:gd name="connsiteX12" fmla="*/ 2800721 w 2800721"/>
                  <a:gd name="connsiteY12" fmla="*/ 1338684 h 1510340"/>
                  <a:gd name="connsiteX13" fmla="*/ 2797148 w 2800721"/>
                  <a:gd name="connsiteY13" fmla="*/ 1370225 h 1510340"/>
                  <a:gd name="connsiteX14" fmla="*/ 2777770 w 2800721"/>
                  <a:gd name="connsiteY14" fmla="*/ 1444303 h 1510340"/>
                  <a:gd name="connsiteX15" fmla="*/ 2731454 w 2800721"/>
                  <a:gd name="connsiteY15" fmla="*/ 1447327 h 1510340"/>
                  <a:gd name="connsiteX16" fmla="*/ 2736127 w 2800721"/>
                  <a:gd name="connsiteY16" fmla="*/ 1455366 h 1510340"/>
                  <a:gd name="connsiteX17" fmla="*/ 2712694 w 2800721"/>
                  <a:gd name="connsiteY17" fmla="*/ 1459352 h 1510340"/>
                  <a:gd name="connsiteX18" fmla="*/ 2329388 w 2800721"/>
                  <a:gd name="connsiteY18" fmla="*/ 1474676 h 1510340"/>
                  <a:gd name="connsiteX19" fmla="*/ 2282798 w 2800721"/>
                  <a:gd name="connsiteY19" fmla="*/ 1510340 h 1510340"/>
                  <a:gd name="connsiteX20" fmla="*/ 2243285 w 2800721"/>
                  <a:gd name="connsiteY20" fmla="*/ 1473027 h 1510340"/>
                  <a:gd name="connsiteX21" fmla="*/ 1739381 w 2800721"/>
                  <a:gd name="connsiteY21" fmla="*/ 1467804 h 1510340"/>
                  <a:gd name="connsiteX22" fmla="*/ 1309690 w 2800721"/>
                  <a:gd name="connsiteY22" fmla="*/ 1440455 h 1510340"/>
                  <a:gd name="connsiteX23" fmla="*/ 953459 w 2800721"/>
                  <a:gd name="connsiteY23" fmla="*/ 1402386 h 1510340"/>
                  <a:gd name="connsiteX24" fmla="*/ 538543 w 2800721"/>
                  <a:gd name="connsiteY24" fmla="*/ 1321299 h 1510340"/>
                  <a:gd name="connsiteX25" fmla="*/ 121634 w 2800721"/>
                  <a:gd name="connsiteY25" fmla="*/ 1145863 h 1510340"/>
                  <a:gd name="connsiteX26" fmla="*/ 3166 w 2800721"/>
                  <a:gd name="connsiteY26" fmla="*/ 976750 h 1510340"/>
                  <a:gd name="connsiteX27" fmla="*/ 6945 w 2800721"/>
                  <a:gd name="connsiteY27" fmla="*/ 823235 h 1510340"/>
                  <a:gd name="connsiteX28" fmla="*/ 220519 w 2800721"/>
                  <a:gd name="connsiteY28" fmla="*/ 387566 h 1510340"/>
                  <a:gd name="connsiteX29" fmla="*/ 544247 w 2800721"/>
                  <a:gd name="connsiteY29" fmla="*/ 175161 h 1510340"/>
                  <a:gd name="connsiteX30" fmla="*/ 1051931 w 2800721"/>
                  <a:gd name="connsiteY30" fmla="*/ 31060 h 1510340"/>
                  <a:gd name="connsiteX31" fmla="*/ 1284608 w 2800721"/>
                  <a:gd name="connsiteY31" fmla="*/ 0 h 15103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2800721" h="1510340">
                    <a:moveTo>
                      <a:pt x="1284608" y="0"/>
                    </a:moveTo>
                    <a:cubicBezTo>
                      <a:pt x="1454546" y="54424"/>
                      <a:pt x="1608542" y="140527"/>
                      <a:pt x="1757590" y="236594"/>
                    </a:cubicBezTo>
                    <a:cubicBezTo>
                      <a:pt x="1896812" y="326270"/>
                      <a:pt x="2028955" y="426666"/>
                      <a:pt x="2172301" y="510021"/>
                    </a:cubicBezTo>
                    <a:cubicBezTo>
                      <a:pt x="2289807" y="578395"/>
                      <a:pt x="2412743" y="630688"/>
                      <a:pt x="2551071" y="639278"/>
                    </a:cubicBezTo>
                    <a:cubicBezTo>
                      <a:pt x="2615733" y="643264"/>
                      <a:pt x="2678129" y="629658"/>
                      <a:pt x="2741418" y="621962"/>
                    </a:cubicBezTo>
                    <a:cubicBezTo>
                      <a:pt x="2675037" y="735483"/>
                      <a:pt x="2566051" y="790800"/>
                      <a:pt x="2449300" y="835260"/>
                    </a:cubicBezTo>
                    <a:cubicBezTo>
                      <a:pt x="2399411" y="854295"/>
                      <a:pt x="2347735" y="867626"/>
                      <a:pt x="2295854" y="882950"/>
                    </a:cubicBezTo>
                    <a:cubicBezTo>
                      <a:pt x="2375085" y="887211"/>
                      <a:pt x="2454316" y="891540"/>
                      <a:pt x="2533548" y="895732"/>
                    </a:cubicBezTo>
                    <a:cubicBezTo>
                      <a:pt x="2576909" y="898068"/>
                      <a:pt x="2620269" y="902603"/>
                      <a:pt x="2663561" y="901504"/>
                    </a:cubicBezTo>
                    <a:cubicBezTo>
                      <a:pt x="2692766" y="900748"/>
                      <a:pt x="2707403" y="911399"/>
                      <a:pt x="2714480" y="938199"/>
                    </a:cubicBezTo>
                    <a:cubicBezTo>
                      <a:pt x="2717023" y="947820"/>
                      <a:pt x="2723070" y="956478"/>
                      <a:pt x="2727537" y="965617"/>
                    </a:cubicBezTo>
                    <a:cubicBezTo>
                      <a:pt x="2748015" y="1034953"/>
                      <a:pt x="2770760" y="1103465"/>
                      <a:pt x="2787596" y="1174037"/>
                    </a:cubicBezTo>
                    <a:cubicBezTo>
                      <a:pt x="2800652" y="1228942"/>
                      <a:pt x="2790551" y="1284329"/>
                      <a:pt x="2800721" y="1338684"/>
                    </a:cubicBezTo>
                    <a:cubicBezTo>
                      <a:pt x="2787184" y="1347549"/>
                      <a:pt x="2797079" y="1360124"/>
                      <a:pt x="2797148" y="1370225"/>
                    </a:cubicBezTo>
                    <a:cubicBezTo>
                      <a:pt x="2797354" y="1397094"/>
                      <a:pt x="2790620" y="1422382"/>
                      <a:pt x="2777770" y="1444303"/>
                    </a:cubicBezTo>
                    <a:cubicBezTo>
                      <a:pt x="2766569" y="1463406"/>
                      <a:pt x="2745747" y="1442035"/>
                      <a:pt x="2731454" y="1447327"/>
                    </a:cubicBezTo>
                    <a:cubicBezTo>
                      <a:pt x="2720528" y="1451381"/>
                      <a:pt x="2736195" y="1451312"/>
                      <a:pt x="2736127" y="1455366"/>
                    </a:cubicBezTo>
                    <a:cubicBezTo>
                      <a:pt x="2728293" y="1456741"/>
                      <a:pt x="2720596" y="1458665"/>
                      <a:pt x="2712694" y="1459352"/>
                    </a:cubicBezTo>
                    <a:cubicBezTo>
                      <a:pt x="2585223" y="1471240"/>
                      <a:pt x="2457340" y="1475569"/>
                      <a:pt x="2329388" y="1474676"/>
                    </a:cubicBezTo>
                    <a:cubicBezTo>
                      <a:pt x="2301558" y="1474470"/>
                      <a:pt x="2283279" y="1478662"/>
                      <a:pt x="2282798" y="1510340"/>
                    </a:cubicBezTo>
                    <a:cubicBezTo>
                      <a:pt x="2286303" y="1480173"/>
                      <a:pt x="2272490" y="1473302"/>
                      <a:pt x="2243285" y="1473027"/>
                    </a:cubicBezTo>
                    <a:cubicBezTo>
                      <a:pt x="2075339" y="1471309"/>
                      <a:pt x="1907394" y="1476875"/>
                      <a:pt x="1739381" y="1467804"/>
                    </a:cubicBezTo>
                    <a:cubicBezTo>
                      <a:pt x="1596035" y="1460039"/>
                      <a:pt x="1452897" y="1450556"/>
                      <a:pt x="1309690" y="1440455"/>
                    </a:cubicBezTo>
                    <a:cubicBezTo>
                      <a:pt x="1190396" y="1432003"/>
                      <a:pt x="1071584" y="1418672"/>
                      <a:pt x="953459" y="1402386"/>
                    </a:cubicBezTo>
                    <a:cubicBezTo>
                      <a:pt x="813963" y="1383144"/>
                      <a:pt x="674879" y="1358200"/>
                      <a:pt x="538543" y="1321299"/>
                    </a:cubicBezTo>
                    <a:cubicBezTo>
                      <a:pt x="391831" y="1281580"/>
                      <a:pt x="245738" y="1239388"/>
                      <a:pt x="121634" y="1145863"/>
                    </a:cubicBezTo>
                    <a:cubicBezTo>
                      <a:pt x="63912" y="1102365"/>
                      <a:pt x="12717" y="1051995"/>
                      <a:pt x="3166" y="976750"/>
                    </a:cubicBezTo>
                    <a:cubicBezTo>
                      <a:pt x="-3225" y="926242"/>
                      <a:pt x="1104" y="874635"/>
                      <a:pt x="6945" y="823235"/>
                    </a:cubicBezTo>
                    <a:cubicBezTo>
                      <a:pt x="26392" y="652060"/>
                      <a:pt x="99576" y="507066"/>
                      <a:pt x="220519" y="387566"/>
                    </a:cubicBezTo>
                    <a:cubicBezTo>
                      <a:pt x="313493" y="295760"/>
                      <a:pt x="423235" y="226492"/>
                      <a:pt x="544247" y="175161"/>
                    </a:cubicBezTo>
                    <a:cubicBezTo>
                      <a:pt x="707588" y="105825"/>
                      <a:pt x="877320" y="60471"/>
                      <a:pt x="1051931" y="31060"/>
                    </a:cubicBezTo>
                    <a:cubicBezTo>
                      <a:pt x="1129101" y="17935"/>
                      <a:pt x="1206545" y="6872"/>
                      <a:pt x="1284608" y="0"/>
                    </a:cubicBezTo>
                    <a:close/>
                  </a:path>
                </a:pathLst>
              </a:custGeom>
              <a:solidFill>
                <a:srgbClr val="2F6781"/>
              </a:solidFill>
              <a:ln w="686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67" name="Freeform: Shape 11">
                <a:extLst>
                  <a:ext uri="{FF2B5EF4-FFF2-40B4-BE49-F238E27FC236}">
                    <a16:creationId xmlns:a16="http://schemas.microsoft.com/office/drawing/2014/main" id="{FF8E7C35-C107-4F7C-BD79-5711DD2BFA77}"/>
                  </a:ext>
                </a:extLst>
              </p:cNvPr>
              <p:cNvSpPr/>
              <p:nvPr/>
            </p:nvSpPr>
            <p:spPr>
              <a:xfrm>
                <a:off x="4614628" y="5734495"/>
                <a:ext cx="593211" cy="348942"/>
              </a:xfrm>
              <a:custGeom>
                <a:avLst/>
                <a:gdLst>
                  <a:gd name="connsiteX0" fmla="*/ 73184 w 1181533"/>
                  <a:gd name="connsiteY0" fmla="*/ 484252 h 695008"/>
                  <a:gd name="connsiteX1" fmla="*/ 60059 w 1181533"/>
                  <a:gd name="connsiteY1" fmla="*/ 319605 h 695008"/>
                  <a:gd name="connsiteX2" fmla="*/ 0 w 1181533"/>
                  <a:gd name="connsiteY2" fmla="*/ 111185 h 695008"/>
                  <a:gd name="connsiteX3" fmla="*/ 274389 w 1181533"/>
                  <a:gd name="connsiteY3" fmla="*/ 81568 h 695008"/>
                  <a:gd name="connsiteX4" fmla="*/ 514076 w 1181533"/>
                  <a:gd name="connsiteY4" fmla="*/ 0 h 695008"/>
                  <a:gd name="connsiteX5" fmla="*/ 678997 w 1181533"/>
                  <a:gd name="connsiteY5" fmla="*/ 85416 h 695008"/>
                  <a:gd name="connsiteX6" fmla="*/ 1019424 w 1181533"/>
                  <a:gd name="connsiteY6" fmla="*/ 413954 h 695008"/>
                  <a:gd name="connsiteX7" fmla="*/ 1170327 w 1181533"/>
                  <a:gd name="connsiteY7" fmla="*/ 608493 h 695008"/>
                  <a:gd name="connsiteX8" fmla="*/ 1157820 w 1181533"/>
                  <a:gd name="connsiteY8" fmla="*/ 695008 h 695008"/>
                  <a:gd name="connsiteX9" fmla="*/ 922463 w 1181533"/>
                  <a:gd name="connsiteY9" fmla="*/ 574890 h 695008"/>
                  <a:gd name="connsiteX10" fmla="*/ 585816 w 1181533"/>
                  <a:gd name="connsiteY10" fmla="*/ 506929 h 695008"/>
                  <a:gd name="connsiteX11" fmla="*/ 227180 w 1181533"/>
                  <a:gd name="connsiteY11" fmla="*/ 489475 h 695008"/>
                  <a:gd name="connsiteX12" fmla="*/ 118057 w 1181533"/>
                  <a:gd name="connsiteY12" fmla="*/ 495384 h 695008"/>
                  <a:gd name="connsiteX13" fmla="*/ 73184 w 1181533"/>
                  <a:gd name="connsiteY13" fmla="*/ 484252 h 6950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181533" h="695008">
                    <a:moveTo>
                      <a:pt x="73184" y="484252"/>
                    </a:moveTo>
                    <a:cubicBezTo>
                      <a:pt x="63014" y="429896"/>
                      <a:pt x="73115" y="374510"/>
                      <a:pt x="60059" y="319605"/>
                    </a:cubicBezTo>
                    <a:cubicBezTo>
                      <a:pt x="43224" y="249032"/>
                      <a:pt x="20478" y="180521"/>
                      <a:pt x="0" y="111185"/>
                    </a:cubicBezTo>
                    <a:cubicBezTo>
                      <a:pt x="91532" y="101702"/>
                      <a:pt x="183614" y="95998"/>
                      <a:pt x="274389" y="81568"/>
                    </a:cubicBezTo>
                    <a:cubicBezTo>
                      <a:pt x="358155" y="68236"/>
                      <a:pt x="440616" y="45972"/>
                      <a:pt x="514076" y="0"/>
                    </a:cubicBezTo>
                    <a:cubicBezTo>
                      <a:pt x="577364" y="12438"/>
                      <a:pt x="630689" y="42811"/>
                      <a:pt x="678997" y="85416"/>
                    </a:cubicBezTo>
                    <a:cubicBezTo>
                      <a:pt x="797397" y="189935"/>
                      <a:pt x="912362" y="297890"/>
                      <a:pt x="1019424" y="413954"/>
                    </a:cubicBezTo>
                    <a:cubicBezTo>
                      <a:pt x="1075222" y="474425"/>
                      <a:pt x="1131090" y="535034"/>
                      <a:pt x="1170327" y="608493"/>
                    </a:cubicBezTo>
                    <a:cubicBezTo>
                      <a:pt x="1187506" y="640584"/>
                      <a:pt x="1186132" y="669652"/>
                      <a:pt x="1157820" y="695008"/>
                    </a:cubicBezTo>
                    <a:cubicBezTo>
                      <a:pt x="1084637" y="644707"/>
                      <a:pt x="1008017" y="601278"/>
                      <a:pt x="922463" y="574890"/>
                    </a:cubicBezTo>
                    <a:cubicBezTo>
                      <a:pt x="812446" y="541013"/>
                      <a:pt x="699681" y="522871"/>
                      <a:pt x="585816" y="506929"/>
                    </a:cubicBezTo>
                    <a:cubicBezTo>
                      <a:pt x="466454" y="490162"/>
                      <a:pt x="346542" y="498477"/>
                      <a:pt x="227180" y="489475"/>
                    </a:cubicBezTo>
                    <a:cubicBezTo>
                      <a:pt x="191172" y="486726"/>
                      <a:pt x="154409" y="493185"/>
                      <a:pt x="118057" y="495384"/>
                    </a:cubicBezTo>
                    <a:cubicBezTo>
                      <a:pt x="104932" y="484252"/>
                      <a:pt x="85416" y="498820"/>
                      <a:pt x="73184" y="484252"/>
                    </a:cubicBezTo>
                    <a:close/>
                  </a:path>
                </a:pathLst>
              </a:custGeom>
              <a:solidFill>
                <a:srgbClr val="EABB8B"/>
              </a:solidFill>
              <a:ln w="686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68" name="Freeform: Shape 12">
                <a:extLst>
                  <a:ext uri="{FF2B5EF4-FFF2-40B4-BE49-F238E27FC236}">
                    <a16:creationId xmlns:a16="http://schemas.microsoft.com/office/drawing/2014/main" id="{D45AD36C-CA2E-4AD2-9D73-A1EC913C53E3}"/>
                  </a:ext>
                </a:extLst>
              </p:cNvPr>
              <p:cNvSpPr/>
              <p:nvPr/>
            </p:nvSpPr>
            <p:spPr>
              <a:xfrm>
                <a:off x="4872730" y="5695736"/>
                <a:ext cx="500320" cy="471283"/>
              </a:xfrm>
              <a:custGeom>
                <a:avLst/>
                <a:gdLst>
                  <a:gd name="connsiteX0" fmla="*/ 643745 w 996517"/>
                  <a:gd name="connsiteY0" fmla="*/ 772207 h 938681"/>
                  <a:gd name="connsiteX1" fmla="*/ 656252 w 996517"/>
                  <a:gd name="connsiteY1" fmla="*/ 685691 h 938681"/>
                  <a:gd name="connsiteX2" fmla="*/ 505348 w 996517"/>
                  <a:gd name="connsiteY2" fmla="*/ 491152 h 938681"/>
                  <a:gd name="connsiteX3" fmla="*/ 164922 w 996517"/>
                  <a:gd name="connsiteY3" fmla="*/ 162614 h 938681"/>
                  <a:gd name="connsiteX4" fmla="*/ 0 w 996517"/>
                  <a:gd name="connsiteY4" fmla="*/ 77198 h 938681"/>
                  <a:gd name="connsiteX5" fmla="*/ 59510 w 996517"/>
                  <a:gd name="connsiteY5" fmla="*/ 26416 h 938681"/>
                  <a:gd name="connsiteX6" fmla="*/ 152896 w 996517"/>
                  <a:gd name="connsiteY6" fmla="*/ 7450 h 938681"/>
                  <a:gd name="connsiteX7" fmla="*/ 317818 w 996517"/>
                  <a:gd name="connsiteY7" fmla="*/ 109702 h 938681"/>
                  <a:gd name="connsiteX8" fmla="*/ 802001 w 996517"/>
                  <a:gd name="connsiteY8" fmla="*/ 583921 h 938681"/>
                  <a:gd name="connsiteX9" fmla="*/ 944590 w 996517"/>
                  <a:gd name="connsiteY9" fmla="*/ 750011 h 938681"/>
                  <a:gd name="connsiteX10" fmla="*/ 993929 w 996517"/>
                  <a:gd name="connsiteY10" fmla="*/ 858172 h 938681"/>
                  <a:gd name="connsiteX11" fmla="*/ 924181 w 996517"/>
                  <a:gd name="connsiteY11" fmla="*/ 938297 h 938681"/>
                  <a:gd name="connsiteX12" fmla="*/ 836704 w 996517"/>
                  <a:gd name="connsiteY12" fmla="*/ 910673 h 938681"/>
                  <a:gd name="connsiteX13" fmla="*/ 643745 w 996517"/>
                  <a:gd name="connsiteY13" fmla="*/ 772207 h 9386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996517" h="938681">
                    <a:moveTo>
                      <a:pt x="643745" y="772207"/>
                    </a:moveTo>
                    <a:cubicBezTo>
                      <a:pt x="672056" y="746850"/>
                      <a:pt x="673362" y="717851"/>
                      <a:pt x="656252" y="685691"/>
                    </a:cubicBezTo>
                    <a:cubicBezTo>
                      <a:pt x="617014" y="612232"/>
                      <a:pt x="561147" y="551624"/>
                      <a:pt x="505348" y="491152"/>
                    </a:cubicBezTo>
                    <a:cubicBezTo>
                      <a:pt x="398286" y="375089"/>
                      <a:pt x="283253" y="267134"/>
                      <a:pt x="164922" y="162614"/>
                    </a:cubicBezTo>
                    <a:cubicBezTo>
                      <a:pt x="116613" y="119941"/>
                      <a:pt x="63288" y="89567"/>
                      <a:pt x="0" y="77198"/>
                    </a:cubicBezTo>
                    <a:cubicBezTo>
                      <a:pt x="19997" y="60431"/>
                      <a:pt x="42261" y="45657"/>
                      <a:pt x="59510" y="26416"/>
                    </a:cubicBezTo>
                    <a:cubicBezTo>
                      <a:pt x="86997" y="-4094"/>
                      <a:pt x="118056" y="-4850"/>
                      <a:pt x="152896" y="7450"/>
                    </a:cubicBezTo>
                    <a:cubicBezTo>
                      <a:pt x="215360" y="29440"/>
                      <a:pt x="267311" y="68746"/>
                      <a:pt x="317818" y="109702"/>
                    </a:cubicBezTo>
                    <a:cubicBezTo>
                      <a:pt x="493941" y="252703"/>
                      <a:pt x="647524" y="418793"/>
                      <a:pt x="802001" y="583921"/>
                    </a:cubicBezTo>
                    <a:cubicBezTo>
                      <a:pt x="851890" y="637246"/>
                      <a:pt x="904459" y="688303"/>
                      <a:pt x="944590" y="750011"/>
                    </a:cubicBezTo>
                    <a:cubicBezTo>
                      <a:pt x="966442" y="783614"/>
                      <a:pt x="985545" y="818453"/>
                      <a:pt x="993929" y="858172"/>
                    </a:cubicBezTo>
                    <a:cubicBezTo>
                      <a:pt x="1005268" y="912253"/>
                      <a:pt x="978880" y="942488"/>
                      <a:pt x="924181" y="938297"/>
                    </a:cubicBezTo>
                    <a:cubicBezTo>
                      <a:pt x="892845" y="935892"/>
                      <a:pt x="864191" y="924828"/>
                      <a:pt x="836704" y="910673"/>
                    </a:cubicBezTo>
                    <a:cubicBezTo>
                      <a:pt x="765649" y="873977"/>
                      <a:pt x="698994" y="830960"/>
                      <a:pt x="643745" y="772207"/>
                    </a:cubicBezTo>
                    <a:close/>
                  </a:path>
                </a:pathLst>
              </a:custGeom>
              <a:solidFill>
                <a:srgbClr val="21475A"/>
              </a:solidFill>
              <a:ln w="686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69" name="Freeform: Shape 13">
                <a:extLst>
                  <a:ext uri="{FF2B5EF4-FFF2-40B4-BE49-F238E27FC236}">
                    <a16:creationId xmlns:a16="http://schemas.microsoft.com/office/drawing/2014/main" id="{D7C71566-2C76-43E8-9D5F-D64BC5F65C00}"/>
                  </a:ext>
                </a:extLst>
              </p:cNvPr>
              <p:cNvSpPr/>
              <p:nvPr/>
            </p:nvSpPr>
            <p:spPr>
              <a:xfrm>
                <a:off x="4378849" y="6036136"/>
                <a:ext cx="424666" cy="258066"/>
              </a:xfrm>
              <a:custGeom>
                <a:avLst/>
                <a:gdLst>
                  <a:gd name="connsiteX0" fmla="*/ 0 w 845832"/>
                  <a:gd name="connsiteY0" fmla="*/ 179353 h 514006"/>
                  <a:gd name="connsiteX1" fmla="*/ 24876 w 845832"/>
                  <a:gd name="connsiteY1" fmla="*/ 54974 h 514006"/>
                  <a:gd name="connsiteX2" fmla="*/ 71466 w 845832"/>
                  <a:gd name="connsiteY2" fmla="*/ 19310 h 514006"/>
                  <a:gd name="connsiteX3" fmla="*/ 454772 w 845832"/>
                  <a:gd name="connsiteY3" fmla="*/ 3986 h 514006"/>
                  <a:gd name="connsiteX4" fmla="*/ 478136 w 845832"/>
                  <a:gd name="connsiteY4" fmla="*/ 0 h 514006"/>
                  <a:gd name="connsiteX5" fmla="*/ 502875 w 845832"/>
                  <a:gd name="connsiteY5" fmla="*/ 16973 h 514006"/>
                  <a:gd name="connsiteX6" fmla="*/ 703185 w 845832"/>
                  <a:gd name="connsiteY6" fmla="*/ 237969 h 514006"/>
                  <a:gd name="connsiteX7" fmla="*/ 833337 w 845832"/>
                  <a:gd name="connsiteY7" fmla="*/ 422406 h 514006"/>
                  <a:gd name="connsiteX8" fmla="*/ 818837 w 845832"/>
                  <a:gd name="connsiteY8" fmla="*/ 514007 h 514006"/>
                  <a:gd name="connsiteX9" fmla="*/ 690610 w 845832"/>
                  <a:gd name="connsiteY9" fmla="*/ 424399 h 514006"/>
                  <a:gd name="connsiteX10" fmla="*/ 321667 w 845832"/>
                  <a:gd name="connsiteY10" fmla="*/ 265112 h 514006"/>
                  <a:gd name="connsiteX11" fmla="*/ 50095 w 845832"/>
                  <a:gd name="connsiteY11" fmla="*/ 188424 h 514006"/>
                  <a:gd name="connsiteX12" fmla="*/ 0 w 845832"/>
                  <a:gd name="connsiteY12" fmla="*/ 179353 h 5140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845832" h="514006">
                    <a:moveTo>
                      <a:pt x="0" y="179353"/>
                    </a:moveTo>
                    <a:cubicBezTo>
                      <a:pt x="11339" y="138535"/>
                      <a:pt x="23295" y="97785"/>
                      <a:pt x="24876" y="54974"/>
                    </a:cubicBezTo>
                    <a:cubicBezTo>
                      <a:pt x="25357" y="23295"/>
                      <a:pt x="43635" y="19104"/>
                      <a:pt x="71466" y="19310"/>
                    </a:cubicBezTo>
                    <a:cubicBezTo>
                      <a:pt x="199418" y="20203"/>
                      <a:pt x="327301" y="15874"/>
                      <a:pt x="454772" y="3986"/>
                    </a:cubicBezTo>
                    <a:cubicBezTo>
                      <a:pt x="462605" y="3230"/>
                      <a:pt x="470371" y="1306"/>
                      <a:pt x="478136" y="0"/>
                    </a:cubicBezTo>
                    <a:cubicBezTo>
                      <a:pt x="489681" y="825"/>
                      <a:pt x="495796" y="9689"/>
                      <a:pt x="502875" y="16973"/>
                    </a:cubicBezTo>
                    <a:cubicBezTo>
                      <a:pt x="572073" y="88439"/>
                      <a:pt x="639690" y="161349"/>
                      <a:pt x="703185" y="237969"/>
                    </a:cubicBezTo>
                    <a:cubicBezTo>
                      <a:pt x="751287" y="296035"/>
                      <a:pt x="799527" y="354239"/>
                      <a:pt x="833337" y="422406"/>
                    </a:cubicBezTo>
                    <a:cubicBezTo>
                      <a:pt x="853539" y="463224"/>
                      <a:pt x="849623" y="483565"/>
                      <a:pt x="818837" y="514007"/>
                    </a:cubicBezTo>
                    <a:cubicBezTo>
                      <a:pt x="774583" y="486313"/>
                      <a:pt x="735345" y="451886"/>
                      <a:pt x="690610" y="424399"/>
                    </a:cubicBezTo>
                    <a:cubicBezTo>
                      <a:pt x="575097" y="353208"/>
                      <a:pt x="448725" y="308816"/>
                      <a:pt x="321667" y="265112"/>
                    </a:cubicBezTo>
                    <a:cubicBezTo>
                      <a:pt x="232608" y="234464"/>
                      <a:pt x="141351" y="211581"/>
                      <a:pt x="50095" y="188424"/>
                    </a:cubicBezTo>
                    <a:cubicBezTo>
                      <a:pt x="33672" y="184300"/>
                      <a:pt x="16699" y="182376"/>
                      <a:pt x="0" y="179353"/>
                    </a:cubicBezTo>
                    <a:close/>
                  </a:path>
                </a:pathLst>
              </a:custGeom>
              <a:solidFill>
                <a:srgbClr val="EABB8B"/>
              </a:solidFill>
              <a:ln w="686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70" name="Freeform: Shape 14">
                <a:extLst>
                  <a:ext uri="{FF2B5EF4-FFF2-40B4-BE49-F238E27FC236}">
                    <a16:creationId xmlns:a16="http://schemas.microsoft.com/office/drawing/2014/main" id="{0C89FD1F-AA87-48D7-AB5F-780976A4A25C}"/>
                  </a:ext>
                </a:extLst>
              </p:cNvPr>
              <p:cNvSpPr/>
              <p:nvPr/>
            </p:nvSpPr>
            <p:spPr>
              <a:xfrm>
                <a:off x="4614601" y="5977588"/>
                <a:ext cx="349689" cy="407181"/>
              </a:xfrm>
              <a:custGeom>
                <a:avLst/>
                <a:gdLst>
                  <a:gd name="connsiteX0" fmla="*/ 349209 w 696495"/>
                  <a:gd name="connsiteY0" fmla="*/ 630688 h 811007"/>
                  <a:gd name="connsiteX1" fmla="*/ 363708 w 696495"/>
                  <a:gd name="connsiteY1" fmla="*/ 539088 h 811007"/>
                  <a:gd name="connsiteX2" fmla="*/ 233557 w 696495"/>
                  <a:gd name="connsiteY2" fmla="*/ 354651 h 811007"/>
                  <a:gd name="connsiteX3" fmla="*/ 33246 w 696495"/>
                  <a:gd name="connsiteY3" fmla="*/ 133656 h 811007"/>
                  <a:gd name="connsiteX4" fmla="*/ 8507 w 696495"/>
                  <a:gd name="connsiteY4" fmla="*/ 116682 h 811007"/>
                  <a:gd name="connsiteX5" fmla="*/ 3904 w 696495"/>
                  <a:gd name="connsiteY5" fmla="*/ 108642 h 811007"/>
                  <a:gd name="connsiteX6" fmla="*/ 50219 w 696495"/>
                  <a:gd name="connsiteY6" fmla="*/ 105619 h 811007"/>
                  <a:gd name="connsiteX7" fmla="*/ 69597 w 696495"/>
                  <a:gd name="connsiteY7" fmla="*/ 31541 h 811007"/>
                  <a:gd name="connsiteX8" fmla="*/ 73171 w 696495"/>
                  <a:gd name="connsiteY8" fmla="*/ 0 h 811007"/>
                  <a:gd name="connsiteX9" fmla="*/ 117975 w 696495"/>
                  <a:gd name="connsiteY9" fmla="*/ 11201 h 811007"/>
                  <a:gd name="connsiteX10" fmla="*/ 580855 w 696495"/>
                  <a:gd name="connsiteY10" fmla="*/ 525139 h 811007"/>
                  <a:gd name="connsiteX11" fmla="*/ 669088 w 696495"/>
                  <a:gd name="connsiteY11" fmla="*/ 654946 h 811007"/>
                  <a:gd name="connsiteX12" fmla="*/ 692865 w 696495"/>
                  <a:gd name="connsiteY12" fmla="*/ 718715 h 811007"/>
                  <a:gd name="connsiteX13" fmla="*/ 598790 w 696495"/>
                  <a:gd name="connsiteY13" fmla="*/ 804200 h 811007"/>
                  <a:gd name="connsiteX14" fmla="*/ 397242 w 696495"/>
                  <a:gd name="connsiteY14" fmla="*/ 678172 h 811007"/>
                  <a:gd name="connsiteX15" fmla="*/ 349209 w 696495"/>
                  <a:gd name="connsiteY15" fmla="*/ 630688 h 8110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696495" h="811007">
                    <a:moveTo>
                      <a:pt x="349209" y="630688"/>
                    </a:moveTo>
                    <a:cubicBezTo>
                      <a:pt x="379994" y="600315"/>
                      <a:pt x="383911" y="579907"/>
                      <a:pt x="363708" y="539088"/>
                    </a:cubicBezTo>
                    <a:cubicBezTo>
                      <a:pt x="329968" y="470920"/>
                      <a:pt x="281728" y="412786"/>
                      <a:pt x="233557" y="354651"/>
                    </a:cubicBezTo>
                    <a:cubicBezTo>
                      <a:pt x="170062" y="278030"/>
                      <a:pt x="102444" y="205121"/>
                      <a:pt x="33246" y="133656"/>
                    </a:cubicBezTo>
                    <a:cubicBezTo>
                      <a:pt x="26237" y="126371"/>
                      <a:pt x="20052" y="117507"/>
                      <a:pt x="8507" y="116682"/>
                    </a:cubicBezTo>
                    <a:cubicBezTo>
                      <a:pt x="8645" y="112696"/>
                      <a:pt x="-7091" y="112696"/>
                      <a:pt x="3904" y="108642"/>
                    </a:cubicBezTo>
                    <a:cubicBezTo>
                      <a:pt x="18265" y="103351"/>
                      <a:pt x="39018" y="124722"/>
                      <a:pt x="50219" y="105619"/>
                    </a:cubicBezTo>
                    <a:cubicBezTo>
                      <a:pt x="63069" y="83698"/>
                      <a:pt x="69735" y="58341"/>
                      <a:pt x="69597" y="31541"/>
                    </a:cubicBezTo>
                    <a:cubicBezTo>
                      <a:pt x="69528" y="21509"/>
                      <a:pt x="59702" y="8864"/>
                      <a:pt x="73171" y="0"/>
                    </a:cubicBezTo>
                    <a:cubicBezTo>
                      <a:pt x="85403" y="14637"/>
                      <a:pt x="104918" y="69"/>
                      <a:pt x="117975" y="11201"/>
                    </a:cubicBezTo>
                    <a:cubicBezTo>
                      <a:pt x="282278" y="173512"/>
                      <a:pt x="431807" y="349085"/>
                      <a:pt x="580855" y="525139"/>
                    </a:cubicBezTo>
                    <a:cubicBezTo>
                      <a:pt x="614871" y="565339"/>
                      <a:pt x="646343" y="607325"/>
                      <a:pt x="669088" y="654946"/>
                    </a:cubicBezTo>
                    <a:cubicBezTo>
                      <a:pt x="678846" y="675355"/>
                      <a:pt x="688123" y="696726"/>
                      <a:pt x="692865" y="718715"/>
                    </a:cubicBezTo>
                    <a:cubicBezTo>
                      <a:pt x="708738" y="792862"/>
                      <a:pt x="671699" y="826533"/>
                      <a:pt x="598790" y="804200"/>
                    </a:cubicBezTo>
                    <a:cubicBezTo>
                      <a:pt x="520659" y="780218"/>
                      <a:pt x="457988" y="730260"/>
                      <a:pt x="397242" y="678172"/>
                    </a:cubicBezTo>
                    <a:cubicBezTo>
                      <a:pt x="380269" y="663673"/>
                      <a:pt x="359723" y="652060"/>
                      <a:pt x="349209" y="630688"/>
                    </a:cubicBezTo>
                    <a:close/>
                  </a:path>
                </a:pathLst>
              </a:custGeom>
              <a:solidFill>
                <a:srgbClr val="21475A"/>
              </a:solidFill>
              <a:ln w="686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71" name="Freeform: Shape 16">
                <a:extLst>
                  <a:ext uri="{FF2B5EF4-FFF2-40B4-BE49-F238E27FC236}">
                    <a16:creationId xmlns:a16="http://schemas.microsoft.com/office/drawing/2014/main" id="{478C0E55-7BF7-4C48-8E67-2DEB00738191}"/>
                  </a:ext>
                </a:extLst>
              </p:cNvPr>
              <p:cNvSpPr/>
              <p:nvPr/>
            </p:nvSpPr>
            <p:spPr>
              <a:xfrm>
                <a:off x="3980157" y="3303164"/>
                <a:ext cx="442123" cy="488132"/>
              </a:xfrm>
              <a:custGeom>
                <a:avLst/>
                <a:gdLst>
                  <a:gd name="connsiteX0" fmla="*/ 879240 w 880602"/>
                  <a:gd name="connsiteY0" fmla="*/ 902362 h 972241"/>
                  <a:gd name="connsiteX1" fmla="*/ 837116 w 880602"/>
                  <a:gd name="connsiteY1" fmla="*/ 964552 h 972241"/>
                  <a:gd name="connsiteX2" fmla="*/ 666147 w 880602"/>
                  <a:gd name="connsiteY2" fmla="*/ 942356 h 972241"/>
                  <a:gd name="connsiteX3" fmla="*/ 636117 w 880602"/>
                  <a:gd name="connsiteY3" fmla="*/ 902637 h 972241"/>
                  <a:gd name="connsiteX4" fmla="*/ 616602 w 880602"/>
                  <a:gd name="connsiteY4" fmla="*/ 820314 h 972241"/>
                  <a:gd name="connsiteX5" fmla="*/ 559910 w 880602"/>
                  <a:gd name="connsiteY5" fmla="*/ 595333 h 972241"/>
                  <a:gd name="connsiteX6" fmla="*/ 529056 w 880602"/>
                  <a:gd name="connsiteY6" fmla="*/ 582345 h 972241"/>
                  <a:gd name="connsiteX7" fmla="*/ 455872 w 880602"/>
                  <a:gd name="connsiteY7" fmla="*/ 618972 h 972241"/>
                  <a:gd name="connsiteX8" fmla="*/ 347367 w 880602"/>
                  <a:gd name="connsiteY8" fmla="*/ 610588 h 972241"/>
                  <a:gd name="connsiteX9" fmla="*/ 106718 w 880602"/>
                  <a:gd name="connsiteY9" fmla="*/ 405879 h 972241"/>
                  <a:gd name="connsiteX10" fmla="*/ 34771 w 880602"/>
                  <a:gd name="connsiteY10" fmla="*/ 208522 h 972241"/>
                  <a:gd name="connsiteX11" fmla="*/ 0 w 880602"/>
                  <a:gd name="connsiteY11" fmla="*/ 81601 h 972241"/>
                  <a:gd name="connsiteX12" fmla="*/ 592482 w 880602"/>
                  <a:gd name="connsiteY12" fmla="*/ 4638 h 972241"/>
                  <a:gd name="connsiteX13" fmla="*/ 671438 w 880602"/>
                  <a:gd name="connsiteY13" fmla="*/ 36591 h 972241"/>
                  <a:gd name="connsiteX14" fmla="*/ 710676 w 880602"/>
                  <a:gd name="connsiteY14" fmla="*/ 247691 h 972241"/>
                  <a:gd name="connsiteX15" fmla="*/ 696108 w 880602"/>
                  <a:gd name="connsiteY15" fmla="*/ 530807 h 972241"/>
                  <a:gd name="connsiteX16" fmla="*/ 845843 w 880602"/>
                  <a:gd name="connsiteY16" fmla="*/ 859345 h 972241"/>
                  <a:gd name="connsiteX17" fmla="*/ 879240 w 880602"/>
                  <a:gd name="connsiteY17" fmla="*/ 902362 h 9722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880602" h="972241">
                    <a:moveTo>
                      <a:pt x="879240" y="902362"/>
                    </a:moveTo>
                    <a:cubicBezTo>
                      <a:pt x="885562" y="936858"/>
                      <a:pt x="869619" y="955275"/>
                      <a:pt x="837116" y="964552"/>
                    </a:cubicBezTo>
                    <a:cubicBezTo>
                      <a:pt x="776644" y="981868"/>
                      <a:pt x="720503" y="967987"/>
                      <a:pt x="666147" y="942356"/>
                    </a:cubicBezTo>
                    <a:cubicBezTo>
                      <a:pt x="650342" y="934934"/>
                      <a:pt x="640653" y="919542"/>
                      <a:pt x="636117" y="902637"/>
                    </a:cubicBezTo>
                    <a:cubicBezTo>
                      <a:pt x="628833" y="875425"/>
                      <a:pt x="622992" y="847801"/>
                      <a:pt x="616602" y="820314"/>
                    </a:cubicBezTo>
                    <a:cubicBezTo>
                      <a:pt x="597567" y="745343"/>
                      <a:pt x="577639" y="670647"/>
                      <a:pt x="559910" y="595333"/>
                    </a:cubicBezTo>
                    <a:cubicBezTo>
                      <a:pt x="554619" y="572793"/>
                      <a:pt x="548090" y="570801"/>
                      <a:pt x="529056" y="582345"/>
                    </a:cubicBezTo>
                    <a:cubicBezTo>
                      <a:pt x="505761" y="596432"/>
                      <a:pt x="480335" y="606877"/>
                      <a:pt x="455872" y="618972"/>
                    </a:cubicBezTo>
                    <a:cubicBezTo>
                      <a:pt x="418008" y="637594"/>
                      <a:pt x="383856" y="635533"/>
                      <a:pt x="347367" y="610588"/>
                    </a:cubicBezTo>
                    <a:cubicBezTo>
                      <a:pt x="259752" y="550735"/>
                      <a:pt x="167670" y="496861"/>
                      <a:pt x="106718" y="405879"/>
                    </a:cubicBezTo>
                    <a:cubicBezTo>
                      <a:pt x="89745" y="337505"/>
                      <a:pt x="54149" y="275934"/>
                      <a:pt x="34771" y="208522"/>
                    </a:cubicBezTo>
                    <a:cubicBezTo>
                      <a:pt x="22677" y="166330"/>
                      <a:pt x="3573" y="126061"/>
                      <a:pt x="0" y="81601"/>
                    </a:cubicBezTo>
                    <a:cubicBezTo>
                      <a:pt x="201755" y="88542"/>
                      <a:pt x="397462" y="49235"/>
                      <a:pt x="592482" y="4638"/>
                    </a:cubicBezTo>
                    <a:cubicBezTo>
                      <a:pt x="635980" y="-5326"/>
                      <a:pt x="648143" y="-1203"/>
                      <a:pt x="671438" y="36591"/>
                    </a:cubicBezTo>
                    <a:cubicBezTo>
                      <a:pt x="711707" y="101873"/>
                      <a:pt x="719952" y="173133"/>
                      <a:pt x="710676" y="247691"/>
                    </a:cubicBezTo>
                    <a:cubicBezTo>
                      <a:pt x="698925" y="341697"/>
                      <a:pt x="685594" y="435633"/>
                      <a:pt x="696108" y="530807"/>
                    </a:cubicBezTo>
                    <a:cubicBezTo>
                      <a:pt x="710057" y="656766"/>
                      <a:pt x="767780" y="762660"/>
                      <a:pt x="845843" y="859345"/>
                    </a:cubicBezTo>
                    <a:cubicBezTo>
                      <a:pt x="857250" y="873501"/>
                      <a:pt x="868108" y="888000"/>
                      <a:pt x="879240" y="902362"/>
                    </a:cubicBezTo>
                    <a:close/>
                  </a:path>
                </a:pathLst>
              </a:custGeom>
              <a:solidFill>
                <a:srgbClr val="EABB8B"/>
              </a:solidFill>
              <a:ln w="686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72" name="Freeform: Shape 17">
                <a:extLst>
                  <a:ext uri="{FF2B5EF4-FFF2-40B4-BE49-F238E27FC236}">
                    <a16:creationId xmlns:a16="http://schemas.microsoft.com/office/drawing/2014/main" id="{9ACE4C5A-E226-4A0B-A50D-317AE04CD493}"/>
                  </a:ext>
                </a:extLst>
              </p:cNvPr>
              <p:cNvSpPr/>
              <p:nvPr/>
            </p:nvSpPr>
            <p:spPr>
              <a:xfrm>
                <a:off x="3955337" y="3506943"/>
                <a:ext cx="334397" cy="348541"/>
              </a:xfrm>
              <a:custGeom>
                <a:avLst/>
                <a:gdLst>
                  <a:gd name="connsiteX0" fmla="*/ 156153 w 666037"/>
                  <a:gd name="connsiteY0" fmla="*/ 0 h 694210"/>
                  <a:gd name="connsiteX1" fmla="*/ 396802 w 666037"/>
                  <a:gd name="connsiteY1" fmla="*/ 204709 h 694210"/>
                  <a:gd name="connsiteX2" fmla="*/ 505307 w 666037"/>
                  <a:gd name="connsiteY2" fmla="*/ 213093 h 694210"/>
                  <a:gd name="connsiteX3" fmla="*/ 578491 w 666037"/>
                  <a:gd name="connsiteY3" fmla="*/ 176466 h 694210"/>
                  <a:gd name="connsiteX4" fmla="*/ 609345 w 666037"/>
                  <a:gd name="connsiteY4" fmla="*/ 189454 h 694210"/>
                  <a:gd name="connsiteX5" fmla="*/ 666037 w 666037"/>
                  <a:gd name="connsiteY5" fmla="*/ 414435 h 694210"/>
                  <a:gd name="connsiteX6" fmla="*/ 143441 w 666037"/>
                  <a:gd name="connsiteY6" fmla="*/ 676661 h 694210"/>
                  <a:gd name="connsiteX7" fmla="*/ 104272 w 666037"/>
                  <a:gd name="connsiteY7" fmla="*/ 689717 h 694210"/>
                  <a:gd name="connsiteX8" fmla="*/ 14321 w 666037"/>
                  <a:gd name="connsiteY8" fmla="*/ 363996 h 694210"/>
                  <a:gd name="connsiteX9" fmla="*/ 78022 w 666037"/>
                  <a:gd name="connsiteY9" fmla="*/ 186774 h 694210"/>
                  <a:gd name="connsiteX10" fmla="*/ 156153 w 666037"/>
                  <a:gd name="connsiteY10" fmla="*/ 0 h 6942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666037" h="694210">
                    <a:moveTo>
                      <a:pt x="156153" y="0"/>
                    </a:moveTo>
                    <a:cubicBezTo>
                      <a:pt x="217106" y="90982"/>
                      <a:pt x="309256" y="144856"/>
                      <a:pt x="396802" y="204709"/>
                    </a:cubicBezTo>
                    <a:cubicBezTo>
                      <a:pt x="433291" y="229654"/>
                      <a:pt x="467444" y="231715"/>
                      <a:pt x="505307" y="213093"/>
                    </a:cubicBezTo>
                    <a:cubicBezTo>
                      <a:pt x="529770" y="201067"/>
                      <a:pt x="555265" y="190554"/>
                      <a:pt x="578491" y="176466"/>
                    </a:cubicBezTo>
                    <a:cubicBezTo>
                      <a:pt x="597525" y="164991"/>
                      <a:pt x="604054" y="166915"/>
                      <a:pt x="609345" y="189454"/>
                    </a:cubicBezTo>
                    <a:cubicBezTo>
                      <a:pt x="627005" y="264700"/>
                      <a:pt x="646933" y="339464"/>
                      <a:pt x="666037" y="414435"/>
                    </a:cubicBezTo>
                    <a:cubicBezTo>
                      <a:pt x="455349" y="429140"/>
                      <a:pt x="290015" y="534347"/>
                      <a:pt x="143441" y="676661"/>
                    </a:cubicBezTo>
                    <a:cubicBezTo>
                      <a:pt x="132308" y="687518"/>
                      <a:pt x="122757" y="701536"/>
                      <a:pt x="104272" y="689717"/>
                    </a:cubicBezTo>
                    <a:cubicBezTo>
                      <a:pt x="-8425" y="617495"/>
                      <a:pt x="-13854" y="482328"/>
                      <a:pt x="14321" y="363996"/>
                    </a:cubicBezTo>
                    <a:cubicBezTo>
                      <a:pt x="28889" y="302769"/>
                      <a:pt x="52252" y="244016"/>
                      <a:pt x="78022" y="186774"/>
                    </a:cubicBezTo>
                    <a:cubicBezTo>
                      <a:pt x="92246" y="155301"/>
                      <a:pt x="172302" y="24120"/>
                      <a:pt x="156153" y="0"/>
                    </a:cubicBezTo>
                    <a:close/>
                  </a:path>
                </a:pathLst>
              </a:custGeom>
              <a:solidFill>
                <a:srgbClr val="21475A"/>
              </a:solidFill>
              <a:ln w="686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73" name="Freeform: Shape 18">
                <a:extLst>
                  <a:ext uri="{FF2B5EF4-FFF2-40B4-BE49-F238E27FC236}">
                    <a16:creationId xmlns:a16="http://schemas.microsoft.com/office/drawing/2014/main" id="{40C8BDAB-D64B-4359-9BD6-F54199CA4F6D}"/>
                  </a:ext>
                </a:extLst>
              </p:cNvPr>
              <p:cNvSpPr/>
              <p:nvPr/>
            </p:nvSpPr>
            <p:spPr>
              <a:xfrm>
                <a:off x="3118221" y="4905229"/>
                <a:ext cx="592691" cy="546092"/>
              </a:xfrm>
              <a:custGeom>
                <a:avLst/>
                <a:gdLst>
                  <a:gd name="connsiteX0" fmla="*/ 0 w 1180497"/>
                  <a:gd name="connsiteY0" fmla="*/ 1060722 h 1087684"/>
                  <a:gd name="connsiteX1" fmla="*/ 453466 w 1180497"/>
                  <a:gd name="connsiteY1" fmla="*/ 621343 h 1087684"/>
                  <a:gd name="connsiteX2" fmla="*/ 671782 w 1180497"/>
                  <a:gd name="connsiteY2" fmla="*/ 488237 h 1087684"/>
                  <a:gd name="connsiteX3" fmla="*/ 731910 w 1180497"/>
                  <a:gd name="connsiteY3" fmla="*/ 450374 h 1087684"/>
                  <a:gd name="connsiteX4" fmla="*/ 1059485 w 1180497"/>
                  <a:gd name="connsiteY4" fmla="*/ 129395 h 1087684"/>
                  <a:gd name="connsiteX5" fmla="*/ 1180497 w 1180497"/>
                  <a:gd name="connsiteY5" fmla="*/ 0 h 1087684"/>
                  <a:gd name="connsiteX6" fmla="*/ 1081544 w 1180497"/>
                  <a:gd name="connsiteY6" fmla="*/ 282841 h 1087684"/>
                  <a:gd name="connsiteX7" fmla="*/ 965343 w 1180497"/>
                  <a:gd name="connsiteY7" fmla="*/ 563689 h 1087684"/>
                  <a:gd name="connsiteX8" fmla="*/ 889960 w 1180497"/>
                  <a:gd name="connsiteY8" fmla="*/ 652884 h 1087684"/>
                  <a:gd name="connsiteX9" fmla="*/ 844194 w 1180497"/>
                  <a:gd name="connsiteY9" fmla="*/ 705728 h 1087684"/>
                  <a:gd name="connsiteX10" fmla="*/ 812652 w 1180497"/>
                  <a:gd name="connsiteY10" fmla="*/ 758572 h 1087684"/>
                  <a:gd name="connsiteX11" fmla="*/ 509196 w 1180497"/>
                  <a:gd name="connsiteY11" fmla="*/ 1028288 h 1087684"/>
                  <a:gd name="connsiteX12" fmla="*/ 484389 w 1180497"/>
                  <a:gd name="connsiteY12" fmla="*/ 1033442 h 1087684"/>
                  <a:gd name="connsiteX13" fmla="*/ 488856 w 1180497"/>
                  <a:gd name="connsiteY13" fmla="*/ 1005748 h 1087684"/>
                  <a:gd name="connsiteX14" fmla="*/ 568981 w 1180497"/>
                  <a:gd name="connsiteY14" fmla="*/ 882538 h 1087684"/>
                  <a:gd name="connsiteX15" fmla="*/ 589046 w 1180497"/>
                  <a:gd name="connsiteY15" fmla="*/ 848454 h 1087684"/>
                  <a:gd name="connsiteX16" fmla="*/ 381176 w 1180497"/>
                  <a:gd name="connsiteY16" fmla="*/ 990768 h 1087684"/>
                  <a:gd name="connsiteX17" fmla="*/ 236800 w 1180497"/>
                  <a:gd name="connsiteY17" fmla="*/ 1072542 h 1087684"/>
                  <a:gd name="connsiteX18" fmla="*/ 202992 w 1180497"/>
                  <a:gd name="connsiteY18" fmla="*/ 1076734 h 1087684"/>
                  <a:gd name="connsiteX19" fmla="*/ 44735 w 1180497"/>
                  <a:gd name="connsiteY19" fmla="*/ 1076321 h 1087684"/>
                  <a:gd name="connsiteX20" fmla="*/ 0 w 1180497"/>
                  <a:gd name="connsiteY20" fmla="*/ 1060722 h 10876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1180497" h="1087684">
                    <a:moveTo>
                      <a:pt x="0" y="1060722"/>
                    </a:moveTo>
                    <a:cubicBezTo>
                      <a:pt x="148086" y="911056"/>
                      <a:pt x="292118" y="757129"/>
                      <a:pt x="453466" y="621343"/>
                    </a:cubicBezTo>
                    <a:cubicBezTo>
                      <a:pt x="518885" y="566300"/>
                      <a:pt x="594818" y="525551"/>
                      <a:pt x="671782" y="488237"/>
                    </a:cubicBezTo>
                    <a:cubicBezTo>
                      <a:pt x="693634" y="477655"/>
                      <a:pt x="714112" y="466523"/>
                      <a:pt x="731910" y="450374"/>
                    </a:cubicBezTo>
                    <a:cubicBezTo>
                      <a:pt x="845156" y="347504"/>
                      <a:pt x="952836" y="238999"/>
                      <a:pt x="1059485" y="129395"/>
                    </a:cubicBezTo>
                    <a:cubicBezTo>
                      <a:pt x="1100648" y="87065"/>
                      <a:pt x="1140228" y="43154"/>
                      <a:pt x="1180497" y="0"/>
                    </a:cubicBezTo>
                    <a:cubicBezTo>
                      <a:pt x="1154797" y="96823"/>
                      <a:pt x="1116796" y="189454"/>
                      <a:pt x="1081544" y="282841"/>
                    </a:cubicBezTo>
                    <a:cubicBezTo>
                      <a:pt x="1044368" y="381451"/>
                      <a:pt x="1005474" y="466110"/>
                      <a:pt x="965343" y="563689"/>
                    </a:cubicBezTo>
                    <a:cubicBezTo>
                      <a:pt x="949813" y="601415"/>
                      <a:pt x="924731" y="615502"/>
                      <a:pt x="889960" y="652884"/>
                    </a:cubicBezTo>
                    <a:cubicBezTo>
                      <a:pt x="869276" y="671301"/>
                      <a:pt x="860136" y="684632"/>
                      <a:pt x="844194" y="705728"/>
                    </a:cubicBezTo>
                    <a:cubicBezTo>
                      <a:pt x="839452" y="710332"/>
                      <a:pt x="826671" y="737682"/>
                      <a:pt x="812652" y="758572"/>
                    </a:cubicBezTo>
                    <a:cubicBezTo>
                      <a:pt x="729023" y="883294"/>
                      <a:pt x="637904" y="957715"/>
                      <a:pt x="509196" y="1028288"/>
                    </a:cubicBezTo>
                    <a:cubicBezTo>
                      <a:pt x="501363" y="1032617"/>
                      <a:pt x="491880" y="1040382"/>
                      <a:pt x="484389" y="1033442"/>
                    </a:cubicBezTo>
                    <a:cubicBezTo>
                      <a:pt x="474769" y="1024577"/>
                      <a:pt x="484527" y="1014201"/>
                      <a:pt x="488856" y="1005748"/>
                    </a:cubicBezTo>
                    <a:cubicBezTo>
                      <a:pt x="511327" y="961975"/>
                      <a:pt x="540875" y="922669"/>
                      <a:pt x="568981" y="882538"/>
                    </a:cubicBezTo>
                    <a:cubicBezTo>
                      <a:pt x="576471" y="871818"/>
                      <a:pt x="583686" y="860961"/>
                      <a:pt x="589046" y="848454"/>
                    </a:cubicBezTo>
                    <a:cubicBezTo>
                      <a:pt x="515106" y="889891"/>
                      <a:pt x="449412" y="942116"/>
                      <a:pt x="381176" y="990768"/>
                    </a:cubicBezTo>
                    <a:cubicBezTo>
                      <a:pt x="336028" y="1022996"/>
                      <a:pt x="295004" y="1063128"/>
                      <a:pt x="236800" y="1072542"/>
                    </a:cubicBezTo>
                    <a:cubicBezTo>
                      <a:pt x="225599" y="1074329"/>
                      <a:pt x="214261" y="1075359"/>
                      <a:pt x="202992" y="1076734"/>
                    </a:cubicBezTo>
                    <a:cubicBezTo>
                      <a:pt x="120805" y="1097418"/>
                      <a:pt x="108849" y="1083811"/>
                      <a:pt x="44735" y="1076321"/>
                    </a:cubicBezTo>
                    <a:cubicBezTo>
                      <a:pt x="27212" y="1078314"/>
                      <a:pt x="14568" y="1066838"/>
                      <a:pt x="0" y="1060722"/>
                    </a:cubicBezTo>
                    <a:close/>
                  </a:path>
                </a:pathLst>
              </a:custGeom>
              <a:solidFill>
                <a:srgbClr val="EABB8B"/>
              </a:solidFill>
              <a:ln w="686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74" name="Freeform: Shape 15">
                <a:extLst>
                  <a:ext uri="{FF2B5EF4-FFF2-40B4-BE49-F238E27FC236}">
                    <a16:creationId xmlns:a16="http://schemas.microsoft.com/office/drawing/2014/main" id="{9823EA7F-2C32-42C6-AF93-91CC507FBFCE}"/>
                  </a:ext>
                </a:extLst>
              </p:cNvPr>
              <p:cNvSpPr/>
              <p:nvPr/>
            </p:nvSpPr>
            <p:spPr>
              <a:xfrm>
                <a:off x="2899231" y="3934752"/>
                <a:ext cx="1853113" cy="588249"/>
              </a:xfrm>
              <a:custGeom>
                <a:avLst/>
                <a:gdLst>
                  <a:gd name="connsiteX0" fmla="*/ 1474909 w 3690953"/>
                  <a:gd name="connsiteY0" fmla="*/ 1156035 h 1171650"/>
                  <a:gd name="connsiteX1" fmla="*/ 945235 w 3690953"/>
                  <a:gd name="connsiteY1" fmla="*/ 1139612 h 1171650"/>
                  <a:gd name="connsiteX2" fmla="*/ 624668 w 3690953"/>
                  <a:gd name="connsiteY2" fmla="*/ 1135832 h 1171650"/>
                  <a:gd name="connsiteX3" fmla="*/ 560142 w 3690953"/>
                  <a:gd name="connsiteY3" fmla="*/ 1141811 h 1171650"/>
                  <a:gd name="connsiteX4" fmla="*/ 399275 w 3690953"/>
                  <a:gd name="connsiteY4" fmla="*/ 1144010 h 1171650"/>
                  <a:gd name="connsiteX5" fmla="*/ 149968 w 3690953"/>
                  <a:gd name="connsiteY5" fmla="*/ 1083057 h 1171650"/>
                  <a:gd name="connsiteX6" fmla="*/ 54176 w 3690953"/>
                  <a:gd name="connsiteY6" fmla="*/ 1045881 h 1171650"/>
                  <a:gd name="connsiteX7" fmla="*/ 22222 w 3690953"/>
                  <a:gd name="connsiteY7" fmla="*/ 1014202 h 1171650"/>
                  <a:gd name="connsiteX8" fmla="*/ 13495 w 3690953"/>
                  <a:gd name="connsiteY8" fmla="*/ 863574 h 1171650"/>
                  <a:gd name="connsiteX9" fmla="*/ 57337 w 3690953"/>
                  <a:gd name="connsiteY9" fmla="*/ 833544 h 1171650"/>
                  <a:gd name="connsiteX10" fmla="*/ 401061 w 3690953"/>
                  <a:gd name="connsiteY10" fmla="*/ 826054 h 1171650"/>
                  <a:gd name="connsiteX11" fmla="*/ 469298 w 3690953"/>
                  <a:gd name="connsiteY11" fmla="*/ 830108 h 1171650"/>
                  <a:gd name="connsiteX12" fmla="*/ 487233 w 3690953"/>
                  <a:gd name="connsiteY12" fmla="*/ 789496 h 1171650"/>
                  <a:gd name="connsiteX13" fmla="*/ 455417 w 3690953"/>
                  <a:gd name="connsiteY13" fmla="*/ 651306 h 1171650"/>
                  <a:gd name="connsiteX14" fmla="*/ 463663 w 3690953"/>
                  <a:gd name="connsiteY14" fmla="*/ 646221 h 1171650"/>
                  <a:gd name="connsiteX15" fmla="*/ 643497 w 3690953"/>
                  <a:gd name="connsiteY15" fmla="*/ 756993 h 1171650"/>
                  <a:gd name="connsiteX16" fmla="*/ 793438 w 3690953"/>
                  <a:gd name="connsiteY16" fmla="*/ 858145 h 1171650"/>
                  <a:gd name="connsiteX17" fmla="*/ 832194 w 3690953"/>
                  <a:gd name="connsiteY17" fmla="*/ 866322 h 1171650"/>
                  <a:gd name="connsiteX18" fmla="*/ 1150356 w 3690953"/>
                  <a:gd name="connsiteY18" fmla="*/ 803721 h 1171650"/>
                  <a:gd name="connsiteX19" fmla="*/ 1460410 w 3690953"/>
                  <a:gd name="connsiteY19" fmla="*/ 755069 h 1171650"/>
                  <a:gd name="connsiteX20" fmla="*/ 1768745 w 3690953"/>
                  <a:gd name="connsiteY20" fmla="*/ 716312 h 1171650"/>
                  <a:gd name="connsiteX21" fmla="*/ 2093435 w 3690953"/>
                  <a:gd name="connsiteY21" fmla="*/ 705798 h 1171650"/>
                  <a:gd name="connsiteX22" fmla="*/ 2353461 w 3690953"/>
                  <a:gd name="connsiteY22" fmla="*/ 629453 h 1171650"/>
                  <a:gd name="connsiteX23" fmla="*/ 2777104 w 3690953"/>
                  <a:gd name="connsiteY23" fmla="*/ 336168 h 1171650"/>
                  <a:gd name="connsiteX24" fmla="*/ 3268777 w 3690953"/>
                  <a:gd name="connsiteY24" fmla="*/ 37247 h 1171650"/>
                  <a:gd name="connsiteX25" fmla="*/ 3480840 w 3690953"/>
                  <a:gd name="connsiteY25" fmla="*/ 9485 h 1171650"/>
                  <a:gd name="connsiteX26" fmla="*/ 3648854 w 3690953"/>
                  <a:gd name="connsiteY26" fmla="*/ 185745 h 1171650"/>
                  <a:gd name="connsiteX27" fmla="*/ 3688984 w 3690953"/>
                  <a:gd name="connsiteY27" fmla="*/ 340634 h 1171650"/>
                  <a:gd name="connsiteX28" fmla="*/ 3655657 w 3690953"/>
                  <a:gd name="connsiteY28" fmla="*/ 487758 h 1171650"/>
                  <a:gd name="connsiteX29" fmla="*/ 3417345 w 3690953"/>
                  <a:gd name="connsiteY29" fmla="*/ 717343 h 1171650"/>
                  <a:gd name="connsiteX30" fmla="*/ 2782808 w 3690953"/>
                  <a:gd name="connsiteY30" fmla="*/ 1007399 h 1171650"/>
                  <a:gd name="connsiteX31" fmla="*/ 2433860 w 3690953"/>
                  <a:gd name="connsiteY31" fmla="*/ 1113362 h 1171650"/>
                  <a:gd name="connsiteX32" fmla="*/ 1916075 w 3690953"/>
                  <a:gd name="connsiteY32" fmla="*/ 1169573 h 1171650"/>
                  <a:gd name="connsiteX33" fmla="*/ 1474909 w 3690953"/>
                  <a:gd name="connsiteY33" fmla="*/ 1156035 h 1171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3690953" h="1171650">
                    <a:moveTo>
                      <a:pt x="1474909" y="1156035"/>
                    </a:moveTo>
                    <a:cubicBezTo>
                      <a:pt x="1298305" y="1150950"/>
                      <a:pt x="1121563" y="1149370"/>
                      <a:pt x="945235" y="1139612"/>
                    </a:cubicBezTo>
                    <a:cubicBezTo>
                      <a:pt x="838242" y="1133702"/>
                      <a:pt x="731592" y="1130541"/>
                      <a:pt x="624668" y="1135832"/>
                    </a:cubicBezTo>
                    <a:cubicBezTo>
                      <a:pt x="603091" y="1136863"/>
                      <a:pt x="581651" y="1139749"/>
                      <a:pt x="560142" y="1141811"/>
                    </a:cubicBezTo>
                    <a:cubicBezTo>
                      <a:pt x="506405" y="1142017"/>
                      <a:pt x="451500" y="1135076"/>
                      <a:pt x="399275" y="1144010"/>
                    </a:cubicBezTo>
                    <a:cubicBezTo>
                      <a:pt x="305407" y="1160021"/>
                      <a:pt x="228993" y="1120302"/>
                      <a:pt x="149968" y="1083057"/>
                    </a:cubicBezTo>
                    <a:cubicBezTo>
                      <a:pt x="119045" y="1068489"/>
                      <a:pt x="86541" y="1057082"/>
                      <a:pt x="54176" y="1045881"/>
                    </a:cubicBezTo>
                    <a:cubicBezTo>
                      <a:pt x="37477" y="1040109"/>
                      <a:pt x="31293" y="1027740"/>
                      <a:pt x="22222" y="1014202"/>
                    </a:cubicBezTo>
                    <a:cubicBezTo>
                      <a:pt x="-10556" y="965001"/>
                      <a:pt x="-1348" y="913737"/>
                      <a:pt x="13495" y="863574"/>
                    </a:cubicBezTo>
                    <a:cubicBezTo>
                      <a:pt x="17824" y="849074"/>
                      <a:pt x="30674" y="836705"/>
                      <a:pt x="57337" y="833544"/>
                    </a:cubicBezTo>
                    <a:cubicBezTo>
                      <a:pt x="172095" y="819869"/>
                      <a:pt x="286715" y="832445"/>
                      <a:pt x="401061" y="826054"/>
                    </a:cubicBezTo>
                    <a:cubicBezTo>
                      <a:pt x="424013" y="824749"/>
                      <a:pt x="443116" y="840485"/>
                      <a:pt x="469298" y="830108"/>
                    </a:cubicBezTo>
                    <a:cubicBezTo>
                      <a:pt x="495135" y="819869"/>
                      <a:pt x="494654" y="807088"/>
                      <a:pt x="487233" y="789496"/>
                    </a:cubicBezTo>
                    <a:cubicBezTo>
                      <a:pt x="468473" y="745174"/>
                      <a:pt x="468130" y="696865"/>
                      <a:pt x="455417" y="651306"/>
                    </a:cubicBezTo>
                    <a:cubicBezTo>
                      <a:pt x="455142" y="650412"/>
                      <a:pt x="460777" y="647938"/>
                      <a:pt x="463663" y="646221"/>
                    </a:cubicBezTo>
                    <a:cubicBezTo>
                      <a:pt x="527983" y="676044"/>
                      <a:pt x="584675" y="718237"/>
                      <a:pt x="643497" y="756993"/>
                    </a:cubicBezTo>
                    <a:cubicBezTo>
                      <a:pt x="693797" y="790184"/>
                      <a:pt x="743961" y="823649"/>
                      <a:pt x="793438" y="858145"/>
                    </a:cubicBezTo>
                    <a:cubicBezTo>
                      <a:pt x="806013" y="866941"/>
                      <a:pt x="818726" y="869690"/>
                      <a:pt x="832194" y="866322"/>
                    </a:cubicBezTo>
                    <a:cubicBezTo>
                      <a:pt x="937126" y="839660"/>
                      <a:pt x="1043982" y="822137"/>
                      <a:pt x="1150356" y="803721"/>
                    </a:cubicBezTo>
                    <a:cubicBezTo>
                      <a:pt x="1253364" y="785854"/>
                      <a:pt x="1356784" y="769775"/>
                      <a:pt x="1460410" y="755069"/>
                    </a:cubicBezTo>
                    <a:cubicBezTo>
                      <a:pt x="1563073" y="740501"/>
                      <a:pt x="1666012" y="729643"/>
                      <a:pt x="1768745" y="716312"/>
                    </a:cubicBezTo>
                    <a:cubicBezTo>
                      <a:pt x="1877181" y="715007"/>
                      <a:pt x="1986166" y="690956"/>
                      <a:pt x="2093435" y="705798"/>
                    </a:cubicBezTo>
                    <a:cubicBezTo>
                      <a:pt x="2195617" y="719954"/>
                      <a:pt x="2274505" y="681198"/>
                      <a:pt x="2353461" y="629453"/>
                    </a:cubicBezTo>
                    <a:cubicBezTo>
                      <a:pt x="2497150" y="535242"/>
                      <a:pt x="2635752" y="433746"/>
                      <a:pt x="2777104" y="336168"/>
                    </a:cubicBezTo>
                    <a:cubicBezTo>
                      <a:pt x="2935223" y="227044"/>
                      <a:pt x="3093411" y="117852"/>
                      <a:pt x="3268777" y="37247"/>
                    </a:cubicBezTo>
                    <a:cubicBezTo>
                      <a:pt x="3336052" y="6324"/>
                      <a:pt x="3406969" y="-12367"/>
                      <a:pt x="3480840" y="9485"/>
                    </a:cubicBezTo>
                    <a:cubicBezTo>
                      <a:pt x="3569622" y="35735"/>
                      <a:pt x="3615732" y="105346"/>
                      <a:pt x="3648854" y="185745"/>
                    </a:cubicBezTo>
                    <a:cubicBezTo>
                      <a:pt x="3669331" y="235428"/>
                      <a:pt x="3681219" y="287997"/>
                      <a:pt x="3688984" y="340634"/>
                    </a:cubicBezTo>
                    <a:cubicBezTo>
                      <a:pt x="3696612" y="392516"/>
                      <a:pt x="3681357" y="441786"/>
                      <a:pt x="3655657" y="487758"/>
                    </a:cubicBezTo>
                    <a:cubicBezTo>
                      <a:pt x="3599377" y="588429"/>
                      <a:pt x="3511488" y="656322"/>
                      <a:pt x="3417345" y="717343"/>
                    </a:cubicBezTo>
                    <a:cubicBezTo>
                      <a:pt x="3220125" y="845226"/>
                      <a:pt x="3003597" y="930642"/>
                      <a:pt x="2782808" y="1007399"/>
                    </a:cubicBezTo>
                    <a:cubicBezTo>
                      <a:pt x="2667775" y="1047324"/>
                      <a:pt x="2550680" y="1079828"/>
                      <a:pt x="2433860" y="1113362"/>
                    </a:cubicBezTo>
                    <a:cubicBezTo>
                      <a:pt x="2264610" y="1162014"/>
                      <a:pt x="2091717" y="1177819"/>
                      <a:pt x="1916075" y="1169573"/>
                    </a:cubicBezTo>
                    <a:cubicBezTo>
                      <a:pt x="1866873" y="1167030"/>
                      <a:pt x="1572831" y="1158853"/>
                      <a:pt x="1474909" y="1156035"/>
                    </a:cubicBezTo>
                    <a:close/>
                  </a:path>
                </a:pathLst>
              </a:custGeom>
              <a:solidFill>
                <a:srgbClr val="EABB8B"/>
              </a:solidFill>
              <a:ln w="686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sp>
        <p:nvSpPr>
          <p:cNvPr id="3445" name="Round Same Side Corner Rectangle 8">
            <a:extLst>
              <a:ext uri="{FF2B5EF4-FFF2-40B4-BE49-F238E27FC236}">
                <a16:creationId xmlns:a16="http://schemas.microsoft.com/office/drawing/2014/main" id="{4E6FEC63-BB26-4417-B09D-9D02B7B8496F}"/>
              </a:ext>
            </a:extLst>
          </p:cNvPr>
          <p:cNvSpPr/>
          <p:nvPr/>
        </p:nvSpPr>
        <p:spPr>
          <a:xfrm>
            <a:off x="4434100" y="4833249"/>
            <a:ext cx="469150" cy="1235622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bg1"/>
          </a:solidFill>
          <a:ln w="38100">
            <a:solidFill>
              <a:schemeClr val="accent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8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446" name="Round Same Side Corner Rectangle 20">
            <a:extLst>
              <a:ext uri="{FF2B5EF4-FFF2-40B4-BE49-F238E27FC236}">
                <a16:creationId xmlns:a16="http://schemas.microsoft.com/office/drawing/2014/main" id="{34FCC7C5-A824-410D-882D-3FDDD616B130}"/>
              </a:ext>
            </a:extLst>
          </p:cNvPr>
          <p:cNvSpPr/>
          <p:nvPr/>
        </p:nvSpPr>
        <p:spPr>
          <a:xfrm rot="10800000">
            <a:off x="1435968" y="4827545"/>
            <a:ext cx="584582" cy="1247030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bg1"/>
          </a:solidFill>
          <a:ln w="381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8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3447" name="그룹 9">
            <a:extLst>
              <a:ext uri="{FF2B5EF4-FFF2-40B4-BE49-F238E27FC236}">
                <a16:creationId xmlns:a16="http://schemas.microsoft.com/office/drawing/2014/main" id="{8605AE31-6303-4E6A-A7B0-68F8C3F2BB5D}"/>
              </a:ext>
            </a:extLst>
          </p:cNvPr>
          <p:cNvGrpSpPr/>
          <p:nvPr/>
        </p:nvGrpSpPr>
        <p:grpSpPr>
          <a:xfrm>
            <a:off x="2419853" y="4953205"/>
            <a:ext cx="1629356" cy="995710"/>
            <a:chOff x="7607030" y="2007692"/>
            <a:chExt cx="1629356" cy="995710"/>
          </a:xfrm>
        </p:grpSpPr>
        <p:sp>
          <p:nvSpPr>
            <p:cNvPr id="3448" name="Right Arrow 1">
              <a:extLst>
                <a:ext uri="{FF2B5EF4-FFF2-40B4-BE49-F238E27FC236}">
                  <a16:creationId xmlns:a16="http://schemas.microsoft.com/office/drawing/2014/main" id="{C9537598-30AA-44FA-8E5C-AAD2F1A72EB7}"/>
                </a:ext>
              </a:extLst>
            </p:cNvPr>
            <p:cNvSpPr/>
            <p:nvPr/>
          </p:nvSpPr>
          <p:spPr>
            <a:xfrm>
              <a:off x="8317749" y="2007692"/>
              <a:ext cx="918637" cy="707678"/>
            </a:xfrm>
            <a:custGeom>
              <a:avLst/>
              <a:gdLst/>
              <a:ahLst/>
              <a:cxnLst/>
              <a:rect l="l" t="t" r="r" b="b"/>
              <a:pathLst>
                <a:path w="629101" h="484632">
                  <a:moveTo>
                    <a:pt x="386785" y="0"/>
                  </a:moveTo>
                  <a:lnTo>
                    <a:pt x="629101" y="242316"/>
                  </a:lnTo>
                  <a:lnTo>
                    <a:pt x="386785" y="484632"/>
                  </a:lnTo>
                  <a:lnTo>
                    <a:pt x="386785" y="363474"/>
                  </a:lnTo>
                  <a:lnTo>
                    <a:pt x="167569" y="363474"/>
                  </a:lnTo>
                  <a:lnTo>
                    <a:pt x="0" y="121158"/>
                  </a:lnTo>
                  <a:lnTo>
                    <a:pt x="386785" y="12115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solidFill>
                  <a:schemeClr val="tx1"/>
                </a:solidFill>
              </a:endParaRPr>
            </a:p>
          </p:txBody>
        </p:sp>
        <p:sp>
          <p:nvSpPr>
            <p:cNvPr id="3449" name="Right Arrow 1">
              <a:extLst>
                <a:ext uri="{FF2B5EF4-FFF2-40B4-BE49-F238E27FC236}">
                  <a16:creationId xmlns:a16="http://schemas.microsoft.com/office/drawing/2014/main" id="{CFD2FFF8-0E3C-4930-99AD-305B20FEB2C8}"/>
                </a:ext>
              </a:extLst>
            </p:cNvPr>
            <p:cNvSpPr/>
            <p:nvPr/>
          </p:nvSpPr>
          <p:spPr>
            <a:xfrm rot="10800000">
              <a:off x="7607030" y="2295724"/>
              <a:ext cx="918637" cy="707678"/>
            </a:xfrm>
            <a:custGeom>
              <a:avLst/>
              <a:gdLst/>
              <a:ahLst/>
              <a:cxnLst/>
              <a:rect l="l" t="t" r="r" b="b"/>
              <a:pathLst>
                <a:path w="629101" h="484632">
                  <a:moveTo>
                    <a:pt x="386785" y="0"/>
                  </a:moveTo>
                  <a:lnTo>
                    <a:pt x="629101" y="242316"/>
                  </a:lnTo>
                  <a:lnTo>
                    <a:pt x="386785" y="484632"/>
                  </a:lnTo>
                  <a:lnTo>
                    <a:pt x="386785" y="363474"/>
                  </a:lnTo>
                  <a:lnTo>
                    <a:pt x="167569" y="363474"/>
                  </a:lnTo>
                  <a:lnTo>
                    <a:pt x="0" y="121158"/>
                  </a:lnTo>
                  <a:lnTo>
                    <a:pt x="386785" y="12115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solidFill>
                  <a:schemeClr val="tx1"/>
                </a:solidFill>
              </a:endParaRPr>
            </a:p>
          </p:txBody>
        </p:sp>
      </p:grpSp>
      <p:sp>
        <p:nvSpPr>
          <p:cNvPr id="3450" name="TextBox 3449">
            <a:extLst>
              <a:ext uri="{FF2B5EF4-FFF2-40B4-BE49-F238E27FC236}">
                <a16:creationId xmlns:a16="http://schemas.microsoft.com/office/drawing/2014/main" id="{957D0045-63E6-4247-8729-36D4FE116B19}"/>
              </a:ext>
            </a:extLst>
          </p:cNvPr>
          <p:cNvSpPr txBox="1"/>
          <p:nvPr/>
        </p:nvSpPr>
        <p:spPr>
          <a:xfrm>
            <a:off x="788648" y="2149272"/>
            <a:ext cx="1260332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4400" b="1" dirty="0">
                <a:solidFill>
                  <a:schemeClr val="accent2"/>
                </a:solidFill>
                <a:cs typeface="Arial" pitchFamily="34" charset="0"/>
              </a:rPr>
              <a:t>45</a:t>
            </a:r>
            <a:r>
              <a:rPr lang="en-US" altLang="ko-KR" sz="2400" b="1" dirty="0">
                <a:solidFill>
                  <a:schemeClr val="accent2"/>
                </a:solidFill>
                <a:cs typeface="Arial" pitchFamily="34" charset="0"/>
              </a:rPr>
              <a:t>%</a:t>
            </a:r>
            <a:endParaRPr lang="ko-KR" altLang="en-US" sz="24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3451" name="TextBox 3450">
            <a:extLst>
              <a:ext uri="{FF2B5EF4-FFF2-40B4-BE49-F238E27FC236}">
                <a16:creationId xmlns:a16="http://schemas.microsoft.com/office/drawing/2014/main" id="{482FE806-4C78-4EB4-B307-A24A3A3AF286}"/>
              </a:ext>
            </a:extLst>
          </p:cNvPr>
          <p:cNvSpPr txBox="1"/>
          <p:nvPr/>
        </p:nvSpPr>
        <p:spPr>
          <a:xfrm>
            <a:off x="2083463" y="2064534"/>
            <a:ext cx="42620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Get a modern PowerPoint  Presentation that is beautifully designed.</a:t>
            </a:r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452" name="TextBox 3451">
            <a:extLst>
              <a:ext uri="{FF2B5EF4-FFF2-40B4-BE49-F238E27FC236}">
                <a16:creationId xmlns:a16="http://schemas.microsoft.com/office/drawing/2014/main" id="{A16B2BB7-E283-462F-98F2-385A97D11CBD}"/>
              </a:ext>
            </a:extLst>
          </p:cNvPr>
          <p:cNvSpPr txBox="1"/>
          <p:nvPr/>
        </p:nvSpPr>
        <p:spPr>
          <a:xfrm>
            <a:off x="788648" y="3008189"/>
            <a:ext cx="49746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Easy to change colors, photos and Text. Get a modern PowerPoint  Presentation that is beautifully designed.</a:t>
            </a:r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Get a modern PowerPoint  Presentation that is beautifully designed.</a:t>
            </a:r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</a:p>
        </p:txBody>
      </p:sp>
      <p:sp>
        <p:nvSpPr>
          <p:cNvPr id="3453" name="TextBox 3452">
            <a:extLst>
              <a:ext uri="{FF2B5EF4-FFF2-40B4-BE49-F238E27FC236}">
                <a16:creationId xmlns:a16="http://schemas.microsoft.com/office/drawing/2014/main" id="{8AAB8A74-8FD7-4827-ADDD-12286F360AE4}"/>
              </a:ext>
            </a:extLst>
          </p:cNvPr>
          <p:cNvSpPr txBox="1"/>
          <p:nvPr/>
        </p:nvSpPr>
        <p:spPr>
          <a:xfrm>
            <a:off x="788649" y="1656220"/>
            <a:ext cx="2514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Add Contents Title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454" name="TextBox 3453">
            <a:extLst>
              <a:ext uri="{FF2B5EF4-FFF2-40B4-BE49-F238E27FC236}">
                <a16:creationId xmlns:a16="http://schemas.microsoft.com/office/drawing/2014/main" id="{17505E07-8E90-451E-80A2-6D2EBDBA4066}"/>
              </a:ext>
            </a:extLst>
          </p:cNvPr>
          <p:cNvSpPr txBox="1"/>
          <p:nvPr/>
        </p:nvSpPr>
        <p:spPr>
          <a:xfrm>
            <a:off x="3888348" y="4415767"/>
            <a:ext cx="15606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Contents Title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455" name="TextBox 3454">
            <a:extLst>
              <a:ext uri="{FF2B5EF4-FFF2-40B4-BE49-F238E27FC236}">
                <a16:creationId xmlns:a16="http://schemas.microsoft.com/office/drawing/2014/main" id="{2AC6B337-CB7C-41D0-911F-087C9815F9D7}"/>
              </a:ext>
            </a:extLst>
          </p:cNvPr>
          <p:cNvSpPr txBox="1"/>
          <p:nvPr/>
        </p:nvSpPr>
        <p:spPr>
          <a:xfrm>
            <a:off x="947934" y="4415767"/>
            <a:ext cx="15606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Contents Title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61358"/>
      </a:accent1>
      <a:accent2>
        <a:srgbClr val="ED7D1F"/>
      </a:accent2>
      <a:accent3>
        <a:srgbClr val="A0C82F"/>
      </a:accent3>
      <a:accent4>
        <a:srgbClr val="32B5D3"/>
      </a:accent4>
      <a:accent5>
        <a:srgbClr val="B44B97"/>
      </a:accent5>
      <a:accent6>
        <a:srgbClr val="435E71"/>
      </a:accent6>
      <a:hlink>
        <a:srgbClr val="FFFFFF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11295</TotalTime>
  <Words>136</Words>
  <Application>Microsoft Office PowerPoint</Application>
  <PresentationFormat>와이드스크린</PresentationFormat>
  <Paragraphs>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71</cp:revision>
  <dcterms:created xsi:type="dcterms:W3CDTF">2018-02-18T19:39:47Z</dcterms:created>
  <dcterms:modified xsi:type="dcterms:W3CDTF">2024-02-21T18:27:47Z</dcterms:modified>
</cp:coreProperties>
</file>