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cxnSp>
        <p:nvCxnSpPr>
          <p:cNvPr id="1852" name="직선 연결선 1851">
            <a:extLst>
              <a:ext uri="{FF2B5EF4-FFF2-40B4-BE49-F238E27FC236}">
                <a16:creationId xmlns:a16="http://schemas.microsoft.com/office/drawing/2014/main" id="{67824168-2CFF-477D-AC1D-752234F12DC3}"/>
              </a:ext>
            </a:extLst>
          </p:cNvPr>
          <p:cNvCxnSpPr>
            <a:cxnSpLocks/>
          </p:cNvCxnSpPr>
          <p:nvPr/>
        </p:nvCxnSpPr>
        <p:spPr>
          <a:xfrm>
            <a:off x="0" y="3968750"/>
            <a:ext cx="12192000" cy="0"/>
          </a:xfrm>
          <a:prstGeom prst="line">
            <a:avLst/>
          </a:prstGeom>
          <a:ln w="63500">
            <a:solidFill>
              <a:schemeClr val="bg1">
                <a:lumMod val="8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53" name="그룹 1852">
            <a:extLst>
              <a:ext uri="{FF2B5EF4-FFF2-40B4-BE49-F238E27FC236}">
                <a16:creationId xmlns:a16="http://schemas.microsoft.com/office/drawing/2014/main" id="{C1C74134-E6F0-44D3-A10F-8B01A339C83D}"/>
              </a:ext>
            </a:extLst>
          </p:cNvPr>
          <p:cNvGrpSpPr/>
          <p:nvPr/>
        </p:nvGrpSpPr>
        <p:grpSpPr>
          <a:xfrm>
            <a:off x="871537" y="1914954"/>
            <a:ext cx="1428750" cy="1672796"/>
            <a:chOff x="1281112" y="2052852"/>
            <a:chExt cx="1428750" cy="1672796"/>
          </a:xfrm>
        </p:grpSpPr>
        <p:grpSp>
          <p:nvGrpSpPr>
            <p:cNvPr id="1854" name="그룹 1853">
              <a:extLst>
                <a:ext uri="{FF2B5EF4-FFF2-40B4-BE49-F238E27FC236}">
                  <a16:creationId xmlns:a16="http://schemas.microsoft.com/office/drawing/2014/main" id="{65EF3919-DB2E-4828-B68C-CDA449BEEF11}"/>
                </a:ext>
              </a:extLst>
            </p:cNvPr>
            <p:cNvGrpSpPr/>
            <p:nvPr/>
          </p:nvGrpSpPr>
          <p:grpSpPr>
            <a:xfrm>
              <a:off x="1281112" y="2052852"/>
              <a:ext cx="1428750" cy="1672796"/>
              <a:chOff x="1290637" y="1717402"/>
              <a:chExt cx="1428750" cy="1672796"/>
            </a:xfrm>
          </p:grpSpPr>
          <p:sp>
            <p:nvSpPr>
              <p:cNvPr id="1857" name="사각형: 둥근 모서리 1856">
                <a:extLst>
                  <a:ext uri="{FF2B5EF4-FFF2-40B4-BE49-F238E27FC236}">
                    <a16:creationId xmlns:a16="http://schemas.microsoft.com/office/drawing/2014/main" id="{E749DB6C-F023-4746-930B-45A4FE7DD3FB}"/>
                  </a:ext>
                </a:extLst>
              </p:cNvPr>
              <p:cNvSpPr/>
              <p:nvPr/>
            </p:nvSpPr>
            <p:spPr>
              <a:xfrm>
                <a:off x="1290637" y="1831439"/>
                <a:ext cx="1428750" cy="1380154"/>
              </a:xfrm>
              <a:prstGeom prst="roundRect">
                <a:avLst>
                  <a:gd name="adj" fmla="val 600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858" name="사각형: 둥근 모서리 1857">
                <a:extLst>
                  <a:ext uri="{FF2B5EF4-FFF2-40B4-BE49-F238E27FC236}">
                    <a16:creationId xmlns:a16="http://schemas.microsoft.com/office/drawing/2014/main" id="{16D49FED-04CB-4C0A-9B0B-DE1CA3658211}"/>
                  </a:ext>
                </a:extLst>
              </p:cNvPr>
              <p:cNvSpPr/>
              <p:nvPr/>
            </p:nvSpPr>
            <p:spPr>
              <a:xfrm>
                <a:off x="1390650" y="1717402"/>
                <a:ext cx="1228725" cy="1380154"/>
              </a:xfrm>
              <a:prstGeom prst="roundRect">
                <a:avLst>
                  <a:gd name="adj" fmla="val 6590"/>
                </a:avLst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59" name="이등변 삼각형 1858">
                <a:extLst>
                  <a:ext uri="{FF2B5EF4-FFF2-40B4-BE49-F238E27FC236}">
                    <a16:creationId xmlns:a16="http://schemas.microsoft.com/office/drawing/2014/main" id="{4B8D0DEC-88EA-4021-8553-80F7B9CE36FC}"/>
                  </a:ext>
                </a:extLst>
              </p:cNvPr>
              <p:cNvSpPr/>
              <p:nvPr/>
            </p:nvSpPr>
            <p:spPr>
              <a:xfrm rot="10800000">
                <a:off x="1887878" y="3188243"/>
                <a:ext cx="234268" cy="201955"/>
              </a:xfrm>
              <a:prstGeom prst="triangl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855" name="TextBox 1854">
              <a:extLst>
                <a:ext uri="{FF2B5EF4-FFF2-40B4-BE49-F238E27FC236}">
                  <a16:creationId xmlns:a16="http://schemas.microsoft.com/office/drawing/2014/main" id="{87735F98-B3FF-435E-9FFF-2E925D8AABBD}"/>
                </a:ext>
              </a:extLst>
            </p:cNvPr>
            <p:cNvSpPr txBox="1"/>
            <p:nvPr/>
          </p:nvSpPr>
          <p:spPr>
            <a:xfrm>
              <a:off x="1512699" y="2894903"/>
              <a:ext cx="965576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5">
                      <a:lumMod val="75000"/>
                    </a:schemeClr>
                  </a:solidFill>
                </a:rPr>
                <a:t>2021</a:t>
              </a:r>
              <a:endParaRPr lang="ko-KR" altLang="en-US" sz="24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856" name="TextBox 1855">
              <a:extLst>
                <a:ext uri="{FF2B5EF4-FFF2-40B4-BE49-F238E27FC236}">
                  <a16:creationId xmlns:a16="http://schemas.microsoft.com/office/drawing/2014/main" id="{EDF05A89-D7D7-4E2B-B74F-20F120F8D7F3}"/>
                </a:ext>
              </a:extLst>
            </p:cNvPr>
            <p:cNvSpPr txBox="1"/>
            <p:nvPr/>
          </p:nvSpPr>
          <p:spPr>
            <a:xfrm>
              <a:off x="1381126" y="2228237"/>
              <a:ext cx="122872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Simple Portfolio Presentation</a:t>
              </a:r>
            </a:p>
          </p:txBody>
        </p:sp>
      </p:grpSp>
      <p:grpSp>
        <p:nvGrpSpPr>
          <p:cNvPr id="1860" name="그룹 1859">
            <a:extLst>
              <a:ext uri="{FF2B5EF4-FFF2-40B4-BE49-F238E27FC236}">
                <a16:creationId xmlns:a16="http://schemas.microsoft.com/office/drawing/2014/main" id="{F6229FF0-D100-498A-9718-1EED227269C7}"/>
              </a:ext>
            </a:extLst>
          </p:cNvPr>
          <p:cNvGrpSpPr/>
          <p:nvPr/>
        </p:nvGrpSpPr>
        <p:grpSpPr>
          <a:xfrm>
            <a:off x="3107531" y="1914954"/>
            <a:ext cx="1428750" cy="1672796"/>
            <a:chOff x="1281112" y="2052852"/>
            <a:chExt cx="1428750" cy="1672796"/>
          </a:xfrm>
        </p:grpSpPr>
        <p:grpSp>
          <p:nvGrpSpPr>
            <p:cNvPr id="1861" name="그룹 1860">
              <a:extLst>
                <a:ext uri="{FF2B5EF4-FFF2-40B4-BE49-F238E27FC236}">
                  <a16:creationId xmlns:a16="http://schemas.microsoft.com/office/drawing/2014/main" id="{E35A3765-D606-4EDD-BD11-3676DFBDF876}"/>
                </a:ext>
              </a:extLst>
            </p:cNvPr>
            <p:cNvGrpSpPr/>
            <p:nvPr/>
          </p:nvGrpSpPr>
          <p:grpSpPr>
            <a:xfrm>
              <a:off x="1281112" y="2052852"/>
              <a:ext cx="1428750" cy="1672796"/>
              <a:chOff x="1290637" y="1717402"/>
              <a:chExt cx="1428750" cy="1672796"/>
            </a:xfrm>
          </p:grpSpPr>
          <p:sp>
            <p:nvSpPr>
              <p:cNvPr id="1864" name="사각형: 둥근 모서리 1863">
                <a:extLst>
                  <a:ext uri="{FF2B5EF4-FFF2-40B4-BE49-F238E27FC236}">
                    <a16:creationId xmlns:a16="http://schemas.microsoft.com/office/drawing/2014/main" id="{5C79B06D-D448-400E-A21B-83497CFFC3E4}"/>
                  </a:ext>
                </a:extLst>
              </p:cNvPr>
              <p:cNvSpPr/>
              <p:nvPr/>
            </p:nvSpPr>
            <p:spPr>
              <a:xfrm>
                <a:off x="1290637" y="1831439"/>
                <a:ext cx="1428750" cy="1380154"/>
              </a:xfrm>
              <a:prstGeom prst="roundRect">
                <a:avLst>
                  <a:gd name="adj" fmla="val 600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65" name="사각형: 둥근 모서리 1864">
                <a:extLst>
                  <a:ext uri="{FF2B5EF4-FFF2-40B4-BE49-F238E27FC236}">
                    <a16:creationId xmlns:a16="http://schemas.microsoft.com/office/drawing/2014/main" id="{0F3973B3-F59C-4197-8FB6-D9398BAF61C8}"/>
                  </a:ext>
                </a:extLst>
              </p:cNvPr>
              <p:cNvSpPr/>
              <p:nvPr/>
            </p:nvSpPr>
            <p:spPr>
              <a:xfrm>
                <a:off x="1390650" y="1717402"/>
                <a:ext cx="1228725" cy="1380154"/>
              </a:xfrm>
              <a:prstGeom prst="roundRect">
                <a:avLst>
                  <a:gd name="adj" fmla="val 6590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66" name="이등변 삼각형 1865">
                <a:extLst>
                  <a:ext uri="{FF2B5EF4-FFF2-40B4-BE49-F238E27FC236}">
                    <a16:creationId xmlns:a16="http://schemas.microsoft.com/office/drawing/2014/main" id="{0377D231-26CD-4BBF-9A85-26DB874F63AE}"/>
                  </a:ext>
                </a:extLst>
              </p:cNvPr>
              <p:cNvSpPr/>
              <p:nvPr/>
            </p:nvSpPr>
            <p:spPr>
              <a:xfrm rot="10800000">
                <a:off x="1887878" y="3188243"/>
                <a:ext cx="234268" cy="201955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862" name="TextBox 1861">
              <a:extLst>
                <a:ext uri="{FF2B5EF4-FFF2-40B4-BE49-F238E27FC236}">
                  <a16:creationId xmlns:a16="http://schemas.microsoft.com/office/drawing/2014/main" id="{E44E6208-E1A1-4772-B0FE-6F0257E839CD}"/>
                </a:ext>
              </a:extLst>
            </p:cNvPr>
            <p:cNvSpPr txBox="1"/>
            <p:nvPr/>
          </p:nvSpPr>
          <p:spPr>
            <a:xfrm>
              <a:off x="1512699" y="2894903"/>
              <a:ext cx="965576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4">
                      <a:lumMod val="75000"/>
                    </a:schemeClr>
                  </a:solidFill>
                </a:rPr>
                <a:t>2022</a:t>
              </a:r>
              <a:endParaRPr lang="ko-KR" altLang="en-US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863" name="TextBox 1862">
              <a:extLst>
                <a:ext uri="{FF2B5EF4-FFF2-40B4-BE49-F238E27FC236}">
                  <a16:creationId xmlns:a16="http://schemas.microsoft.com/office/drawing/2014/main" id="{88AB1E45-6B2C-43B0-B886-7D67A4D4321B}"/>
                </a:ext>
              </a:extLst>
            </p:cNvPr>
            <p:cNvSpPr txBox="1"/>
            <p:nvPr/>
          </p:nvSpPr>
          <p:spPr>
            <a:xfrm>
              <a:off x="1381126" y="2228237"/>
              <a:ext cx="122872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Simple Portfolio Presentation</a:t>
              </a:r>
            </a:p>
          </p:txBody>
        </p:sp>
      </p:grpSp>
      <p:grpSp>
        <p:nvGrpSpPr>
          <p:cNvPr id="1867" name="그룹 1866">
            <a:extLst>
              <a:ext uri="{FF2B5EF4-FFF2-40B4-BE49-F238E27FC236}">
                <a16:creationId xmlns:a16="http://schemas.microsoft.com/office/drawing/2014/main" id="{DA3E5D19-3BE4-4202-AA45-EA5563EFB903}"/>
              </a:ext>
            </a:extLst>
          </p:cNvPr>
          <p:cNvGrpSpPr/>
          <p:nvPr/>
        </p:nvGrpSpPr>
        <p:grpSpPr>
          <a:xfrm>
            <a:off x="5343525" y="1914954"/>
            <a:ext cx="1428750" cy="1672796"/>
            <a:chOff x="1281112" y="2052852"/>
            <a:chExt cx="1428750" cy="1672796"/>
          </a:xfrm>
        </p:grpSpPr>
        <p:grpSp>
          <p:nvGrpSpPr>
            <p:cNvPr id="1868" name="그룹 1867">
              <a:extLst>
                <a:ext uri="{FF2B5EF4-FFF2-40B4-BE49-F238E27FC236}">
                  <a16:creationId xmlns:a16="http://schemas.microsoft.com/office/drawing/2014/main" id="{B9DD06DA-D19B-498A-A158-F7508989CB7E}"/>
                </a:ext>
              </a:extLst>
            </p:cNvPr>
            <p:cNvGrpSpPr/>
            <p:nvPr/>
          </p:nvGrpSpPr>
          <p:grpSpPr>
            <a:xfrm>
              <a:off x="1281112" y="2052852"/>
              <a:ext cx="1428750" cy="1672796"/>
              <a:chOff x="1290637" y="1717402"/>
              <a:chExt cx="1428750" cy="1672796"/>
            </a:xfrm>
          </p:grpSpPr>
          <p:sp>
            <p:nvSpPr>
              <p:cNvPr id="1871" name="사각형: 둥근 모서리 1870">
                <a:extLst>
                  <a:ext uri="{FF2B5EF4-FFF2-40B4-BE49-F238E27FC236}">
                    <a16:creationId xmlns:a16="http://schemas.microsoft.com/office/drawing/2014/main" id="{F08A8782-A6E3-4C29-BF73-A1534EF523D4}"/>
                  </a:ext>
                </a:extLst>
              </p:cNvPr>
              <p:cNvSpPr/>
              <p:nvPr/>
            </p:nvSpPr>
            <p:spPr>
              <a:xfrm>
                <a:off x="1290637" y="1831439"/>
                <a:ext cx="1428750" cy="1380154"/>
              </a:xfrm>
              <a:prstGeom prst="roundRect">
                <a:avLst>
                  <a:gd name="adj" fmla="val 600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72" name="사각형: 둥근 모서리 1871">
                <a:extLst>
                  <a:ext uri="{FF2B5EF4-FFF2-40B4-BE49-F238E27FC236}">
                    <a16:creationId xmlns:a16="http://schemas.microsoft.com/office/drawing/2014/main" id="{EB548BD4-63F1-42D3-BFF5-C3158BF70360}"/>
                  </a:ext>
                </a:extLst>
              </p:cNvPr>
              <p:cNvSpPr/>
              <p:nvPr/>
            </p:nvSpPr>
            <p:spPr>
              <a:xfrm>
                <a:off x="1390650" y="1717402"/>
                <a:ext cx="1228725" cy="1380154"/>
              </a:xfrm>
              <a:prstGeom prst="roundRect">
                <a:avLst>
                  <a:gd name="adj" fmla="val 6590"/>
                </a:avLst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73" name="이등변 삼각형 1872">
                <a:extLst>
                  <a:ext uri="{FF2B5EF4-FFF2-40B4-BE49-F238E27FC236}">
                    <a16:creationId xmlns:a16="http://schemas.microsoft.com/office/drawing/2014/main" id="{382E9B60-FB7E-4D85-8309-3DF2A1C6FD8C}"/>
                  </a:ext>
                </a:extLst>
              </p:cNvPr>
              <p:cNvSpPr/>
              <p:nvPr/>
            </p:nvSpPr>
            <p:spPr>
              <a:xfrm rot="10800000">
                <a:off x="1887878" y="3188243"/>
                <a:ext cx="234268" cy="201955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869" name="TextBox 1868">
              <a:extLst>
                <a:ext uri="{FF2B5EF4-FFF2-40B4-BE49-F238E27FC236}">
                  <a16:creationId xmlns:a16="http://schemas.microsoft.com/office/drawing/2014/main" id="{DF577A81-A14E-48B8-B5B8-7BA8D7036D08}"/>
                </a:ext>
              </a:extLst>
            </p:cNvPr>
            <p:cNvSpPr txBox="1"/>
            <p:nvPr/>
          </p:nvSpPr>
          <p:spPr>
            <a:xfrm>
              <a:off x="1512699" y="2894903"/>
              <a:ext cx="965576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3">
                      <a:lumMod val="75000"/>
                    </a:schemeClr>
                  </a:solidFill>
                </a:rPr>
                <a:t>2023</a:t>
              </a:r>
              <a:endParaRPr lang="ko-KR" altLang="en-US" sz="24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870" name="TextBox 1869">
              <a:extLst>
                <a:ext uri="{FF2B5EF4-FFF2-40B4-BE49-F238E27FC236}">
                  <a16:creationId xmlns:a16="http://schemas.microsoft.com/office/drawing/2014/main" id="{29C044CE-8A64-4C4F-888A-2E7A2F0763F5}"/>
                </a:ext>
              </a:extLst>
            </p:cNvPr>
            <p:cNvSpPr txBox="1"/>
            <p:nvPr/>
          </p:nvSpPr>
          <p:spPr>
            <a:xfrm>
              <a:off x="1381126" y="2228237"/>
              <a:ext cx="122872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Simple Portfolio Presentation</a:t>
              </a:r>
            </a:p>
          </p:txBody>
        </p:sp>
      </p:grpSp>
      <p:grpSp>
        <p:nvGrpSpPr>
          <p:cNvPr id="1874" name="그룹 1873">
            <a:extLst>
              <a:ext uri="{FF2B5EF4-FFF2-40B4-BE49-F238E27FC236}">
                <a16:creationId xmlns:a16="http://schemas.microsoft.com/office/drawing/2014/main" id="{2575581C-1993-4B3A-B550-FBB22E9B6773}"/>
              </a:ext>
            </a:extLst>
          </p:cNvPr>
          <p:cNvGrpSpPr/>
          <p:nvPr/>
        </p:nvGrpSpPr>
        <p:grpSpPr>
          <a:xfrm>
            <a:off x="7579519" y="1914954"/>
            <a:ext cx="1428750" cy="1672796"/>
            <a:chOff x="1281112" y="2052852"/>
            <a:chExt cx="1428750" cy="1672796"/>
          </a:xfrm>
        </p:grpSpPr>
        <p:grpSp>
          <p:nvGrpSpPr>
            <p:cNvPr id="1875" name="그룹 1874">
              <a:extLst>
                <a:ext uri="{FF2B5EF4-FFF2-40B4-BE49-F238E27FC236}">
                  <a16:creationId xmlns:a16="http://schemas.microsoft.com/office/drawing/2014/main" id="{51CE0A5F-F62C-49E8-A788-0043FA871114}"/>
                </a:ext>
              </a:extLst>
            </p:cNvPr>
            <p:cNvGrpSpPr/>
            <p:nvPr/>
          </p:nvGrpSpPr>
          <p:grpSpPr>
            <a:xfrm>
              <a:off x="1281112" y="2052852"/>
              <a:ext cx="1428750" cy="1672796"/>
              <a:chOff x="1290637" y="1717402"/>
              <a:chExt cx="1428750" cy="1672796"/>
            </a:xfrm>
          </p:grpSpPr>
          <p:sp>
            <p:nvSpPr>
              <p:cNvPr id="1878" name="사각형: 둥근 모서리 1877">
                <a:extLst>
                  <a:ext uri="{FF2B5EF4-FFF2-40B4-BE49-F238E27FC236}">
                    <a16:creationId xmlns:a16="http://schemas.microsoft.com/office/drawing/2014/main" id="{143F0504-90F5-4686-B784-C374FE76BC2D}"/>
                  </a:ext>
                </a:extLst>
              </p:cNvPr>
              <p:cNvSpPr/>
              <p:nvPr/>
            </p:nvSpPr>
            <p:spPr>
              <a:xfrm>
                <a:off x="1290637" y="1831439"/>
                <a:ext cx="1428750" cy="1380154"/>
              </a:xfrm>
              <a:prstGeom prst="roundRect">
                <a:avLst>
                  <a:gd name="adj" fmla="val 6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79" name="사각형: 둥근 모서리 1878">
                <a:extLst>
                  <a:ext uri="{FF2B5EF4-FFF2-40B4-BE49-F238E27FC236}">
                    <a16:creationId xmlns:a16="http://schemas.microsoft.com/office/drawing/2014/main" id="{19A17B0D-898C-47DC-A91D-4F180E344D02}"/>
                  </a:ext>
                </a:extLst>
              </p:cNvPr>
              <p:cNvSpPr/>
              <p:nvPr/>
            </p:nvSpPr>
            <p:spPr>
              <a:xfrm>
                <a:off x="1390650" y="1717402"/>
                <a:ext cx="1228725" cy="1380154"/>
              </a:xfrm>
              <a:prstGeom prst="roundRect">
                <a:avLst>
                  <a:gd name="adj" fmla="val 659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80" name="이등변 삼각형 1879">
                <a:extLst>
                  <a:ext uri="{FF2B5EF4-FFF2-40B4-BE49-F238E27FC236}">
                    <a16:creationId xmlns:a16="http://schemas.microsoft.com/office/drawing/2014/main" id="{20236A25-A19E-4360-8A56-22DA80A849B2}"/>
                  </a:ext>
                </a:extLst>
              </p:cNvPr>
              <p:cNvSpPr/>
              <p:nvPr/>
            </p:nvSpPr>
            <p:spPr>
              <a:xfrm rot="10800000">
                <a:off x="1887878" y="3188243"/>
                <a:ext cx="234268" cy="201955"/>
              </a:xfrm>
              <a:prstGeom prst="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876" name="TextBox 1875">
              <a:extLst>
                <a:ext uri="{FF2B5EF4-FFF2-40B4-BE49-F238E27FC236}">
                  <a16:creationId xmlns:a16="http://schemas.microsoft.com/office/drawing/2014/main" id="{90825332-4A87-4239-8429-D6D81018381A}"/>
                </a:ext>
              </a:extLst>
            </p:cNvPr>
            <p:cNvSpPr txBox="1"/>
            <p:nvPr/>
          </p:nvSpPr>
          <p:spPr>
            <a:xfrm>
              <a:off x="1512699" y="2894903"/>
              <a:ext cx="965576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2">
                      <a:lumMod val="75000"/>
                    </a:schemeClr>
                  </a:solidFill>
                </a:rPr>
                <a:t>2024</a:t>
              </a:r>
              <a:endParaRPr lang="ko-KR" altLang="en-US" sz="2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877" name="TextBox 1876">
              <a:extLst>
                <a:ext uri="{FF2B5EF4-FFF2-40B4-BE49-F238E27FC236}">
                  <a16:creationId xmlns:a16="http://schemas.microsoft.com/office/drawing/2014/main" id="{791889F3-1B96-4CE4-8CB0-AB8EA56010DB}"/>
                </a:ext>
              </a:extLst>
            </p:cNvPr>
            <p:cNvSpPr txBox="1"/>
            <p:nvPr/>
          </p:nvSpPr>
          <p:spPr>
            <a:xfrm>
              <a:off x="1381126" y="2228237"/>
              <a:ext cx="122872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Simple Portfolio Presentation</a:t>
              </a:r>
            </a:p>
          </p:txBody>
        </p:sp>
      </p:grpSp>
      <p:grpSp>
        <p:nvGrpSpPr>
          <p:cNvPr id="1881" name="그룹 1880">
            <a:extLst>
              <a:ext uri="{FF2B5EF4-FFF2-40B4-BE49-F238E27FC236}">
                <a16:creationId xmlns:a16="http://schemas.microsoft.com/office/drawing/2014/main" id="{07987B05-7439-4906-BE16-5CD9138A6E41}"/>
              </a:ext>
            </a:extLst>
          </p:cNvPr>
          <p:cNvGrpSpPr/>
          <p:nvPr/>
        </p:nvGrpSpPr>
        <p:grpSpPr>
          <a:xfrm>
            <a:off x="9815512" y="1914954"/>
            <a:ext cx="1428750" cy="1672796"/>
            <a:chOff x="1281112" y="2052852"/>
            <a:chExt cx="1428750" cy="1672796"/>
          </a:xfrm>
        </p:grpSpPr>
        <p:grpSp>
          <p:nvGrpSpPr>
            <p:cNvPr id="1882" name="그룹 1881">
              <a:extLst>
                <a:ext uri="{FF2B5EF4-FFF2-40B4-BE49-F238E27FC236}">
                  <a16:creationId xmlns:a16="http://schemas.microsoft.com/office/drawing/2014/main" id="{4629AF3C-6630-4082-A702-B6ADABCFA8BB}"/>
                </a:ext>
              </a:extLst>
            </p:cNvPr>
            <p:cNvGrpSpPr/>
            <p:nvPr/>
          </p:nvGrpSpPr>
          <p:grpSpPr>
            <a:xfrm>
              <a:off x="1281112" y="2052852"/>
              <a:ext cx="1428750" cy="1672796"/>
              <a:chOff x="1290637" y="1717402"/>
              <a:chExt cx="1428750" cy="1672796"/>
            </a:xfrm>
          </p:grpSpPr>
          <p:sp>
            <p:nvSpPr>
              <p:cNvPr id="1885" name="사각형: 둥근 모서리 1884">
                <a:extLst>
                  <a:ext uri="{FF2B5EF4-FFF2-40B4-BE49-F238E27FC236}">
                    <a16:creationId xmlns:a16="http://schemas.microsoft.com/office/drawing/2014/main" id="{C4CA9F72-6B71-4F60-BCC2-5018B59E9C59}"/>
                  </a:ext>
                </a:extLst>
              </p:cNvPr>
              <p:cNvSpPr/>
              <p:nvPr/>
            </p:nvSpPr>
            <p:spPr>
              <a:xfrm>
                <a:off x="1290637" y="1831439"/>
                <a:ext cx="1428750" cy="1380154"/>
              </a:xfrm>
              <a:prstGeom prst="roundRect">
                <a:avLst>
                  <a:gd name="adj" fmla="val 6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86" name="사각형: 둥근 모서리 1885">
                <a:extLst>
                  <a:ext uri="{FF2B5EF4-FFF2-40B4-BE49-F238E27FC236}">
                    <a16:creationId xmlns:a16="http://schemas.microsoft.com/office/drawing/2014/main" id="{1AC0E424-7D8A-44DB-B484-BE160821E28C}"/>
                  </a:ext>
                </a:extLst>
              </p:cNvPr>
              <p:cNvSpPr/>
              <p:nvPr/>
            </p:nvSpPr>
            <p:spPr>
              <a:xfrm>
                <a:off x="1390650" y="1717402"/>
                <a:ext cx="1228725" cy="1380154"/>
              </a:xfrm>
              <a:prstGeom prst="roundRect">
                <a:avLst>
                  <a:gd name="adj" fmla="val 659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87" name="이등변 삼각형 1886">
                <a:extLst>
                  <a:ext uri="{FF2B5EF4-FFF2-40B4-BE49-F238E27FC236}">
                    <a16:creationId xmlns:a16="http://schemas.microsoft.com/office/drawing/2014/main" id="{E6F7E90A-B839-48D7-84A5-3073E92E07B9}"/>
                  </a:ext>
                </a:extLst>
              </p:cNvPr>
              <p:cNvSpPr/>
              <p:nvPr/>
            </p:nvSpPr>
            <p:spPr>
              <a:xfrm rot="10800000">
                <a:off x="1887878" y="3188243"/>
                <a:ext cx="234268" cy="201955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883" name="TextBox 1882">
              <a:extLst>
                <a:ext uri="{FF2B5EF4-FFF2-40B4-BE49-F238E27FC236}">
                  <a16:creationId xmlns:a16="http://schemas.microsoft.com/office/drawing/2014/main" id="{C718ACF3-47D3-4EBA-85CA-7BDA32D381FE}"/>
                </a:ext>
              </a:extLst>
            </p:cNvPr>
            <p:cNvSpPr txBox="1"/>
            <p:nvPr/>
          </p:nvSpPr>
          <p:spPr>
            <a:xfrm>
              <a:off x="1512699" y="2894903"/>
              <a:ext cx="965576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1">
                      <a:lumMod val="75000"/>
                    </a:schemeClr>
                  </a:solidFill>
                </a:rPr>
                <a:t>2025</a:t>
              </a:r>
              <a:endParaRPr lang="ko-KR" altLang="en-US" sz="24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884" name="TextBox 1883">
              <a:extLst>
                <a:ext uri="{FF2B5EF4-FFF2-40B4-BE49-F238E27FC236}">
                  <a16:creationId xmlns:a16="http://schemas.microsoft.com/office/drawing/2014/main" id="{9646B515-18E9-42A8-8751-EAC018811861}"/>
                </a:ext>
              </a:extLst>
            </p:cNvPr>
            <p:cNvSpPr txBox="1"/>
            <p:nvPr/>
          </p:nvSpPr>
          <p:spPr>
            <a:xfrm>
              <a:off x="1381126" y="2228237"/>
              <a:ext cx="122872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Simple Portfolio Presentation</a:t>
              </a:r>
            </a:p>
          </p:txBody>
        </p:sp>
      </p:grpSp>
      <p:sp>
        <p:nvSpPr>
          <p:cNvPr id="1888" name="Oval 13">
            <a:extLst>
              <a:ext uri="{FF2B5EF4-FFF2-40B4-BE49-F238E27FC236}">
                <a16:creationId xmlns:a16="http://schemas.microsoft.com/office/drawing/2014/main" id="{E57042A9-7A4D-4CE8-A370-D896B2AAE8FA}"/>
              </a:ext>
            </a:extLst>
          </p:cNvPr>
          <p:cNvSpPr/>
          <p:nvPr/>
        </p:nvSpPr>
        <p:spPr>
          <a:xfrm flipH="1">
            <a:off x="1447092" y="3829929"/>
            <a:ext cx="277641" cy="277641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89" name="Oval 13">
            <a:extLst>
              <a:ext uri="{FF2B5EF4-FFF2-40B4-BE49-F238E27FC236}">
                <a16:creationId xmlns:a16="http://schemas.microsoft.com/office/drawing/2014/main" id="{14FBF684-E63F-4264-849F-444AAD022B53}"/>
              </a:ext>
            </a:extLst>
          </p:cNvPr>
          <p:cNvSpPr/>
          <p:nvPr/>
        </p:nvSpPr>
        <p:spPr>
          <a:xfrm flipH="1">
            <a:off x="3683086" y="3829929"/>
            <a:ext cx="277641" cy="277641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90" name="Oval 13">
            <a:extLst>
              <a:ext uri="{FF2B5EF4-FFF2-40B4-BE49-F238E27FC236}">
                <a16:creationId xmlns:a16="http://schemas.microsoft.com/office/drawing/2014/main" id="{BF980A01-DAF9-4C48-B222-5F90266427F5}"/>
              </a:ext>
            </a:extLst>
          </p:cNvPr>
          <p:cNvSpPr/>
          <p:nvPr/>
        </p:nvSpPr>
        <p:spPr>
          <a:xfrm flipH="1">
            <a:off x="5919080" y="3829929"/>
            <a:ext cx="277641" cy="277641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91" name="Oval 13">
            <a:extLst>
              <a:ext uri="{FF2B5EF4-FFF2-40B4-BE49-F238E27FC236}">
                <a16:creationId xmlns:a16="http://schemas.microsoft.com/office/drawing/2014/main" id="{43AEC9A4-7150-4E33-946B-748F5213136A}"/>
              </a:ext>
            </a:extLst>
          </p:cNvPr>
          <p:cNvSpPr/>
          <p:nvPr/>
        </p:nvSpPr>
        <p:spPr>
          <a:xfrm flipH="1">
            <a:off x="8155074" y="3829929"/>
            <a:ext cx="277641" cy="277641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92" name="Oval 13">
            <a:extLst>
              <a:ext uri="{FF2B5EF4-FFF2-40B4-BE49-F238E27FC236}">
                <a16:creationId xmlns:a16="http://schemas.microsoft.com/office/drawing/2014/main" id="{8A4D137B-F3FB-4B10-A81F-EC5BF967D537}"/>
              </a:ext>
            </a:extLst>
          </p:cNvPr>
          <p:cNvSpPr/>
          <p:nvPr/>
        </p:nvSpPr>
        <p:spPr>
          <a:xfrm flipH="1">
            <a:off x="10391067" y="3829929"/>
            <a:ext cx="277641" cy="277641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93" name="TextBox 1892">
            <a:extLst>
              <a:ext uri="{FF2B5EF4-FFF2-40B4-BE49-F238E27FC236}">
                <a16:creationId xmlns:a16="http://schemas.microsoft.com/office/drawing/2014/main" id="{79F6A8AA-93CD-46C3-A140-89BC07F9E77B}"/>
              </a:ext>
            </a:extLst>
          </p:cNvPr>
          <p:cNvSpPr txBox="1"/>
          <p:nvPr/>
        </p:nvSpPr>
        <p:spPr>
          <a:xfrm flipH="1">
            <a:off x="757836" y="4190122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>
                <a:solidFill>
                  <a:schemeClr val="accent5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894" name="TextBox 1893">
            <a:extLst>
              <a:ext uri="{FF2B5EF4-FFF2-40B4-BE49-F238E27FC236}">
                <a16:creationId xmlns:a16="http://schemas.microsoft.com/office/drawing/2014/main" id="{777068A1-875E-484A-99EC-212458FD1ECC}"/>
              </a:ext>
            </a:extLst>
          </p:cNvPr>
          <p:cNvSpPr txBox="1"/>
          <p:nvPr/>
        </p:nvSpPr>
        <p:spPr>
          <a:xfrm flipH="1">
            <a:off x="2995900" y="4190122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>
                <a:solidFill>
                  <a:schemeClr val="accent4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895" name="TextBox 1894">
            <a:extLst>
              <a:ext uri="{FF2B5EF4-FFF2-40B4-BE49-F238E27FC236}">
                <a16:creationId xmlns:a16="http://schemas.microsoft.com/office/drawing/2014/main" id="{8B3C3D58-7A0D-45FC-866D-E8B2927DAF18}"/>
              </a:ext>
            </a:extLst>
          </p:cNvPr>
          <p:cNvSpPr txBox="1"/>
          <p:nvPr/>
        </p:nvSpPr>
        <p:spPr>
          <a:xfrm flipH="1">
            <a:off x="5233964" y="4190122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>
                <a:solidFill>
                  <a:schemeClr val="accent3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896" name="TextBox 1895">
            <a:extLst>
              <a:ext uri="{FF2B5EF4-FFF2-40B4-BE49-F238E27FC236}">
                <a16:creationId xmlns:a16="http://schemas.microsoft.com/office/drawing/2014/main" id="{5C80188A-95AA-4C18-BB11-E21BF6A7B822}"/>
              </a:ext>
            </a:extLst>
          </p:cNvPr>
          <p:cNvSpPr txBox="1"/>
          <p:nvPr/>
        </p:nvSpPr>
        <p:spPr>
          <a:xfrm flipH="1">
            <a:off x="7472028" y="4190122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>
                <a:solidFill>
                  <a:schemeClr val="accent2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897" name="TextBox 1896">
            <a:extLst>
              <a:ext uri="{FF2B5EF4-FFF2-40B4-BE49-F238E27FC236}">
                <a16:creationId xmlns:a16="http://schemas.microsoft.com/office/drawing/2014/main" id="{10971D6A-9DF4-47D0-A82B-BCB9C6404F6E}"/>
              </a:ext>
            </a:extLst>
          </p:cNvPr>
          <p:cNvSpPr txBox="1"/>
          <p:nvPr/>
        </p:nvSpPr>
        <p:spPr>
          <a:xfrm flipH="1">
            <a:off x="9710094" y="4190122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>
                <a:solidFill>
                  <a:schemeClr val="accent1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898" name="TextBox 1897">
            <a:extLst>
              <a:ext uri="{FF2B5EF4-FFF2-40B4-BE49-F238E27FC236}">
                <a16:creationId xmlns:a16="http://schemas.microsoft.com/office/drawing/2014/main" id="{C60AF578-13B4-42E1-B4CB-A226CF89C5DC}"/>
              </a:ext>
            </a:extLst>
          </p:cNvPr>
          <p:cNvSpPr txBox="1"/>
          <p:nvPr/>
        </p:nvSpPr>
        <p:spPr>
          <a:xfrm>
            <a:off x="1050428" y="4731291"/>
            <a:ext cx="1371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99" name="TextBox 1898">
            <a:extLst>
              <a:ext uri="{FF2B5EF4-FFF2-40B4-BE49-F238E27FC236}">
                <a16:creationId xmlns:a16="http://schemas.microsoft.com/office/drawing/2014/main" id="{F4FD1167-343D-4CD6-A4E1-E08B01AA2996}"/>
              </a:ext>
            </a:extLst>
          </p:cNvPr>
          <p:cNvSpPr txBox="1"/>
          <p:nvPr/>
        </p:nvSpPr>
        <p:spPr>
          <a:xfrm>
            <a:off x="3288492" y="4731291"/>
            <a:ext cx="1371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00" name="TextBox 1899">
            <a:extLst>
              <a:ext uri="{FF2B5EF4-FFF2-40B4-BE49-F238E27FC236}">
                <a16:creationId xmlns:a16="http://schemas.microsoft.com/office/drawing/2014/main" id="{0E49C3EA-7426-465B-9957-05DAFAED27FC}"/>
              </a:ext>
            </a:extLst>
          </p:cNvPr>
          <p:cNvSpPr txBox="1"/>
          <p:nvPr/>
        </p:nvSpPr>
        <p:spPr>
          <a:xfrm>
            <a:off x="5526556" y="4731291"/>
            <a:ext cx="1371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01" name="TextBox 1900">
            <a:extLst>
              <a:ext uri="{FF2B5EF4-FFF2-40B4-BE49-F238E27FC236}">
                <a16:creationId xmlns:a16="http://schemas.microsoft.com/office/drawing/2014/main" id="{3FC9F5BB-B1C2-4B92-8D5E-58C20F5CAA5C}"/>
              </a:ext>
            </a:extLst>
          </p:cNvPr>
          <p:cNvSpPr txBox="1"/>
          <p:nvPr/>
        </p:nvSpPr>
        <p:spPr>
          <a:xfrm>
            <a:off x="7764620" y="4731291"/>
            <a:ext cx="1371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02" name="TextBox 1901">
            <a:extLst>
              <a:ext uri="{FF2B5EF4-FFF2-40B4-BE49-F238E27FC236}">
                <a16:creationId xmlns:a16="http://schemas.microsoft.com/office/drawing/2014/main" id="{6A327F22-8C19-433F-A900-B59B2DA0EE4E}"/>
              </a:ext>
            </a:extLst>
          </p:cNvPr>
          <p:cNvSpPr txBox="1"/>
          <p:nvPr/>
        </p:nvSpPr>
        <p:spPr>
          <a:xfrm>
            <a:off x="10002686" y="4731291"/>
            <a:ext cx="1371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5B317"/>
      </a:accent1>
      <a:accent2>
        <a:srgbClr val="A2D368"/>
      </a:accent2>
      <a:accent3>
        <a:srgbClr val="3ED4B7"/>
      </a:accent3>
      <a:accent4>
        <a:srgbClr val="0684BF"/>
      </a:accent4>
      <a:accent5>
        <a:srgbClr val="57687C"/>
      </a:accent5>
      <a:accent6>
        <a:srgbClr val="CBCBCB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11248</TotalTime>
  <Words>140</Words>
  <Application>Microsoft Office PowerPoint</Application>
  <PresentationFormat>와이드스크린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46</cp:revision>
  <dcterms:created xsi:type="dcterms:W3CDTF">2018-02-18T19:39:47Z</dcterms:created>
  <dcterms:modified xsi:type="dcterms:W3CDTF">2024-02-21T17:41:41Z</dcterms:modified>
</cp:coreProperties>
</file>