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592" name="Arrow: Up 1">
            <a:extLst>
              <a:ext uri="{FF2B5EF4-FFF2-40B4-BE49-F238E27FC236}">
                <a16:creationId xmlns:a16="http://schemas.microsoft.com/office/drawing/2014/main" id="{024FB1B7-C1E1-463E-A87E-2BCE492DFCEA}"/>
              </a:ext>
            </a:extLst>
          </p:cNvPr>
          <p:cNvSpPr/>
          <p:nvPr/>
        </p:nvSpPr>
        <p:spPr>
          <a:xfrm>
            <a:off x="5562409" y="2717328"/>
            <a:ext cx="1069496" cy="3875491"/>
          </a:xfrm>
          <a:prstGeom prst="upArrow">
            <a:avLst>
              <a:gd name="adj1" fmla="val 50000"/>
              <a:gd name="adj2" fmla="val 512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3" name="Group 16">
            <a:extLst>
              <a:ext uri="{FF2B5EF4-FFF2-40B4-BE49-F238E27FC236}">
                <a16:creationId xmlns:a16="http://schemas.microsoft.com/office/drawing/2014/main" id="{744C03DA-83DF-411D-9863-57DF67C11008}"/>
              </a:ext>
            </a:extLst>
          </p:cNvPr>
          <p:cNvGrpSpPr/>
          <p:nvPr/>
        </p:nvGrpSpPr>
        <p:grpSpPr>
          <a:xfrm>
            <a:off x="6732537" y="3492756"/>
            <a:ext cx="1746773" cy="3100063"/>
            <a:chOff x="2476670" y="2975132"/>
            <a:chExt cx="2187856" cy="3882868"/>
          </a:xfrm>
        </p:grpSpPr>
        <p:sp>
          <p:nvSpPr>
            <p:cNvPr id="594" name="Arrow: Up 4">
              <a:extLst>
                <a:ext uri="{FF2B5EF4-FFF2-40B4-BE49-F238E27FC236}">
                  <a16:creationId xmlns:a16="http://schemas.microsoft.com/office/drawing/2014/main" id="{D9C71267-AB44-48CB-AC2F-745ECEBF7912}"/>
                </a:ext>
              </a:extLst>
            </p:cNvPr>
            <p:cNvSpPr/>
            <p:nvPr/>
          </p:nvSpPr>
          <p:spPr>
            <a:xfrm rot="2700000">
              <a:off x="2900819" y="2550983"/>
              <a:ext cx="1339558" cy="2187856"/>
            </a:xfrm>
            <a:prstGeom prst="upArrow">
              <a:avLst>
                <a:gd name="adj1" fmla="val 50000"/>
                <a:gd name="adj2" fmla="val 5125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Rectangle 5">
              <a:extLst>
                <a:ext uri="{FF2B5EF4-FFF2-40B4-BE49-F238E27FC236}">
                  <a16:creationId xmlns:a16="http://schemas.microsoft.com/office/drawing/2014/main" id="{7B445C6A-FBE3-4412-B626-27B3C93729D9}"/>
                </a:ext>
              </a:extLst>
            </p:cNvPr>
            <p:cNvSpPr/>
            <p:nvPr/>
          </p:nvSpPr>
          <p:spPr>
            <a:xfrm>
              <a:off x="2550673" y="4191754"/>
              <a:ext cx="669131" cy="266624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6" name="Group 17">
            <a:extLst>
              <a:ext uri="{FF2B5EF4-FFF2-40B4-BE49-F238E27FC236}">
                <a16:creationId xmlns:a16="http://schemas.microsoft.com/office/drawing/2014/main" id="{E5DF17A3-A447-4169-A2FB-0FE265543BE2}"/>
              </a:ext>
            </a:extLst>
          </p:cNvPr>
          <p:cNvGrpSpPr/>
          <p:nvPr/>
        </p:nvGrpSpPr>
        <p:grpSpPr>
          <a:xfrm>
            <a:off x="7752683" y="4854568"/>
            <a:ext cx="2013888" cy="1738251"/>
            <a:chOff x="3754415" y="4680819"/>
            <a:chExt cx="2522421" cy="2177181"/>
          </a:xfrm>
          <a:solidFill>
            <a:schemeClr val="accent3"/>
          </a:solidFill>
        </p:grpSpPr>
        <p:sp>
          <p:nvSpPr>
            <p:cNvPr id="597" name="Rectangle 6">
              <a:extLst>
                <a:ext uri="{FF2B5EF4-FFF2-40B4-BE49-F238E27FC236}">
                  <a16:creationId xmlns:a16="http://schemas.microsoft.com/office/drawing/2014/main" id="{092858C6-DCFF-4D78-AB81-BE9B37CAB04A}"/>
                </a:ext>
              </a:extLst>
            </p:cNvPr>
            <p:cNvSpPr/>
            <p:nvPr/>
          </p:nvSpPr>
          <p:spPr>
            <a:xfrm>
              <a:off x="3754415" y="5015620"/>
              <a:ext cx="669131" cy="184238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8" name="Arrow: Up 9">
              <a:extLst>
                <a:ext uri="{FF2B5EF4-FFF2-40B4-BE49-F238E27FC236}">
                  <a16:creationId xmlns:a16="http://schemas.microsoft.com/office/drawing/2014/main" id="{9A310420-749C-489D-8534-ED8718D1B350}"/>
                </a:ext>
              </a:extLst>
            </p:cNvPr>
            <p:cNvSpPr/>
            <p:nvPr/>
          </p:nvSpPr>
          <p:spPr>
            <a:xfrm rot="5400000">
              <a:off x="4513129" y="4256670"/>
              <a:ext cx="1339558" cy="2187856"/>
            </a:xfrm>
            <a:prstGeom prst="upArrow">
              <a:avLst>
                <a:gd name="adj1" fmla="val 50000"/>
                <a:gd name="adj2" fmla="val 5125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9" name="Group 16">
            <a:extLst>
              <a:ext uri="{FF2B5EF4-FFF2-40B4-BE49-F238E27FC236}">
                <a16:creationId xmlns:a16="http://schemas.microsoft.com/office/drawing/2014/main" id="{87D42065-4298-4F47-BE3E-D465756FE0C9}"/>
              </a:ext>
            </a:extLst>
          </p:cNvPr>
          <p:cNvGrpSpPr/>
          <p:nvPr/>
        </p:nvGrpSpPr>
        <p:grpSpPr>
          <a:xfrm flipH="1">
            <a:off x="3715002" y="3492757"/>
            <a:ext cx="1746774" cy="3100063"/>
            <a:chOff x="2476670" y="2975132"/>
            <a:chExt cx="2187856" cy="3882868"/>
          </a:xfrm>
        </p:grpSpPr>
        <p:sp>
          <p:nvSpPr>
            <p:cNvPr id="600" name="Arrow: Up 4">
              <a:extLst>
                <a:ext uri="{FF2B5EF4-FFF2-40B4-BE49-F238E27FC236}">
                  <a16:creationId xmlns:a16="http://schemas.microsoft.com/office/drawing/2014/main" id="{CDE57344-A8C9-49F3-9E8C-ED31B853C8E9}"/>
                </a:ext>
              </a:extLst>
            </p:cNvPr>
            <p:cNvSpPr/>
            <p:nvPr/>
          </p:nvSpPr>
          <p:spPr>
            <a:xfrm rot="2700000">
              <a:off x="2900819" y="2550983"/>
              <a:ext cx="1339558" cy="2187856"/>
            </a:xfrm>
            <a:prstGeom prst="upArrow">
              <a:avLst>
                <a:gd name="adj1" fmla="val 50000"/>
                <a:gd name="adj2" fmla="val 5125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1" name="Rectangle 5">
              <a:extLst>
                <a:ext uri="{FF2B5EF4-FFF2-40B4-BE49-F238E27FC236}">
                  <a16:creationId xmlns:a16="http://schemas.microsoft.com/office/drawing/2014/main" id="{9EFB4A85-3CA7-42C7-AB6B-D0E11BC418C7}"/>
                </a:ext>
              </a:extLst>
            </p:cNvPr>
            <p:cNvSpPr/>
            <p:nvPr/>
          </p:nvSpPr>
          <p:spPr>
            <a:xfrm>
              <a:off x="2550673" y="4191754"/>
              <a:ext cx="669131" cy="266624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2" name="Group 17">
            <a:extLst>
              <a:ext uri="{FF2B5EF4-FFF2-40B4-BE49-F238E27FC236}">
                <a16:creationId xmlns:a16="http://schemas.microsoft.com/office/drawing/2014/main" id="{9821F770-C17A-43CC-8372-E0FE79E72B6B}"/>
              </a:ext>
            </a:extLst>
          </p:cNvPr>
          <p:cNvGrpSpPr/>
          <p:nvPr/>
        </p:nvGrpSpPr>
        <p:grpSpPr>
          <a:xfrm flipH="1">
            <a:off x="2427742" y="4854569"/>
            <a:ext cx="2013889" cy="1738251"/>
            <a:chOff x="3754415" y="4680819"/>
            <a:chExt cx="2522421" cy="2177181"/>
          </a:xfrm>
          <a:solidFill>
            <a:schemeClr val="accent3"/>
          </a:solidFill>
        </p:grpSpPr>
        <p:sp>
          <p:nvSpPr>
            <p:cNvPr id="603" name="Rectangle 6">
              <a:extLst>
                <a:ext uri="{FF2B5EF4-FFF2-40B4-BE49-F238E27FC236}">
                  <a16:creationId xmlns:a16="http://schemas.microsoft.com/office/drawing/2014/main" id="{5F32C9C2-FDBE-42FB-8190-F1960F33841B}"/>
                </a:ext>
              </a:extLst>
            </p:cNvPr>
            <p:cNvSpPr/>
            <p:nvPr/>
          </p:nvSpPr>
          <p:spPr>
            <a:xfrm>
              <a:off x="3754415" y="5015620"/>
              <a:ext cx="669131" cy="18423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4" name="Arrow: Up 9">
              <a:extLst>
                <a:ext uri="{FF2B5EF4-FFF2-40B4-BE49-F238E27FC236}">
                  <a16:creationId xmlns:a16="http://schemas.microsoft.com/office/drawing/2014/main" id="{5DC4E682-EA0F-425A-9AE8-389193CBDE8B}"/>
                </a:ext>
              </a:extLst>
            </p:cNvPr>
            <p:cNvSpPr/>
            <p:nvPr/>
          </p:nvSpPr>
          <p:spPr>
            <a:xfrm rot="5400000">
              <a:off x="4513129" y="4256670"/>
              <a:ext cx="1339558" cy="2187856"/>
            </a:xfrm>
            <a:prstGeom prst="upArrow">
              <a:avLst>
                <a:gd name="adj1" fmla="val 50000"/>
                <a:gd name="adj2" fmla="val 5125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5" name="그룹 8">
            <a:extLst>
              <a:ext uri="{FF2B5EF4-FFF2-40B4-BE49-F238E27FC236}">
                <a16:creationId xmlns:a16="http://schemas.microsoft.com/office/drawing/2014/main" id="{CF49BFCE-16EB-42D3-BA2A-BD247DEB9980}"/>
              </a:ext>
            </a:extLst>
          </p:cNvPr>
          <p:cNvGrpSpPr/>
          <p:nvPr/>
        </p:nvGrpSpPr>
        <p:grpSpPr>
          <a:xfrm>
            <a:off x="4808747" y="1742362"/>
            <a:ext cx="2593962" cy="892552"/>
            <a:chOff x="891295" y="1612564"/>
            <a:chExt cx="2697442" cy="892552"/>
          </a:xfrm>
        </p:grpSpPr>
        <p:sp>
          <p:nvSpPr>
            <p:cNvPr id="606" name="TextBox 605">
              <a:extLst>
                <a:ext uri="{FF2B5EF4-FFF2-40B4-BE49-F238E27FC236}">
                  <a16:creationId xmlns:a16="http://schemas.microsoft.com/office/drawing/2014/main" id="{38C0209E-6C7C-468E-AADD-DA29FF02D930}"/>
                </a:ext>
              </a:extLst>
            </p:cNvPr>
            <p:cNvSpPr txBox="1"/>
            <p:nvPr/>
          </p:nvSpPr>
          <p:spPr>
            <a:xfrm>
              <a:off x="891295" y="1858785"/>
              <a:ext cx="26974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</a:p>
          </p:txBody>
        </p:sp>
        <p:sp>
          <p:nvSpPr>
            <p:cNvPr id="607" name="TextBox 606">
              <a:extLst>
                <a:ext uri="{FF2B5EF4-FFF2-40B4-BE49-F238E27FC236}">
                  <a16:creationId xmlns:a16="http://schemas.microsoft.com/office/drawing/2014/main" id="{4CCBDC15-DD30-41F0-B542-178D8984D16D}"/>
                </a:ext>
              </a:extLst>
            </p:cNvPr>
            <p:cNvSpPr txBox="1"/>
            <p:nvPr/>
          </p:nvSpPr>
          <p:spPr>
            <a:xfrm>
              <a:off x="891295" y="1612564"/>
              <a:ext cx="2697442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1"/>
                  </a:solidFill>
                </a:rPr>
                <a:t>Contents Title</a:t>
              </a:r>
              <a:endParaRPr lang="ko-KR" altLang="en-US" sz="1200" b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608" name="그룹 8">
            <a:extLst>
              <a:ext uri="{FF2B5EF4-FFF2-40B4-BE49-F238E27FC236}">
                <a16:creationId xmlns:a16="http://schemas.microsoft.com/office/drawing/2014/main" id="{0415FCE5-D1BA-4F5E-B388-C94110C9201D}"/>
              </a:ext>
            </a:extLst>
          </p:cNvPr>
          <p:cNvGrpSpPr/>
          <p:nvPr/>
        </p:nvGrpSpPr>
        <p:grpSpPr>
          <a:xfrm>
            <a:off x="8330774" y="2486861"/>
            <a:ext cx="2593962" cy="892552"/>
            <a:chOff x="891295" y="1612564"/>
            <a:chExt cx="2697442" cy="892552"/>
          </a:xfrm>
        </p:grpSpPr>
        <p:sp>
          <p:nvSpPr>
            <p:cNvPr id="609" name="TextBox 608">
              <a:extLst>
                <a:ext uri="{FF2B5EF4-FFF2-40B4-BE49-F238E27FC236}">
                  <a16:creationId xmlns:a16="http://schemas.microsoft.com/office/drawing/2014/main" id="{C1724B1E-E27E-4E03-A9AF-4320BFCC0541}"/>
                </a:ext>
              </a:extLst>
            </p:cNvPr>
            <p:cNvSpPr txBox="1"/>
            <p:nvPr/>
          </p:nvSpPr>
          <p:spPr>
            <a:xfrm>
              <a:off x="891295" y="1858785"/>
              <a:ext cx="26974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</a:p>
          </p:txBody>
        </p:sp>
        <p:sp>
          <p:nvSpPr>
            <p:cNvPr id="610" name="TextBox 609">
              <a:extLst>
                <a:ext uri="{FF2B5EF4-FFF2-40B4-BE49-F238E27FC236}">
                  <a16:creationId xmlns:a16="http://schemas.microsoft.com/office/drawing/2014/main" id="{58FD208C-1404-403F-8B35-7AEE6406A289}"/>
                </a:ext>
              </a:extLst>
            </p:cNvPr>
            <p:cNvSpPr txBox="1"/>
            <p:nvPr/>
          </p:nvSpPr>
          <p:spPr>
            <a:xfrm>
              <a:off x="891295" y="1612564"/>
              <a:ext cx="2697442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2"/>
                  </a:solidFill>
                </a:rPr>
                <a:t>Contents Title</a:t>
              </a:r>
              <a:endParaRPr lang="ko-KR" altLang="en-US" sz="1200" b="1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611" name="그룹 8">
            <a:extLst>
              <a:ext uri="{FF2B5EF4-FFF2-40B4-BE49-F238E27FC236}">
                <a16:creationId xmlns:a16="http://schemas.microsoft.com/office/drawing/2014/main" id="{9ECFF2A1-A13D-4DA9-854C-6D0350DBB5CE}"/>
              </a:ext>
            </a:extLst>
          </p:cNvPr>
          <p:cNvGrpSpPr/>
          <p:nvPr/>
        </p:nvGrpSpPr>
        <p:grpSpPr>
          <a:xfrm>
            <a:off x="10033686" y="4854568"/>
            <a:ext cx="1756195" cy="1077218"/>
            <a:chOff x="891295" y="1612564"/>
            <a:chExt cx="2697442" cy="1077218"/>
          </a:xfrm>
        </p:grpSpPr>
        <p:sp>
          <p:nvSpPr>
            <p:cNvPr id="612" name="TextBox 611">
              <a:extLst>
                <a:ext uri="{FF2B5EF4-FFF2-40B4-BE49-F238E27FC236}">
                  <a16:creationId xmlns:a16="http://schemas.microsoft.com/office/drawing/2014/main" id="{12C9C3B6-23C3-448B-999F-DE6A37B97C20}"/>
                </a:ext>
              </a:extLst>
            </p:cNvPr>
            <p:cNvSpPr txBox="1"/>
            <p:nvPr/>
          </p:nvSpPr>
          <p:spPr>
            <a:xfrm>
              <a:off x="891295" y="1858785"/>
              <a:ext cx="269744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</a:p>
          </p:txBody>
        </p:sp>
        <p:sp>
          <p:nvSpPr>
            <p:cNvPr id="613" name="TextBox 612">
              <a:extLst>
                <a:ext uri="{FF2B5EF4-FFF2-40B4-BE49-F238E27FC236}">
                  <a16:creationId xmlns:a16="http://schemas.microsoft.com/office/drawing/2014/main" id="{49F8C851-148C-4F1D-8E82-E61D744A663D}"/>
                </a:ext>
              </a:extLst>
            </p:cNvPr>
            <p:cNvSpPr txBox="1"/>
            <p:nvPr/>
          </p:nvSpPr>
          <p:spPr>
            <a:xfrm>
              <a:off x="891295" y="1612564"/>
              <a:ext cx="2697442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5"/>
                  </a:solidFill>
                </a:rPr>
                <a:t>Contents Title</a:t>
              </a:r>
              <a:endParaRPr lang="ko-KR" altLang="en-US" sz="1200" b="1" dirty="0">
                <a:solidFill>
                  <a:schemeClr val="accent5"/>
                </a:solidFill>
              </a:endParaRPr>
            </a:p>
          </p:txBody>
        </p:sp>
      </p:grpSp>
      <p:grpSp>
        <p:nvGrpSpPr>
          <p:cNvPr id="614" name="그룹 8">
            <a:extLst>
              <a:ext uri="{FF2B5EF4-FFF2-40B4-BE49-F238E27FC236}">
                <a16:creationId xmlns:a16="http://schemas.microsoft.com/office/drawing/2014/main" id="{E3DE89B9-F1B4-4F79-A879-36AE2A9CA6ED}"/>
              </a:ext>
            </a:extLst>
          </p:cNvPr>
          <p:cNvGrpSpPr/>
          <p:nvPr/>
        </p:nvGrpSpPr>
        <p:grpSpPr>
          <a:xfrm flipH="1">
            <a:off x="1281977" y="2486861"/>
            <a:ext cx="2593962" cy="892552"/>
            <a:chOff x="891295" y="1612564"/>
            <a:chExt cx="2697442" cy="892552"/>
          </a:xfrm>
        </p:grpSpPr>
        <p:sp>
          <p:nvSpPr>
            <p:cNvPr id="615" name="TextBox 614">
              <a:extLst>
                <a:ext uri="{FF2B5EF4-FFF2-40B4-BE49-F238E27FC236}">
                  <a16:creationId xmlns:a16="http://schemas.microsoft.com/office/drawing/2014/main" id="{3B65681A-07C4-4880-9C00-E91402E246FF}"/>
                </a:ext>
              </a:extLst>
            </p:cNvPr>
            <p:cNvSpPr txBox="1"/>
            <p:nvPr/>
          </p:nvSpPr>
          <p:spPr>
            <a:xfrm>
              <a:off x="891295" y="1858785"/>
              <a:ext cx="26974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</a:p>
          </p:txBody>
        </p:sp>
        <p:sp>
          <p:nvSpPr>
            <p:cNvPr id="616" name="TextBox 615">
              <a:extLst>
                <a:ext uri="{FF2B5EF4-FFF2-40B4-BE49-F238E27FC236}">
                  <a16:creationId xmlns:a16="http://schemas.microsoft.com/office/drawing/2014/main" id="{79845417-F6CF-4606-B011-46673D6FF0F5}"/>
                </a:ext>
              </a:extLst>
            </p:cNvPr>
            <p:cNvSpPr txBox="1"/>
            <p:nvPr/>
          </p:nvSpPr>
          <p:spPr>
            <a:xfrm>
              <a:off x="891295" y="1612564"/>
              <a:ext cx="2697442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4"/>
                  </a:solidFill>
                </a:rPr>
                <a:t>Contents Title</a:t>
              </a:r>
              <a:endParaRPr lang="ko-KR" altLang="en-US" sz="1200" b="1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617" name="그룹 8">
            <a:extLst>
              <a:ext uri="{FF2B5EF4-FFF2-40B4-BE49-F238E27FC236}">
                <a16:creationId xmlns:a16="http://schemas.microsoft.com/office/drawing/2014/main" id="{05F1F5F0-26ED-49EB-A88D-92A4FCFD35AF}"/>
              </a:ext>
            </a:extLst>
          </p:cNvPr>
          <p:cNvGrpSpPr/>
          <p:nvPr/>
        </p:nvGrpSpPr>
        <p:grpSpPr>
          <a:xfrm flipH="1">
            <a:off x="416832" y="4854568"/>
            <a:ext cx="1756195" cy="1077218"/>
            <a:chOff x="891295" y="1612564"/>
            <a:chExt cx="2697442" cy="1077218"/>
          </a:xfrm>
        </p:grpSpPr>
        <p:sp>
          <p:nvSpPr>
            <p:cNvPr id="618" name="TextBox 617">
              <a:extLst>
                <a:ext uri="{FF2B5EF4-FFF2-40B4-BE49-F238E27FC236}">
                  <a16:creationId xmlns:a16="http://schemas.microsoft.com/office/drawing/2014/main" id="{238EE70C-F200-48F2-A354-924E46D6960F}"/>
                </a:ext>
              </a:extLst>
            </p:cNvPr>
            <p:cNvSpPr txBox="1"/>
            <p:nvPr/>
          </p:nvSpPr>
          <p:spPr>
            <a:xfrm>
              <a:off x="891295" y="1858785"/>
              <a:ext cx="269744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</a:t>
              </a:r>
            </a:p>
          </p:txBody>
        </p:sp>
        <p:sp>
          <p:nvSpPr>
            <p:cNvPr id="619" name="TextBox 618">
              <a:extLst>
                <a:ext uri="{FF2B5EF4-FFF2-40B4-BE49-F238E27FC236}">
                  <a16:creationId xmlns:a16="http://schemas.microsoft.com/office/drawing/2014/main" id="{0D5B09AF-FEC9-46FD-A9A6-2F2CC536B57F}"/>
                </a:ext>
              </a:extLst>
            </p:cNvPr>
            <p:cNvSpPr txBox="1"/>
            <p:nvPr/>
          </p:nvSpPr>
          <p:spPr>
            <a:xfrm>
              <a:off x="891295" y="1612564"/>
              <a:ext cx="2697442" cy="276999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3"/>
                  </a:solidFill>
                </a:rPr>
                <a:t>Contents Title</a:t>
              </a:r>
              <a:endParaRPr lang="ko-KR" altLang="en-US" sz="1200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620" name="TextBox 619">
            <a:extLst>
              <a:ext uri="{FF2B5EF4-FFF2-40B4-BE49-F238E27FC236}">
                <a16:creationId xmlns:a16="http://schemas.microsoft.com/office/drawing/2014/main" id="{5936CC97-B47F-40A4-838C-EDC1B6B66513}"/>
              </a:ext>
            </a:extLst>
          </p:cNvPr>
          <p:cNvSpPr txBox="1"/>
          <p:nvPr/>
        </p:nvSpPr>
        <p:spPr>
          <a:xfrm rot="5400000">
            <a:off x="5481325" y="3397939"/>
            <a:ext cx="144016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</a:rPr>
              <a:t>C</a:t>
            </a:r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en-US" altLang="ko-KR" b="1" dirty="0">
                <a:solidFill>
                  <a:schemeClr val="bg1"/>
                </a:solidFill>
              </a:rPr>
              <a:t>Style</a:t>
            </a:r>
          </a:p>
        </p:txBody>
      </p:sp>
      <p:sp>
        <p:nvSpPr>
          <p:cNvPr id="621" name="TextBox 620">
            <a:extLst>
              <a:ext uri="{FF2B5EF4-FFF2-40B4-BE49-F238E27FC236}">
                <a16:creationId xmlns:a16="http://schemas.microsoft.com/office/drawing/2014/main" id="{0C860A02-8D28-4B0F-A3F4-E7CFEC6F6020}"/>
              </a:ext>
            </a:extLst>
          </p:cNvPr>
          <p:cNvSpPr txBox="1"/>
          <p:nvPr/>
        </p:nvSpPr>
        <p:spPr>
          <a:xfrm rot="2700000">
            <a:off x="4069730" y="3730926"/>
            <a:ext cx="144016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</a:rPr>
              <a:t>B</a:t>
            </a:r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en-US" altLang="ko-KR" b="1" dirty="0">
                <a:solidFill>
                  <a:schemeClr val="bg1"/>
                </a:solidFill>
              </a:rPr>
              <a:t>Style</a:t>
            </a:r>
          </a:p>
        </p:txBody>
      </p:sp>
      <p:sp>
        <p:nvSpPr>
          <p:cNvPr id="622" name="TextBox 621">
            <a:extLst>
              <a:ext uri="{FF2B5EF4-FFF2-40B4-BE49-F238E27FC236}">
                <a16:creationId xmlns:a16="http://schemas.microsoft.com/office/drawing/2014/main" id="{F00D9563-A4B3-485D-8767-C6A9180EDB2F}"/>
              </a:ext>
            </a:extLst>
          </p:cNvPr>
          <p:cNvSpPr txBox="1"/>
          <p:nvPr/>
        </p:nvSpPr>
        <p:spPr>
          <a:xfrm>
            <a:off x="2797965" y="4937206"/>
            <a:ext cx="144016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</a:rPr>
              <a:t>A</a:t>
            </a:r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en-US" altLang="ko-KR" b="1" dirty="0">
                <a:solidFill>
                  <a:schemeClr val="bg1"/>
                </a:solidFill>
              </a:rPr>
              <a:t>Style</a:t>
            </a:r>
          </a:p>
        </p:txBody>
      </p:sp>
      <p:sp>
        <p:nvSpPr>
          <p:cNvPr id="623" name="TextBox 622">
            <a:extLst>
              <a:ext uri="{FF2B5EF4-FFF2-40B4-BE49-F238E27FC236}">
                <a16:creationId xmlns:a16="http://schemas.microsoft.com/office/drawing/2014/main" id="{1E9250DD-A285-4C55-85CE-06EF24322DEC}"/>
              </a:ext>
            </a:extLst>
          </p:cNvPr>
          <p:cNvSpPr txBox="1"/>
          <p:nvPr/>
        </p:nvSpPr>
        <p:spPr>
          <a:xfrm>
            <a:off x="8010534" y="4937206"/>
            <a:ext cx="144016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2400" b="1" dirty="0">
                <a:solidFill>
                  <a:schemeClr val="bg1"/>
                </a:solidFill>
              </a:rPr>
              <a:t>E</a:t>
            </a:r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en-US" altLang="ko-KR" b="1" dirty="0">
                <a:solidFill>
                  <a:schemeClr val="bg1"/>
                </a:solidFill>
              </a:rPr>
              <a:t>Style</a:t>
            </a:r>
          </a:p>
        </p:txBody>
      </p:sp>
      <p:sp>
        <p:nvSpPr>
          <p:cNvPr id="624" name="TextBox 623">
            <a:extLst>
              <a:ext uri="{FF2B5EF4-FFF2-40B4-BE49-F238E27FC236}">
                <a16:creationId xmlns:a16="http://schemas.microsoft.com/office/drawing/2014/main" id="{84DFA54D-EB0C-43F9-AE84-58D08051AFAD}"/>
              </a:ext>
            </a:extLst>
          </p:cNvPr>
          <p:cNvSpPr txBox="1"/>
          <p:nvPr/>
        </p:nvSpPr>
        <p:spPr>
          <a:xfrm rot="18914058">
            <a:off x="6605770" y="3801263"/>
            <a:ext cx="144016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2400" b="1" dirty="0">
                <a:solidFill>
                  <a:schemeClr val="bg1"/>
                </a:solidFill>
              </a:rPr>
              <a:t>D</a:t>
            </a:r>
            <a:r>
              <a:rPr lang="en-US" altLang="ko-KR" sz="4000" b="1" dirty="0">
                <a:solidFill>
                  <a:schemeClr val="bg1"/>
                </a:solidFill>
              </a:rPr>
              <a:t> </a:t>
            </a:r>
            <a:r>
              <a:rPr lang="en-US" altLang="ko-KR" b="1" dirty="0">
                <a:solidFill>
                  <a:schemeClr val="bg1"/>
                </a:solidFill>
              </a:rPr>
              <a:t>Style</a:t>
            </a: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CBE0E"/>
      </a:accent1>
      <a:accent2>
        <a:srgbClr val="00ACB2"/>
      </a:accent2>
      <a:accent3>
        <a:srgbClr val="EA3293"/>
      </a:accent3>
      <a:accent4>
        <a:srgbClr val="6F2893"/>
      </a:accent4>
      <a:accent5>
        <a:srgbClr val="F28A00"/>
      </a:accent5>
      <a:accent6>
        <a:srgbClr val="99CD37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11203</TotalTime>
  <Words>90</Words>
  <Application>Microsoft Office PowerPoint</Application>
  <PresentationFormat>와이드스크린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23</cp:revision>
  <dcterms:created xsi:type="dcterms:W3CDTF">2018-02-18T19:39:47Z</dcterms:created>
  <dcterms:modified xsi:type="dcterms:W3CDTF">2024-02-21T16:56:40Z</dcterms:modified>
</cp:coreProperties>
</file>