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61" name="자유형: 도형 60">
            <a:extLst>
              <a:ext uri="{FF2B5EF4-FFF2-40B4-BE49-F238E27FC236}">
                <a16:creationId xmlns:a16="http://schemas.microsoft.com/office/drawing/2014/main" id="{99515D2B-F29A-49F6-AA68-4C9808DC81E6}"/>
              </a:ext>
            </a:extLst>
          </p:cNvPr>
          <p:cNvSpPr/>
          <p:nvPr/>
        </p:nvSpPr>
        <p:spPr>
          <a:xfrm>
            <a:off x="7489794" y="2609363"/>
            <a:ext cx="1050839" cy="698527"/>
          </a:xfrm>
          <a:custGeom>
            <a:avLst/>
            <a:gdLst>
              <a:gd name="connsiteX0" fmla="*/ 368347 w 1105126"/>
              <a:gd name="connsiteY0" fmla="*/ 734182 h 734613"/>
              <a:gd name="connsiteX1" fmla="*/ 194407 w 1105126"/>
              <a:gd name="connsiteY1" fmla="*/ 733917 h 734613"/>
              <a:gd name="connsiteX2" fmla="*/ 352 w 1105126"/>
              <a:gd name="connsiteY2" fmla="*/ 523397 h 734613"/>
              <a:gd name="connsiteX3" fmla="*/ 214855 w 1105126"/>
              <a:gd name="connsiteY3" fmla="*/ 334188 h 734613"/>
              <a:gd name="connsiteX4" fmla="*/ 255485 w 1105126"/>
              <a:gd name="connsiteY4" fmla="*/ 309292 h 734613"/>
              <a:gd name="connsiteX5" fmla="*/ 414554 w 1105126"/>
              <a:gd name="connsiteY5" fmla="*/ 192978 h 734613"/>
              <a:gd name="connsiteX6" fmla="*/ 467067 w 1105126"/>
              <a:gd name="connsiteY6" fmla="*/ 155335 h 734613"/>
              <a:gd name="connsiteX7" fmla="*/ 739329 w 1105126"/>
              <a:gd name="connsiteY7" fmla="*/ 1047 h 734613"/>
              <a:gd name="connsiteX8" fmla="*/ 959741 w 1105126"/>
              <a:gd name="connsiteY8" fmla="*/ 198024 h 734613"/>
              <a:gd name="connsiteX9" fmla="*/ 964256 w 1105126"/>
              <a:gd name="connsiteY9" fmla="*/ 292097 h 734613"/>
              <a:gd name="connsiteX10" fmla="*/ 993135 w 1105126"/>
              <a:gd name="connsiteY10" fmla="*/ 343084 h 734613"/>
              <a:gd name="connsiteX11" fmla="*/ 1105001 w 1105126"/>
              <a:gd name="connsiteY11" fmla="*/ 530301 h 734613"/>
              <a:gd name="connsiteX12" fmla="*/ 987758 w 1105126"/>
              <a:gd name="connsiteY12" fmla="*/ 706166 h 734613"/>
              <a:gd name="connsiteX13" fmla="*/ 900257 w 1105126"/>
              <a:gd name="connsiteY13" fmla="*/ 725153 h 734613"/>
              <a:gd name="connsiteX14" fmla="*/ 368347 w 1105126"/>
              <a:gd name="connsiteY14" fmla="*/ 734182 h 734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05126" h="734613">
                <a:moveTo>
                  <a:pt x="368347" y="734182"/>
                </a:moveTo>
                <a:cubicBezTo>
                  <a:pt x="297709" y="734182"/>
                  <a:pt x="246058" y="735311"/>
                  <a:pt x="194407" y="733917"/>
                </a:cubicBezTo>
                <a:cubicBezTo>
                  <a:pt x="83736" y="730929"/>
                  <a:pt x="-6354" y="632541"/>
                  <a:pt x="352" y="523397"/>
                </a:cubicBezTo>
                <a:cubicBezTo>
                  <a:pt x="7190" y="412328"/>
                  <a:pt x="105047" y="324495"/>
                  <a:pt x="214855" y="334188"/>
                </a:cubicBezTo>
                <a:cubicBezTo>
                  <a:pt x="238888" y="336312"/>
                  <a:pt x="246523" y="328810"/>
                  <a:pt x="255485" y="309292"/>
                </a:cubicBezTo>
                <a:cubicBezTo>
                  <a:pt x="286489" y="241243"/>
                  <a:pt x="341525" y="201741"/>
                  <a:pt x="414554" y="192978"/>
                </a:cubicBezTo>
                <a:cubicBezTo>
                  <a:pt x="442769" y="189592"/>
                  <a:pt x="455516" y="181227"/>
                  <a:pt x="467067" y="155335"/>
                </a:cubicBezTo>
                <a:cubicBezTo>
                  <a:pt x="515399" y="46922"/>
                  <a:pt x="615646" y="-8447"/>
                  <a:pt x="739329" y="1047"/>
                </a:cubicBezTo>
                <a:cubicBezTo>
                  <a:pt x="838515" y="8682"/>
                  <a:pt x="930796" y="91535"/>
                  <a:pt x="959741" y="198024"/>
                </a:cubicBezTo>
                <a:cubicBezTo>
                  <a:pt x="968239" y="229227"/>
                  <a:pt x="967841" y="260961"/>
                  <a:pt x="964256" y="292097"/>
                </a:cubicBezTo>
                <a:cubicBezTo>
                  <a:pt x="961202" y="318586"/>
                  <a:pt x="968040" y="331067"/>
                  <a:pt x="993135" y="343084"/>
                </a:cubicBezTo>
                <a:cubicBezTo>
                  <a:pt x="1070279" y="380262"/>
                  <a:pt x="1107590" y="443863"/>
                  <a:pt x="1105001" y="530301"/>
                </a:cubicBezTo>
                <a:cubicBezTo>
                  <a:pt x="1102478" y="613553"/>
                  <a:pt x="1060852" y="670714"/>
                  <a:pt x="987758" y="706166"/>
                </a:cubicBezTo>
                <a:cubicBezTo>
                  <a:pt x="960538" y="719378"/>
                  <a:pt x="930796" y="725153"/>
                  <a:pt x="900257" y="725153"/>
                </a:cubicBezTo>
                <a:cubicBezTo>
                  <a:pt x="716558" y="724954"/>
                  <a:pt x="532992" y="728008"/>
                  <a:pt x="368347" y="734182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70000"/>
            </a:schemeClr>
          </a:solidFill>
          <a:ln w="6631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62" name="자유형: 도형 61">
            <a:extLst>
              <a:ext uri="{FF2B5EF4-FFF2-40B4-BE49-F238E27FC236}">
                <a16:creationId xmlns:a16="http://schemas.microsoft.com/office/drawing/2014/main" id="{26CFD3C1-AB44-4895-A44B-24BDDBA817AC}"/>
              </a:ext>
            </a:extLst>
          </p:cNvPr>
          <p:cNvSpPr/>
          <p:nvPr/>
        </p:nvSpPr>
        <p:spPr>
          <a:xfrm>
            <a:off x="10407396" y="4221171"/>
            <a:ext cx="693784" cy="462826"/>
          </a:xfrm>
          <a:custGeom>
            <a:avLst/>
            <a:gdLst>
              <a:gd name="connsiteX0" fmla="*/ 241272 w 729625"/>
              <a:gd name="connsiteY0" fmla="*/ 486419 h 486737"/>
              <a:gd name="connsiteX1" fmla="*/ 133589 w 729625"/>
              <a:gd name="connsiteY1" fmla="*/ 486287 h 486737"/>
              <a:gd name="connsiteX2" fmla="*/ 80 w 729625"/>
              <a:gd name="connsiteY2" fmla="*/ 360280 h 486737"/>
              <a:gd name="connsiteX3" fmla="*/ 128344 w 729625"/>
              <a:gd name="connsiteY3" fmla="*/ 220863 h 486737"/>
              <a:gd name="connsiteX4" fmla="*/ 174285 w 729625"/>
              <a:gd name="connsiteY4" fmla="*/ 192515 h 486737"/>
              <a:gd name="connsiteX5" fmla="*/ 271479 w 729625"/>
              <a:gd name="connsiteY5" fmla="*/ 128582 h 486737"/>
              <a:gd name="connsiteX6" fmla="*/ 309254 w 729625"/>
              <a:gd name="connsiteY6" fmla="*/ 100300 h 486737"/>
              <a:gd name="connsiteX7" fmla="*/ 514530 w 729625"/>
              <a:gd name="connsiteY7" fmla="*/ 7754 h 486737"/>
              <a:gd name="connsiteX8" fmla="*/ 635424 w 729625"/>
              <a:gd name="connsiteY8" fmla="*/ 193710 h 486737"/>
              <a:gd name="connsiteX9" fmla="*/ 656071 w 729625"/>
              <a:gd name="connsiteY9" fmla="*/ 228564 h 486737"/>
              <a:gd name="connsiteX10" fmla="*/ 725249 w 729625"/>
              <a:gd name="connsiteY10" fmla="*/ 375616 h 486737"/>
              <a:gd name="connsiteX11" fmla="*/ 589948 w 729625"/>
              <a:gd name="connsiteY11" fmla="*/ 478320 h 486737"/>
              <a:gd name="connsiteX12" fmla="*/ 241272 w 729625"/>
              <a:gd name="connsiteY12" fmla="*/ 478453 h 486737"/>
              <a:gd name="connsiteX13" fmla="*/ 241272 w 729625"/>
              <a:gd name="connsiteY13" fmla="*/ 486419 h 486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29625" h="486737">
                <a:moveTo>
                  <a:pt x="241272" y="486419"/>
                </a:moveTo>
                <a:cubicBezTo>
                  <a:pt x="205355" y="486419"/>
                  <a:pt x="169439" y="487216"/>
                  <a:pt x="133589" y="486287"/>
                </a:cubicBezTo>
                <a:cubicBezTo>
                  <a:pt x="61158" y="484361"/>
                  <a:pt x="2337" y="428395"/>
                  <a:pt x="80" y="360280"/>
                </a:cubicBezTo>
                <a:cubicBezTo>
                  <a:pt x="-2376" y="285327"/>
                  <a:pt x="51864" y="224315"/>
                  <a:pt x="128344" y="220863"/>
                </a:cubicBezTo>
                <a:cubicBezTo>
                  <a:pt x="151779" y="219801"/>
                  <a:pt x="163264" y="212896"/>
                  <a:pt x="174285" y="192515"/>
                </a:cubicBezTo>
                <a:cubicBezTo>
                  <a:pt x="194600" y="154938"/>
                  <a:pt x="229853" y="134623"/>
                  <a:pt x="271479" y="128582"/>
                </a:cubicBezTo>
                <a:cubicBezTo>
                  <a:pt x="290931" y="125727"/>
                  <a:pt x="300425" y="117362"/>
                  <a:pt x="309254" y="100300"/>
                </a:cubicBezTo>
                <a:cubicBezTo>
                  <a:pt x="351345" y="18774"/>
                  <a:pt x="432672" y="-17076"/>
                  <a:pt x="514530" y="7754"/>
                </a:cubicBezTo>
                <a:cubicBezTo>
                  <a:pt x="593931" y="31853"/>
                  <a:pt x="644652" y="107138"/>
                  <a:pt x="635424" y="193710"/>
                </a:cubicBezTo>
                <a:cubicBezTo>
                  <a:pt x="633101" y="215087"/>
                  <a:pt x="641266" y="220265"/>
                  <a:pt x="656071" y="228564"/>
                </a:cubicBezTo>
                <a:cubicBezTo>
                  <a:pt x="714892" y="261626"/>
                  <a:pt x="740651" y="317658"/>
                  <a:pt x="725249" y="375616"/>
                </a:cubicBezTo>
                <a:cubicBezTo>
                  <a:pt x="707589" y="441872"/>
                  <a:pt x="660851" y="478054"/>
                  <a:pt x="589948" y="478320"/>
                </a:cubicBezTo>
                <a:cubicBezTo>
                  <a:pt x="473700" y="478851"/>
                  <a:pt x="357519" y="478453"/>
                  <a:pt x="241272" y="478453"/>
                </a:cubicBezTo>
                <a:cubicBezTo>
                  <a:pt x="241272" y="480975"/>
                  <a:pt x="241272" y="483698"/>
                  <a:pt x="241272" y="486419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70000"/>
            </a:schemeClr>
          </a:solidFill>
          <a:ln w="6631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63" name="자유형: 도형 62">
            <a:extLst>
              <a:ext uri="{FF2B5EF4-FFF2-40B4-BE49-F238E27FC236}">
                <a16:creationId xmlns:a16="http://schemas.microsoft.com/office/drawing/2014/main" id="{3AE6F1B1-4D4C-4062-974E-EEFB67F78BA8}"/>
              </a:ext>
            </a:extLst>
          </p:cNvPr>
          <p:cNvSpPr/>
          <p:nvPr/>
        </p:nvSpPr>
        <p:spPr>
          <a:xfrm>
            <a:off x="11187094" y="5543589"/>
            <a:ext cx="491821" cy="324880"/>
          </a:xfrm>
          <a:custGeom>
            <a:avLst/>
            <a:gdLst>
              <a:gd name="connsiteX0" fmla="*/ 264749 w 517228"/>
              <a:gd name="connsiteY0" fmla="*/ 339315 h 341664"/>
              <a:gd name="connsiteX1" fmla="*/ 114244 w 517228"/>
              <a:gd name="connsiteY1" fmla="*/ 339116 h 341664"/>
              <a:gd name="connsiteX2" fmla="*/ 6031 w 517228"/>
              <a:gd name="connsiteY2" fmla="*/ 271797 h 341664"/>
              <a:gd name="connsiteX3" fmla="*/ 53897 w 517228"/>
              <a:gd name="connsiteY3" fmla="*/ 160396 h 341664"/>
              <a:gd name="connsiteX4" fmla="*/ 67308 w 517228"/>
              <a:gd name="connsiteY4" fmla="*/ 122687 h 341664"/>
              <a:gd name="connsiteX5" fmla="*/ 163903 w 517228"/>
              <a:gd name="connsiteY5" fmla="*/ 3253 h 341664"/>
              <a:gd name="connsiteX6" fmla="*/ 293495 w 517228"/>
              <a:gd name="connsiteY6" fmla="*/ 64198 h 341664"/>
              <a:gd name="connsiteX7" fmla="*/ 329811 w 517228"/>
              <a:gd name="connsiteY7" fmla="*/ 93542 h 341664"/>
              <a:gd name="connsiteX8" fmla="*/ 490804 w 517228"/>
              <a:gd name="connsiteY8" fmla="*/ 190537 h 341664"/>
              <a:gd name="connsiteX9" fmla="*/ 507534 w 517228"/>
              <a:gd name="connsiteY9" fmla="*/ 284676 h 341664"/>
              <a:gd name="connsiteX10" fmla="*/ 428133 w 517228"/>
              <a:gd name="connsiteY10" fmla="*/ 340974 h 341664"/>
              <a:gd name="connsiteX11" fmla="*/ 264749 w 517228"/>
              <a:gd name="connsiteY11" fmla="*/ 341306 h 341664"/>
              <a:gd name="connsiteX12" fmla="*/ 264749 w 517228"/>
              <a:gd name="connsiteY12" fmla="*/ 339315 h 34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7228" h="341664">
                <a:moveTo>
                  <a:pt x="264749" y="339315"/>
                </a:moveTo>
                <a:cubicBezTo>
                  <a:pt x="214558" y="339315"/>
                  <a:pt x="164435" y="339979"/>
                  <a:pt x="114244" y="339116"/>
                </a:cubicBezTo>
                <a:cubicBezTo>
                  <a:pt x="55158" y="338053"/>
                  <a:pt x="21765" y="316676"/>
                  <a:pt x="6031" y="271797"/>
                </a:cubicBezTo>
                <a:cubicBezTo>
                  <a:pt x="-8840" y="229374"/>
                  <a:pt x="2578" y="199831"/>
                  <a:pt x="53897" y="160396"/>
                </a:cubicBezTo>
                <a:cubicBezTo>
                  <a:pt x="68635" y="149110"/>
                  <a:pt x="66776" y="136562"/>
                  <a:pt x="67308" y="122687"/>
                </a:cubicBezTo>
                <a:cubicBezTo>
                  <a:pt x="69963" y="58422"/>
                  <a:pt x="102361" y="18390"/>
                  <a:pt x="163903" y="3253"/>
                </a:cubicBezTo>
                <a:cubicBezTo>
                  <a:pt x="213961" y="-9029"/>
                  <a:pt x="264550" y="13941"/>
                  <a:pt x="293495" y="64198"/>
                </a:cubicBezTo>
                <a:cubicBezTo>
                  <a:pt x="302458" y="79733"/>
                  <a:pt x="315005" y="84911"/>
                  <a:pt x="329811" y="93542"/>
                </a:cubicBezTo>
                <a:cubicBezTo>
                  <a:pt x="383917" y="125077"/>
                  <a:pt x="439087" y="155483"/>
                  <a:pt x="490804" y="190537"/>
                </a:cubicBezTo>
                <a:cubicBezTo>
                  <a:pt x="521410" y="211316"/>
                  <a:pt x="523202" y="249689"/>
                  <a:pt x="507534" y="284676"/>
                </a:cubicBezTo>
                <a:cubicBezTo>
                  <a:pt x="492265" y="318801"/>
                  <a:pt x="466240" y="340045"/>
                  <a:pt x="428133" y="340974"/>
                </a:cubicBezTo>
                <a:cubicBezTo>
                  <a:pt x="373694" y="342302"/>
                  <a:pt x="319188" y="341306"/>
                  <a:pt x="264749" y="341306"/>
                </a:cubicBezTo>
                <a:cubicBezTo>
                  <a:pt x="264749" y="340709"/>
                  <a:pt x="264749" y="340045"/>
                  <a:pt x="264749" y="33931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70000"/>
            </a:schemeClr>
          </a:solidFill>
          <a:ln w="6631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64" name="자유형: 도형 63">
            <a:extLst>
              <a:ext uri="{FF2B5EF4-FFF2-40B4-BE49-F238E27FC236}">
                <a16:creationId xmlns:a16="http://schemas.microsoft.com/office/drawing/2014/main" id="{93970AB5-872D-49A6-9727-35D9AA43167F}"/>
              </a:ext>
            </a:extLst>
          </p:cNvPr>
          <p:cNvSpPr/>
          <p:nvPr/>
        </p:nvSpPr>
        <p:spPr>
          <a:xfrm>
            <a:off x="10979075" y="3037898"/>
            <a:ext cx="805861" cy="530647"/>
          </a:xfrm>
          <a:custGeom>
            <a:avLst/>
            <a:gdLst>
              <a:gd name="connsiteX0" fmla="*/ 260200 w 516894"/>
              <a:gd name="connsiteY0" fmla="*/ 338487 h 340366"/>
              <a:gd name="connsiteX1" fmla="*/ 105048 w 516894"/>
              <a:gd name="connsiteY1" fmla="*/ 338221 h 340366"/>
              <a:gd name="connsiteX2" fmla="*/ 3605 w 516894"/>
              <a:gd name="connsiteY2" fmla="*/ 267384 h 340366"/>
              <a:gd name="connsiteX3" fmla="*/ 51339 w 516894"/>
              <a:gd name="connsiteY3" fmla="*/ 162556 h 340366"/>
              <a:gd name="connsiteX4" fmla="*/ 68069 w 516894"/>
              <a:gd name="connsiteY4" fmla="*/ 122988 h 340366"/>
              <a:gd name="connsiteX5" fmla="*/ 151188 w 516894"/>
              <a:gd name="connsiteY5" fmla="*/ 5545 h 340366"/>
              <a:gd name="connsiteX6" fmla="*/ 291934 w 516894"/>
              <a:gd name="connsiteY6" fmla="*/ 61644 h 340366"/>
              <a:gd name="connsiteX7" fmla="*/ 332630 w 516894"/>
              <a:gd name="connsiteY7" fmla="*/ 93378 h 340366"/>
              <a:gd name="connsiteX8" fmla="*/ 484329 w 516894"/>
              <a:gd name="connsiteY8" fmla="*/ 183866 h 340366"/>
              <a:gd name="connsiteX9" fmla="*/ 509292 w 516894"/>
              <a:gd name="connsiteY9" fmla="*/ 279666 h 340366"/>
              <a:gd name="connsiteX10" fmla="*/ 428297 w 516894"/>
              <a:gd name="connsiteY10" fmla="*/ 339815 h 340366"/>
              <a:gd name="connsiteX11" fmla="*/ 260200 w 516894"/>
              <a:gd name="connsiteY11" fmla="*/ 340080 h 340366"/>
              <a:gd name="connsiteX12" fmla="*/ 260200 w 516894"/>
              <a:gd name="connsiteY12" fmla="*/ 338487 h 340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6894" h="340366">
                <a:moveTo>
                  <a:pt x="260200" y="338487"/>
                </a:moveTo>
                <a:cubicBezTo>
                  <a:pt x="208482" y="338487"/>
                  <a:pt x="156765" y="339350"/>
                  <a:pt x="105048" y="338221"/>
                </a:cubicBezTo>
                <a:cubicBezTo>
                  <a:pt x="51339" y="337093"/>
                  <a:pt x="16684" y="311931"/>
                  <a:pt x="3605" y="267384"/>
                </a:cubicBezTo>
                <a:cubicBezTo>
                  <a:pt x="-7747" y="228546"/>
                  <a:pt x="7589" y="190107"/>
                  <a:pt x="51339" y="162556"/>
                </a:cubicBezTo>
                <a:cubicBezTo>
                  <a:pt x="69131" y="151402"/>
                  <a:pt x="67737" y="138589"/>
                  <a:pt x="68069" y="122988"/>
                </a:cubicBezTo>
                <a:cubicBezTo>
                  <a:pt x="69397" y="63968"/>
                  <a:pt x="100467" y="20416"/>
                  <a:pt x="151188" y="5545"/>
                </a:cubicBezTo>
                <a:cubicBezTo>
                  <a:pt x="206822" y="-10786"/>
                  <a:pt x="260863" y="9263"/>
                  <a:pt x="291934" y="61644"/>
                </a:cubicBezTo>
                <a:cubicBezTo>
                  <a:pt x="302356" y="79237"/>
                  <a:pt x="316099" y="84548"/>
                  <a:pt x="332630" y="93378"/>
                </a:cubicBezTo>
                <a:cubicBezTo>
                  <a:pt x="384413" y="121129"/>
                  <a:pt x="430421" y="157975"/>
                  <a:pt x="484329" y="183866"/>
                </a:cubicBezTo>
                <a:cubicBezTo>
                  <a:pt x="517922" y="199999"/>
                  <a:pt x="524163" y="241758"/>
                  <a:pt x="509292" y="279666"/>
                </a:cubicBezTo>
                <a:cubicBezTo>
                  <a:pt x="494951" y="316313"/>
                  <a:pt x="468662" y="339018"/>
                  <a:pt x="428297" y="339815"/>
                </a:cubicBezTo>
                <a:cubicBezTo>
                  <a:pt x="372264" y="340877"/>
                  <a:pt x="316232" y="340080"/>
                  <a:pt x="260200" y="340080"/>
                </a:cubicBezTo>
                <a:cubicBezTo>
                  <a:pt x="260200" y="339616"/>
                  <a:pt x="260200" y="339018"/>
                  <a:pt x="260200" y="338487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70000"/>
            </a:schemeClr>
          </a:solidFill>
          <a:ln w="6631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65" name="자유형: 도형 64">
            <a:extLst>
              <a:ext uri="{FF2B5EF4-FFF2-40B4-BE49-F238E27FC236}">
                <a16:creationId xmlns:a16="http://schemas.microsoft.com/office/drawing/2014/main" id="{D3762E1F-76C6-4BAE-A842-F724896FC7C9}"/>
              </a:ext>
            </a:extLst>
          </p:cNvPr>
          <p:cNvSpPr/>
          <p:nvPr/>
        </p:nvSpPr>
        <p:spPr>
          <a:xfrm>
            <a:off x="8034562" y="4660613"/>
            <a:ext cx="491198" cy="327530"/>
          </a:xfrm>
          <a:custGeom>
            <a:avLst/>
            <a:gdLst>
              <a:gd name="connsiteX0" fmla="*/ 411236 w 516574"/>
              <a:gd name="connsiteY0" fmla="*/ 344397 h 344451"/>
              <a:gd name="connsiteX1" fmla="*/ 102792 w 516574"/>
              <a:gd name="connsiteY1" fmla="*/ 337559 h 344451"/>
              <a:gd name="connsiteX2" fmla="*/ 4603 w 516574"/>
              <a:gd name="connsiteY2" fmla="*/ 269643 h 344451"/>
              <a:gd name="connsiteX3" fmla="*/ 49216 w 516574"/>
              <a:gd name="connsiteY3" fmla="*/ 163884 h 344451"/>
              <a:gd name="connsiteX4" fmla="*/ 67871 w 516574"/>
              <a:gd name="connsiteY4" fmla="*/ 125113 h 344451"/>
              <a:gd name="connsiteX5" fmla="*/ 157630 w 516574"/>
              <a:gd name="connsiteY5" fmla="*/ 4086 h 344451"/>
              <a:gd name="connsiteX6" fmla="*/ 292798 w 516574"/>
              <a:gd name="connsiteY6" fmla="*/ 63836 h 344451"/>
              <a:gd name="connsiteX7" fmla="*/ 330839 w 516574"/>
              <a:gd name="connsiteY7" fmla="*/ 93579 h 344451"/>
              <a:gd name="connsiteX8" fmla="*/ 482936 w 516574"/>
              <a:gd name="connsiteY8" fmla="*/ 182739 h 344451"/>
              <a:gd name="connsiteX9" fmla="*/ 508231 w 516574"/>
              <a:gd name="connsiteY9" fmla="*/ 282190 h 344451"/>
              <a:gd name="connsiteX10" fmla="*/ 411236 w 516574"/>
              <a:gd name="connsiteY10" fmla="*/ 344397 h 344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16574" h="344451">
                <a:moveTo>
                  <a:pt x="411236" y="344397"/>
                </a:moveTo>
                <a:cubicBezTo>
                  <a:pt x="301030" y="334837"/>
                  <a:pt x="201778" y="339816"/>
                  <a:pt x="102792" y="337559"/>
                </a:cubicBezTo>
                <a:cubicBezTo>
                  <a:pt x="50477" y="336364"/>
                  <a:pt x="19407" y="314854"/>
                  <a:pt x="4603" y="269643"/>
                </a:cubicBezTo>
                <a:cubicBezTo>
                  <a:pt x="-8343" y="230208"/>
                  <a:pt x="5864" y="192897"/>
                  <a:pt x="49216" y="163884"/>
                </a:cubicBezTo>
                <a:cubicBezTo>
                  <a:pt x="65083" y="153262"/>
                  <a:pt x="67606" y="142109"/>
                  <a:pt x="67871" y="125113"/>
                </a:cubicBezTo>
                <a:cubicBezTo>
                  <a:pt x="68801" y="62376"/>
                  <a:pt x="101929" y="18691"/>
                  <a:pt x="157630" y="4086"/>
                </a:cubicBezTo>
                <a:cubicBezTo>
                  <a:pt x="210409" y="-9789"/>
                  <a:pt x="262790" y="12053"/>
                  <a:pt x="292798" y="63836"/>
                </a:cubicBezTo>
                <a:cubicBezTo>
                  <a:pt x="302358" y="80367"/>
                  <a:pt x="314574" y="86408"/>
                  <a:pt x="330839" y="93579"/>
                </a:cubicBezTo>
                <a:cubicBezTo>
                  <a:pt x="384548" y="117346"/>
                  <a:pt x="427966" y="158441"/>
                  <a:pt x="482936" y="182739"/>
                </a:cubicBezTo>
                <a:cubicBezTo>
                  <a:pt x="517060" y="197810"/>
                  <a:pt x="524695" y="242158"/>
                  <a:pt x="508231" y="282190"/>
                </a:cubicBezTo>
                <a:cubicBezTo>
                  <a:pt x="491368" y="322953"/>
                  <a:pt x="452065" y="345724"/>
                  <a:pt x="411236" y="344397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70000"/>
            </a:schemeClr>
          </a:solidFill>
          <a:ln w="6631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927EC59F-1E9A-4492-8AE8-4FABA8B7E637}"/>
              </a:ext>
            </a:extLst>
          </p:cNvPr>
          <p:cNvGrpSpPr/>
          <p:nvPr/>
        </p:nvGrpSpPr>
        <p:grpSpPr>
          <a:xfrm>
            <a:off x="8968692" y="1640304"/>
            <a:ext cx="1899314" cy="4782808"/>
            <a:chOff x="8789495" y="1461271"/>
            <a:chExt cx="2160279" cy="5152106"/>
          </a:xfrm>
        </p:grpSpPr>
        <p:grpSp>
          <p:nvGrpSpPr>
            <p:cNvPr id="58" name="그룹 57">
              <a:extLst>
                <a:ext uri="{FF2B5EF4-FFF2-40B4-BE49-F238E27FC236}">
                  <a16:creationId xmlns:a16="http://schemas.microsoft.com/office/drawing/2014/main" id="{38D7FAFB-6B71-4181-B0B8-10D1419FDD66}"/>
                </a:ext>
              </a:extLst>
            </p:cNvPr>
            <p:cNvGrpSpPr/>
            <p:nvPr/>
          </p:nvGrpSpPr>
          <p:grpSpPr>
            <a:xfrm>
              <a:off x="8789495" y="2831640"/>
              <a:ext cx="1312133" cy="3781737"/>
              <a:chOff x="8870629" y="2840187"/>
              <a:chExt cx="1394043" cy="4017813"/>
            </a:xfrm>
          </p:grpSpPr>
          <p:sp>
            <p:nvSpPr>
              <p:cNvPr id="86" name="자유형: 도형 85">
                <a:extLst>
                  <a:ext uri="{FF2B5EF4-FFF2-40B4-BE49-F238E27FC236}">
                    <a16:creationId xmlns:a16="http://schemas.microsoft.com/office/drawing/2014/main" id="{3FC0C9C6-16A9-4194-9CE4-422B1FA595A9}"/>
                  </a:ext>
                </a:extLst>
              </p:cNvPr>
              <p:cNvSpPr/>
              <p:nvPr/>
            </p:nvSpPr>
            <p:spPr>
              <a:xfrm>
                <a:off x="10089754" y="2840187"/>
                <a:ext cx="174918" cy="4017813"/>
              </a:xfrm>
              <a:custGeom>
                <a:avLst/>
                <a:gdLst>
                  <a:gd name="connsiteX0" fmla="*/ 177591 w 219084"/>
                  <a:gd name="connsiteY0" fmla="*/ 5032299 h 5032298"/>
                  <a:gd name="connsiteX1" fmla="*/ 41493 w 219084"/>
                  <a:gd name="connsiteY1" fmla="*/ 5032299 h 5032298"/>
                  <a:gd name="connsiteX2" fmla="*/ 0 w 219084"/>
                  <a:gd name="connsiteY2" fmla="*/ 4990805 h 5032298"/>
                  <a:gd name="connsiteX3" fmla="*/ 0 w 219084"/>
                  <a:gd name="connsiteY3" fmla="*/ 41493 h 5032298"/>
                  <a:gd name="connsiteX4" fmla="*/ 41493 w 219084"/>
                  <a:gd name="connsiteY4" fmla="*/ 0 h 5032298"/>
                  <a:gd name="connsiteX5" fmla="*/ 177591 w 219084"/>
                  <a:gd name="connsiteY5" fmla="*/ 0 h 5032298"/>
                  <a:gd name="connsiteX6" fmla="*/ 219084 w 219084"/>
                  <a:gd name="connsiteY6" fmla="*/ 41493 h 5032298"/>
                  <a:gd name="connsiteX7" fmla="*/ 219084 w 219084"/>
                  <a:gd name="connsiteY7" fmla="*/ 4990805 h 5032298"/>
                  <a:gd name="connsiteX8" fmla="*/ 177591 w 219084"/>
                  <a:gd name="connsiteY8" fmla="*/ 5032299 h 5032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19084" h="5032298">
                    <a:moveTo>
                      <a:pt x="177591" y="5032299"/>
                    </a:moveTo>
                    <a:lnTo>
                      <a:pt x="41493" y="5032299"/>
                    </a:lnTo>
                    <a:cubicBezTo>
                      <a:pt x="18589" y="5032299"/>
                      <a:pt x="0" y="5013709"/>
                      <a:pt x="0" y="4990805"/>
                    </a:cubicBezTo>
                    <a:lnTo>
                      <a:pt x="0" y="41493"/>
                    </a:lnTo>
                    <a:cubicBezTo>
                      <a:pt x="0" y="18589"/>
                      <a:pt x="18589" y="0"/>
                      <a:pt x="41493" y="0"/>
                    </a:cubicBezTo>
                    <a:lnTo>
                      <a:pt x="177591" y="0"/>
                    </a:lnTo>
                    <a:cubicBezTo>
                      <a:pt x="200495" y="0"/>
                      <a:pt x="219084" y="18589"/>
                      <a:pt x="219084" y="41493"/>
                    </a:cubicBezTo>
                    <a:lnTo>
                      <a:pt x="219084" y="4990805"/>
                    </a:lnTo>
                    <a:cubicBezTo>
                      <a:pt x="219084" y="5013709"/>
                      <a:pt x="200495" y="5032299"/>
                      <a:pt x="177591" y="5032299"/>
                    </a:cubicBezTo>
                    <a:close/>
                  </a:path>
                </a:pathLst>
              </a:custGeom>
              <a:solidFill>
                <a:srgbClr val="874636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87" name="자유형: 도형 86">
                <a:extLst>
                  <a:ext uri="{FF2B5EF4-FFF2-40B4-BE49-F238E27FC236}">
                    <a16:creationId xmlns:a16="http://schemas.microsoft.com/office/drawing/2014/main" id="{9F9686CB-E180-4482-900B-76C842A819D9}"/>
                  </a:ext>
                </a:extLst>
              </p:cNvPr>
              <p:cNvSpPr/>
              <p:nvPr/>
            </p:nvSpPr>
            <p:spPr>
              <a:xfrm>
                <a:off x="9027571" y="5654935"/>
                <a:ext cx="1087632" cy="346655"/>
              </a:xfrm>
              <a:custGeom>
                <a:avLst/>
                <a:gdLst>
                  <a:gd name="connsiteX0" fmla="*/ 1328323 w 1362255"/>
                  <a:gd name="connsiteY0" fmla="*/ 372443 h 434184"/>
                  <a:gd name="connsiteX1" fmla="*/ 1321883 w 1362255"/>
                  <a:gd name="connsiteY1" fmla="*/ 366800 h 434184"/>
                  <a:gd name="connsiteX2" fmla="*/ 1323609 w 1362255"/>
                  <a:gd name="connsiteY2" fmla="*/ 371447 h 434184"/>
                  <a:gd name="connsiteX3" fmla="*/ 1207561 w 1362255"/>
                  <a:gd name="connsiteY3" fmla="*/ 373638 h 434184"/>
                  <a:gd name="connsiteX4" fmla="*/ 225134 w 1362255"/>
                  <a:gd name="connsiteY4" fmla="*/ 373572 h 434184"/>
                  <a:gd name="connsiteX5" fmla="*/ 56439 w 1362255"/>
                  <a:gd name="connsiteY5" fmla="*/ 234752 h 434184"/>
                  <a:gd name="connsiteX6" fmla="*/ 195259 w 1362255"/>
                  <a:gd name="connsiteY6" fmla="*/ 62007 h 434184"/>
                  <a:gd name="connsiteX7" fmla="*/ 238279 w 1362255"/>
                  <a:gd name="connsiteY7" fmla="*/ 60016 h 434184"/>
                  <a:gd name="connsiteX8" fmla="*/ 1293933 w 1362255"/>
                  <a:gd name="connsiteY8" fmla="*/ 60016 h 434184"/>
                  <a:gd name="connsiteX9" fmla="*/ 1323742 w 1362255"/>
                  <a:gd name="connsiteY9" fmla="*/ 62605 h 434184"/>
                  <a:gd name="connsiteX10" fmla="*/ 1321883 w 1362255"/>
                  <a:gd name="connsiteY10" fmla="*/ 67518 h 434184"/>
                  <a:gd name="connsiteX11" fmla="*/ 1328655 w 1362255"/>
                  <a:gd name="connsiteY11" fmla="*/ 61808 h 434184"/>
                  <a:gd name="connsiteX12" fmla="*/ 1362248 w 1362255"/>
                  <a:gd name="connsiteY12" fmla="*/ 31070 h 434184"/>
                  <a:gd name="connsiteX13" fmla="*/ 1327858 w 1362255"/>
                  <a:gd name="connsiteY13" fmla="*/ 0 h 434184"/>
                  <a:gd name="connsiteX14" fmla="*/ 1327858 w 1362255"/>
                  <a:gd name="connsiteY14" fmla="*/ 0 h 434184"/>
                  <a:gd name="connsiteX15" fmla="*/ 716613 w 1362255"/>
                  <a:gd name="connsiteY15" fmla="*/ 1527 h 434184"/>
                  <a:gd name="connsiteX16" fmla="*/ 221483 w 1362255"/>
                  <a:gd name="connsiteY16" fmla="*/ 2257 h 434184"/>
                  <a:gd name="connsiteX17" fmla="*/ 18465 w 1362255"/>
                  <a:gd name="connsiteY17" fmla="*/ 129724 h 434184"/>
                  <a:gd name="connsiteX18" fmla="*/ 18465 w 1362255"/>
                  <a:gd name="connsiteY18" fmla="*/ 129724 h 434184"/>
                  <a:gd name="connsiteX19" fmla="*/ 18465 w 1362255"/>
                  <a:gd name="connsiteY19" fmla="*/ 129724 h 434184"/>
                  <a:gd name="connsiteX20" fmla="*/ 18133 w 1362255"/>
                  <a:gd name="connsiteY20" fmla="*/ 304925 h 434184"/>
                  <a:gd name="connsiteX21" fmla="*/ 220354 w 1362255"/>
                  <a:gd name="connsiteY21" fmla="*/ 432061 h 434184"/>
                  <a:gd name="connsiteX22" fmla="*/ 879864 w 1362255"/>
                  <a:gd name="connsiteY22" fmla="*/ 432326 h 434184"/>
                  <a:gd name="connsiteX23" fmla="*/ 1328057 w 1362255"/>
                  <a:gd name="connsiteY23" fmla="*/ 434185 h 434184"/>
                  <a:gd name="connsiteX24" fmla="*/ 1362181 w 1362255"/>
                  <a:gd name="connsiteY24" fmla="*/ 402982 h 434184"/>
                  <a:gd name="connsiteX25" fmla="*/ 1328323 w 1362255"/>
                  <a:gd name="connsiteY25" fmla="*/ 372443 h 4341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362255" h="434184">
                    <a:moveTo>
                      <a:pt x="1328323" y="372443"/>
                    </a:moveTo>
                    <a:cubicBezTo>
                      <a:pt x="1326331" y="370319"/>
                      <a:pt x="1324207" y="368460"/>
                      <a:pt x="1321883" y="366800"/>
                    </a:cubicBezTo>
                    <a:cubicBezTo>
                      <a:pt x="1322481" y="368327"/>
                      <a:pt x="1323012" y="369920"/>
                      <a:pt x="1323609" y="371447"/>
                    </a:cubicBezTo>
                    <a:cubicBezTo>
                      <a:pt x="1284904" y="372244"/>
                      <a:pt x="1246266" y="373638"/>
                      <a:pt x="1207561" y="373638"/>
                    </a:cubicBezTo>
                    <a:cubicBezTo>
                      <a:pt x="880063" y="373837"/>
                      <a:pt x="552632" y="373970"/>
                      <a:pt x="225134" y="373572"/>
                    </a:cubicBezTo>
                    <a:cubicBezTo>
                      <a:pt x="132521" y="373439"/>
                      <a:pt x="65800" y="317473"/>
                      <a:pt x="56439" y="234752"/>
                    </a:cubicBezTo>
                    <a:cubicBezTo>
                      <a:pt x="47012" y="150969"/>
                      <a:pt x="110214" y="72032"/>
                      <a:pt x="195259" y="62007"/>
                    </a:cubicBezTo>
                    <a:cubicBezTo>
                      <a:pt x="209466" y="60348"/>
                      <a:pt x="223939" y="60016"/>
                      <a:pt x="238279" y="60016"/>
                    </a:cubicBezTo>
                    <a:cubicBezTo>
                      <a:pt x="590142" y="59883"/>
                      <a:pt x="942071" y="59883"/>
                      <a:pt x="1293933" y="60016"/>
                    </a:cubicBezTo>
                    <a:cubicBezTo>
                      <a:pt x="1303892" y="60016"/>
                      <a:pt x="1313784" y="61742"/>
                      <a:pt x="1323742" y="62605"/>
                    </a:cubicBezTo>
                    <a:cubicBezTo>
                      <a:pt x="1323078" y="64265"/>
                      <a:pt x="1322547" y="65924"/>
                      <a:pt x="1321883" y="67518"/>
                    </a:cubicBezTo>
                    <a:cubicBezTo>
                      <a:pt x="1324273" y="65858"/>
                      <a:pt x="1326530" y="63999"/>
                      <a:pt x="1328655" y="61808"/>
                    </a:cubicBezTo>
                    <a:cubicBezTo>
                      <a:pt x="1347642" y="60016"/>
                      <a:pt x="1362646" y="50389"/>
                      <a:pt x="1362248" y="31070"/>
                    </a:cubicBezTo>
                    <a:cubicBezTo>
                      <a:pt x="1361849" y="11950"/>
                      <a:pt x="1346182" y="2855"/>
                      <a:pt x="1327858" y="0"/>
                    </a:cubicBezTo>
                    <a:lnTo>
                      <a:pt x="1327858" y="0"/>
                    </a:lnTo>
                    <a:cubicBezTo>
                      <a:pt x="1124110" y="531"/>
                      <a:pt x="920361" y="1129"/>
                      <a:pt x="716613" y="1527"/>
                    </a:cubicBezTo>
                    <a:cubicBezTo>
                      <a:pt x="551570" y="1792"/>
                      <a:pt x="386526" y="398"/>
                      <a:pt x="221483" y="2257"/>
                    </a:cubicBezTo>
                    <a:cubicBezTo>
                      <a:pt x="129401" y="3319"/>
                      <a:pt x="59892" y="45277"/>
                      <a:pt x="18465" y="129724"/>
                    </a:cubicBezTo>
                    <a:cubicBezTo>
                      <a:pt x="18465" y="129724"/>
                      <a:pt x="18465" y="129724"/>
                      <a:pt x="18465" y="129724"/>
                    </a:cubicBezTo>
                    <a:cubicBezTo>
                      <a:pt x="18465" y="129724"/>
                      <a:pt x="18465" y="129724"/>
                      <a:pt x="18465" y="129724"/>
                    </a:cubicBezTo>
                    <a:cubicBezTo>
                      <a:pt x="-6365" y="188081"/>
                      <a:pt x="-5834" y="246437"/>
                      <a:pt x="18133" y="304925"/>
                    </a:cubicBezTo>
                    <a:cubicBezTo>
                      <a:pt x="58431" y="390501"/>
                      <a:pt x="127077" y="431861"/>
                      <a:pt x="220354" y="432061"/>
                    </a:cubicBezTo>
                    <a:cubicBezTo>
                      <a:pt x="440169" y="432592"/>
                      <a:pt x="660049" y="431994"/>
                      <a:pt x="879864" y="432326"/>
                    </a:cubicBezTo>
                    <a:cubicBezTo>
                      <a:pt x="1029240" y="432525"/>
                      <a:pt x="1178682" y="433521"/>
                      <a:pt x="1328057" y="434185"/>
                    </a:cubicBezTo>
                    <a:cubicBezTo>
                      <a:pt x="1346513" y="431397"/>
                      <a:pt x="1362049" y="422102"/>
                      <a:pt x="1362181" y="402982"/>
                    </a:cubicBezTo>
                    <a:cubicBezTo>
                      <a:pt x="1362380" y="383862"/>
                      <a:pt x="1347376" y="374169"/>
                      <a:pt x="1328323" y="372443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88" name="자유형: 도형 87">
                <a:extLst>
                  <a:ext uri="{FF2B5EF4-FFF2-40B4-BE49-F238E27FC236}">
                    <a16:creationId xmlns:a16="http://schemas.microsoft.com/office/drawing/2014/main" id="{574A37BB-5783-475D-AE2F-17DBF74D13AF}"/>
                  </a:ext>
                </a:extLst>
              </p:cNvPr>
              <p:cNvSpPr/>
              <p:nvPr/>
            </p:nvSpPr>
            <p:spPr>
              <a:xfrm>
                <a:off x="9075281" y="5702296"/>
                <a:ext cx="1012565" cy="250630"/>
              </a:xfrm>
              <a:custGeom>
                <a:avLst/>
                <a:gdLst>
                  <a:gd name="connsiteX0" fmla="*/ 1268235 w 1268234"/>
                  <a:gd name="connsiteY0" fmla="*/ 2755 h 313913"/>
                  <a:gd name="connsiteX1" fmla="*/ 1268102 w 1268234"/>
                  <a:gd name="connsiteY1" fmla="*/ 311531 h 313913"/>
                  <a:gd name="connsiteX2" fmla="*/ 1152054 w 1268234"/>
                  <a:gd name="connsiteY2" fmla="*/ 313722 h 313913"/>
                  <a:gd name="connsiteX3" fmla="*/ 169627 w 1268234"/>
                  <a:gd name="connsiteY3" fmla="*/ 313656 h 313913"/>
                  <a:gd name="connsiteX4" fmla="*/ 932 w 1268234"/>
                  <a:gd name="connsiteY4" fmla="*/ 174836 h 313913"/>
                  <a:gd name="connsiteX5" fmla="*/ 139752 w 1268234"/>
                  <a:gd name="connsiteY5" fmla="*/ 2091 h 313913"/>
                  <a:gd name="connsiteX6" fmla="*/ 182772 w 1268234"/>
                  <a:gd name="connsiteY6" fmla="*/ 100 h 313913"/>
                  <a:gd name="connsiteX7" fmla="*/ 1238426 w 1268234"/>
                  <a:gd name="connsiteY7" fmla="*/ 100 h 313913"/>
                  <a:gd name="connsiteX8" fmla="*/ 1268235 w 1268234"/>
                  <a:gd name="connsiteY8" fmla="*/ 2755 h 313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68234" h="313913">
                    <a:moveTo>
                      <a:pt x="1268235" y="2755"/>
                    </a:moveTo>
                    <a:cubicBezTo>
                      <a:pt x="1226542" y="105658"/>
                      <a:pt x="1226874" y="208628"/>
                      <a:pt x="1268102" y="311531"/>
                    </a:cubicBezTo>
                    <a:cubicBezTo>
                      <a:pt x="1229397" y="312328"/>
                      <a:pt x="1190758" y="313722"/>
                      <a:pt x="1152054" y="313722"/>
                    </a:cubicBezTo>
                    <a:cubicBezTo>
                      <a:pt x="824556" y="313921"/>
                      <a:pt x="497125" y="314054"/>
                      <a:pt x="169627" y="313656"/>
                    </a:cubicBezTo>
                    <a:cubicBezTo>
                      <a:pt x="77014" y="313523"/>
                      <a:pt x="10293" y="257557"/>
                      <a:pt x="932" y="174836"/>
                    </a:cubicBezTo>
                    <a:cubicBezTo>
                      <a:pt x="-8495" y="91053"/>
                      <a:pt x="54707" y="12116"/>
                      <a:pt x="139752" y="2091"/>
                    </a:cubicBezTo>
                    <a:cubicBezTo>
                      <a:pt x="153959" y="432"/>
                      <a:pt x="168432" y="100"/>
                      <a:pt x="182772" y="100"/>
                    </a:cubicBezTo>
                    <a:cubicBezTo>
                      <a:pt x="534635" y="-33"/>
                      <a:pt x="886564" y="-33"/>
                      <a:pt x="1238426" y="100"/>
                    </a:cubicBezTo>
                    <a:cubicBezTo>
                      <a:pt x="1248385" y="166"/>
                      <a:pt x="1258343" y="1825"/>
                      <a:pt x="1268235" y="2755"/>
                    </a:cubicBez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89" name="자유형: 도형 88">
                <a:extLst>
                  <a:ext uri="{FF2B5EF4-FFF2-40B4-BE49-F238E27FC236}">
                    <a16:creationId xmlns:a16="http://schemas.microsoft.com/office/drawing/2014/main" id="{CF07D083-0A9F-49CE-A6B6-EDB4286D302F}"/>
                  </a:ext>
                </a:extLst>
              </p:cNvPr>
              <p:cNvSpPr/>
              <p:nvPr/>
            </p:nvSpPr>
            <p:spPr>
              <a:xfrm>
                <a:off x="9027571" y="5018870"/>
                <a:ext cx="1087632" cy="346655"/>
              </a:xfrm>
              <a:custGeom>
                <a:avLst/>
                <a:gdLst>
                  <a:gd name="connsiteX0" fmla="*/ 1328323 w 1362255"/>
                  <a:gd name="connsiteY0" fmla="*/ 372443 h 434184"/>
                  <a:gd name="connsiteX1" fmla="*/ 1321883 w 1362255"/>
                  <a:gd name="connsiteY1" fmla="*/ 366800 h 434184"/>
                  <a:gd name="connsiteX2" fmla="*/ 1323609 w 1362255"/>
                  <a:gd name="connsiteY2" fmla="*/ 371447 h 434184"/>
                  <a:gd name="connsiteX3" fmla="*/ 1207561 w 1362255"/>
                  <a:gd name="connsiteY3" fmla="*/ 373638 h 434184"/>
                  <a:gd name="connsiteX4" fmla="*/ 225134 w 1362255"/>
                  <a:gd name="connsiteY4" fmla="*/ 373572 h 434184"/>
                  <a:gd name="connsiteX5" fmla="*/ 56439 w 1362255"/>
                  <a:gd name="connsiteY5" fmla="*/ 234752 h 434184"/>
                  <a:gd name="connsiteX6" fmla="*/ 195259 w 1362255"/>
                  <a:gd name="connsiteY6" fmla="*/ 62007 h 434184"/>
                  <a:gd name="connsiteX7" fmla="*/ 238279 w 1362255"/>
                  <a:gd name="connsiteY7" fmla="*/ 60016 h 434184"/>
                  <a:gd name="connsiteX8" fmla="*/ 1293933 w 1362255"/>
                  <a:gd name="connsiteY8" fmla="*/ 60016 h 434184"/>
                  <a:gd name="connsiteX9" fmla="*/ 1323742 w 1362255"/>
                  <a:gd name="connsiteY9" fmla="*/ 62605 h 434184"/>
                  <a:gd name="connsiteX10" fmla="*/ 1321883 w 1362255"/>
                  <a:gd name="connsiteY10" fmla="*/ 67518 h 434184"/>
                  <a:gd name="connsiteX11" fmla="*/ 1328655 w 1362255"/>
                  <a:gd name="connsiteY11" fmla="*/ 61808 h 434184"/>
                  <a:gd name="connsiteX12" fmla="*/ 1362248 w 1362255"/>
                  <a:gd name="connsiteY12" fmla="*/ 31070 h 434184"/>
                  <a:gd name="connsiteX13" fmla="*/ 1327858 w 1362255"/>
                  <a:gd name="connsiteY13" fmla="*/ 0 h 434184"/>
                  <a:gd name="connsiteX14" fmla="*/ 1327858 w 1362255"/>
                  <a:gd name="connsiteY14" fmla="*/ 0 h 434184"/>
                  <a:gd name="connsiteX15" fmla="*/ 716613 w 1362255"/>
                  <a:gd name="connsiteY15" fmla="*/ 1527 h 434184"/>
                  <a:gd name="connsiteX16" fmla="*/ 221483 w 1362255"/>
                  <a:gd name="connsiteY16" fmla="*/ 2257 h 434184"/>
                  <a:gd name="connsiteX17" fmla="*/ 18465 w 1362255"/>
                  <a:gd name="connsiteY17" fmla="*/ 129724 h 434184"/>
                  <a:gd name="connsiteX18" fmla="*/ 18465 w 1362255"/>
                  <a:gd name="connsiteY18" fmla="*/ 129724 h 434184"/>
                  <a:gd name="connsiteX19" fmla="*/ 18465 w 1362255"/>
                  <a:gd name="connsiteY19" fmla="*/ 129724 h 434184"/>
                  <a:gd name="connsiteX20" fmla="*/ 18133 w 1362255"/>
                  <a:gd name="connsiteY20" fmla="*/ 304925 h 434184"/>
                  <a:gd name="connsiteX21" fmla="*/ 220354 w 1362255"/>
                  <a:gd name="connsiteY21" fmla="*/ 432061 h 434184"/>
                  <a:gd name="connsiteX22" fmla="*/ 879864 w 1362255"/>
                  <a:gd name="connsiteY22" fmla="*/ 432326 h 434184"/>
                  <a:gd name="connsiteX23" fmla="*/ 1328057 w 1362255"/>
                  <a:gd name="connsiteY23" fmla="*/ 434185 h 434184"/>
                  <a:gd name="connsiteX24" fmla="*/ 1362181 w 1362255"/>
                  <a:gd name="connsiteY24" fmla="*/ 402982 h 434184"/>
                  <a:gd name="connsiteX25" fmla="*/ 1328323 w 1362255"/>
                  <a:gd name="connsiteY25" fmla="*/ 372443 h 4341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362255" h="434184">
                    <a:moveTo>
                      <a:pt x="1328323" y="372443"/>
                    </a:moveTo>
                    <a:cubicBezTo>
                      <a:pt x="1326331" y="370319"/>
                      <a:pt x="1324207" y="368460"/>
                      <a:pt x="1321883" y="366800"/>
                    </a:cubicBezTo>
                    <a:cubicBezTo>
                      <a:pt x="1322481" y="368327"/>
                      <a:pt x="1323012" y="369920"/>
                      <a:pt x="1323609" y="371447"/>
                    </a:cubicBezTo>
                    <a:cubicBezTo>
                      <a:pt x="1284904" y="372244"/>
                      <a:pt x="1246266" y="373638"/>
                      <a:pt x="1207561" y="373638"/>
                    </a:cubicBezTo>
                    <a:cubicBezTo>
                      <a:pt x="880063" y="373837"/>
                      <a:pt x="552632" y="373970"/>
                      <a:pt x="225134" y="373572"/>
                    </a:cubicBezTo>
                    <a:cubicBezTo>
                      <a:pt x="132521" y="373439"/>
                      <a:pt x="65800" y="317473"/>
                      <a:pt x="56439" y="234752"/>
                    </a:cubicBezTo>
                    <a:cubicBezTo>
                      <a:pt x="47012" y="150969"/>
                      <a:pt x="110214" y="72032"/>
                      <a:pt x="195259" y="62007"/>
                    </a:cubicBezTo>
                    <a:cubicBezTo>
                      <a:pt x="209466" y="60348"/>
                      <a:pt x="223939" y="60016"/>
                      <a:pt x="238279" y="60016"/>
                    </a:cubicBezTo>
                    <a:cubicBezTo>
                      <a:pt x="590142" y="59883"/>
                      <a:pt x="942071" y="59883"/>
                      <a:pt x="1293933" y="60016"/>
                    </a:cubicBezTo>
                    <a:cubicBezTo>
                      <a:pt x="1303892" y="60016"/>
                      <a:pt x="1313784" y="61742"/>
                      <a:pt x="1323742" y="62605"/>
                    </a:cubicBezTo>
                    <a:cubicBezTo>
                      <a:pt x="1323078" y="64265"/>
                      <a:pt x="1322547" y="65924"/>
                      <a:pt x="1321883" y="67518"/>
                    </a:cubicBezTo>
                    <a:cubicBezTo>
                      <a:pt x="1324273" y="65858"/>
                      <a:pt x="1326530" y="63999"/>
                      <a:pt x="1328655" y="61808"/>
                    </a:cubicBezTo>
                    <a:cubicBezTo>
                      <a:pt x="1347642" y="60016"/>
                      <a:pt x="1362646" y="50389"/>
                      <a:pt x="1362248" y="31070"/>
                    </a:cubicBezTo>
                    <a:cubicBezTo>
                      <a:pt x="1361849" y="11950"/>
                      <a:pt x="1346182" y="2855"/>
                      <a:pt x="1327858" y="0"/>
                    </a:cubicBezTo>
                    <a:lnTo>
                      <a:pt x="1327858" y="0"/>
                    </a:lnTo>
                    <a:cubicBezTo>
                      <a:pt x="1124110" y="531"/>
                      <a:pt x="920361" y="1129"/>
                      <a:pt x="716613" y="1527"/>
                    </a:cubicBezTo>
                    <a:cubicBezTo>
                      <a:pt x="551570" y="1792"/>
                      <a:pt x="386526" y="398"/>
                      <a:pt x="221483" y="2257"/>
                    </a:cubicBezTo>
                    <a:cubicBezTo>
                      <a:pt x="129401" y="3319"/>
                      <a:pt x="59892" y="45277"/>
                      <a:pt x="18465" y="129724"/>
                    </a:cubicBezTo>
                    <a:cubicBezTo>
                      <a:pt x="18465" y="129724"/>
                      <a:pt x="18465" y="129724"/>
                      <a:pt x="18465" y="129724"/>
                    </a:cubicBezTo>
                    <a:cubicBezTo>
                      <a:pt x="18465" y="129724"/>
                      <a:pt x="18465" y="129724"/>
                      <a:pt x="18465" y="129724"/>
                    </a:cubicBezTo>
                    <a:cubicBezTo>
                      <a:pt x="-6365" y="188081"/>
                      <a:pt x="-5834" y="246437"/>
                      <a:pt x="18133" y="304925"/>
                    </a:cubicBezTo>
                    <a:cubicBezTo>
                      <a:pt x="58431" y="390501"/>
                      <a:pt x="127077" y="431861"/>
                      <a:pt x="220354" y="432061"/>
                    </a:cubicBezTo>
                    <a:cubicBezTo>
                      <a:pt x="440169" y="432592"/>
                      <a:pt x="660049" y="431994"/>
                      <a:pt x="879864" y="432326"/>
                    </a:cubicBezTo>
                    <a:cubicBezTo>
                      <a:pt x="1029240" y="432525"/>
                      <a:pt x="1178682" y="433521"/>
                      <a:pt x="1328057" y="434185"/>
                    </a:cubicBezTo>
                    <a:cubicBezTo>
                      <a:pt x="1346513" y="431397"/>
                      <a:pt x="1362049" y="422102"/>
                      <a:pt x="1362181" y="402982"/>
                    </a:cubicBezTo>
                    <a:cubicBezTo>
                      <a:pt x="1362380" y="383862"/>
                      <a:pt x="1347376" y="374169"/>
                      <a:pt x="1328323" y="372443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90" name="자유형: 도형 89">
                <a:extLst>
                  <a:ext uri="{FF2B5EF4-FFF2-40B4-BE49-F238E27FC236}">
                    <a16:creationId xmlns:a16="http://schemas.microsoft.com/office/drawing/2014/main" id="{C258C4B7-8717-4A88-8403-25E31ADA4E68}"/>
                  </a:ext>
                </a:extLst>
              </p:cNvPr>
              <p:cNvSpPr/>
              <p:nvPr/>
            </p:nvSpPr>
            <p:spPr>
              <a:xfrm>
                <a:off x="9075281" y="5066230"/>
                <a:ext cx="1012565" cy="250630"/>
              </a:xfrm>
              <a:custGeom>
                <a:avLst/>
                <a:gdLst>
                  <a:gd name="connsiteX0" fmla="*/ 1268235 w 1268234"/>
                  <a:gd name="connsiteY0" fmla="*/ 2755 h 313913"/>
                  <a:gd name="connsiteX1" fmla="*/ 1268102 w 1268234"/>
                  <a:gd name="connsiteY1" fmla="*/ 311531 h 313913"/>
                  <a:gd name="connsiteX2" fmla="*/ 1152054 w 1268234"/>
                  <a:gd name="connsiteY2" fmla="*/ 313722 h 313913"/>
                  <a:gd name="connsiteX3" fmla="*/ 169627 w 1268234"/>
                  <a:gd name="connsiteY3" fmla="*/ 313656 h 313913"/>
                  <a:gd name="connsiteX4" fmla="*/ 932 w 1268234"/>
                  <a:gd name="connsiteY4" fmla="*/ 174836 h 313913"/>
                  <a:gd name="connsiteX5" fmla="*/ 139752 w 1268234"/>
                  <a:gd name="connsiteY5" fmla="*/ 2091 h 313913"/>
                  <a:gd name="connsiteX6" fmla="*/ 182772 w 1268234"/>
                  <a:gd name="connsiteY6" fmla="*/ 100 h 313913"/>
                  <a:gd name="connsiteX7" fmla="*/ 1238426 w 1268234"/>
                  <a:gd name="connsiteY7" fmla="*/ 100 h 313913"/>
                  <a:gd name="connsiteX8" fmla="*/ 1268235 w 1268234"/>
                  <a:gd name="connsiteY8" fmla="*/ 2755 h 313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68234" h="313913">
                    <a:moveTo>
                      <a:pt x="1268235" y="2755"/>
                    </a:moveTo>
                    <a:cubicBezTo>
                      <a:pt x="1226542" y="105658"/>
                      <a:pt x="1226874" y="208628"/>
                      <a:pt x="1268102" y="311531"/>
                    </a:cubicBezTo>
                    <a:cubicBezTo>
                      <a:pt x="1229397" y="312328"/>
                      <a:pt x="1190758" y="313722"/>
                      <a:pt x="1152054" y="313722"/>
                    </a:cubicBezTo>
                    <a:cubicBezTo>
                      <a:pt x="824556" y="313921"/>
                      <a:pt x="497125" y="314054"/>
                      <a:pt x="169627" y="313656"/>
                    </a:cubicBezTo>
                    <a:cubicBezTo>
                      <a:pt x="77014" y="313523"/>
                      <a:pt x="10293" y="257557"/>
                      <a:pt x="932" y="174836"/>
                    </a:cubicBezTo>
                    <a:cubicBezTo>
                      <a:pt x="-8495" y="91053"/>
                      <a:pt x="54707" y="12116"/>
                      <a:pt x="139752" y="2091"/>
                    </a:cubicBezTo>
                    <a:cubicBezTo>
                      <a:pt x="153959" y="432"/>
                      <a:pt x="168432" y="100"/>
                      <a:pt x="182772" y="100"/>
                    </a:cubicBezTo>
                    <a:cubicBezTo>
                      <a:pt x="534635" y="-33"/>
                      <a:pt x="886564" y="-33"/>
                      <a:pt x="1238426" y="100"/>
                    </a:cubicBezTo>
                    <a:cubicBezTo>
                      <a:pt x="1248385" y="166"/>
                      <a:pt x="1258343" y="1825"/>
                      <a:pt x="1268235" y="2755"/>
                    </a:cubicBez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91" name="자유형: 도형 90">
                <a:extLst>
                  <a:ext uri="{FF2B5EF4-FFF2-40B4-BE49-F238E27FC236}">
                    <a16:creationId xmlns:a16="http://schemas.microsoft.com/office/drawing/2014/main" id="{D72D7B42-0F9F-49CC-A83B-50D7BD9388BE}"/>
                  </a:ext>
                </a:extLst>
              </p:cNvPr>
              <p:cNvSpPr/>
              <p:nvPr/>
            </p:nvSpPr>
            <p:spPr>
              <a:xfrm>
                <a:off x="9027571" y="4372203"/>
                <a:ext cx="1087632" cy="346655"/>
              </a:xfrm>
              <a:custGeom>
                <a:avLst/>
                <a:gdLst>
                  <a:gd name="connsiteX0" fmla="*/ 1328323 w 1362255"/>
                  <a:gd name="connsiteY0" fmla="*/ 372443 h 434184"/>
                  <a:gd name="connsiteX1" fmla="*/ 1321883 w 1362255"/>
                  <a:gd name="connsiteY1" fmla="*/ 366800 h 434184"/>
                  <a:gd name="connsiteX2" fmla="*/ 1323609 w 1362255"/>
                  <a:gd name="connsiteY2" fmla="*/ 371447 h 434184"/>
                  <a:gd name="connsiteX3" fmla="*/ 1207561 w 1362255"/>
                  <a:gd name="connsiteY3" fmla="*/ 373638 h 434184"/>
                  <a:gd name="connsiteX4" fmla="*/ 225134 w 1362255"/>
                  <a:gd name="connsiteY4" fmla="*/ 373572 h 434184"/>
                  <a:gd name="connsiteX5" fmla="*/ 56439 w 1362255"/>
                  <a:gd name="connsiteY5" fmla="*/ 234752 h 434184"/>
                  <a:gd name="connsiteX6" fmla="*/ 195259 w 1362255"/>
                  <a:gd name="connsiteY6" fmla="*/ 62007 h 434184"/>
                  <a:gd name="connsiteX7" fmla="*/ 238279 w 1362255"/>
                  <a:gd name="connsiteY7" fmla="*/ 60016 h 434184"/>
                  <a:gd name="connsiteX8" fmla="*/ 1293933 w 1362255"/>
                  <a:gd name="connsiteY8" fmla="*/ 60016 h 434184"/>
                  <a:gd name="connsiteX9" fmla="*/ 1323742 w 1362255"/>
                  <a:gd name="connsiteY9" fmla="*/ 62605 h 434184"/>
                  <a:gd name="connsiteX10" fmla="*/ 1321883 w 1362255"/>
                  <a:gd name="connsiteY10" fmla="*/ 67518 h 434184"/>
                  <a:gd name="connsiteX11" fmla="*/ 1328655 w 1362255"/>
                  <a:gd name="connsiteY11" fmla="*/ 61808 h 434184"/>
                  <a:gd name="connsiteX12" fmla="*/ 1362248 w 1362255"/>
                  <a:gd name="connsiteY12" fmla="*/ 31070 h 434184"/>
                  <a:gd name="connsiteX13" fmla="*/ 1327858 w 1362255"/>
                  <a:gd name="connsiteY13" fmla="*/ 0 h 434184"/>
                  <a:gd name="connsiteX14" fmla="*/ 1327858 w 1362255"/>
                  <a:gd name="connsiteY14" fmla="*/ 0 h 434184"/>
                  <a:gd name="connsiteX15" fmla="*/ 716613 w 1362255"/>
                  <a:gd name="connsiteY15" fmla="*/ 1527 h 434184"/>
                  <a:gd name="connsiteX16" fmla="*/ 221483 w 1362255"/>
                  <a:gd name="connsiteY16" fmla="*/ 2257 h 434184"/>
                  <a:gd name="connsiteX17" fmla="*/ 18465 w 1362255"/>
                  <a:gd name="connsiteY17" fmla="*/ 129724 h 434184"/>
                  <a:gd name="connsiteX18" fmla="*/ 18465 w 1362255"/>
                  <a:gd name="connsiteY18" fmla="*/ 129724 h 434184"/>
                  <a:gd name="connsiteX19" fmla="*/ 18465 w 1362255"/>
                  <a:gd name="connsiteY19" fmla="*/ 129724 h 434184"/>
                  <a:gd name="connsiteX20" fmla="*/ 18133 w 1362255"/>
                  <a:gd name="connsiteY20" fmla="*/ 304925 h 434184"/>
                  <a:gd name="connsiteX21" fmla="*/ 220354 w 1362255"/>
                  <a:gd name="connsiteY21" fmla="*/ 432061 h 434184"/>
                  <a:gd name="connsiteX22" fmla="*/ 879864 w 1362255"/>
                  <a:gd name="connsiteY22" fmla="*/ 432326 h 434184"/>
                  <a:gd name="connsiteX23" fmla="*/ 1328057 w 1362255"/>
                  <a:gd name="connsiteY23" fmla="*/ 434185 h 434184"/>
                  <a:gd name="connsiteX24" fmla="*/ 1362181 w 1362255"/>
                  <a:gd name="connsiteY24" fmla="*/ 402982 h 434184"/>
                  <a:gd name="connsiteX25" fmla="*/ 1328323 w 1362255"/>
                  <a:gd name="connsiteY25" fmla="*/ 372443 h 4341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362255" h="434184">
                    <a:moveTo>
                      <a:pt x="1328323" y="372443"/>
                    </a:moveTo>
                    <a:cubicBezTo>
                      <a:pt x="1326331" y="370319"/>
                      <a:pt x="1324207" y="368460"/>
                      <a:pt x="1321883" y="366800"/>
                    </a:cubicBezTo>
                    <a:cubicBezTo>
                      <a:pt x="1322481" y="368327"/>
                      <a:pt x="1323012" y="369920"/>
                      <a:pt x="1323609" y="371447"/>
                    </a:cubicBezTo>
                    <a:cubicBezTo>
                      <a:pt x="1284904" y="372244"/>
                      <a:pt x="1246266" y="373638"/>
                      <a:pt x="1207561" y="373638"/>
                    </a:cubicBezTo>
                    <a:cubicBezTo>
                      <a:pt x="880063" y="373837"/>
                      <a:pt x="552632" y="373970"/>
                      <a:pt x="225134" y="373572"/>
                    </a:cubicBezTo>
                    <a:cubicBezTo>
                      <a:pt x="132521" y="373439"/>
                      <a:pt x="65800" y="317473"/>
                      <a:pt x="56439" y="234752"/>
                    </a:cubicBezTo>
                    <a:cubicBezTo>
                      <a:pt x="47012" y="150969"/>
                      <a:pt x="110214" y="72032"/>
                      <a:pt x="195259" y="62007"/>
                    </a:cubicBezTo>
                    <a:cubicBezTo>
                      <a:pt x="209466" y="60348"/>
                      <a:pt x="223939" y="60016"/>
                      <a:pt x="238279" y="60016"/>
                    </a:cubicBezTo>
                    <a:cubicBezTo>
                      <a:pt x="590142" y="59883"/>
                      <a:pt x="942071" y="59883"/>
                      <a:pt x="1293933" y="60016"/>
                    </a:cubicBezTo>
                    <a:cubicBezTo>
                      <a:pt x="1303892" y="60016"/>
                      <a:pt x="1313784" y="61742"/>
                      <a:pt x="1323742" y="62605"/>
                    </a:cubicBezTo>
                    <a:cubicBezTo>
                      <a:pt x="1323078" y="64265"/>
                      <a:pt x="1322547" y="65924"/>
                      <a:pt x="1321883" y="67518"/>
                    </a:cubicBezTo>
                    <a:cubicBezTo>
                      <a:pt x="1324273" y="65858"/>
                      <a:pt x="1326530" y="63999"/>
                      <a:pt x="1328655" y="61808"/>
                    </a:cubicBezTo>
                    <a:cubicBezTo>
                      <a:pt x="1347642" y="60016"/>
                      <a:pt x="1362646" y="50389"/>
                      <a:pt x="1362248" y="31070"/>
                    </a:cubicBezTo>
                    <a:cubicBezTo>
                      <a:pt x="1361849" y="11950"/>
                      <a:pt x="1346182" y="2855"/>
                      <a:pt x="1327858" y="0"/>
                    </a:cubicBezTo>
                    <a:lnTo>
                      <a:pt x="1327858" y="0"/>
                    </a:lnTo>
                    <a:cubicBezTo>
                      <a:pt x="1124110" y="531"/>
                      <a:pt x="920361" y="1129"/>
                      <a:pt x="716613" y="1527"/>
                    </a:cubicBezTo>
                    <a:cubicBezTo>
                      <a:pt x="551570" y="1792"/>
                      <a:pt x="386526" y="398"/>
                      <a:pt x="221483" y="2257"/>
                    </a:cubicBezTo>
                    <a:cubicBezTo>
                      <a:pt x="129401" y="3319"/>
                      <a:pt x="59892" y="45277"/>
                      <a:pt x="18465" y="129724"/>
                    </a:cubicBezTo>
                    <a:cubicBezTo>
                      <a:pt x="18465" y="129724"/>
                      <a:pt x="18465" y="129724"/>
                      <a:pt x="18465" y="129724"/>
                    </a:cubicBezTo>
                    <a:cubicBezTo>
                      <a:pt x="18465" y="129724"/>
                      <a:pt x="18465" y="129724"/>
                      <a:pt x="18465" y="129724"/>
                    </a:cubicBezTo>
                    <a:cubicBezTo>
                      <a:pt x="-6365" y="188081"/>
                      <a:pt x="-5834" y="246437"/>
                      <a:pt x="18133" y="304925"/>
                    </a:cubicBezTo>
                    <a:cubicBezTo>
                      <a:pt x="58431" y="390501"/>
                      <a:pt x="127077" y="431861"/>
                      <a:pt x="220354" y="432061"/>
                    </a:cubicBezTo>
                    <a:cubicBezTo>
                      <a:pt x="440169" y="432592"/>
                      <a:pt x="660049" y="431994"/>
                      <a:pt x="879864" y="432326"/>
                    </a:cubicBezTo>
                    <a:cubicBezTo>
                      <a:pt x="1029240" y="432525"/>
                      <a:pt x="1178682" y="433521"/>
                      <a:pt x="1328057" y="434185"/>
                    </a:cubicBezTo>
                    <a:cubicBezTo>
                      <a:pt x="1346513" y="431397"/>
                      <a:pt x="1362049" y="422102"/>
                      <a:pt x="1362181" y="402982"/>
                    </a:cubicBezTo>
                    <a:cubicBezTo>
                      <a:pt x="1362380" y="383862"/>
                      <a:pt x="1347376" y="374169"/>
                      <a:pt x="1328323" y="372443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92" name="자유형: 도형 91">
                <a:extLst>
                  <a:ext uri="{FF2B5EF4-FFF2-40B4-BE49-F238E27FC236}">
                    <a16:creationId xmlns:a16="http://schemas.microsoft.com/office/drawing/2014/main" id="{3EAC6EB2-AB6F-4760-96D2-06DCA926F1F3}"/>
                  </a:ext>
                </a:extLst>
              </p:cNvPr>
              <p:cNvSpPr/>
              <p:nvPr/>
            </p:nvSpPr>
            <p:spPr>
              <a:xfrm>
                <a:off x="9075281" y="4419564"/>
                <a:ext cx="1012565" cy="250630"/>
              </a:xfrm>
              <a:custGeom>
                <a:avLst/>
                <a:gdLst>
                  <a:gd name="connsiteX0" fmla="*/ 1268235 w 1268234"/>
                  <a:gd name="connsiteY0" fmla="*/ 2755 h 313913"/>
                  <a:gd name="connsiteX1" fmla="*/ 1268102 w 1268234"/>
                  <a:gd name="connsiteY1" fmla="*/ 311531 h 313913"/>
                  <a:gd name="connsiteX2" fmla="*/ 1152054 w 1268234"/>
                  <a:gd name="connsiteY2" fmla="*/ 313722 h 313913"/>
                  <a:gd name="connsiteX3" fmla="*/ 169627 w 1268234"/>
                  <a:gd name="connsiteY3" fmla="*/ 313656 h 313913"/>
                  <a:gd name="connsiteX4" fmla="*/ 932 w 1268234"/>
                  <a:gd name="connsiteY4" fmla="*/ 174836 h 313913"/>
                  <a:gd name="connsiteX5" fmla="*/ 139752 w 1268234"/>
                  <a:gd name="connsiteY5" fmla="*/ 2091 h 313913"/>
                  <a:gd name="connsiteX6" fmla="*/ 182772 w 1268234"/>
                  <a:gd name="connsiteY6" fmla="*/ 100 h 313913"/>
                  <a:gd name="connsiteX7" fmla="*/ 1238426 w 1268234"/>
                  <a:gd name="connsiteY7" fmla="*/ 100 h 313913"/>
                  <a:gd name="connsiteX8" fmla="*/ 1268235 w 1268234"/>
                  <a:gd name="connsiteY8" fmla="*/ 2755 h 313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68234" h="313913">
                    <a:moveTo>
                      <a:pt x="1268235" y="2755"/>
                    </a:moveTo>
                    <a:cubicBezTo>
                      <a:pt x="1226542" y="105658"/>
                      <a:pt x="1226874" y="208628"/>
                      <a:pt x="1268102" y="311531"/>
                    </a:cubicBezTo>
                    <a:cubicBezTo>
                      <a:pt x="1229397" y="312328"/>
                      <a:pt x="1190758" y="313722"/>
                      <a:pt x="1152054" y="313722"/>
                    </a:cubicBezTo>
                    <a:cubicBezTo>
                      <a:pt x="824556" y="313921"/>
                      <a:pt x="497125" y="314054"/>
                      <a:pt x="169627" y="313656"/>
                    </a:cubicBezTo>
                    <a:cubicBezTo>
                      <a:pt x="77014" y="313523"/>
                      <a:pt x="10293" y="257557"/>
                      <a:pt x="932" y="174836"/>
                    </a:cubicBezTo>
                    <a:cubicBezTo>
                      <a:pt x="-8495" y="91053"/>
                      <a:pt x="54707" y="12116"/>
                      <a:pt x="139752" y="2091"/>
                    </a:cubicBezTo>
                    <a:cubicBezTo>
                      <a:pt x="153959" y="432"/>
                      <a:pt x="168432" y="100"/>
                      <a:pt x="182772" y="100"/>
                    </a:cubicBezTo>
                    <a:cubicBezTo>
                      <a:pt x="534635" y="-33"/>
                      <a:pt x="886564" y="-33"/>
                      <a:pt x="1238426" y="100"/>
                    </a:cubicBezTo>
                    <a:cubicBezTo>
                      <a:pt x="1248385" y="166"/>
                      <a:pt x="1258343" y="1825"/>
                      <a:pt x="1268235" y="2755"/>
                    </a:cubicBez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93" name="자유형: 도형 92">
                <a:extLst>
                  <a:ext uri="{FF2B5EF4-FFF2-40B4-BE49-F238E27FC236}">
                    <a16:creationId xmlns:a16="http://schemas.microsoft.com/office/drawing/2014/main" id="{4EA2A991-40C5-4F5D-AE99-ED8FBD233270}"/>
                  </a:ext>
                </a:extLst>
              </p:cNvPr>
              <p:cNvSpPr/>
              <p:nvPr/>
            </p:nvSpPr>
            <p:spPr>
              <a:xfrm>
                <a:off x="9027571" y="3714936"/>
                <a:ext cx="1087632" cy="346656"/>
              </a:xfrm>
              <a:custGeom>
                <a:avLst/>
                <a:gdLst>
                  <a:gd name="connsiteX0" fmla="*/ 1328323 w 1362255"/>
                  <a:gd name="connsiteY0" fmla="*/ 372443 h 434185"/>
                  <a:gd name="connsiteX1" fmla="*/ 1321883 w 1362255"/>
                  <a:gd name="connsiteY1" fmla="*/ 366800 h 434185"/>
                  <a:gd name="connsiteX2" fmla="*/ 1323609 w 1362255"/>
                  <a:gd name="connsiteY2" fmla="*/ 371447 h 434185"/>
                  <a:gd name="connsiteX3" fmla="*/ 1207561 w 1362255"/>
                  <a:gd name="connsiteY3" fmla="*/ 373638 h 434185"/>
                  <a:gd name="connsiteX4" fmla="*/ 225134 w 1362255"/>
                  <a:gd name="connsiteY4" fmla="*/ 373572 h 434185"/>
                  <a:gd name="connsiteX5" fmla="*/ 56439 w 1362255"/>
                  <a:gd name="connsiteY5" fmla="*/ 234752 h 434185"/>
                  <a:gd name="connsiteX6" fmla="*/ 195259 w 1362255"/>
                  <a:gd name="connsiteY6" fmla="*/ 62007 h 434185"/>
                  <a:gd name="connsiteX7" fmla="*/ 238279 w 1362255"/>
                  <a:gd name="connsiteY7" fmla="*/ 60016 h 434185"/>
                  <a:gd name="connsiteX8" fmla="*/ 1293933 w 1362255"/>
                  <a:gd name="connsiteY8" fmla="*/ 60016 h 434185"/>
                  <a:gd name="connsiteX9" fmla="*/ 1323742 w 1362255"/>
                  <a:gd name="connsiteY9" fmla="*/ 62605 h 434185"/>
                  <a:gd name="connsiteX10" fmla="*/ 1321883 w 1362255"/>
                  <a:gd name="connsiteY10" fmla="*/ 67518 h 434185"/>
                  <a:gd name="connsiteX11" fmla="*/ 1328655 w 1362255"/>
                  <a:gd name="connsiteY11" fmla="*/ 61808 h 434185"/>
                  <a:gd name="connsiteX12" fmla="*/ 1362248 w 1362255"/>
                  <a:gd name="connsiteY12" fmla="*/ 31070 h 434185"/>
                  <a:gd name="connsiteX13" fmla="*/ 1327858 w 1362255"/>
                  <a:gd name="connsiteY13" fmla="*/ 0 h 434185"/>
                  <a:gd name="connsiteX14" fmla="*/ 1327858 w 1362255"/>
                  <a:gd name="connsiteY14" fmla="*/ 0 h 434185"/>
                  <a:gd name="connsiteX15" fmla="*/ 716613 w 1362255"/>
                  <a:gd name="connsiteY15" fmla="*/ 1527 h 434185"/>
                  <a:gd name="connsiteX16" fmla="*/ 221483 w 1362255"/>
                  <a:gd name="connsiteY16" fmla="*/ 2257 h 434185"/>
                  <a:gd name="connsiteX17" fmla="*/ 18465 w 1362255"/>
                  <a:gd name="connsiteY17" fmla="*/ 129724 h 434185"/>
                  <a:gd name="connsiteX18" fmla="*/ 18465 w 1362255"/>
                  <a:gd name="connsiteY18" fmla="*/ 129724 h 434185"/>
                  <a:gd name="connsiteX19" fmla="*/ 18465 w 1362255"/>
                  <a:gd name="connsiteY19" fmla="*/ 129724 h 434185"/>
                  <a:gd name="connsiteX20" fmla="*/ 18133 w 1362255"/>
                  <a:gd name="connsiteY20" fmla="*/ 304925 h 434185"/>
                  <a:gd name="connsiteX21" fmla="*/ 220354 w 1362255"/>
                  <a:gd name="connsiteY21" fmla="*/ 432061 h 434185"/>
                  <a:gd name="connsiteX22" fmla="*/ 879864 w 1362255"/>
                  <a:gd name="connsiteY22" fmla="*/ 432326 h 434185"/>
                  <a:gd name="connsiteX23" fmla="*/ 1328057 w 1362255"/>
                  <a:gd name="connsiteY23" fmla="*/ 434185 h 434185"/>
                  <a:gd name="connsiteX24" fmla="*/ 1362181 w 1362255"/>
                  <a:gd name="connsiteY24" fmla="*/ 402982 h 434185"/>
                  <a:gd name="connsiteX25" fmla="*/ 1328323 w 1362255"/>
                  <a:gd name="connsiteY25" fmla="*/ 372443 h 4341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362255" h="434185">
                    <a:moveTo>
                      <a:pt x="1328323" y="372443"/>
                    </a:moveTo>
                    <a:cubicBezTo>
                      <a:pt x="1326331" y="370319"/>
                      <a:pt x="1324207" y="368460"/>
                      <a:pt x="1321883" y="366800"/>
                    </a:cubicBezTo>
                    <a:cubicBezTo>
                      <a:pt x="1322481" y="368327"/>
                      <a:pt x="1323012" y="369920"/>
                      <a:pt x="1323609" y="371447"/>
                    </a:cubicBezTo>
                    <a:cubicBezTo>
                      <a:pt x="1284904" y="372244"/>
                      <a:pt x="1246266" y="373638"/>
                      <a:pt x="1207561" y="373638"/>
                    </a:cubicBezTo>
                    <a:cubicBezTo>
                      <a:pt x="880063" y="373837"/>
                      <a:pt x="552632" y="373970"/>
                      <a:pt x="225134" y="373572"/>
                    </a:cubicBezTo>
                    <a:cubicBezTo>
                      <a:pt x="132521" y="373439"/>
                      <a:pt x="65800" y="317473"/>
                      <a:pt x="56439" y="234752"/>
                    </a:cubicBezTo>
                    <a:cubicBezTo>
                      <a:pt x="47012" y="150969"/>
                      <a:pt x="110214" y="72032"/>
                      <a:pt x="195259" y="62007"/>
                    </a:cubicBezTo>
                    <a:cubicBezTo>
                      <a:pt x="209466" y="60348"/>
                      <a:pt x="223939" y="60016"/>
                      <a:pt x="238279" y="60016"/>
                    </a:cubicBezTo>
                    <a:cubicBezTo>
                      <a:pt x="590142" y="59883"/>
                      <a:pt x="942071" y="59883"/>
                      <a:pt x="1293933" y="60016"/>
                    </a:cubicBezTo>
                    <a:cubicBezTo>
                      <a:pt x="1303892" y="60016"/>
                      <a:pt x="1313784" y="61742"/>
                      <a:pt x="1323742" y="62605"/>
                    </a:cubicBezTo>
                    <a:cubicBezTo>
                      <a:pt x="1323078" y="64265"/>
                      <a:pt x="1322547" y="65924"/>
                      <a:pt x="1321883" y="67518"/>
                    </a:cubicBezTo>
                    <a:cubicBezTo>
                      <a:pt x="1324273" y="65858"/>
                      <a:pt x="1326530" y="63999"/>
                      <a:pt x="1328655" y="61808"/>
                    </a:cubicBezTo>
                    <a:cubicBezTo>
                      <a:pt x="1347642" y="60016"/>
                      <a:pt x="1362646" y="50389"/>
                      <a:pt x="1362248" y="31070"/>
                    </a:cubicBezTo>
                    <a:cubicBezTo>
                      <a:pt x="1361849" y="11950"/>
                      <a:pt x="1346182" y="2855"/>
                      <a:pt x="1327858" y="0"/>
                    </a:cubicBezTo>
                    <a:lnTo>
                      <a:pt x="1327858" y="0"/>
                    </a:lnTo>
                    <a:cubicBezTo>
                      <a:pt x="1124110" y="531"/>
                      <a:pt x="920361" y="1129"/>
                      <a:pt x="716613" y="1527"/>
                    </a:cubicBezTo>
                    <a:cubicBezTo>
                      <a:pt x="551570" y="1792"/>
                      <a:pt x="386526" y="398"/>
                      <a:pt x="221483" y="2257"/>
                    </a:cubicBezTo>
                    <a:cubicBezTo>
                      <a:pt x="129401" y="3319"/>
                      <a:pt x="59892" y="45277"/>
                      <a:pt x="18465" y="129724"/>
                    </a:cubicBezTo>
                    <a:cubicBezTo>
                      <a:pt x="18465" y="129724"/>
                      <a:pt x="18465" y="129724"/>
                      <a:pt x="18465" y="129724"/>
                    </a:cubicBezTo>
                    <a:cubicBezTo>
                      <a:pt x="18465" y="129724"/>
                      <a:pt x="18465" y="129724"/>
                      <a:pt x="18465" y="129724"/>
                    </a:cubicBezTo>
                    <a:cubicBezTo>
                      <a:pt x="-6365" y="188080"/>
                      <a:pt x="-5834" y="246437"/>
                      <a:pt x="18133" y="304925"/>
                    </a:cubicBezTo>
                    <a:cubicBezTo>
                      <a:pt x="58431" y="390501"/>
                      <a:pt x="127077" y="431861"/>
                      <a:pt x="220354" y="432061"/>
                    </a:cubicBezTo>
                    <a:cubicBezTo>
                      <a:pt x="440169" y="432592"/>
                      <a:pt x="660049" y="431994"/>
                      <a:pt x="879864" y="432326"/>
                    </a:cubicBezTo>
                    <a:cubicBezTo>
                      <a:pt x="1029240" y="432525"/>
                      <a:pt x="1178682" y="433521"/>
                      <a:pt x="1328057" y="434185"/>
                    </a:cubicBezTo>
                    <a:cubicBezTo>
                      <a:pt x="1346513" y="431397"/>
                      <a:pt x="1362049" y="422102"/>
                      <a:pt x="1362181" y="402982"/>
                    </a:cubicBezTo>
                    <a:cubicBezTo>
                      <a:pt x="1362380" y="383862"/>
                      <a:pt x="1347376" y="374169"/>
                      <a:pt x="1328323" y="372443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94" name="자유형: 도형 93">
                <a:extLst>
                  <a:ext uri="{FF2B5EF4-FFF2-40B4-BE49-F238E27FC236}">
                    <a16:creationId xmlns:a16="http://schemas.microsoft.com/office/drawing/2014/main" id="{0525833C-9D8C-4D27-9A12-45D6C81BF152}"/>
                  </a:ext>
                </a:extLst>
              </p:cNvPr>
              <p:cNvSpPr/>
              <p:nvPr/>
            </p:nvSpPr>
            <p:spPr>
              <a:xfrm>
                <a:off x="9075281" y="3762296"/>
                <a:ext cx="1012565" cy="250630"/>
              </a:xfrm>
              <a:custGeom>
                <a:avLst/>
                <a:gdLst>
                  <a:gd name="connsiteX0" fmla="*/ 1268235 w 1268234"/>
                  <a:gd name="connsiteY0" fmla="*/ 2755 h 313913"/>
                  <a:gd name="connsiteX1" fmla="*/ 1268102 w 1268234"/>
                  <a:gd name="connsiteY1" fmla="*/ 311531 h 313913"/>
                  <a:gd name="connsiteX2" fmla="*/ 1152054 w 1268234"/>
                  <a:gd name="connsiteY2" fmla="*/ 313722 h 313913"/>
                  <a:gd name="connsiteX3" fmla="*/ 169627 w 1268234"/>
                  <a:gd name="connsiteY3" fmla="*/ 313656 h 313913"/>
                  <a:gd name="connsiteX4" fmla="*/ 932 w 1268234"/>
                  <a:gd name="connsiteY4" fmla="*/ 174836 h 313913"/>
                  <a:gd name="connsiteX5" fmla="*/ 139752 w 1268234"/>
                  <a:gd name="connsiteY5" fmla="*/ 2091 h 313913"/>
                  <a:gd name="connsiteX6" fmla="*/ 182772 w 1268234"/>
                  <a:gd name="connsiteY6" fmla="*/ 100 h 313913"/>
                  <a:gd name="connsiteX7" fmla="*/ 1238426 w 1268234"/>
                  <a:gd name="connsiteY7" fmla="*/ 100 h 313913"/>
                  <a:gd name="connsiteX8" fmla="*/ 1268235 w 1268234"/>
                  <a:gd name="connsiteY8" fmla="*/ 2755 h 313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68234" h="313913">
                    <a:moveTo>
                      <a:pt x="1268235" y="2755"/>
                    </a:moveTo>
                    <a:cubicBezTo>
                      <a:pt x="1226542" y="105658"/>
                      <a:pt x="1226874" y="208628"/>
                      <a:pt x="1268102" y="311531"/>
                    </a:cubicBezTo>
                    <a:cubicBezTo>
                      <a:pt x="1229397" y="312328"/>
                      <a:pt x="1190758" y="313722"/>
                      <a:pt x="1152054" y="313722"/>
                    </a:cubicBezTo>
                    <a:cubicBezTo>
                      <a:pt x="824556" y="313921"/>
                      <a:pt x="497125" y="314054"/>
                      <a:pt x="169627" y="313656"/>
                    </a:cubicBezTo>
                    <a:cubicBezTo>
                      <a:pt x="77014" y="313523"/>
                      <a:pt x="10293" y="257557"/>
                      <a:pt x="932" y="174836"/>
                    </a:cubicBezTo>
                    <a:cubicBezTo>
                      <a:pt x="-8495" y="91053"/>
                      <a:pt x="54707" y="12116"/>
                      <a:pt x="139752" y="2091"/>
                    </a:cubicBezTo>
                    <a:cubicBezTo>
                      <a:pt x="153959" y="432"/>
                      <a:pt x="168432" y="100"/>
                      <a:pt x="182772" y="100"/>
                    </a:cubicBezTo>
                    <a:cubicBezTo>
                      <a:pt x="534635" y="-33"/>
                      <a:pt x="886564" y="-33"/>
                      <a:pt x="1238426" y="100"/>
                    </a:cubicBezTo>
                    <a:cubicBezTo>
                      <a:pt x="1248385" y="166"/>
                      <a:pt x="1258343" y="1826"/>
                      <a:pt x="1268235" y="2755"/>
                    </a:cubicBez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95" name="자유형: 도형 94">
                <a:extLst>
                  <a:ext uri="{FF2B5EF4-FFF2-40B4-BE49-F238E27FC236}">
                    <a16:creationId xmlns:a16="http://schemas.microsoft.com/office/drawing/2014/main" id="{A53599ED-4D7D-4775-9CF8-9F877431E7A3}"/>
                  </a:ext>
                </a:extLst>
              </p:cNvPr>
              <p:cNvSpPr/>
              <p:nvPr/>
            </p:nvSpPr>
            <p:spPr>
              <a:xfrm>
                <a:off x="9027571" y="3105373"/>
                <a:ext cx="1087632" cy="346656"/>
              </a:xfrm>
              <a:custGeom>
                <a:avLst/>
                <a:gdLst>
                  <a:gd name="connsiteX0" fmla="*/ 1328323 w 1362255"/>
                  <a:gd name="connsiteY0" fmla="*/ 372443 h 434185"/>
                  <a:gd name="connsiteX1" fmla="*/ 1321883 w 1362255"/>
                  <a:gd name="connsiteY1" fmla="*/ 366800 h 434185"/>
                  <a:gd name="connsiteX2" fmla="*/ 1323609 w 1362255"/>
                  <a:gd name="connsiteY2" fmla="*/ 371447 h 434185"/>
                  <a:gd name="connsiteX3" fmla="*/ 1207561 w 1362255"/>
                  <a:gd name="connsiteY3" fmla="*/ 373638 h 434185"/>
                  <a:gd name="connsiteX4" fmla="*/ 225134 w 1362255"/>
                  <a:gd name="connsiteY4" fmla="*/ 373572 h 434185"/>
                  <a:gd name="connsiteX5" fmla="*/ 56439 w 1362255"/>
                  <a:gd name="connsiteY5" fmla="*/ 234752 h 434185"/>
                  <a:gd name="connsiteX6" fmla="*/ 195259 w 1362255"/>
                  <a:gd name="connsiteY6" fmla="*/ 62007 h 434185"/>
                  <a:gd name="connsiteX7" fmla="*/ 238279 w 1362255"/>
                  <a:gd name="connsiteY7" fmla="*/ 60016 h 434185"/>
                  <a:gd name="connsiteX8" fmla="*/ 1293933 w 1362255"/>
                  <a:gd name="connsiteY8" fmla="*/ 60016 h 434185"/>
                  <a:gd name="connsiteX9" fmla="*/ 1323742 w 1362255"/>
                  <a:gd name="connsiteY9" fmla="*/ 62605 h 434185"/>
                  <a:gd name="connsiteX10" fmla="*/ 1321883 w 1362255"/>
                  <a:gd name="connsiteY10" fmla="*/ 67518 h 434185"/>
                  <a:gd name="connsiteX11" fmla="*/ 1328655 w 1362255"/>
                  <a:gd name="connsiteY11" fmla="*/ 61808 h 434185"/>
                  <a:gd name="connsiteX12" fmla="*/ 1362248 w 1362255"/>
                  <a:gd name="connsiteY12" fmla="*/ 31070 h 434185"/>
                  <a:gd name="connsiteX13" fmla="*/ 1327858 w 1362255"/>
                  <a:gd name="connsiteY13" fmla="*/ 0 h 434185"/>
                  <a:gd name="connsiteX14" fmla="*/ 1327858 w 1362255"/>
                  <a:gd name="connsiteY14" fmla="*/ 0 h 434185"/>
                  <a:gd name="connsiteX15" fmla="*/ 716613 w 1362255"/>
                  <a:gd name="connsiteY15" fmla="*/ 1527 h 434185"/>
                  <a:gd name="connsiteX16" fmla="*/ 221483 w 1362255"/>
                  <a:gd name="connsiteY16" fmla="*/ 2257 h 434185"/>
                  <a:gd name="connsiteX17" fmla="*/ 18465 w 1362255"/>
                  <a:gd name="connsiteY17" fmla="*/ 129724 h 434185"/>
                  <a:gd name="connsiteX18" fmla="*/ 18465 w 1362255"/>
                  <a:gd name="connsiteY18" fmla="*/ 129724 h 434185"/>
                  <a:gd name="connsiteX19" fmla="*/ 18465 w 1362255"/>
                  <a:gd name="connsiteY19" fmla="*/ 129724 h 434185"/>
                  <a:gd name="connsiteX20" fmla="*/ 18133 w 1362255"/>
                  <a:gd name="connsiteY20" fmla="*/ 304925 h 434185"/>
                  <a:gd name="connsiteX21" fmla="*/ 220354 w 1362255"/>
                  <a:gd name="connsiteY21" fmla="*/ 432061 h 434185"/>
                  <a:gd name="connsiteX22" fmla="*/ 879864 w 1362255"/>
                  <a:gd name="connsiteY22" fmla="*/ 432326 h 434185"/>
                  <a:gd name="connsiteX23" fmla="*/ 1328057 w 1362255"/>
                  <a:gd name="connsiteY23" fmla="*/ 434185 h 434185"/>
                  <a:gd name="connsiteX24" fmla="*/ 1362181 w 1362255"/>
                  <a:gd name="connsiteY24" fmla="*/ 402982 h 434185"/>
                  <a:gd name="connsiteX25" fmla="*/ 1328323 w 1362255"/>
                  <a:gd name="connsiteY25" fmla="*/ 372443 h 4341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362255" h="434185">
                    <a:moveTo>
                      <a:pt x="1328323" y="372443"/>
                    </a:moveTo>
                    <a:cubicBezTo>
                      <a:pt x="1326331" y="370319"/>
                      <a:pt x="1324207" y="368460"/>
                      <a:pt x="1321883" y="366800"/>
                    </a:cubicBezTo>
                    <a:cubicBezTo>
                      <a:pt x="1322481" y="368327"/>
                      <a:pt x="1323012" y="369920"/>
                      <a:pt x="1323609" y="371447"/>
                    </a:cubicBezTo>
                    <a:cubicBezTo>
                      <a:pt x="1284904" y="372244"/>
                      <a:pt x="1246266" y="373638"/>
                      <a:pt x="1207561" y="373638"/>
                    </a:cubicBezTo>
                    <a:cubicBezTo>
                      <a:pt x="880063" y="373837"/>
                      <a:pt x="552632" y="373970"/>
                      <a:pt x="225134" y="373572"/>
                    </a:cubicBezTo>
                    <a:cubicBezTo>
                      <a:pt x="132521" y="373439"/>
                      <a:pt x="65800" y="317473"/>
                      <a:pt x="56439" y="234752"/>
                    </a:cubicBezTo>
                    <a:cubicBezTo>
                      <a:pt x="47012" y="150969"/>
                      <a:pt x="110214" y="72032"/>
                      <a:pt x="195259" y="62007"/>
                    </a:cubicBezTo>
                    <a:cubicBezTo>
                      <a:pt x="209466" y="60348"/>
                      <a:pt x="223939" y="60016"/>
                      <a:pt x="238279" y="60016"/>
                    </a:cubicBezTo>
                    <a:cubicBezTo>
                      <a:pt x="590142" y="59883"/>
                      <a:pt x="942071" y="59883"/>
                      <a:pt x="1293933" y="60016"/>
                    </a:cubicBezTo>
                    <a:cubicBezTo>
                      <a:pt x="1303892" y="60016"/>
                      <a:pt x="1313784" y="61742"/>
                      <a:pt x="1323742" y="62605"/>
                    </a:cubicBezTo>
                    <a:cubicBezTo>
                      <a:pt x="1323078" y="64265"/>
                      <a:pt x="1322547" y="65924"/>
                      <a:pt x="1321883" y="67518"/>
                    </a:cubicBezTo>
                    <a:cubicBezTo>
                      <a:pt x="1324273" y="65858"/>
                      <a:pt x="1326530" y="63999"/>
                      <a:pt x="1328655" y="61808"/>
                    </a:cubicBezTo>
                    <a:cubicBezTo>
                      <a:pt x="1347642" y="60016"/>
                      <a:pt x="1362646" y="50389"/>
                      <a:pt x="1362248" y="31070"/>
                    </a:cubicBezTo>
                    <a:cubicBezTo>
                      <a:pt x="1361849" y="11950"/>
                      <a:pt x="1346182" y="2855"/>
                      <a:pt x="1327858" y="0"/>
                    </a:cubicBezTo>
                    <a:lnTo>
                      <a:pt x="1327858" y="0"/>
                    </a:lnTo>
                    <a:cubicBezTo>
                      <a:pt x="1124110" y="531"/>
                      <a:pt x="920361" y="1129"/>
                      <a:pt x="716613" y="1527"/>
                    </a:cubicBezTo>
                    <a:cubicBezTo>
                      <a:pt x="551570" y="1792"/>
                      <a:pt x="386526" y="398"/>
                      <a:pt x="221483" y="2257"/>
                    </a:cubicBezTo>
                    <a:cubicBezTo>
                      <a:pt x="129401" y="3319"/>
                      <a:pt x="59892" y="45277"/>
                      <a:pt x="18465" y="129724"/>
                    </a:cubicBezTo>
                    <a:cubicBezTo>
                      <a:pt x="18465" y="129724"/>
                      <a:pt x="18465" y="129724"/>
                      <a:pt x="18465" y="129724"/>
                    </a:cubicBezTo>
                    <a:cubicBezTo>
                      <a:pt x="18465" y="129724"/>
                      <a:pt x="18465" y="129724"/>
                      <a:pt x="18465" y="129724"/>
                    </a:cubicBezTo>
                    <a:cubicBezTo>
                      <a:pt x="-6365" y="188080"/>
                      <a:pt x="-5834" y="246437"/>
                      <a:pt x="18133" y="304925"/>
                    </a:cubicBezTo>
                    <a:cubicBezTo>
                      <a:pt x="58431" y="390501"/>
                      <a:pt x="127077" y="431861"/>
                      <a:pt x="220354" y="432061"/>
                    </a:cubicBezTo>
                    <a:cubicBezTo>
                      <a:pt x="440169" y="432592"/>
                      <a:pt x="660049" y="431994"/>
                      <a:pt x="879864" y="432326"/>
                    </a:cubicBezTo>
                    <a:cubicBezTo>
                      <a:pt x="1029240" y="432525"/>
                      <a:pt x="1178682" y="433521"/>
                      <a:pt x="1328057" y="434185"/>
                    </a:cubicBezTo>
                    <a:cubicBezTo>
                      <a:pt x="1346513" y="431397"/>
                      <a:pt x="1362049" y="422102"/>
                      <a:pt x="1362181" y="402982"/>
                    </a:cubicBezTo>
                    <a:cubicBezTo>
                      <a:pt x="1362380" y="383862"/>
                      <a:pt x="1347376" y="374169"/>
                      <a:pt x="1328323" y="37244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96" name="자유형: 도형 95">
                <a:extLst>
                  <a:ext uri="{FF2B5EF4-FFF2-40B4-BE49-F238E27FC236}">
                    <a16:creationId xmlns:a16="http://schemas.microsoft.com/office/drawing/2014/main" id="{D3C9A2A7-4DFC-4D36-A1A9-261E18A95572}"/>
                  </a:ext>
                </a:extLst>
              </p:cNvPr>
              <p:cNvSpPr/>
              <p:nvPr/>
            </p:nvSpPr>
            <p:spPr>
              <a:xfrm>
                <a:off x="9075281" y="3152733"/>
                <a:ext cx="1012565" cy="250630"/>
              </a:xfrm>
              <a:custGeom>
                <a:avLst/>
                <a:gdLst>
                  <a:gd name="connsiteX0" fmla="*/ 1268235 w 1268234"/>
                  <a:gd name="connsiteY0" fmla="*/ 2755 h 313913"/>
                  <a:gd name="connsiteX1" fmla="*/ 1268102 w 1268234"/>
                  <a:gd name="connsiteY1" fmla="*/ 311531 h 313913"/>
                  <a:gd name="connsiteX2" fmla="*/ 1152054 w 1268234"/>
                  <a:gd name="connsiteY2" fmla="*/ 313722 h 313913"/>
                  <a:gd name="connsiteX3" fmla="*/ 169627 w 1268234"/>
                  <a:gd name="connsiteY3" fmla="*/ 313656 h 313913"/>
                  <a:gd name="connsiteX4" fmla="*/ 932 w 1268234"/>
                  <a:gd name="connsiteY4" fmla="*/ 174836 h 313913"/>
                  <a:gd name="connsiteX5" fmla="*/ 139752 w 1268234"/>
                  <a:gd name="connsiteY5" fmla="*/ 2091 h 313913"/>
                  <a:gd name="connsiteX6" fmla="*/ 182772 w 1268234"/>
                  <a:gd name="connsiteY6" fmla="*/ 100 h 313913"/>
                  <a:gd name="connsiteX7" fmla="*/ 1238426 w 1268234"/>
                  <a:gd name="connsiteY7" fmla="*/ 100 h 313913"/>
                  <a:gd name="connsiteX8" fmla="*/ 1268235 w 1268234"/>
                  <a:gd name="connsiteY8" fmla="*/ 2755 h 313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68234" h="313913">
                    <a:moveTo>
                      <a:pt x="1268235" y="2755"/>
                    </a:moveTo>
                    <a:cubicBezTo>
                      <a:pt x="1226542" y="105658"/>
                      <a:pt x="1226874" y="208628"/>
                      <a:pt x="1268102" y="311531"/>
                    </a:cubicBezTo>
                    <a:cubicBezTo>
                      <a:pt x="1229397" y="312328"/>
                      <a:pt x="1190758" y="313722"/>
                      <a:pt x="1152054" y="313722"/>
                    </a:cubicBezTo>
                    <a:cubicBezTo>
                      <a:pt x="824556" y="313921"/>
                      <a:pt x="497125" y="314054"/>
                      <a:pt x="169627" y="313656"/>
                    </a:cubicBezTo>
                    <a:cubicBezTo>
                      <a:pt x="77014" y="313523"/>
                      <a:pt x="10293" y="257557"/>
                      <a:pt x="932" y="174836"/>
                    </a:cubicBezTo>
                    <a:cubicBezTo>
                      <a:pt x="-8495" y="91053"/>
                      <a:pt x="54707" y="12116"/>
                      <a:pt x="139752" y="2091"/>
                    </a:cubicBezTo>
                    <a:cubicBezTo>
                      <a:pt x="153959" y="432"/>
                      <a:pt x="168432" y="100"/>
                      <a:pt x="182772" y="100"/>
                    </a:cubicBezTo>
                    <a:cubicBezTo>
                      <a:pt x="534635" y="-33"/>
                      <a:pt x="886564" y="-33"/>
                      <a:pt x="1238426" y="100"/>
                    </a:cubicBezTo>
                    <a:cubicBezTo>
                      <a:pt x="1248385" y="166"/>
                      <a:pt x="1258343" y="1826"/>
                      <a:pt x="1268235" y="2755"/>
                    </a:cubicBez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97" name="자유형: 도형 96">
                <a:extLst>
                  <a:ext uri="{FF2B5EF4-FFF2-40B4-BE49-F238E27FC236}">
                    <a16:creationId xmlns:a16="http://schemas.microsoft.com/office/drawing/2014/main" id="{4F34767E-592C-4BFF-81A8-88CFBFA377F1}"/>
                  </a:ext>
                </a:extLst>
              </p:cNvPr>
              <p:cNvSpPr/>
              <p:nvPr/>
            </p:nvSpPr>
            <p:spPr>
              <a:xfrm>
                <a:off x="8870629" y="2840187"/>
                <a:ext cx="174918" cy="4017813"/>
              </a:xfrm>
              <a:custGeom>
                <a:avLst/>
                <a:gdLst>
                  <a:gd name="connsiteX0" fmla="*/ 177591 w 219084"/>
                  <a:gd name="connsiteY0" fmla="*/ 5032299 h 5032298"/>
                  <a:gd name="connsiteX1" fmla="*/ 41493 w 219084"/>
                  <a:gd name="connsiteY1" fmla="*/ 5032299 h 5032298"/>
                  <a:gd name="connsiteX2" fmla="*/ 0 w 219084"/>
                  <a:gd name="connsiteY2" fmla="*/ 4990805 h 5032298"/>
                  <a:gd name="connsiteX3" fmla="*/ 0 w 219084"/>
                  <a:gd name="connsiteY3" fmla="*/ 41493 h 5032298"/>
                  <a:gd name="connsiteX4" fmla="*/ 41493 w 219084"/>
                  <a:gd name="connsiteY4" fmla="*/ 0 h 5032298"/>
                  <a:gd name="connsiteX5" fmla="*/ 177591 w 219084"/>
                  <a:gd name="connsiteY5" fmla="*/ 0 h 5032298"/>
                  <a:gd name="connsiteX6" fmla="*/ 219084 w 219084"/>
                  <a:gd name="connsiteY6" fmla="*/ 41493 h 5032298"/>
                  <a:gd name="connsiteX7" fmla="*/ 219084 w 219084"/>
                  <a:gd name="connsiteY7" fmla="*/ 4990805 h 5032298"/>
                  <a:gd name="connsiteX8" fmla="*/ 177591 w 219084"/>
                  <a:gd name="connsiteY8" fmla="*/ 5032299 h 5032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19084" h="5032298">
                    <a:moveTo>
                      <a:pt x="177591" y="5032299"/>
                    </a:moveTo>
                    <a:lnTo>
                      <a:pt x="41493" y="5032299"/>
                    </a:lnTo>
                    <a:cubicBezTo>
                      <a:pt x="18589" y="5032299"/>
                      <a:pt x="0" y="5013709"/>
                      <a:pt x="0" y="4990805"/>
                    </a:cubicBezTo>
                    <a:lnTo>
                      <a:pt x="0" y="41493"/>
                    </a:lnTo>
                    <a:cubicBezTo>
                      <a:pt x="0" y="18589"/>
                      <a:pt x="18589" y="0"/>
                      <a:pt x="41493" y="0"/>
                    </a:cubicBezTo>
                    <a:lnTo>
                      <a:pt x="177591" y="0"/>
                    </a:lnTo>
                    <a:cubicBezTo>
                      <a:pt x="200495" y="0"/>
                      <a:pt x="219084" y="18589"/>
                      <a:pt x="219084" y="41493"/>
                    </a:cubicBezTo>
                    <a:lnTo>
                      <a:pt x="219084" y="4990805"/>
                    </a:lnTo>
                    <a:cubicBezTo>
                      <a:pt x="219084" y="5013709"/>
                      <a:pt x="200495" y="5032299"/>
                      <a:pt x="177591" y="5032299"/>
                    </a:cubicBezTo>
                    <a:close/>
                  </a:path>
                </a:pathLst>
              </a:custGeom>
              <a:solidFill>
                <a:srgbClr val="874636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98" name="자유형: 도형 97">
                <a:extLst>
                  <a:ext uri="{FF2B5EF4-FFF2-40B4-BE49-F238E27FC236}">
                    <a16:creationId xmlns:a16="http://schemas.microsoft.com/office/drawing/2014/main" id="{4FD5602D-9E8F-4966-A0DB-11DF807389D7}"/>
                  </a:ext>
                </a:extLst>
              </p:cNvPr>
              <p:cNvSpPr/>
              <p:nvPr/>
            </p:nvSpPr>
            <p:spPr>
              <a:xfrm>
                <a:off x="9033083" y="6306902"/>
                <a:ext cx="1087632" cy="346655"/>
              </a:xfrm>
              <a:custGeom>
                <a:avLst/>
                <a:gdLst>
                  <a:gd name="connsiteX0" fmla="*/ 1328323 w 1362255"/>
                  <a:gd name="connsiteY0" fmla="*/ 372443 h 434184"/>
                  <a:gd name="connsiteX1" fmla="*/ 1321883 w 1362255"/>
                  <a:gd name="connsiteY1" fmla="*/ 366800 h 434184"/>
                  <a:gd name="connsiteX2" fmla="*/ 1323609 w 1362255"/>
                  <a:gd name="connsiteY2" fmla="*/ 371447 h 434184"/>
                  <a:gd name="connsiteX3" fmla="*/ 1207561 w 1362255"/>
                  <a:gd name="connsiteY3" fmla="*/ 373638 h 434184"/>
                  <a:gd name="connsiteX4" fmla="*/ 225134 w 1362255"/>
                  <a:gd name="connsiteY4" fmla="*/ 373572 h 434184"/>
                  <a:gd name="connsiteX5" fmla="*/ 56439 w 1362255"/>
                  <a:gd name="connsiteY5" fmla="*/ 234752 h 434184"/>
                  <a:gd name="connsiteX6" fmla="*/ 195259 w 1362255"/>
                  <a:gd name="connsiteY6" fmla="*/ 62007 h 434184"/>
                  <a:gd name="connsiteX7" fmla="*/ 238279 w 1362255"/>
                  <a:gd name="connsiteY7" fmla="*/ 60016 h 434184"/>
                  <a:gd name="connsiteX8" fmla="*/ 1293933 w 1362255"/>
                  <a:gd name="connsiteY8" fmla="*/ 60016 h 434184"/>
                  <a:gd name="connsiteX9" fmla="*/ 1323742 w 1362255"/>
                  <a:gd name="connsiteY9" fmla="*/ 62605 h 434184"/>
                  <a:gd name="connsiteX10" fmla="*/ 1321883 w 1362255"/>
                  <a:gd name="connsiteY10" fmla="*/ 67518 h 434184"/>
                  <a:gd name="connsiteX11" fmla="*/ 1328654 w 1362255"/>
                  <a:gd name="connsiteY11" fmla="*/ 61808 h 434184"/>
                  <a:gd name="connsiteX12" fmla="*/ 1362247 w 1362255"/>
                  <a:gd name="connsiteY12" fmla="*/ 31070 h 434184"/>
                  <a:gd name="connsiteX13" fmla="*/ 1327858 w 1362255"/>
                  <a:gd name="connsiteY13" fmla="*/ 0 h 434184"/>
                  <a:gd name="connsiteX14" fmla="*/ 1327858 w 1362255"/>
                  <a:gd name="connsiteY14" fmla="*/ 0 h 434184"/>
                  <a:gd name="connsiteX15" fmla="*/ 716613 w 1362255"/>
                  <a:gd name="connsiteY15" fmla="*/ 1527 h 434184"/>
                  <a:gd name="connsiteX16" fmla="*/ 221483 w 1362255"/>
                  <a:gd name="connsiteY16" fmla="*/ 2257 h 434184"/>
                  <a:gd name="connsiteX17" fmla="*/ 18465 w 1362255"/>
                  <a:gd name="connsiteY17" fmla="*/ 129724 h 434184"/>
                  <a:gd name="connsiteX18" fmla="*/ 18465 w 1362255"/>
                  <a:gd name="connsiteY18" fmla="*/ 129724 h 434184"/>
                  <a:gd name="connsiteX19" fmla="*/ 18465 w 1362255"/>
                  <a:gd name="connsiteY19" fmla="*/ 129724 h 434184"/>
                  <a:gd name="connsiteX20" fmla="*/ 18133 w 1362255"/>
                  <a:gd name="connsiteY20" fmla="*/ 304925 h 434184"/>
                  <a:gd name="connsiteX21" fmla="*/ 220354 w 1362255"/>
                  <a:gd name="connsiteY21" fmla="*/ 432061 h 434184"/>
                  <a:gd name="connsiteX22" fmla="*/ 879864 w 1362255"/>
                  <a:gd name="connsiteY22" fmla="*/ 432326 h 434184"/>
                  <a:gd name="connsiteX23" fmla="*/ 1328057 w 1362255"/>
                  <a:gd name="connsiteY23" fmla="*/ 434185 h 434184"/>
                  <a:gd name="connsiteX24" fmla="*/ 1362181 w 1362255"/>
                  <a:gd name="connsiteY24" fmla="*/ 402982 h 434184"/>
                  <a:gd name="connsiteX25" fmla="*/ 1328323 w 1362255"/>
                  <a:gd name="connsiteY25" fmla="*/ 372443 h 4341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362255" h="434184">
                    <a:moveTo>
                      <a:pt x="1328323" y="372443"/>
                    </a:moveTo>
                    <a:cubicBezTo>
                      <a:pt x="1326331" y="370319"/>
                      <a:pt x="1324207" y="368460"/>
                      <a:pt x="1321883" y="366800"/>
                    </a:cubicBezTo>
                    <a:cubicBezTo>
                      <a:pt x="1322480" y="368327"/>
                      <a:pt x="1323012" y="369920"/>
                      <a:pt x="1323609" y="371447"/>
                    </a:cubicBezTo>
                    <a:cubicBezTo>
                      <a:pt x="1284904" y="372244"/>
                      <a:pt x="1246266" y="373638"/>
                      <a:pt x="1207561" y="373638"/>
                    </a:cubicBezTo>
                    <a:cubicBezTo>
                      <a:pt x="880063" y="373837"/>
                      <a:pt x="552632" y="373970"/>
                      <a:pt x="225134" y="373572"/>
                    </a:cubicBezTo>
                    <a:cubicBezTo>
                      <a:pt x="132521" y="373439"/>
                      <a:pt x="65800" y="317473"/>
                      <a:pt x="56439" y="234752"/>
                    </a:cubicBezTo>
                    <a:cubicBezTo>
                      <a:pt x="47012" y="150969"/>
                      <a:pt x="110214" y="72032"/>
                      <a:pt x="195259" y="62007"/>
                    </a:cubicBezTo>
                    <a:cubicBezTo>
                      <a:pt x="209466" y="60348"/>
                      <a:pt x="223939" y="60016"/>
                      <a:pt x="238279" y="60016"/>
                    </a:cubicBezTo>
                    <a:cubicBezTo>
                      <a:pt x="590142" y="59883"/>
                      <a:pt x="942071" y="59883"/>
                      <a:pt x="1293933" y="60016"/>
                    </a:cubicBezTo>
                    <a:cubicBezTo>
                      <a:pt x="1303891" y="60016"/>
                      <a:pt x="1313783" y="61742"/>
                      <a:pt x="1323742" y="62605"/>
                    </a:cubicBezTo>
                    <a:cubicBezTo>
                      <a:pt x="1323078" y="64265"/>
                      <a:pt x="1322547" y="65924"/>
                      <a:pt x="1321883" y="67518"/>
                    </a:cubicBezTo>
                    <a:cubicBezTo>
                      <a:pt x="1324273" y="65858"/>
                      <a:pt x="1326530" y="63999"/>
                      <a:pt x="1328654" y="61808"/>
                    </a:cubicBezTo>
                    <a:cubicBezTo>
                      <a:pt x="1347642" y="60016"/>
                      <a:pt x="1362646" y="50389"/>
                      <a:pt x="1362247" y="31070"/>
                    </a:cubicBezTo>
                    <a:cubicBezTo>
                      <a:pt x="1361849" y="11950"/>
                      <a:pt x="1346181" y="2855"/>
                      <a:pt x="1327858" y="0"/>
                    </a:cubicBezTo>
                    <a:lnTo>
                      <a:pt x="1327858" y="0"/>
                    </a:lnTo>
                    <a:cubicBezTo>
                      <a:pt x="1124109" y="531"/>
                      <a:pt x="920361" y="1129"/>
                      <a:pt x="716613" y="1527"/>
                    </a:cubicBezTo>
                    <a:cubicBezTo>
                      <a:pt x="551569" y="1792"/>
                      <a:pt x="386526" y="398"/>
                      <a:pt x="221483" y="2257"/>
                    </a:cubicBezTo>
                    <a:cubicBezTo>
                      <a:pt x="129401" y="3319"/>
                      <a:pt x="59891" y="45277"/>
                      <a:pt x="18465" y="129724"/>
                    </a:cubicBezTo>
                    <a:cubicBezTo>
                      <a:pt x="18465" y="129724"/>
                      <a:pt x="18465" y="129724"/>
                      <a:pt x="18465" y="129724"/>
                    </a:cubicBezTo>
                    <a:cubicBezTo>
                      <a:pt x="18465" y="129724"/>
                      <a:pt x="18465" y="129724"/>
                      <a:pt x="18465" y="129724"/>
                    </a:cubicBezTo>
                    <a:cubicBezTo>
                      <a:pt x="-6365" y="188081"/>
                      <a:pt x="-5834" y="246437"/>
                      <a:pt x="18133" y="304925"/>
                    </a:cubicBezTo>
                    <a:cubicBezTo>
                      <a:pt x="58431" y="390501"/>
                      <a:pt x="127077" y="431861"/>
                      <a:pt x="220354" y="432061"/>
                    </a:cubicBezTo>
                    <a:cubicBezTo>
                      <a:pt x="440168" y="432592"/>
                      <a:pt x="660049" y="431994"/>
                      <a:pt x="879864" y="432326"/>
                    </a:cubicBezTo>
                    <a:cubicBezTo>
                      <a:pt x="1029240" y="432525"/>
                      <a:pt x="1178682" y="433521"/>
                      <a:pt x="1328057" y="434185"/>
                    </a:cubicBezTo>
                    <a:cubicBezTo>
                      <a:pt x="1346513" y="431397"/>
                      <a:pt x="1362048" y="422102"/>
                      <a:pt x="1362181" y="402982"/>
                    </a:cubicBezTo>
                    <a:cubicBezTo>
                      <a:pt x="1362380" y="383862"/>
                      <a:pt x="1347376" y="374169"/>
                      <a:pt x="1328323" y="372443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99" name="자유형: 도형 98">
                <a:extLst>
                  <a:ext uri="{FF2B5EF4-FFF2-40B4-BE49-F238E27FC236}">
                    <a16:creationId xmlns:a16="http://schemas.microsoft.com/office/drawing/2014/main" id="{7E6A87B0-2FD2-431A-9444-D8FF27D2ECCA}"/>
                  </a:ext>
                </a:extLst>
              </p:cNvPr>
              <p:cNvSpPr/>
              <p:nvPr/>
            </p:nvSpPr>
            <p:spPr>
              <a:xfrm>
                <a:off x="9078673" y="6354262"/>
                <a:ext cx="1012565" cy="250630"/>
              </a:xfrm>
              <a:custGeom>
                <a:avLst/>
                <a:gdLst>
                  <a:gd name="connsiteX0" fmla="*/ 1268235 w 1268234"/>
                  <a:gd name="connsiteY0" fmla="*/ 2755 h 313913"/>
                  <a:gd name="connsiteX1" fmla="*/ 1268102 w 1268234"/>
                  <a:gd name="connsiteY1" fmla="*/ 311531 h 313913"/>
                  <a:gd name="connsiteX2" fmla="*/ 1152054 w 1268234"/>
                  <a:gd name="connsiteY2" fmla="*/ 313722 h 313913"/>
                  <a:gd name="connsiteX3" fmla="*/ 169627 w 1268234"/>
                  <a:gd name="connsiteY3" fmla="*/ 313656 h 313913"/>
                  <a:gd name="connsiteX4" fmla="*/ 932 w 1268234"/>
                  <a:gd name="connsiteY4" fmla="*/ 174836 h 313913"/>
                  <a:gd name="connsiteX5" fmla="*/ 139752 w 1268234"/>
                  <a:gd name="connsiteY5" fmla="*/ 2091 h 313913"/>
                  <a:gd name="connsiteX6" fmla="*/ 182772 w 1268234"/>
                  <a:gd name="connsiteY6" fmla="*/ 100 h 313913"/>
                  <a:gd name="connsiteX7" fmla="*/ 1238426 w 1268234"/>
                  <a:gd name="connsiteY7" fmla="*/ 100 h 313913"/>
                  <a:gd name="connsiteX8" fmla="*/ 1268235 w 1268234"/>
                  <a:gd name="connsiteY8" fmla="*/ 2755 h 313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68234" h="313913">
                    <a:moveTo>
                      <a:pt x="1268235" y="2755"/>
                    </a:moveTo>
                    <a:cubicBezTo>
                      <a:pt x="1226543" y="105658"/>
                      <a:pt x="1226874" y="208628"/>
                      <a:pt x="1268102" y="311531"/>
                    </a:cubicBezTo>
                    <a:cubicBezTo>
                      <a:pt x="1229397" y="312328"/>
                      <a:pt x="1190759" y="313722"/>
                      <a:pt x="1152054" y="313722"/>
                    </a:cubicBezTo>
                    <a:cubicBezTo>
                      <a:pt x="824556" y="313921"/>
                      <a:pt x="497125" y="314054"/>
                      <a:pt x="169627" y="313656"/>
                    </a:cubicBezTo>
                    <a:cubicBezTo>
                      <a:pt x="77014" y="313523"/>
                      <a:pt x="10293" y="257557"/>
                      <a:pt x="932" y="174836"/>
                    </a:cubicBezTo>
                    <a:cubicBezTo>
                      <a:pt x="-8495" y="91053"/>
                      <a:pt x="54707" y="12116"/>
                      <a:pt x="139752" y="2091"/>
                    </a:cubicBezTo>
                    <a:cubicBezTo>
                      <a:pt x="153959" y="432"/>
                      <a:pt x="168432" y="100"/>
                      <a:pt x="182772" y="100"/>
                    </a:cubicBezTo>
                    <a:cubicBezTo>
                      <a:pt x="534635" y="-33"/>
                      <a:pt x="886563" y="-33"/>
                      <a:pt x="1238426" y="100"/>
                    </a:cubicBezTo>
                    <a:cubicBezTo>
                      <a:pt x="1248384" y="166"/>
                      <a:pt x="1258343" y="1825"/>
                      <a:pt x="1268235" y="2755"/>
                    </a:cubicBez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grpSp>
          <p:nvGrpSpPr>
            <p:cNvPr id="59" name="그룹 58">
              <a:extLst>
                <a:ext uri="{FF2B5EF4-FFF2-40B4-BE49-F238E27FC236}">
                  <a16:creationId xmlns:a16="http://schemas.microsoft.com/office/drawing/2014/main" id="{B583FF51-4FA8-4FF6-A0C4-E80953C9D933}"/>
                </a:ext>
              </a:extLst>
            </p:cNvPr>
            <p:cNvGrpSpPr/>
            <p:nvPr/>
          </p:nvGrpSpPr>
          <p:grpSpPr>
            <a:xfrm>
              <a:off x="9527881" y="1461271"/>
              <a:ext cx="1278007" cy="661917"/>
              <a:chOff x="9655109" y="1384272"/>
              <a:chExt cx="1357787" cy="703237"/>
            </a:xfrm>
          </p:grpSpPr>
          <p:sp>
            <p:nvSpPr>
              <p:cNvPr id="82" name="자유형: 도형 81">
                <a:extLst>
                  <a:ext uri="{FF2B5EF4-FFF2-40B4-BE49-F238E27FC236}">
                    <a16:creationId xmlns:a16="http://schemas.microsoft.com/office/drawing/2014/main" id="{D1D488AD-AA6C-4360-8F40-673E35C5A4A9}"/>
                  </a:ext>
                </a:extLst>
              </p:cNvPr>
              <p:cNvSpPr/>
              <p:nvPr/>
            </p:nvSpPr>
            <p:spPr>
              <a:xfrm>
                <a:off x="9655109" y="1384272"/>
                <a:ext cx="1357787" cy="697884"/>
              </a:xfrm>
              <a:custGeom>
                <a:avLst/>
                <a:gdLst>
                  <a:gd name="connsiteX0" fmla="*/ 869433 w 1700624"/>
                  <a:gd name="connsiteY0" fmla="*/ 5861 h 874098"/>
                  <a:gd name="connsiteX1" fmla="*/ 818313 w 1700624"/>
                  <a:gd name="connsiteY1" fmla="*/ 10242 h 874098"/>
                  <a:gd name="connsiteX2" fmla="*/ 26423 w 1700624"/>
                  <a:gd name="connsiteY2" fmla="*/ 434403 h 874098"/>
                  <a:gd name="connsiteX3" fmla="*/ 0 w 1700624"/>
                  <a:gd name="connsiteY3" fmla="*/ 454651 h 874098"/>
                  <a:gd name="connsiteX4" fmla="*/ 234221 w 1700624"/>
                  <a:gd name="connsiteY4" fmla="*/ 591280 h 874098"/>
                  <a:gd name="connsiteX5" fmla="*/ 334203 w 1700624"/>
                  <a:gd name="connsiteY5" fmla="*/ 775776 h 874098"/>
                  <a:gd name="connsiteX6" fmla="*/ 339248 w 1700624"/>
                  <a:gd name="connsiteY6" fmla="*/ 804257 h 874098"/>
                  <a:gd name="connsiteX7" fmla="*/ 373704 w 1700624"/>
                  <a:gd name="connsiteY7" fmla="*/ 827692 h 874098"/>
                  <a:gd name="connsiteX8" fmla="*/ 846528 w 1700624"/>
                  <a:gd name="connsiteY8" fmla="*/ 874098 h 874098"/>
                  <a:gd name="connsiteX9" fmla="*/ 1317758 w 1700624"/>
                  <a:gd name="connsiteY9" fmla="*/ 828290 h 874098"/>
                  <a:gd name="connsiteX10" fmla="*/ 1344447 w 1700624"/>
                  <a:gd name="connsiteY10" fmla="*/ 815476 h 874098"/>
                  <a:gd name="connsiteX11" fmla="*/ 1361974 w 1700624"/>
                  <a:gd name="connsiteY11" fmla="*/ 774581 h 874098"/>
                  <a:gd name="connsiteX12" fmla="*/ 1361111 w 1700624"/>
                  <a:gd name="connsiteY12" fmla="*/ 676192 h 874098"/>
                  <a:gd name="connsiteX13" fmla="*/ 1383019 w 1700624"/>
                  <a:gd name="connsiteY13" fmla="*/ 635230 h 874098"/>
                  <a:gd name="connsiteX14" fmla="*/ 1700625 w 1700624"/>
                  <a:gd name="connsiteY14" fmla="*/ 450602 h 874098"/>
                  <a:gd name="connsiteX15" fmla="*/ 869433 w 1700624"/>
                  <a:gd name="connsiteY15" fmla="*/ 5861 h 87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700624" h="874098">
                    <a:moveTo>
                      <a:pt x="869433" y="5861"/>
                    </a:moveTo>
                    <a:cubicBezTo>
                      <a:pt x="848719" y="-5293"/>
                      <a:pt x="834910" y="1346"/>
                      <a:pt x="818313" y="10242"/>
                    </a:cubicBezTo>
                    <a:cubicBezTo>
                      <a:pt x="554350" y="151651"/>
                      <a:pt x="290253" y="292861"/>
                      <a:pt x="26423" y="434403"/>
                    </a:cubicBezTo>
                    <a:cubicBezTo>
                      <a:pt x="17394" y="439249"/>
                      <a:pt x="5311" y="441108"/>
                      <a:pt x="0" y="454651"/>
                    </a:cubicBezTo>
                    <a:cubicBezTo>
                      <a:pt x="78406" y="500394"/>
                      <a:pt x="156280" y="545937"/>
                      <a:pt x="234221" y="591280"/>
                    </a:cubicBezTo>
                    <a:cubicBezTo>
                      <a:pt x="340643" y="653155"/>
                      <a:pt x="341506" y="653155"/>
                      <a:pt x="334203" y="775776"/>
                    </a:cubicBezTo>
                    <a:cubicBezTo>
                      <a:pt x="333473" y="787859"/>
                      <a:pt x="334867" y="797020"/>
                      <a:pt x="339248" y="804257"/>
                    </a:cubicBezTo>
                    <a:cubicBezTo>
                      <a:pt x="341572" y="812024"/>
                      <a:pt x="372509" y="827427"/>
                      <a:pt x="373704" y="827692"/>
                    </a:cubicBezTo>
                    <a:cubicBezTo>
                      <a:pt x="447729" y="854845"/>
                      <a:pt x="631494" y="874098"/>
                      <a:pt x="846528" y="874098"/>
                    </a:cubicBezTo>
                    <a:cubicBezTo>
                      <a:pt x="1060036" y="874098"/>
                      <a:pt x="1242672" y="855177"/>
                      <a:pt x="1317758" y="828290"/>
                    </a:cubicBezTo>
                    <a:cubicBezTo>
                      <a:pt x="1322605" y="827161"/>
                      <a:pt x="1341061" y="817866"/>
                      <a:pt x="1344447" y="815476"/>
                    </a:cubicBezTo>
                    <a:cubicBezTo>
                      <a:pt x="1359318" y="807111"/>
                      <a:pt x="1363169" y="793435"/>
                      <a:pt x="1361974" y="774581"/>
                    </a:cubicBezTo>
                    <a:cubicBezTo>
                      <a:pt x="1359915" y="741917"/>
                      <a:pt x="1362505" y="708988"/>
                      <a:pt x="1361111" y="676192"/>
                    </a:cubicBezTo>
                    <a:cubicBezTo>
                      <a:pt x="1360314" y="657072"/>
                      <a:pt x="1365293" y="645122"/>
                      <a:pt x="1383019" y="635230"/>
                    </a:cubicBezTo>
                    <a:cubicBezTo>
                      <a:pt x="1425176" y="611728"/>
                      <a:pt x="1645655" y="482004"/>
                      <a:pt x="1700625" y="450602"/>
                    </a:cubicBezTo>
                    <a:cubicBezTo>
                      <a:pt x="1420064" y="300894"/>
                      <a:pt x="1144416" y="153975"/>
                      <a:pt x="869433" y="5861"/>
                    </a:cubicBezTo>
                    <a:close/>
                  </a:path>
                </a:pathLst>
              </a:custGeom>
              <a:solidFill>
                <a:schemeClr val="tx1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83" name="자유형: 도형 82">
                <a:extLst>
                  <a:ext uri="{FF2B5EF4-FFF2-40B4-BE49-F238E27FC236}">
                    <a16:creationId xmlns:a16="http://schemas.microsoft.com/office/drawing/2014/main" id="{C92D0427-68D3-4296-B37C-6EA1711D3DF5}"/>
                  </a:ext>
                </a:extLst>
              </p:cNvPr>
              <p:cNvSpPr/>
              <p:nvPr/>
            </p:nvSpPr>
            <p:spPr>
              <a:xfrm>
                <a:off x="9941339" y="1970897"/>
                <a:ext cx="779180" cy="116612"/>
              </a:xfrm>
              <a:custGeom>
                <a:avLst/>
                <a:gdLst>
                  <a:gd name="connsiteX0" fmla="*/ 975921 w 975920"/>
                  <a:gd name="connsiteY0" fmla="*/ 73028 h 146056"/>
                  <a:gd name="connsiteX1" fmla="*/ 487960 w 975920"/>
                  <a:gd name="connsiteY1" fmla="*/ 146056 h 146056"/>
                  <a:gd name="connsiteX2" fmla="*/ 0 w 975920"/>
                  <a:gd name="connsiteY2" fmla="*/ 73028 h 146056"/>
                  <a:gd name="connsiteX3" fmla="*/ 487960 w 975920"/>
                  <a:gd name="connsiteY3" fmla="*/ 0 h 146056"/>
                  <a:gd name="connsiteX4" fmla="*/ 975921 w 975920"/>
                  <a:gd name="connsiteY4" fmla="*/ 73028 h 146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75920" h="146056">
                    <a:moveTo>
                      <a:pt x="975921" y="73028"/>
                    </a:moveTo>
                    <a:cubicBezTo>
                      <a:pt x="975921" y="113360"/>
                      <a:pt x="757454" y="146056"/>
                      <a:pt x="487960" y="146056"/>
                    </a:cubicBezTo>
                    <a:cubicBezTo>
                      <a:pt x="218467" y="146056"/>
                      <a:pt x="0" y="113360"/>
                      <a:pt x="0" y="73028"/>
                    </a:cubicBezTo>
                    <a:cubicBezTo>
                      <a:pt x="0" y="32696"/>
                      <a:pt x="218467" y="0"/>
                      <a:pt x="487960" y="0"/>
                    </a:cubicBezTo>
                    <a:cubicBezTo>
                      <a:pt x="757454" y="0"/>
                      <a:pt x="975921" y="32696"/>
                      <a:pt x="975921" y="73028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84" name="자유형: 도형 83">
                <a:extLst>
                  <a:ext uri="{FF2B5EF4-FFF2-40B4-BE49-F238E27FC236}">
                    <a16:creationId xmlns:a16="http://schemas.microsoft.com/office/drawing/2014/main" id="{2D9B3288-9C91-49EA-B2F8-C35E1C478549}"/>
                  </a:ext>
                </a:extLst>
              </p:cNvPr>
              <p:cNvSpPr/>
              <p:nvPr/>
            </p:nvSpPr>
            <p:spPr>
              <a:xfrm>
                <a:off x="10835868" y="1816015"/>
                <a:ext cx="74720" cy="197730"/>
              </a:xfrm>
              <a:custGeom>
                <a:avLst/>
                <a:gdLst>
                  <a:gd name="connsiteX0" fmla="*/ 28270 w 93586"/>
                  <a:gd name="connsiteY0" fmla="*/ 19983 h 247656"/>
                  <a:gd name="connsiteX1" fmla="*/ 63988 w 93586"/>
                  <a:gd name="connsiteY1" fmla="*/ 0 h 247656"/>
                  <a:gd name="connsiteX2" fmla="*/ 64452 w 93586"/>
                  <a:gd name="connsiteY2" fmla="*/ 103102 h 247656"/>
                  <a:gd name="connsiteX3" fmla="*/ 81249 w 93586"/>
                  <a:gd name="connsiteY3" fmla="*/ 160861 h 247656"/>
                  <a:gd name="connsiteX4" fmla="*/ 80718 w 93586"/>
                  <a:gd name="connsiteY4" fmla="*/ 231632 h 247656"/>
                  <a:gd name="connsiteX5" fmla="*/ 22561 w 93586"/>
                  <a:gd name="connsiteY5" fmla="*/ 239599 h 247656"/>
                  <a:gd name="connsiteX6" fmla="*/ 8221 w 93586"/>
                  <a:gd name="connsiteY6" fmla="*/ 167500 h 247656"/>
                  <a:gd name="connsiteX7" fmla="*/ 28270 w 93586"/>
                  <a:gd name="connsiteY7" fmla="*/ 19983 h 247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3586" h="247656">
                    <a:moveTo>
                      <a:pt x="28270" y="19983"/>
                    </a:moveTo>
                    <a:cubicBezTo>
                      <a:pt x="38096" y="9560"/>
                      <a:pt x="49714" y="2523"/>
                      <a:pt x="63988" y="0"/>
                    </a:cubicBezTo>
                    <a:cubicBezTo>
                      <a:pt x="64187" y="34390"/>
                      <a:pt x="64452" y="68713"/>
                      <a:pt x="64452" y="103102"/>
                    </a:cubicBezTo>
                    <a:cubicBezTo>
                      <a:pt x="64452" y="128397"/>
                      <a:pt x="58809" y="139616"/>
                      <a:pt x="81249" y="160861"/>
                    </a:cubicBezTo>
                    <a:cubicBezTo>
                      <a:pt x="98244" y="176927"/>
                      <a:pt x="97315" y="213972"/>
                      <a:pt x="80718" y="231632"/>
                    </a:cubicBezTo>
                    <a:cubicBezTo>
                      <a:pt x="64187" y="249225"/>
                      <a:pt x="43672" y="253009"/>
                      <a:pt x="22561" y="239599"/>
                    </a:cubicBezTo>
                    <a:cubicBezTo>
                      <a:pt x="1316" y="226122"/>
                      <a:pt x="-7978" y="181043"/>
                      <a:pt x="8221" y="167500"/>
                    </a:cubicBezTo>
                    <a:cubicBezTo>
                      <a:pt x="48054" y="134239"/>
                      <a:pt x="28137" y="74489"/>
                      <a:pt x="28270" y="19983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85" name="자유형: 도형 84">
                <a:extLst>
                  <a:ext uri="{FF2B5EF4-FFF2-40B4-BE49-F238E27FC236}">
                    <a16:creationId xmlns:a16="http://schemas.microsoft.com/office/drawing/2014/main" id="{9066D7BC-7FB7-48F6-9624-26BC4AEFFD11}"/>
                  </a:ext>
                </a:extLst>
              </p:cNvPr>
              <p:cNvSpPr/>
              <p:nvPr/>
            </p:nvSpPr>
            <p:spPr>
              <a:xfrm>
                <a:off x="9930602" y="1678698"/>
                <a:ext cx="802793" cy="143731"/>
              </a:xfrm>
              <a:custGeom>
                <a:avLst/>
                <a:gdLst>
                  <a:gd name="connsiteX0" fmla="*/ 2693 w 1005496"/>
                  <a:gd name="connsiteY0" fmla="*/ 180022 h 180022"/>
                  <a:gd name="connsiteX1" fmla="*/ 33763 w 1005496"/>
                  <a:gd name="connsiteY1" fmla="*/ 117816 h 180022"/>
                  <a:gd name="connsiteX2" fmla="*/ 270175 w 1005496"/>
                  <a:gd name="connsiteY2" fmla="*/ 22282 h 180022"/>
                  <a:gd name="connsiteX3" fmla="*/ 871661 w 1005496"/>
                  <a:gd name="connsiteY3" fmla="*/ 61186 h 180022"/>
                  <a:gd name="connsiteX4" fmla="*/ 985319 w 1005496"/>
                  <a:gd name="connsiteY4" fmla="*/ 129301 h 180022"/>
                  <a:gd name="connsiteX5" fmla="*/ 1002447 w 1005496"/>
                  <a:gd name="connsiteY5" fmla="*/ 179557 h 180022"/>
                  <a:gd name="connsiteX6" fmla="*/ 504263 w 1005496"/>
                  <a:gd name="connsiteY6" fmla="*/ 54480 h 180022"/>
                  <a:gd name="connsiteX7" fmla="*/ 2693 w 1005496"/>
                  <a:gd name="connsiteY7" fmla="*/ 180022 h 180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05496" h="180022">
                    <a:moveTo>
                      <a:pt x="2693" y="180022"/>
                    </a:moveTo>
                    <a:cubicBezTo>
                      <a:pt x="-7929" y="146230"/>
                      <a:pt x="15042" y="132288"/>
                      <a:pt x="33763" y="117816"/>
                    </a:cubicBezTo>
                    <a:cubicBezTo>
                      <a:pt x="103472" y="63775"/>
                      <a:pt x="184732" y="36954"/>
                      <a:pt x="270175" y="22282"/>
                    </a:cubicBezTo>
                    <a:cubicBezTo>
                      <a:pt x="473658" y="-12705"/>
                      <a:pt x="675149" y="-11245"/>
                      <a:pt x="871661" y="61186"/>
                    </a:cubicBezTo>
                    <a:cubicBezTo>
                      <a:pt x="913553" y="76654"/>
                      <a:pt x="951792" y="99227"/>
                      <a:pt x="985319" y="129301"/>
                    </a:cubicBezTo>
                    <a:cubicBezTo>
                      <a:pt x="999925" y="142446"/>
                      <a:pt x="1011144" y="156520"/>
                      <a:pt x="1002447" y="179557"/>
                    </a:cubicBezTo>
                    <a:cubicBezTo>
                      <a:pt x="854134" y="66696"/>
                      <a:pt x="679265" y="54613"/>
                      <a:pt x="504263" y="54480"/>
                    </a:cubicBezTo>
                    <a:cubicBezTo>
                      <a:pt x="329195" y="54414"/>
                      <a:pt x="154060" y="65700"/>
                      <a:pt x="2693" y="18002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sp>
          <p:nvSpPr>
            <p:cNvPr id="60" name="자유형: 도형 59">
              <a:extLst>
                <a:ext uri="{FF2B5EF4-FFF2-40B4-BE49-F238E27FC236}">
                  <a16:creationId xmlns:a16="http://schemas.microsoft.com/office/drawing/2014/main" id="{3A751B14-20B7-4C48-96C1-67DD8C81E729}"/>
                </a:ext>
              </a:extLst>
            </p:cNvPr>
            <p:cNvSpPr/>
            <p:nvPr/>
          </p:nvSpPr>
          <p:spPr>
            <a:xfrm>
              <a:off x="9492957" y="2083275"/>
              <a:ext cx="1456817" cy="259433"/>
            </a:xfrm>
            <a:custGeom>
              <a:avLst/>
              <a:gdLst>
                <a:gd name="connsiteX0" fmla="*/ 1918248 w 1938563"/>
                <a:gd name="connsiteY0" fmla="*/ 345224 h 345223"/>
                <a:gd name="connsiteX1" fmla="*/ 20315 w 1938563"/>
                <a:gd name="connsiteY1" fmla="*/ 345224 h 345223"/>
                <a:gd name="connsiteX2" fmla="*/ 0 w 1938563"/>
                <a:gd name="connsiteY2" fmla="*/ 324909 h 345223"/>
                <a:gd name="connsiteX3" fmla="*/ 0 w 1938563"/>
                <a:gd name="connsiteY3" fmla="*/ 20315 h 345223"/>
                <a:gd name="connsiteX4" fmla="*/ 20315 w 1938563"/>
                <a:gd name="connsiteY4" fmla="*/ 0 h 345223"/>
                <a:gd name="connsiteX5" fmla="*/ 1918248 w 1938563"/>
                <a:gd name="connsiteY5" fmla="*/ 0 h 345223"/>
                <a:gd name="connsiteX6" fmla="*/ 1938563 w 1938563"/>
                <a:gd name="connsiteY6" fmla="*/ 20315 h 345223"/>
                <a:gd name="connsiteX7" fmla="*/ 1938563 w 1938563"/>
                <a:gd name="connsiteY7" fmla="*/ 324909 h 345223"/>
                <a:gd name="connsiteX8" fmla="*/ 1918248 w 1938563"/>
                <a:gd name="connsiteY8" fmla="*/ 345224 h 345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8563" h="345223">
                  <a:moveTo>
                    <a:pt x="1918248" y="345224"/>
                  </a:moveTo>
                  <a:lnTo>
                    <a:pt x="20315" y="345224"/>
                  </a:lnTo>
                  <a:cubicBezTo>
                    <a:pt x="9095" y="345224"/>
                    <a:pt x="0" y="336128"/>
                    <a:pt x="0" y="324909"/>
                  </a:cubicBezTo>
                  <a:lnTo>
                    <a:pt x="0" y="20315"/>
                  </a:lnTo>
                  <a:cubicBezTo>
                    <a:pt x="0" y="9095"/>
                    <a:pt x="9095" y="0"/>
                    <a:pt x="20315" y="0"/>
                  </a:cubicBezTo>
                  <a:lnTo>
                    <a:pt x="1918248" y="0"/>
                  </a:lnTo>
                  <a:cubicBezTo>
                    <a:pt x="1929468" y="0"/>
                    <a:pt x="1938563" y="9095"/>
                    <a:pt x="1938563" y="20315"/>
                  </a:cubicBezTo>
                  <a:lnTo>
                    <a:pt x="1938563" y="324909"/>
                  </a:lnTo>
                  <a:cubicBezTo>
                    <a:pt x="1938563" y="336128"/>
                    <a:pt x="1929468" y="345224"/>
                    <a:pt x="1918248" y="345224"/>
                  </a:cubicBezTo>
                  <a:close/>
                </a:path>
              </a:pathLst>
            </a:custGeom>
            <a:solidFill>
              <a:srgbClr val="6F7B83"/>
            </a:solidFill>
            <a:ln w="66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grpSp>
          <p:nvGrpSpPr>
            <p:cNvPr id="66" name="그룹 65">
              <a:extLst>
                <a:ext uri="{FF2B5EF4-FFF2-40B4-BE49-F238E27FC236}">
                  <a16:creationId xmlns:a16="http://schemas.microsoft.com/office/drawing/2014/main" id="{FB68588F-0F5A-4D6F-9FAE-9B5C7CE87C15}"/>
                </a:ext>
              </a:extLst>
            </p:cNvPr>
            <p:cNvGrpSpPr/>
            <p:nvPr/>
          </p:nvGrpSpPr>
          <p:grpSpPr>
            <a:xfrm>
              <a:off x="8842761" y="2450254"/>
              <a:ext cx="1180564" cy="2495321"/>
              <a:chOff x="8927220" y="2434993"/>
              <a:chExt cx="1254261" cy="2651092"/>
            </a:xfrm>
          </p:grpSpPr>
          <p:sp>
            <p:nvSpPr>
              <p:cNvPr id="73" name="자유형: 도형 72">
                <a:extLst>
                  <a:ext uri="{FF2B5EF4-FFF2-40B4-BE49-F238E27FC236}">
                    <a16:creationId xmlns:a16="http://schemas.microsoft.com/office/drawing/2014/main" id="{9024583E-BDAD-4C75-972D-16E71E7D6C23}"/>
                  </a:ext>
                </a:extLst>
              </p:cNvPr>
              <p:cNvSpPr/>
              <p:nvPr/>
            </p:nvSpPr>
            <p:spPr>
              <a:xfrm>
                <a:off x="9008741" y="2918529"/>
                <a:ext cx="905231" cy="1036514"/>
              </a:xfrm>
              <a:custGeom>
                <a:avLst/>
                <a:gdLst>
                  <a:gd name="connsiteX0" fmla="*/ 739003 w 1133799"/>
                  <a:gd name="connsiteY0" fmla="*/ 0 h 1298230"/>
                  <a:gd name="connsiteX1" fmla="*/ 1105803 w 1133799"/>
                  <a:gd name="connsiteY1" fmla="*/ 132579 h 1298230"/>
                  <a:gd name="connsiteX2" fmla="*/ 1128575 w 1133799"/>
                  <a:gd name="connsiteY2" fmla="*/ 164313 h 1298230"/>
                  <a:gd name="connsiteX3" fmla="*/ 1132094 w 1133799"/>
                  <a:gd name="connsiteY3" fmla="*/ 408559 h 1298230"/>
                  <a:gd name="connsiteX4" fmla="*/ 1078385 w 1133799"/>
                  <a:gd name="connsiteY4" fmla="*/ 474151 h 1298230"/>
                  <a:gd name="connsiteX5" fmla="*/ 995465 w 1133799"/>
                  <a:gd name="connsiteY5" fmla="*/ 565768 h 1298230"/>
                  <a:gd name="connsiteX6" fmla="*/ 1094783 w 1133799"/>
                  <a:gd name="connsiteY6" fmla="*/ 1107371 h 1298230"/>
                  <a:gd name="connsiteX7" fmla="*/ 1087613 w 1133799"/>
                  <a:gd name="connsiteY7" fmla="*/ 1193080 h 1298230"/>
                  <a:gd name="connsiteX8" fmla="*/ 696780 w 1133799"/>
                  <a:gd name="connsiteY8" fmla="*/ 1289344 h 1298230"/>
                  <a:gd name="connsiteX9" fmla="*/ 617113 w 1133799"/>
                  <a:gd name="connsiteY9" fmla="*/ 1295983 h 1298230"/>
                  <a:gd name="connsiteX10" fmla="*/ 221234 w 1133799"/>
                  <a:gd name="connsiteY10" fmla="*/ 1265842 h 1298230"/>
                  <a:gd name="connsiteX11" fmla="*/ 200056 w 1133799"/>
                  <a:gd name="connsiteY11" fmla="*/ 1183188 h 1298230"/>
                  <a:gd name="connsiteX12" fmla="*/ 208819 w 1133799"/>
                  <a:gd name="connsiteY12" fmla="*/ 631029 h 1298230"/>
                  <a:gd name="connsiteX13" fmla="*/ 199259 w 1133799"/>
                  <a:gd name="connsiteY13" fmla="*/ 549702 h 1298230"/>
                  <a:gd name="connsiteX14" fmla="*/ 125899 w 1133799"/>
                  <a:gd name="connsiteY14" fmla="*/ 585220 h 1298230"/>
                  <a:gd name="connsiteX15" fmla="*/ 95559 w 1133799"/>
                  <a:gd name="connsiteY15" fmla="*/ 576723 h 1298230"/>
                  <a:gd name="connsiteX16" fmla="*/ 7063 w 1133799"/>
                  <a:gd name="connsiteY16" fmla="*/ 363813 h 1298230"/>
                  <a:gd name="connsiteX17" fmla="*/ 43178 w 1133799"/>
                  <a:gd name="connsiteY17" fmla="*/ 276112 h 1298230"/>
                  <a:gd name="connsiteX18" fmla="*/ 489314 w 1133799"/>
                  <a:gd name="connsiteY18" fmla="*/ 8697 h 1298230"/>
                  <a:gd name="connsiteX19" fmla="*/ 739003 w 1133799"/>
                  <a:gd name="connsiteY19" fmla="*/ 0 h 12982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133799" h="1298230">
                    <a:moveTo>
                      <a:pt x="739003" y="0"/>
                    </a:moveTo>
                    <a:cubicBezTo>
                      <a:pt x="861292" y="44215"/>
                      <a:pt x="983515" y="88563"/>
                      <a:pt x="1105803" y="132579"/>
                    </a:cubicBezTo>
                    <a:cubicBezTo>
                      <a:pt x="1121206" y="138089"/>
                      <a:pt x="1129637" y="147583"/>
                      <a:pt x="1128575" y="164313"/>
                    </a:cubicBezTo>
                    <a:cubicBezTo>
                      <a:pt x="1134815" y="267017"/>
                      <a:pt x="1134749" y="355912"/>
                      <a:pt x="1132094" y="408559"/>
                    </a:cubicBezTo>
                    <a:cubicBezTo>
                      <a:pt x="1135878" y="448127"/>
                      <a:pt x="1110583" y="465388"/>
                      <a:pt x="1078385" y="474151"/>
                    </a:cubicBezTo>
                    <a:cubicBezTo>
                      <a:pt x="999182" y="495529"/>
                      <a:pt x="995663" y="475413"/>
                      <a:pt x="995465" y="565768"/>
                    </a:cubicBezTo>
                    <a:cubicBezTo>
                      <a:pt x="995465" y="698547"/>
                      <a:pt x="1041937" y="957464"/>
                      <a:pt x="1094783" y="1107371"/>
                    </a:cubicBezTo>
                    <a:cubicBezTo>
                      <a:pt x="1114965" y="1143354"/>
                      <a:pt x="1114965" y="1176549"/>
                      <a:pt x="1087613" y="1193080"/>
                    </a:cubicBezTo>
                    <a:cubicBezTo>
                      <a:pt x="955697" y="1241344"/>
                      <a:pt x="835068" y="1264780"/>
                      <a:pt x="696780" y="1289344"/>
                    </a:cubicBezTo>
                    <a:cubicBezTo>
                      <a:pt x="678257" y="1289941"/>
                      <a:pt x="635370" y="1292398"/>
                      <a:pt x="617113" y="1295983"/>
                    </a:cubicBezTo>
                    <a:cubicBezTo>
                      <a:pt x="480019" y="1300895"/>
                      <a:pt x="354344" y="1300497"/>
                      <a:pt x="221234" y="1265842"/>
                    </a:cubicBezTo>
                    <a:cubicBezTo>
                      <a:pt x="194745" y="1243270"/>
                      <a:pt x="199259" y="1212797"/>
                      <a:pt x="200056" y="1183188"/>
                    </a:cubicBezTo>
                    <a:cubicBezTo>
                      <a:pt x="218711" y="1023787"/>
                      <a:pt x="205434" y="691841"/>
                      <a:pt x="208819" y="631029"/>
                    </a:cubicBezTo>
                    <a:cubicBezTo>
                      <a:pt x="212072" y="578980"/>
                      <a:pt x="225483" y="562980"/>
                      <a:pt x="199259" y="549702"/>
                    </a:cubicBezTo>
                    <a:cubicBezTo>
                      <a:pt x="180405" y="540209"/>
                      <a:pt x="152721" y="575594"/>
                      <a:pt x="125899" y="585220"/>
                    </a:cubicBezTo>
                    <a:cubicBezTo>
                      <a:pt x="114348" y="587478"/>
                      <a:pt x="104057" y="585154"/>
                      <a:pt x="95559" y="576723"/>
                    </a:cubicBezTo>
                    <a:cubicBezTo>
                      <a:pt x="58249" y="509006"/>
                      <a:pt x="39660" y="433521"/>
                      <a:pt x="7063" y="363813"/>
                    </a:cubicBezTo>
                    <a:cubicBezTo>
                      <a:pt x="-7410" y="310037"/>
                      <a:pt x="-1634" y="296029"/>
                      <a:pt x="43178" y="276112"/>
                    </a:cubicBezTo>
                    <a:cubicBezTo>
                      <a:pt x="167392" y="145990"/>
                      <a:pt x="323141" y="68646"/>
                      <a:pt x="489314" y="8697"/>
                    </a:cubicBezTo>
                    <a:cubicBezTo>
                      <a:pt x="583852" y="61211"/>
                      <a:pt x="643602" y="61211"/>
                      <a:pt x="73900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4" name="자유형: 도형 73">
                <a:extLst>
                  <a:ext uri="{FF2B5EF4-FFF2-40B4-BE49-F238E27FC236}">
                    <a16:creationId xmlns:a16="http://schemas.microsoft.com/office/drawing/2014/main" id="{4F6648C3-D137-48A4-86DD-48A3E22EEA1A}"/>
                  </a:ext>
                </a:extLst>
              </p:cNvPr>
              <p:cNvSpPr/>
              <p:nvPr/>
            </p:nvSpPr>
            <p:spPr>
              <a:xfrm>
                <a:off x="9315078" y="2462683"/>
                <a:ext cx="380268" cy="443429"/>
              </a:xfrm>
              <a:custGeom>
                <a:avLst/>
                <a:gdLst>
                  <a:gd name="connsiteX0" fmla="*/ 123352 w 476284"/>
                  <a:gd name="connsiteY0" fmla="*/ 511527 h 555393"/>
                  <a:gd name="connsiteX1" fmla="*/ 64664 w 476284"/>
                  <a:gd name="connsiteY1" fmla="*/ 428806 h 555393"/>
                  <a:gd name="connsiteX2" fmla="*/ 25826 w 476284"/>
                  <a:gd name="connsiteY2" fmla="*/ 328891 h 555393"/>
                  <a:gd name="connsiteX3" fmla="*/ 1 w 476284"/>
                  <a:gd name="connsiteY3" fmla="*/ 189938 h 555393"/>
                  <a:gd name="connsiteX4" fmla="*/ 55701 w 476284"/>
                  <a:gd name="connsiteY4" fmla="*/ 101176 h 555393"/>
                  <a:gd name="connsiteX5" fmla="*/ 127070 w 476284"/>
                  <a:gd name="connsiteY5" fmla="*/ 54438 h 555393"/>
                  <a:gd name="connsiteX6" fmla="*/ 369788 w 476284"/>
                  <a:gd name="connsiteY6" fmla="*/ 31467 h 555393"/>
                  <a:gd name="connsiteX7" fmla="*/ 473422 w 476284"/>
                  <a:gd name="connsiteY7" fmla="*/ 254734 h 555393"/>
                  <a:gd name="connsiteX8" fmla="*/ 462202 w 476284"/>
                  <a:gd name="connsiteY8" fmla="*/ 318136 h 555393"/>
                  <a:gd name="connsiteX9" fmla="*/ 423099 w 476284"/>
                  <a:gd name="connsiteY9" fmla="*/ 424093 h 555393"/>
                  <a:gd name="connsiteX10" fmla="*/ 341374 w 476284"/>
                  <a:gd name="connsiteY10" fmla="*/ 525934 h 555393"/>
                  <a:gd name="connsiteX11" fmla="*/ 123352 w 476284"/>
                  <a:gd name="connsiteY11" fmla="*/ 511527 h 555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76284" h="555393">
                    <a:moveTo>
                      <a:pt x="123352" y="511527"/>
                    </a:moveTo>
                    <a:cubicBezTo>
                      <a:pt x="103767" y="483976"/>
                      <a:pt x="84249" y="456358"/>
                      <a:pt x="64664" y="428806"/>
                    </a:cubicBezTo>
                    <a:cubicBezTo>
                      <a:pt x="37644" y="400989"/>
                      <a:pt x="21179" y="369056"/>
                      <a:pt x="25826" y="328891"/>
                    </a:cubicBezTo>
                    <a:cubicBezTo>
                      <a:pt x="13146" y="283348"/>
                      <a:pt x="-132" y="238070"/>
                      <a:pt x="1" y="189938"/>
                    </a:cubicBezTo>
                    <a:cubicBezTo>
                      <a:pt x="67" y="147980"/>
                      <a:pt x="17727" y="117176"/>
                      <a:pt x="55701" y="101176"/>
                    </a:cubicBezTo>
                    <a:cubicBezTo>
                      <a:pt x="82788" y="89757"/>
                      <a:pt x="104697" y="72429"/>
                      <a:pt x="127070" y="54438"/>
                    </a:cubicBezTo>
                    <a:cubicBezTo>
                      <a:pt x="206870" y="-9760"/>
                      <a:pt x="286669" y="-16864"/>
                      <a:pt x="369788" y="31467"/>
                    </a:cubicBezTo>
                    <a:cubicBezTo>
                      <a:pt x="449987" y="78073"/>
                      <a:pt x="487364" y="158271"/>
                      <a:pt x="473422" y="254734"/>
                    </a:cubicBezTo>
                    <a:cubicBezTo>
                      <a:pt x="470368" y="275979"/>
                      <a:pt x="465986" y="297024"/>
                      <a:pt x="462202" y="318136"/>
                    </a:cubicBezTo>
                    <a:cubicBezTo>
                      <a:pt x="469505" y="360957"/>
                      <a:pt x="456559" y="396342"/>
                      <a:pt x="423099" y="424093"/>
                    </a:cubicBezTo>
                    <a:cubicBezTo>
                      <a:pt x="399066" y="460607"/>
                      <a:pt x="376096" y="498050"/>
                      <a:pt x="341374" y="525934"/>
                    </a:cubicBezTo>
                    <a:cubicBezTo>
                      <a:pt x="259915" y="572406"/>
                      <a:pt x="157542" y="561120"/>
                      <a:pt x="123352" y="511527"/>
                    </a:cubicBezTo>
                    <a:close/>
                  </a:path>
                </a:pathLst>
              </a:custGeom>
              <a:solidFill>
                <a:srgbClr val="000000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5" name="자유형: 도형 74">
                <a:extLst>
                  <a:ext uri="{FF2B5EF4-FFF2-40B4-BE49-F238E27FC236}">
                    <a16:creationId xmlns:a16="http://schemas.microsoft.com/office/drawing/2014/main" id="{C04DB803-F1F6-4B35-A8C5-471560C0EDCC}"/>
                  </a:ext>
                </a:extLst>
              </p:cNvPr>
              <p:cNvSpPr/>
              <p:nvPr/>
            </p:nvSpPr>
            <p:spPr>
              <a:xfrm>
                <a:off x="9903917" y="2434993"/>
                <a:ext cx="277564" cy="816589"/>
              </a:xfrm>
              <a:custGeom>
                <a:avLst/>
                <a:gdLst>
                  <a:gd name="connsiteX0" fmla="*/ 310967 w 347648"/>
                  <a:gd name="connsiteY0" fmla="*/ 510691 h 1022775"/>
                  <a:gd name="connsiteX1" fmla="*/ 236146 w 347648"/>
                  <a:gd name="connsiteY1" fmla="*/ 854786 h 1022775"/>
                  <a:gd name="connsiteX2" fmla="*/ 189209 w 347648"/>
                  <a:gd name="connsiteY2" fmla="*/ 922901 h 1022775"/>
                  <a:gd name="connsiteX3" fmla="*/ 48796 w 347648"/>
                  <a:gd name="connsiteY3" fmla="*/ 1012194 h 1022775"/>
                  <a:gd name="connsiteX4" fmla="*/ 0 w 347648"/>
                  <a:gd name="connsiteY4" fmla="*/ 1018833 h 1022775"/>
                  <a:gd name="connsiteX5" fmla="*/ 7502 w 347648"/>
                  <a:gd name="connsiteY5" fmla="*/ 770007 h 1022775"/>
                  <a:gd name="connsiteX6" fmla="*/ 169956 w 347648"/>
                  <a:gd name="connsiteY6" fmla="*/ 597926 h 1022775"/>
                  <a:gd name="connsiteX7" fmla="*/ 229441 w 347648"/>
                  <a:gd name="connsiteY7" fmla="*/ 325199 h 1022775"/>
                  <a:gd name="connsiteX8" fmla="*/ 211981 w 347648"/>
                  <a:gd name="connsiteY8" fmla="*/ 224421 h 1022775"/>
                  <a:gd name="connsiteX9" fmla="*/ 222005 w 347648"/>
                  <a:gd name="connsiteY9" fmla="*/ 113617 h 1022775"/>
                  <a:gd name="connsiteX10" fmla="*/ 260046 w 347648"/>
                  <a:gd name="connsiteY10" fmla="*/ 31826 h 1022775"/>
                  <a:gd name="connsiteX11" fmla="*/ 291979 w 347648"/>
                  <a:gd name="connsiteY11" fmla="*/ 2747 h 1022775"/>
                  <a:gd name="connsiteX12" fmla="*/ 344161 w 347648"/>
                  <a:gd name="connsiteY12" fmla="*/ 50083 h 1022775"/>
                  <a:gd name="connsiteX13" fmla="*/ 332742 w 347648"/>
                  <a:gd name="connsiteY13" fmla="*/ 228537 h 1022775"/>
                  <a:gd name="connsiteX14" fmla="*/ 310967 w 347648"/>
                  <a:gd name="connsiteY14" fmla="*/ 510691 h 1022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47648" h="1022775">
                    <a:moveTo>
                      <a:pt x="310967" y="510691"/>
                    </a:moveTo>
                    <a:cubicBezTo>
                      <a:pt x="303133" y="629129"/>
                      <a:pt x="282087" y="744646"/>
                      <a:pt x="236146" y="854786"/>
                    </a:cubicBezTo>
                    <a:cubicBezTo>
                      <a:pt x="227316" y="882204"/>
                      <a:pt x="205673" y="900727"/>
                      <a:pt x="189209" y="922901"/>
                    </a:cubicBezTo>
                    <a:cubicBezTo>
                      <a:pt x="147583" y="960809"/>
                      <a:pt x="101708" y="992012"/>
                      <a:pt x="48796" y="1012194"/>
                    </a:cubicBezTo>
                    <a:cubicBezTo>
                      <a:pt x="33062" y="1018169"/>
                      <a:pt x="17859" y="1028460"/>
                      <a:pt x="0" y="1018833"/>
                    </a:cubicBezTo>
                    <a:cubicBezTo>
                      <a:pt x="2523" y="935913"/>
                      <a:pt x="4979" y="852927"/>
                      <a:pt x="7502" y="770007"/>
                    </a:cubicBezTo>
                    <a:cubicBezTo>
                      <a:pt x="100049" y="748961"/>
                      <a:pt x="143400" y="681643"/>
                      <a:pt x="169956" y="597926"/>
                    </a:cubicBezTo>
                    <a:cubicBezTo>
                      <a:pt x="198171" y="508832"/>
                      <a:pt x="212977" y="416816"/>
                      <a:pt x="229441" y="325199"/>
                    </a:cubicBezTo>
                    <a:cubicBezTo>
                      <a:pt x="235682" y="290345"/>
                      <a:pt x="221740" y="256819"/>
                      <a:pt x="211981" y="224421"/>
                    </a:cubicBezTo>
                    <a:cubicBezTo>
                      <a:pt x="200097" y="184853"/>
                      <a:pt x="201093" y="149799"/>
                      <a:pt x="222005" y="113617"/>
                    </a:cubicBezTo>
                    <a:cubicBezTo>
                      <a:pt x="236943" y="87659"/>
                      <a:pt x="245839" y="58249"/>
                      <a:pt x="260046" y="31826"/>
                    </a:cubicBezTo>
                    <a:cubicBezTo>
                      <a:pt x="266752" y="19344"/>
                      <a:pt x="265025" y="-8871"/>
                      <a:pt x="291979" y="2747"/>
                    </a:cubicBezTo>
                    <a:cubicBezTo>
                      <a:pt x="313689" y="12108"/>
                      <a:pt x="339979" y="13569"/>
                      <a:pt x="344161" y="50083"/>
                    </a:cubicBezTo>
                    <a:cubicBezTo>
                      <a:pt x="351132" y="110962"/>
                      <a:pt x="347813" y="170313"/>
                      <a:pt x="332742" y="228537"/>
                    </a:cubicBezTo>
                    <a:cubicBezTo>
                      <a:pt x="308577" y="321482"/>
                      <a:pt x="321656" y="416883"/>
                      <a:pt x="310967" y="510691"/>
                    </a:cubicBezTo>
                    <a:close/>
                  </a:path>
                </a:pathLst>
              </a:custGeom>
              <a:solidFill>
                <a:srgbClr val="FEB69F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6" name="자유형: 도형 75">
                <a:extLst>
                  <a:ext uri="{FF2B5EF4-FFF2-40B4-BE49-F238E27FC236}">
                    <a16:creationId xmlns:a16="http://schemas.microsoft.com/office/drawing/2014/main" id="{AABF7A53-1686-4EAC-9AA5-DA0D3C548DB8}"/>
                  </a:ext>
                </a:extLst>
              </p:cNvPr>
              <p:cNvSpPr/>
              <p:nvPr/>
            </p:nvSpPr>
            <p:spPr>
              <a:xfrm>
                <a:off x="9399411" y="2871089"/>
                <a:ext cx="199353" cy="87833"/>
              </a:xfrm>
              <a:custGeom>
                <a:avLst/>
                <a:gdLst>
                  <a:gd name="connsiteX0" fmla="*/ 17726 w 249689"/>
                  <a:gd name="connsiteY0" fmla="*/ 0 h 110011"/>
                  <a:gd name="connsiteX1" fmla="*/ 235748 w 249689"/>
                  <a:gd name="connsiteY1" fmla="*/ 14340 h 110011"/>
                  <a:gd name="connsiteX2" fmla="*/ 249690 w 249689"/>
                  <a:gd name="connsiteY2" fmla="*/ 59352 h 110011"/>
                  <a:gd name="connsiteX3" fmla="*/ 0 w 249689"/>
                  <a:gd name="connsiteY3" fmla="*/ 68115 h 110011"/>
                  <a:gd name="connsiteX4" fmla="*/ 17726 w 249689"/>
                  <a:gd name="connsiteY4" fmla="*/ 0 h 1100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9689" h="110011">
                    <a:moveTo>
                      <a:pt x="17726" y="0"/>
                    </a:moveTo>
                    <a:cubicBezTo>
                      <a:pt x="87567" y="48132"/>
                      <a:pt x="159931" y="57427"/>
                      <a:pt x="235748" y="14340"/>
                    </a:cubicBezTo>
                    <a:cubicBezTo>
                      <a:pt x="240395" y="29344"/>
                      <a:pt x="245042" y="44348"/>
                      <a:pt x="249690" y="59352"/>
                    </a:cubicBezTo>
                    <a:cubicBezTo>
                      <a:pt x="168496" y="120032"/>
                      <a:pt x="85509" y="130123"/>
                      <a:pt x="0" y="68115"/>
                    </a:cubicBezTo>
                    <a:cubicBezTo>
                      <a:pt x="5909" y="45410"/>
                      <a:pt x="11817" y="22705"/>
                      <a:pt x="17726" y="0"/>
                    </a:cubicBezTo>
                    <a:close/>
                  </a:path>
                </a:pathLst>
              </a:custGeom>
              <a:solidFill>
                <a:srgbClr val="FBBFAF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7" name="자유형: 도형 76">
                <a:extLst>
                  <a:ext uri="{FF2B5EF4-FFF2-40B4-BE49-F238E27FC236}">
                    <a16:creationId xmlns:a16="http://schemas.microsoft.com/office/drawing/2014/main" id="{DBED7CD0-F387-4888-AF1E-8966D6963E4F}"/>
                  </a:ext>
                </a:extLst>
              </p:cNvPr>
              <p:cNvSpPr/>
              <p:nvPr/>
            </p:nvSpPr>
            <p:spPr>
              <a:xfrm>
                <a:off x="9652936" y="2716631"/>
                <a:ext cx="56916" cy="86035"/>
              </a:xfrm>
              <a:custGeom>
                <a:avLst/>
                <a:gdLst>
                  <a:gd name="connsiteX0" fmla="*/ 0 w 71287"/>
                  <a:gd name="connsiteY0" fmla="*/ 105957 h 107758"/>
                  <a:gd name="connsiteX1" fmla="*/ 39037 w 71287"/>
                  <a:gd name="connsiteY1" fmla="*/ 0 h 107758"/>
                  <a:gd name="connsiteX2" fmla="*/ 67252 w 71287"/>
                  <a:gd name="connsiteY2" fmla="*/ 70572 h 107758"/>
                  <a:gd name="connsiteX3" fmla="*/ 0 w 71287"/>
                  <a:gd name="connsiteY3" fmla="*/ 105957 h 107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1287" h="107758">
                    <a:moveTo>
                      <a:pt x="0" y="105957"/>
                    </a:moveTo>
                    <a:cubicBezTo>
                      <a:pt x="13012" y="70638"/>
                      <a:pt x="26025" y="35319"/>
                      <a:pt x="39037" y="0"/>
                    </a:cubicBezTo>
                    <a:cubicBezTo>
                      <a:pt x="69974" y="14871"/>
                      <a:pt x="76879" y="40962"/>
                      <a:pt x="67252" y="70572"/>
                    </a:cubicBezTo>
                    <a:cubicBezTo>
                      <a:pt x="56895" y="102372"/>
                      <a:pt x="31933" y="112264"/>
                      <a:pt x="0" y="105957"/>
                    </a:cubicBezTo>
                    <a:close/>
                  </a:path>
                </a:pathLst>
              </a:custGeom>
              <a:solidFill>
                <a:srgbClr val="F9BFAF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8" name="자유형: 도형 77">
                <a:extLst>
                  <a:ext uri="{FF2B5EF4-FFF2-40B4-BE49-F238E27FC236}">
                    <a16:creationId xmlns:a16="http://schemas.microsoft.com/office/drawing/2014/main" id="{D9E226A5-1E1A-488F-8472-50B934EE01D3}"/>
                  </a:ext>
                </a:extLst>
              </p:cNvPr>
              <p:cNvSpPr/>
              <p:nvPr/>
            </p:nvSpPr>
            <p:spPr>
              <a:xfrm>
                <a:off x="9322628" y="2725271"/>
                <a:ext cx="44131" cy="79773"/>
              </a:xfrm>
              <a:custGeom>
                <a:avLst/>
                <a:gdLst>
                  <a:gd name="connsiteX0" fmla="*/ 16436 w 55274"/>
                  <a:gd name="connsiteY0" fmla="*/ 0 h 99915"/>
                  <a:gd name="connsiteX1" fmla="*/ 55274 w 55274"/>
                  <a:gd name="connsiteY1" fmla="*/ 99916 h 99915"/>
                  <a:gd name="connsiteX2" fmla="*/ 16436 w 55274"/>
                  <a:gd name="connsiteY2" fmla="*/ 0 h 99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5274" h="99915">
                    <a:moveTo>
                      <a:pt x="16436" y="0"/>
                    </a:moveTo>
                    <a:cubicBezTo>
                      <a:pt x="29382" y="33327"/>
                      <a:pt x="42328" y="66655"/>
                      <a:pt x="55274" y="99916"/>
                    </a:cubicBezTo>
                    <a:cubicBezTo>
                      <a:pt x="-1024" y="84115"/>
                      <a:pt x="-14966" y="48265"/>
                      <a:pt x="16436" y="0"/>
                    </a:cubicBezTo>
                    <a:close/>
                  </a:path>
                </a:pathLst>
              </a:custGeom>
              <a:solidFill>
                <a:srgbClr val="F4BDAD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9" name="자유형: 도형 78">
                <a:extLst>
                  <a:ext uri="{FF2B5EF4-FFF2-40B4-BE49-F238E27FC236}">
                    <a16:creationId xmlns:a16="http://schemas.microsoft.com/office/drawing/2014/main" id="{8D03A3DD-7CAA-441A-9D1D-EF99E400BF81}"/>
                  </a:ext>
                </a:extLst>
              </p:cNvPr>
              <p:cNvSpPr/>
              <p:nvPr/>
            </p:nvSpPr>
            <p:spPr>
              <a:xfrm>
                <a:off x="9171855" y="3924254"/>
                <a:ext cx="351448" cy="1161831"/>
              </a:xfrm>
              <a:custGeom>
                <a:avLst/>
                <a:gdLst>
                  <a:gd name="connsiteX0" fmla="*/ 19921 w 440187"/>
                  <a:gd name="connsiteY0" fmla="*/ 0 h 1455190"/>
                  <a:gd name="connsiteX1" fmla="*/ 223338 w 440187"/>
                  <a:gd name="connsiteY1" fmla="*/ 26224 h 1455190"/>
                  <a:gd name="connsiteX2" fmla="*/ 432862 w 440187"/>
                  <a:gd name="connsiteY2" fmla="*/ 34058 h 1455190"/>
                  <a:gd name="connsiteX3" fmla="*/ 409626 w 440187"/>
                  <a:gd name="connsiteY3" fmla="*/ 554615 h 1455190"/>
                  <a:gd name="connsiteX4" fmla="*/ 376829 w 440187"/>
                  <a:gd name="connsiteY4" fmla="*/ 990393 h 1455190"/>
                  <a:gd name="connsiteX5" fmla="*/ 383667 w 440187"/>
                  <a:gd name="connsiteY5" fmla="*/ 1395434 h 1455190"/>
                  <a:gd name="connsiteX6" fmla="*/ 348880 w 440187"/>
                  <a:gd name="connsiteY6" fmla="*/ 1452130 h 1455190"/>
                  <a:gd name="connsiteX7" fmla="*/ 20983 w 440187"/>
                  <a:gd name="connsiteY7" fmla="*/ 1449076 h 1455190"/>
                  <a:gd name="connsiteX8" fmla="*/ 10361 w 440187"/>
                  <a:gd name="connsiteY8" fmla="*/ 1155902 h 1455190"/>
                  <a:gd name="connsiteX9" fmla="*/ 13282 w 440187"/>
                  <a:gd name="connsiteY9" fmla="*/ 784454 h 1455190"/>
                  <a:gd name="connsiteX10" fmla="*/ 19921 w 440187"/>
                  <a:gd name="connsiteY10" fmla="*/ 0 h 1455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40187" h="1455190">
                    <a:moveTo>
                      <a:pt x="19921" y="0"/>
                    </a:moveTo>
                    <a:cubicBezTo>
                      <a:pt x="87705" y="8763"/>
                      <a:pt x="155488" y="18058"/>
                      <a:pt x="223338" y="26224"/>
                    </a:cubicBezTo>
                    <a:cubicBezTo>
                      <a:pt x="292913" y="34589"/>
                      <a:pt x="362888" y="33925"/>
                      <a:pt x="432862" y="34058"/>
                    </a:cubicBezTo>
                    <a:cubicBezTo>
                      <a:pt x="457293" y="34124"/>
                      <a:pt x="413078" y="508674"/>
                      <a:pt x="409626" y="554615"/>
                    </a:cubicBezTo>
                    <a:cubicBezTo>
                      <a:pt x="398672" y="699874"/>
                      <a:pt x="387784" y="845134"/>
                      <a:pt x="376829" y="990393"/>
                    </a:cubicBezTo>
                    <a:cubicBezTo>
                      <a:pt x="366938" y="1122242"/>
                      <a:pt x="340515" y="1267170"/>
                      <a:pt x="383667" y="1395434"/>
                    </a:cubicBezTo>
                    <a:cubicBezTo>
                      <a:pt x="386323" y="1423251"/>
                      <a:pt x="383269" y="1451599"/>
                      <a:pt x="348880" y="1452130"/>
                    </a:cubicBezTo>
                    <a:cubicBezTo>
                      <a:pt x="239603" y="1453723"/>
                      <a:pt x="130194" y="1459566"/>
                      <a:pt x="20983" y="1449076"/>
                    </a:cubicBezTo>
                    <a:cubicBezTo>
                      <a:pt x="-18518" y="1445292"/>
                      <a:pt x="9764" y="1190955"/>
                      <a:pt x="10361" y="1155902"/>
                    </a:cubicBezTo>
                    <a:cubicBezTo>
                      <a:pt x="12287" y="1032086"/>
                      <a:pt x="13282" y="908270"/>
                      <a:pt x="13282" y="784454"/>
                    </a:cubicBezTo>
                    <a:cubicBezTo>
                      <a:pt x="13282" y="713152"/>
                      <a:pt x="-7697" y="0"/>
                      <a:pt x="1992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80" name="자유형: 도형 79">
                <a:extLst>
                  <a:ext uri="{FF2B5EF4-FFF2-40B4-BE49-F238E27FC236}">
                    <a16:creationId xmlns:a16="http://schemas.microsoft.com/office/drawing/2014/main" id="{3EC8F496-4BB3-4FAF-B757-11CAA0D70805}"/>
                  </a:ext>
                </a:extLst>
              </p:cNvPr>
              <p:cNvSpPr/>
              <p:nvPr/>
            </p:nvSpPr>
            <p:spPr>
              <a:xfrm>
                <a:off x="9548833" y="3866685"/>
                <a:ext cx="349102" cy="860851"/>
              </a:xfrm>
              <a:custGeom>
                <a:avLst/>
                <a:gdLst>
                  <a:gd name="connsiteX0" fmla="*/ 0 w 437249"/>
                  <a:gd name="connsiteY0" fmla="*/ 102577 h 1078213"/>
                  <a:gd name="connsiteX1" fmla="*/ 405173 w 437249"/>
                  <a:gd name="connsiteY1" fmla="*/ 6 h 1078213"/>
                  <a:gd name="connsiteX2" fmla="*/ 436841 w 437249"/>
                  <a:gd name="connsiteY2" fmla="*/ 477676 h 1078213"/>
                  <a:gd name="connsiteX3" fmla="*/ 422965 w 437249"/>
                  <a:gd name="connsiteY3" fmla="*/ 747283 h 1078213"/>
                  <a:gd name="connsiteX4" fmla="*/ 425488 w 437249"/>
                  <a:gd name="connsiteY4" fmla="*/ 993852 h 1078213"/>
                  <a:gd name="connsiteX5" fmla="*/ 430534 w 437249"/>
                  <a:gd name="connsiteY5" fmla="*/ 1031959 h 1078213"/>
                  <a:gd name="connsiteX6" fmla="*/ 381870 w 437249"/>
                  <a:gd name="connsiteY6" fmla="*/ 1077569 h 1078213"/>
                  <a:gd name="connsiteX7" fmla="*/ 124281 w 437249"/>
                  <a:gd name="connsiteY7" fmla="*/ 1076839 h 1078213"/>
                  <a:gd name="connsiteX8" fmla="*/ 51452 w 437249"/>
                  <a:gd name="connsiteY8" fmla="*/ 1032557 h 1078213"/>
                  <a:gd name="connsiteX9" fmla="*/ 65261 w 437249"/>
                  <a:gd name="connsiteY9" fmla="*/ 858683 h 1078213"/>
                  <a:gd name="connsiteX10" fmla="*/ 65327 w 437249"/>
                  <a:gd name="connsiteY10" fmla="*/ 650819 h 1078213"/>
                  <a:gd name="connsiteX11" fmla="*/ 27552 w 437249"/>
                  <a:gd name="connsiteY11" fmla="*/ 221348 h 1078213"/>
                  <a:gd name="connsiteX12" fmla="*/ 0 w 437249"/>
                  <a:gd name="connsiteY12" fmla="*/ 102577 h 10782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37249" h="1078213">
                    <a:moveTo>
                      <a:pt x="0" y="102577"/>
                    </a:moveTo>
                    <a:cubicBezTo>
                      <a:pt x="132314" y="77283"/>
                      <a:pt x="399862" y="-791"/>
                      <a:pt x="405173" y="6"/>
                    </a:cubicBezTo>
                    <a:cubicBezTo>
                      <a:pt x="411878" y="35392"/>
                      <a:pt x="441023" y="340848"/>
                      <a:pt x="436841" y="477676"/>
                    </a:cubicBezTo>
                    <a:cubicBezTo>
                      <a:pt x="434119" y="567634"/>
                      <a:pt x="429472" y="657524"/>
                      <a:pt x="422965" y="747283"/>
                    </a:cubicBezTo>
                    <a:cubicBezTo>
                      <a:pt x="417389" y="824028"/>
                      <a:pt x="389837" y="921554"/>
                      <a:pt x="425488" y="993852"/>
                    </a:cubicBezTo>
                    <a:cubicBezTo>
                      <a:pt x="431198" y="1005470"/>
                      <a:pt x="430202" y="1019013"/>
                      <a:pt x="430534" y="1031959"/>
                    </a:cubicBezTo>
                    <a:cubicBezTo>
                      <a:pt x="431862" y="1065884"/>
                      <a:pt x="411878" y="1077436"/>
                      <a:pt x="381870" y="1077569"/>
                    </a:cubicBezTo>
                    <a:cubicBezTo>
                      <a:pt x="296029" y="1077834"/>
                      <a:pt x="210122" y="1079228"/>
                      <a:pt x="124281" y="1076839"/>
                    </a:cubicBezTo>
                    <a:cubicBezTo>
                      <a:pt x="93742" y="1075975"/>
                      <a:pt x="58754" y="1075179"/>
                      <a:pt x="51452" y="1032557"/>
                    </a:cubicBezTo>
                    <a:cubicBezTo>
                      <a:pt x="41692" y="975263"/>
                      <a:pt x="61941" y="915845"/>
                      <a:pt x="65261" y="858683"/>
                    </a:cubicBezTo>
                    <a:cubicBezTo>
                      <a:pt x="69310" y="789771"/>
                      <a:pt x="67186" y="719731"/>
                      <a:pt x="65327" y="650819"/>
                    </a:cubicBezTo>
                    <a:cubicBezTo>
                      <a:pt x="61410" y="506290"/>
                      <a:pt x="45742" y="364350"/>
                      <a:pt x="27552" y="221348"/>
                    </a:cubicBezTo>
                    <a:cubicBezTo>
                      <a:pt x="22440" y="180784"/>
                      <a:pt x="13610" y="154959"/>
                      <a:pt x="0" y="102577"/>
                    </a:cubicBezTo>
                    <a:close/>
                  </a:path>
                </a:pathLst>
              </a:custGeom>
              <a:solidFill>
                <a:srgbClr val="000000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81" name="자유형: 도형 80">
                <a:extLst>
                  <a:ext uri="{FF2B5EF4-FFF2-40B4-BE49-F238E27FC236}">
                    <a16:creationId xmlns:a16="http://schemas.microsoft.com/office/drawing/2014/main" id="{BD552C96-5D2C-47C3-B45E-62664A0C706D}"/>
                  </a:ext>
                </a:extLst>
              </p:cNvPr>
              <p:cNvSpPr/>
              <p:nvPr/>
            </p:nvSpPr>
            <p:spPr>
              <a:xfrm>
                <a:off x="8927220" y="3206455"/>
                <a:ext cx="256671" cy="656830"/>
              </a:xfrm>
              <a:custGeom>
                <a:avLst/>
                <a:gdLst>
                  <a:gd name="connsiteX0" fmla="*/ 145482 w 321480"/>
                  <a:gd name="connsiteY0" fmla="*/ 648622 h 822677"/>
                  <a:gd name="connsiteX1" fmla="*/ 41583 w 321480"/>
                  <a:gd name="connsiteY1" fmla="*/ 440957 h 822677"/>
                  <a:gd name="connsiteX2" fmla="*/ 120918 w 321480"/>
                  <a:gd name="connsiteY2" fmla="*/ 0 h 822677"/>
                  <a:gd name="connsiteX3" fmla="*/ 202046 w 321480"/>
                  <a:gd name="connsiteY3" fmla="*/ 210653 h 822677"/>
                  <a:gd name="connsiteX4" fmla="*/ 181399 w 321480"/>
                  <a:gd name="connsiteY4" fmla="*/ 244976 h 822677"/>
                  <a:gd name="connsiteX5" fmla="*/ 181133 w 321480"/>
                  <a:gd name="connsiteY5" fmla="*/ 428675 h 822677"/>
                  <a:gd name="connsiteX6" fmla="*/ 246128 w 321480"/>
                  <a:gd name="connsiteY6" fmla="*/ 632822 h 822677"/>
                  <a:gd name="connsiteX7" fmla="*/ 292269 w 321480"/>
                  <a:gd name="connsiteY7" fmla="*/ 680622 h 822677"/>
                  <a:gd name="connsiteX8" fmla="*/ 321480 w 321480"/>
                  <a:gd name="connsiteY8" fmla="*/ 703991 h 822677"/>
                  <a:gd name="connsiteX9" fmla="*/ 315239 w 321480"/>
                  <a:gd name="connsiteY9" fmla="*/ 821964 h 822677"/>
                  <a:gd name="connsiteX10" fmla="*/ 198660 w 321480"/>
                  <a:gd name="connsiteY10" fmla="*/ 747808 h 822677"/>
                  <a:gd name="connsiteX11" fmla="*/ 145482 w 321480"/>
                  <a:gd name="connsiteY11" fmla="*/ 648622 h 822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21480" h="822677">
                    <a:moveTo>
                      <a:pt x="145482" y="648622"/>
                    </a:moveTo>
                    <a:cubicBezTo>
                      <a:pt x="111292" y="579179"/>
                      <a:pt x="72653" y="512126"/>
                      <a:pt x="41583" y="440957"/>
                    </a:cubicBezTo>
                    <a:cubicBezTo>
                      <a:pt x="-30648" y="275581"/>
                      <a:pt x="-11594" y="127866"/>
                      <a:pt x="120918" y="0"/>
                    </a:cubicBezTo>
                    <a:cubicBezTo>
                      <a:pt x="148005" y="70240"/>
                      <a:pt x="175026" y="140479"/>
                      <a:pt x="202046" y="210653"/>
                    </a:cubicBezTo>
                    <a:cubicBezTo>
                      <a:pt x="188038" y="225059"/>
                      <a:pt x="187241" y="229043"/>
                      <a:pt x="181399" y="244976"/>
                    </a:cubicBezTo>
                    <a:cubicBezTo>
                      <a:pt x="159291" y="300013"/>
                      <a:pt x="169714" y="371248"/>
                      <a:pt x="181133" y="428675"/>
                    </a:cubicBezTo>
                    <a:cubicBezTo>
                      <a:pt x="195208" y="499180"/>
                      <a:pt x="219573" y="566300"/>
                      <a:pt x="246128" y="632822"/>
                    </a:cubicBezTo>
                    <a:cubicBezTo>
                      <a:pt x="255091" y="655261"/>
                      <a:pt x="269365" y="671792"/>
                      <a:pt x="292269" y="680622"/>
                    </a:cubicBezTo>
                    <a:cubicBezTo>
                      <a:pt x="304285" y="685269"/>
                      <a:pt x="316235" y="690646"/>
                      <a:pt x="321480" y="703991"/>
                    </a:cubicBezTo>
                    <a:cubicBezTo>
                      <a:pt x="319422" y="743293"/>
                      <a:pt x="317297" y="782662"/>
                      <a:pt x="315239" y="821964"/>
                    </a:cubicBezTo>
                    <a:cubicBezTo>
                      <a:pt x="282908" y="830528"/>
                      <a:pt x="216253" y="759426"/>
                      <a:pt x="198660" y="747808"/>
                    </a:cubicBezTo>
                    <a:cubicBezTo>
                      <a:pt x="172038" y="719526"/>
                      <a:pt x="155706" y="685734"/>
                      <a:pt x="145482" y="648622"/>
                    </a:cubicBezTo>
                    <a:close/>
                  </a:path>
                </a:pathLst>
              </a:custGeom>
              <a:solidFill>
                <a:srgbClr val="FEB69F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sp>
          <p:nvSpPr>
            <p:cNvPr id="67" name="자유형: 도형 66">
              <a:extLst>
                <a:ext uri="{FF2B5EF4-FFF2-40B4-BE49-F238E27FC236}">
                  <a16:creationId xmlns:a16="http://schemas.microsoft.com/office/drawing/2014/main" id="{84E364AE-850F-49B4-9614-349FE03F8517}"/>
                </a:ext>
              </a:extLst>
            </p:cNvPr>
            <p:cNvSpPr/>
            <p:nvPr/>
          </p:nvSpPr>
          <p:spPr>
            <a:xfrm>
              <a:off x="10309273" y="2184703"/>
              <a:ext cx="15271" cy="74337"/>
            </a:xfrm>
            <a:custGeom>
              <a:avLst/>
              <a:gdLst>
                <a:gd name="connsiteX0" fmla="*/ 4183 w 20321"/>
                <a:gd name="connsiteY0" fmla="*/ 0 h 98919"/>
                <a:gd name="connsiteX1" fmla="*/ 1925 w 20321"/>
                <a:gd name="connsiteY1" fmla="*/ 98920 h 98919"/>
                <a:gd name="connsiteX2" fmla="*/ 0 w 20321"/>
                <a:gd name="connsiteY2" fmla="*/ 3452 h 98919"/>
                <a:gd name="connsiteX3" fmla="*/ 4183 w 20321"/>
                <a:gd name="connsiteY3" fmla="*/ 0 h 98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21" h="98919">
                  <a:moveTo>
                    <a:pt x="4183" y="0"/>
                  </a:moveTo>
                  <a:cubicBezTo>
                    <a:pt x="27087" y="33460"/>
                    <a:pt x="24962" y="66389"/>
                    <a:pt x="1925" y="98920"/>
                  </a:cubicBezTo>
                  <a:cubicBezTo>
                    <a:pt x="6307" y="66920"/>
                    <a:pt x="7303" y="35053"/>
                    <a:pt x="0" y="3452"/>
                  </a:cubicBezTo>
                  <a:cubicBezTo>
                    <a:pt x="1527" y="2456"/>
                    <a:pt x="2921" y="1328"/>
                    <a:pt x="4183" y="0"/>
                  </a:cubicBezTo>
                  <a:close/>
                </a:path>
              </a:pathLst>
            </a:custGeom>
            <a:solidFill>
              <a:srgbClr val="FAB8B3"/>
            </a:solidFill>
            <a:ln w="66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grpSp>
          <p:nvGrpSpPr>
            <p:cNvPr id="68" name="그룹 67">
              <a:extLst>
                <a:ext uri="{FF2B5EF4-FFF2-40B4-BE49-F238E27FC236}">
                  <a16:creationId xmlns:a16="http://schemas.microsoft.com/office/drawing/2014/main" id="{A4BD5785-7275-4193-ABC7-C06B8E406599}"/>
                </a:ext>
              </a:extLst>
            </p:cNvPr>
            <p:cNvGrpSpPr/>
            <p:nvPr/>
          </p:nvGrpSpPr>
          <p:grpSpPr>
            <a:xfrm>
              <a:off x="10099930" y="1915791"/>
              <a:ext cx="273902" cy="595848"/>
              <a:chOff x="10262869" y="1867166"/>
              <a:chExt cx="291000" cy="633044"/>
            </a:xfrm>
          </p:grpSpPr>
          <p:sp>
            <p:nvSpPr>
              <p:cNvPr id="70" name="자유형: 도형 69">
                <a:extLst>
                  <a:ext uri="{FF2B5EF4-FFF2-40B4-BE49-F238E27FC236}">
                    <a16:creationId xmlns:a16="http://schemas.microsoft.com/office/drawing/2014/main" id="{65BA3B05-5564-44F0-A4E1-EDC8ADC1A2B3}"/>
                  </a:ext>
                </a:extLst>
              </p:cNvPr>
              <p:cNvSpPr/>
              <p:nvPr/>
            </p:nvSpPr>
            <p:spPr>
              <a:xfrm>
                <a:off x="10355364" y="1867166"/>
                <a:ext cx="106063" cy="633044"/>
              </a:xfrm>
              <a:custGeom>
                <a:avLst/>
                <a:gdLst>
                  <a:gd name="connsiteX0" fmla="*/ 43551 w 132844"/>
                  <a:gd name="connsiteY0" fmla="*/ 735459 h 792885"/>
                  <a:gd name="connsiteX1" fmla="*/ 85177 w 132844"/>
                  <a:gd name="connsiteY1" fmla="*/ 735459 h 792885"/>
                  <a:gd name="connsiteX2" fmla="*/ 132845 w 132844"/>
                  <a:gd name="connsiteY2" fmla="*/ 792886 h 792885"/>
                  <a:gd name="connsiteX3" fmla="*/ 132845 w 132844"/>
                  <a:gd name="connsiteY3" fmla="*/ 3718 h 792885"/>
                  <a:gd name="connsiteX4" fmla="*/ 90555 w 132844"/>
                  <a:gd name="connsiteY4" fmla="*/ 54638 h 792885"/>
                  <a:gd name="connsiteX5" fmla="*/ 48929 w 132844"/>
                  <a:gd name="connsiteY5" fmla="*/ 54638 h 792885"/>
                  <a:gd name="connsiteX6" fmla="*/ 3585 w 132844"/>
                  <a:gd name="connsiteY6" fmla="*/ 0 h 792885"/>
                  <a:gd name="connsiteX7" fmla="*/ 0 w 132844"/>
                  <a:gd name="connsiteY7" fmla="*/ 0 h 792885"/>
                  <a:gd name="connsiteX8" fmla="*/ 0 w 132844"/>
                  <a:gd name="connsiteY8" fmla="*/ 787840 h 792885"/>
                  <a:gd name="connsiteX9" fmla="*/ 43551 w 132844"/>
                  <a:gd name="connsiteY9" fmla="*/ 735459 h 792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32844" h="792885">
                    <a:moveTo>
                      <a:pt x="43551" y="735459"/>
                    </a:moveTo>
                    <a:cubicBezTo>
                      <a:pt x="54373" y="722447"/>
                      <a:pt x="74356" y="722447"/>
                      <a:pt x="85177" y="735459"/>
                    </a:cubicBezTo>
                    <a:lnTo>
                      <a:pt x="132845" y="792886"/>
                    </a:lnTo>
                    <a:lnTo>
                      <a:pt x="132845" y="3718"/>
                    </a:lnTo>
                    <a:lnTo>
                      <a:pt x="90555" y="54638"/>
                    </a:lnTo>
                    <a:cubicBezTo>
                      <a:pt x="79733" y="67651"/>
                      <a:pt x="59750" y="67651"/>
                      <a:pt x="48929" y="54638"/>
                    </a:cubicBezTo>
                    <a:lnTo>
                      <a:pt x="3585" y="0"/>
                    </a:lnTo>
                    <a:lnTo>
                      <a:pt x="0" y="0"/>
                    </a:lnTo>
                    <a:lnTo>
                      <a:pt x="0" y="787840"/>
                    </a:lnTo>
                    <a:lnTo>
                      <a:pt x="43551" y="735459"/>
                    </a:lnTo>
                    <a:close/>
                  </a:path>
                </a:pathLst>
              </a:custGeom>
              <a:solidFill>
                <a:schemeClr val="accent1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1" name="자유형: 도형 70">
                <a:extLst>
                  <a:ext uri="{FF2B5EF4-FFF2-40B4-BE49-F238E27FC236}">
                    <a16:creationId xmlns:a16="http://schemas.microsoft.com/office/drawing/2014/main" id="{5F4EF9F4-D8F6-47BC-9776-9A6BF0D40BFD}"/>
                  </a:ext>
                </a:extLst>
              </p:cNvPr>
              <p:cNvSpPr/>
              <p:nvPr/>
            </p:nvSpPr>
            <p:spPr>
              <a:xfrm>
                <a:off x="10262869" y="2038215"/>
                <a:ext cx="291000" cy="291000"/>
              </a:xfrm>
              <a:custGeom>
                <a:avLst/>
                <a:gdLst>
                  <a:gd name="connsiteX0" fmla="*/ 324776 w 364476"/>
                  <a:gd name="connsiteY0" fmla="*/ 192529 h 364476"/>
                  <a:gd name="connsiteX1" fmla="*/ 364477 w 364476"/>
                  <a:gd name="connsiteY1" fmla="*/ 182238 h 364476"/>
                  <a:gd name="connsiteX2" fmla="*/ 319531 w 364476"/>
                  <a:gd name="connsiteY2" fmla="*/ 171948 h 364476"/>
                  <a:gd name="connsiteX3" fmla="*/ 362153 w 364476"/>
                  <a:gd name="connsiteY3" fmla="*/ 153226 h 364476"/>
                  <a:gd name="connsiteX4" fmla="*/ 314220 w 364476"/>
                  <a:gd name="connsiteY4" fmla="*/ 150106 h 364476"/>
                  <a:gd name="connsiteX5" fmla="*/ 355580 w 364476"/>
                  <a:gd name="connsiteY5" fmla="*/ 125874 h 364476"/>
                  <a:gd name="connsiteX6" fmla="*/ 306386 w 364476"/>
                  <a:gd name="connsiteY6" fmla="*/ 130388 h 364476"/>
                  <a:gd name="connsiteX7" fmla="*/ 344427 w 364476"/>
                  <a:gd name="connsiteY7" fmla="*/ 99053 h 364476"/>
                  <a:gd name="connsiteX8" fmla="*/ 299614 w 364476"/>
                  <a:gd name="connsiteY8" fmla="*/ 110472 h 364476"/>
                  <a:gd name="connsiteX9" fmla="*/ 329689 w 364476"/>
                  <a:gd name="connsiteY9" fmla="*/ 75086 h 364476"/>
                  <a:gd name="connsiteX10" fmla="*/ 286469 w 364476"/>
                  <a:gd name="connsiteY10" fmla="*/ 93144 h 364476"/>
                  <a:gd name="connsiteX11" fmla="*/ 310768 w 364476"/>
                  <a:gd name="connsiteY11" fmla="*/ 52979 h 364476"/>
                  <a:gd name="connsiteX12" fmla="*/ 270204 w 364476"/>
                  <a:gd name="connsiteY12" fmla="*/ 78206 h 364476"/>
                  <a:gd name="connsiteX13" fmla="*/ 289391 w 364476"/>
                  <a:gd name="connsiteY13" fmla="*/ 34788 h 364476"/>
                  <a:gd name="connsiteX14" fmla="*/ 251814 w 364476"/>
                  <a:gd name="connsiteY14" fmla="*/ 68248 h 364476"/>
                  <a:gd name="connsiteX15" fmla="*/ 264561 w 364476"/>
                  <a:gd name="connsiteY15" fmla="*/ 19585 h 364476"/>
                  <a:gd name="connsiteX16" fmla="*/ 234619 w 364476"/>
                  <a:gd name="connsiteY16" fmla="*/ 56431 h 364476"/>
                  <a:gd name="connsiteX17" fmla="*/ 238536 w 364476"/>
                  <a:gd name="connsiteY17" fmla="*/ 8896 h 364476"/>
                  <a:gd name="connsiteX18" fmla="*/ 213840 w 364476"/>
                  <a:gd name="connsiteY18" fmla="*/ 48597 h 364476"/>
                  <a:gd name="connsiteX19" fmla="*/ 210255 w 364476"/>
                  <a:gd name="connsiteY19" fmla="*/ 2124 h 364476"/>
                  <a:gd name="connsiteX20" fmla="*/ 193325 w 364476"/>
                  <a:gd name="connsiteY20" fmla="*/ 42622 h 364476"/>
                  <a:gd name="connsiteX21" fmla="*/ 182238 w 364476"/>
                  <a:gd name="connsiteY21" fmla="*/ 0 h 364476"/>
                  <a:gd name="connsiteX22" fmla="*/ 171550 w 364476"/>
                  <a:gd name="connsiteY22" fmla="*/ 44082 h 364476"/>
                  <a:gd name="connsiteX23" fmla="*/ 153226 w 364476"/>
                  <a:gd name="connsiteY23" fmla="*/ 2324 h 364476"/>
                  <a:gd name="connsiteX24" fmla="*/ 149708 w 364476"/>
                  <a:gd name="connsiteY24" fmla="*/ 48066 h 364476"/>
                  <a:gd name="connsiteX25" fmla="*/ 125874 w 364476"/>
                  <a:gd name="connsiteY25" fmla="*/ 8896 h 364476"/>
                  <a:gd name="connsiteX26" fmla="*/ 129393 w 364476"/>
                  <a:gd name="connsiteY26" fmla="*/ 55700 h 364476"/>
                  <a:gd name="connsiteX27" fmla="*/ 99053 w 364476"/>
                  <a:gd name="connsiteY27" fmla="*/ 20050 h 364476"/>
                  <a:gd name="connsiteX28" fmla="*/ 109343 w 364476"/>
                  <a:gd name="connsiteY28" fmla="*/ 63202 h 364476"/>
                  <a:gd name="connsiteX29" fmla="*/ 75086 w 364476"/>
                  <a:gd name="connsiteY29" fmla="*/ 34788 h 364476"/>
                  <a:gd name="connsiteX30" fmla="*/ 92016 w 364476"/>
                  <a:gd name="connsiteY30" fmla="*/ 76746 h 364476"/>
                  <a:gd name="connsiteX31" fmla="*/ 52979 w 364476"/>
                  <a:gd name="connsiteY31" fmla="*/ 53709 h 364476"/>
                  <a:gd name="connsiteX32" fmla="*/ 75684 w 364476"/>
                  <a:gd name="connsiteY32" fmla="*/ 91219 h 364476"/>
                  <a:gd name="connsiteX33" fmla="*/ 34788 w 364476"/>
                  <a:gd name="connsiteY33" fmla="*/ 75153 h 364476"/>
                  <a:gd name="connsiteX34" fmla="*/ 64132 w 364476"/>
                  <a:gd name="connsiteY34" fmla="*/ 109675 h 364476"/>
                  <a:gd name="connsiteX35" fmla="*/ 19651 w 364476"/>
                  <a:gd name="connsiteY35" fmla="*/ 99982 h 364476"/>
                  <a:gd name="connsiteX36" fmla="*/ 52381 w 364476"/>
                  <a:gd name="connsiteY36" fmla="*/ 127932 h 364476"/>
                  <a:gd name="connsiteX37" fmla="*/ 8896 w 364476"/>
                  <a:gd name="connsiteY37" fmla="*/ 125940 h 364476"/>
                  <a:gd name="connsiteX38" fmla="*/ 45078 w 364476"/>
                  <a:gd name="connsiteY38" fmla="*/ 149376 h 364476"/>
                  <a:gd name="connsiteX39" fmla="*/ 2125 w 364476"/>
                  <a:gd name="connsiteY39" fmla="*/ 154222 h 364476"/>
                  <a:gd name="connsiteX40" fmla="*/ 39900 w 364476"/>
                  <a:gd name="connsiteY40" fmla="*/ 170886 h 364476"/>
                  <a:gd name="connsiteX41" fmla="*/ 0 w 364476"/>
                  <a:gd name="connsiteY41" fmla="*/ 182238 h 364476"/>
                  <a:gd name="connsiteX42" fmla="*/ 40564 w 364476"/>
                  <a:gd name="connsiteY42" fmla="*/ 193325 h 364476"/>
                  <a:gd name="connsiteX43" fmla="*/ 2324 w 364476"/>
                  <a:gd name="connsiteY43" fmla="*/ 211250 h 364476"/>
                  <a:gd name="connsiteX44" fmla="*/ 42423 w 364476"/>
                  <a:gd name="connsiteY44" fmla="*/ 215566 h 364476"/>
                  <a:gd name="connsiteX45" fmla="*/ 8896 w 364476"/>
                  <a:gd name="connsiteY45" fmla="*/ 238603 h 364476"/>
                  <a:gd name="connsiteX46" fmla="*/ 49991 w 364476"/>
                  <a:gd name="connsiteY46" fmla="*/ 236943 h 364476"/>
                  <a:gd name="connsiteX47" fmla="*/ 20116 w 364476"/>
                  <a:gd name="connsiteY47" fmla="*/ 265424 h 364476"/>
                  <a:gd name="connsiteX48" fmla="*/ 62141 w 364476"/>
                  <a:gd name="connsiteY48" fmla="*/ 256926 h 364476"/>
                  <a:gd name="connsiteX49" fmla="*/ 34788 w 364476"/>
                  <a:gd name="connsiteY49" fmla="*/ 289390 h 364476"/>
                  <a:gd name="connsiteX50" fmla="*/ 77211 w 364476"/>
                  <a:gd name="connsiteY50" fmla="*/ 272262 h 364476"/>
                  <a:gd name="connsiteX51" fmla="*/ 53709 w 364476"/>
                  <a:gd name="connsiteY51" fmla="*/ 311498 h 364476"/>
                  <a:gd name="connsiteX52" fmla="*/ 91285 w 364476"/>
                  <a:gd name="connsiteY52" fmla="*/ 288793 h 364476"/>
                  <a:gd name="connsiteX53" fmla="*/ 75153 w 364476"/>
                  <a:gd name="connsiteY53" fmla="*/ 329689 h 364476"/>
                  <a:gd name="connsiteX54" fmla="*/ 109410 w 364476"/>
                  <a:gd name="connsiteY54" fmla="*/ 301672 h 364476"/>
                  <a:gd name="connsiteX55" fmla="*/ 99982 w 364476"/>
                  <a:gd name="connsiteY55" fmla="*/ 344892 h 364476"/>
                  <a:gd name="connsiteX56" fmla="*/ 128397 w 364476"/>
                  <a:gd name="connsiteY56" fmla="*/ 312826 h 364476"/>
                  <a:gd name="connsiteX57" fmla="*/ 125940 w 364476"/>
                  <a:gd name="connsiteY57" fmla="*/ 355580 h 364476"/>
                  <a:gd name="connsiteX58" fmla="*/ 149907 w 364476"/>
                  <a:gd name="connsiteY58" fmla="*/ 319996 h 364476"/>
                  <a:gd name="connsiteX59" fmla="*/ 154222 w 364476"/>
                  <a:gd name="connsiteY59" fmla="*/ 362352 h 364476"/>
                  <a:gd name="connsiteX60" fmla="*/ 171284 w 364476"/>
                  <a:gd name="connsiteY60" fmla="*/ 325307 h 364476"/>
                  <a:gd name="connsiteX61" fmla="*/ 182305 w 364476"/>
                  <a:gd name="connsiteY61" fmla="*/ 364477 h 364476"/>
                  <a:gd name="connsiteX62" fmla="*/ 193790 w 364476"/>
                  <a:gd name="connsiteY62" fmla="*/ 324311 h 364476"/>
                  <a:gd name="connsiteX63" fmla="*/ 211250 w 364476"/>
                  <a:gd name="connsiteY63" fmla="*/ 362153 h 364476"/>
                  <a:gd name="connsiteX64" fmla="*/ 216163 w 364476"/>
                  <a:gd name="connsiteY64" fmla="*/ 321523 h 364476"/>
                  <a:gd name="connsiteX65" fmla="*/ 238603 w 364476"/>
                  <a:gd name="connsiteY65" fmla="*/ 355580 h 364476"/>
                  <a:gd name="connsiteX66" fmla="*/ 237872 w 364476"/>
                  <a:gd name="connsiteY66" fmla="*/ 314353 h 364476"/>
                  <a:gd name="connsiteX67" fmla="*/ 265424 w 364476"/>
                  <a:gd name="connsiteY67" fmla="*/ 344427 h 364476"/>
                  <a:gd name="connsiteX68" fmla="*/ 258519 w 364476"/>
                  <a:gd name="connsiteY68" fmla="*/ 305921 h 364476"/>
                  <a:gd name="connsiteX69" fmla="*/ 289391 w 364476"/>
                  <a:gd name="connsiteY69" fmla="*/ 329689 h 364476"/>
                  <a:gd name="connsiteX70" fmla="*/ 275117 w 364476"/>
                  <a:gd name="connsiteY70" fmla="*/ 291050 h 364476"/>
                  <a:gd name="connsiteX71" fmla="*/ 311498 w 364476"/>
                  <a:gd name="connsiteY71" fmla="*/ 310768 h 364476"/>
                  <a:gd name="connsiteX72" fmla="*/ 291316 w 364476"/>
                  <a:gd name="connsiteY72" fmla="*/ 275050 h 364476"/>
                  <a:gd name="connsiteX73" fmla="*/ 329689 w 364476"/>
                  <a:gd name="connsiteY73" fmla="*/ 289324 h 364476"/>
                  <a:gd name="connsiteX74" fmla="*/ 304859 w 364476"/>
                  <a:gd name="connsiteY74" fmla="*/ 256528 h 364476"/>
                  <a:gd name="connsiteX75" fmla="*/ 344892 w 364476"/>
                  <a:gd name="connsiteY75" fmla="*/ 264494 h 364476"/>
                  <a:gd name="connsiteX76" fmla="*/ 314220 w 364476"/>
                  <a:gd name="connsiteY76" fmla="*/ 235217 h 364476"/>
                  <a:gd name="connsiteX77" fmla="*/ 355580 w 364476"/>
                  <a:gd name="connsiteY77" fmla="*/ 238536 h 364476"/>
                  <a:gd name="connsiteX78" fmla="*/ 319266 w 364476"/>
                  <a:gd name="connsiteY78" fmla="*/ 213707 h 364476"/>
                  <a:gd name="connsiteX79" fmla="*/ 362352 w 364476"/>
                  <a:gd name="connsiteY79" fmla="*/ 210254 h 364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364476" h="364476">
                    <a:moveTo>
                      <a:pt x="324776" y="192529"/>
                    </a:moveTo>
                    <a:lnTo>
                      <a:pt x="364477" y="182238"/>
                    </a:lnTo>
                    <a:lnTo>
                      <a:pt x="319531" y="171948"/>
                    </a:lnTo>
                    <a:lnTo>
                      <a:pt x="362153" y="153226"/>
                    </a:lnTo>
                    <a:lnTo>
                      <a:pt x="314220" y="150106"/>
                    </a:lnTo>
                    <a:lnTo>
                      <a:pt x="355580" y="125874"/>
                    </a:lnTo>
                    <a:lnTo>
                      <a:pt x="306386" y="130388"/>
                    </a:lnTo>
                    <a:lnTo>
                      <a:pt x="344427" y="99053"/>
                    </a:lnTo>
                    <a:lnTo>
                      <a:pt x="299614" y="110472"/>
                    </a:lnTo>
                    <a:lnTo>
                      <a:pt x="329689" y="75086"/>
                    </a:lnTo>
                    <a:lnTo>
                      <a:pt x="286469" y="93144"/>
                    </a:lnTo>
                    <a:lnTo>
                      <a:pt x="310768" y="52979"/>
                    </a:lnTo>
                    <a:lnTo>
                      <a:pt x="270204" y="78206"/>
                    </a:lnTo>
                    <a:lnTo>
                      <a:pt x="289391" y="34788"/>
                    </a:lnTo>
                    <a:lnTo>
                      <a:pt x="251814" y="68248"/>
                    </a:lnTo>
                    <a:lnTo>
                      <a:pt x="264561" y="19585"/>
                    </a:lnTo>
                    <a:lnTo>
                      <a:pt x="234619" y="56431"/>
                    </a:lnTo>
                    <a:lnTo>
                      <a:pt x="238536" y="8896"/>
                    </a:lnTo>
                    <a:lnTo>
                      <a:pt x="213840" y="48597"/>
                    </a:lnTo>
                    <a:lnTo>
                      <a:pt x="210255" y="2124"/>
                    </a:lnTo>
                    <a:lnTo>
                      <a:pt x="193325" y="42622"/>
                    </a:lnTo>
                    <a:lnTo>
                      <a:pt x="182238" y="0"/>
                    </a:lnTo>
                    <a:lnTo>
                      <a:pt x="171550" y="44082"/>
                    </a:lnTo>
                    <a:lnTo>
                      <a:pt x="153226" y="2324"/>
                    </a:lnTo>
                    <a:lnTo>
                      <a:pt x="149708" y="48066"/>
                    </a:lnTo>
                    <a:lnTo>
                      <a:pt x="125874" y="8896"/>
                    </a:lnTo>
                    <a:lnTo>
                      <a:pt x="129393" y="55700"/>
                    </a:lnTo>
                    <a:lnTo>
                      <a:pt x="99053" y="20050"/>
                    </a:lnTo>
                    <a:lnTo>
                      <a:pt x="109343" y="63202"/>
                    </a:lnTo>
                    <a:lnTo>
                      <a:pt x="75086" y="34788"/>
                    </a:lnTo>
                    <a:lnTo>
                      <a:pt x="92016" y="76746"/>
                    </a:lnTo>
                    <a:lnTo>
                      <a:pt x="52979" y="53709"/>
                    </a:lnTo>
                    <a:lnTo>
                      <a:pt x="75684" y="91219"/>
                    </a:lnTo>
                    <a:lnTo>
                      <a:pt x="34788" y="75153"/>
                    </a:lnTo>
                    <a:lnTo>
                      <a:pt x="64132" y="109675"/>
                    </a:lnTo>
                    <a:lnTo>
                      <a:pt x="19651" y="99982"/>
                    </a:lnTo>
                    <a:lnTo>
                      <a:pt x="52381" y="127932"/>
                    </a:lnTo>
                    <a:lnTo>
                      <a:pt x="8896" y="125940"/>
                    </a:lnTo>
                    <a:lnTo>
                      <a:pt x="45078" y="149376"/>
                    </a:lnTo>
                    <a:lnTo>
                      <a:pt x="2125" y="154222"/>
                    </a:lnTo>
                    <a:lnTo>
                      <a:pt x="39900" y="170886"/>
                    </a:lnTo>
                    <a:lnTo>
                      <a:pt x="0" y="182238"/>
                    </a:lnTo>
                    <a:lnTo>
                      <a:pt x="40564" y="193325"/>
                    </a:lnTo>
                    <a:lnTo>
                      <a:pt x="2324" y="211250"/>
                    </a:lnTo>
                    <a:lnTo>
                      <a:pt x="42423" y="215566"/>
                    </a:lnTo>
                    <a:lnTo>
                      <a:pt x="8896" y="238603"/>
                    </a:lnTo>
                    <a:lnTo>
                      <a:pt x="49991" y="236943"/>
                    </a:lnTo>
                    <a:lnTo>
                      <a:pt x="20116" y="265424"/>
                    </a:lnTo>
                    <a:lnTo>
                      <a:pt x="62141" y="256926"/>
                    </a:lnTo>
                    <a:lnTo>
                      <a:pt x="34788" y="289390"/>
                    </a:lnTo>
                    <a:lnTo>
                      <a:pt x="77211" y="272262"/>
                    </a:lnTo>
                    <a:lnTo>
                      <a:pt x="53709" y="311498"/>
                    </a:lnTo>
                    <a:lnTo>
                      <a:pt x="91285" y="288793"/>
                    </a:lnTo>
                    <a:lnTo>
                      <a:pt x="75153" y="329689"/>
                    </a:lnTo>
                    <a:lnTo>
                      <a:pt x="109410" y="301672"/>
                    </a:lnTo>
                    <a:lnTo>
                      <a:pt x="99982" y="344892"/>
                    </a:lnTo>
                    <a:lnTo>
                      <a:pt x="128397" y="312826"/>
                    </a:lnTo>
                    <a:lnTo>
                      <a:pt x="125940" y="355580"/>
                    </a:lnTo>
                    <a:lnTo>
                      <a:pt x="149907" y="319996"/>
                    </a:lnTo>
                    <a:lnTo>
                      <a:pt x="154222" y="362352"/>
                    </a:lnTo>
                    <a:lnTo>
                      <a:pt x="171284" y="325307"/>
                    </a:lnTo>
                    <a:lnTo>
                      <a:pt x="182305" y="364477"/>
                    </a:lnTo>
                    <a:lnTo>
                      <a:pt x="193790" y="324311"/>
                    </a:lnTo>
                    <a:lnTo>
                      <a:pt x="211250" y="362153"/>
                    </a:lnTo>
                    <a:lnTo>
                      <a:pt x="216163" y="321523"/>
                    </a:lnTo>
                    <a:lnTo>
                      <a:pt x="238603" y="355580"/>
                    </a:lnTo>
                    <a:lnTo>
                      <a:pt x="237872" y="314353"/>
                    </a:lnTo>
                    <a:lnTo>
                      <a:pt x="265424" y="344427"/>
                    </a:lnTo>
                    <a:lnTo>
                      <a:pt x="258519" y="305921"/>
                    </a:lnTo>
                    <a:lnTo>
                      <a:pt x="289391" y="329689"/>
                    </a:lnTo>
                    <a:lnTo>
                      <a:pt x="275117" y="291050"/>
                    </a:lnTo>
                    <a:lnTo>
                      <a:pt x="311498" y="310768"/>
                    </a:lnTo>
                    <a:lnTo>
                      <a:pt x="291316" y="275050"/>
                    </a:lnTo>
                    <a:lnTo>
                      <a:pt x="329689" y="289324"/>
                    </a:lnTo>
                    <a:lnTo>
                      <a:pt x="304859" y="256528"/>
                    </a:lnTo>
                    <a:lnTo>
                      <a:pt x="344892" y="264494"/>
                    </a:lnTo>
                    <a:lnTo>
                      <a:pt x="314220" y="235217"/>
                    </a:lnTo>
                    <a:lnTo>
                      <a:pt x="355580" y="238536"/>
                    </a:lnTo>
                    <a:lnTo>
                      <a:pt x="319266" y="213707"/>
                    </a:lnTo>
                    <a:lnTo>
                      <a:pt x="362352" y="210254"/>
                    </a:lnTo>
                    <a:close/>
                  </a:path>
                </a:pathLst>
              </a:custGeom>
              <a:solidFill>
                <a:schemeClr val="accent1"/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72" name="자유형: 도형 71">
                <a:extLst>
                  <a:ext uri="{FF2B5EF4-FFF2-40B4-BE49-F238E27FC236}">
                    <a16:creationId xmlns:a16="http://schemas.microsoft.com/office/drawing/2014/main" id="{D1604408-2D06-426F-804F-391F64D6C94A}"/>
                  </a:ext>
                </a:extLst>
              </p:cNvPr>
              <p:cNvSpPr/>
              <p:nvPr/>
            </p:nvSpPr>
            <p:spPr>
              <a:xfrm>
                <a:off x="10317095" y="2092439"/>
                <a:ext cx="182551" cy="182551"/>
              </a:xfrm>
              <a:custGeom>
                <a:avLst/>
                <a:gdLst>
                  <a:gd name="connsiteX0" fmla="*/ 114322 w 228644"/>
                  <a:gd name="connsiteY0" fmla="*/ 0 h 228644"/>
                  <a:gd name="connsiteX1" fmla="*/ 0 w 228644"/>
                  <a:gd name="connsiteY1" fmla="*/ 114322 h 228644"/>
                  <a:gd name="connsiteX2" fmla="*/ 114322 w 228644"/>
                  <a:gd name="connsiteY2" fmla="*/ 228644 h 228644"/>
                  <a:gd name="connsiteX3" fmla="*/ 228644 w 228644"/>
                  <a:gd name="connsiteY3" fmla="*/ 114322 h 228644"/>
                  <a:gd name="connsiteX4" fmla="*/ 114322 w 228644"/>
                  <a:gd name="connsiteY4" fmla="*/ 0 h 228644"/>
                  <a:gd name="connsiteX5" fmla="*/ 114322 w 228644"/>
                  <a:gd name="connsiteY5" fmla="*/ 211117 h 228644"/>
                  <a:gd name="connsiteX6" fmla="*/ 17526 w 228644"/>
                  <a:gd name="connsiteY6" fmla="*/ 114322 h 228644"/>
                  <a:gd name="connsiteX7" fmla="*/ 114322 w 228644"/>
                  <a:gd name="connsiteY7" fmla="*/ 17527 h 228644"/>
                  <a:gd name="connsiteX8" fmla="*/ 211117 w 228644"/>
                  <a:gd name="connsiteY8" fmla="*/ 114322 h 228644"/>
                  <a:gd name="connsiteX9" fmla="*/ 114322 w 228644"/>
                  <a:gd name="connsiteY9" fmla="*/ 211117 h 228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28644" h="228644">
                    <a:moveTo>
                      <a:pt x="114322" y="0"/>
                    </a:moveTo>
                    <a:cubicBezTo>
                      <a:pt x="51186" y="0"/>
                      <a:pt x="0" y="51186"/>
                      <a:pt x="0" y="114322"/>
                    </a:cubicBezTo>
                    <a:cubicBezTo>
                      <a:pt x="0" y="177458"/>
                      <a:pt x="51186" y="228644"/>
                      <a:pt x="114322" y="228644"/>
                    </a:cubicBezTo>
                    <a:cubicBezTo>
                      <a:pt x="177458" y="228644"/>
                      <a:pt x="228644" y="177458"/>
                      <a:pt x="228644" y="114322"/>
                    </a:cubicBezTo>
                    <a:cubicBezTo>
                      <a:pt x="228644" y="51186"/>
                      <a:pt x="177458" y="0"/>
                      <a:pt x="114322" y="0"/>
                    </a:cubicBezTo>
                    <a:close/>
                    <a:moveTo>
                      <a:pt x="114322" y="211117"/>
                    </a:moveTo>
                    <a:cubicBezTo>
                      <a:pt x="60879" y="211117"/>
                      <a:pt x="17526" y="167765"/>
                      <a:pt x="17526" y="114322"/>
                    </a:cubicBezTo>
                    <a:cubicBezTo>
                      <a:pt x="17526" y="60879"/>
                      <a:pt x="60879" y="17527"/>
                      <a:pt x="114322" y="17527"/>
                    </a:cubicBezTo>
                    <a:cubicBezTo>
                      <a:pt x="167765" y="17527"/>
                      <a:pt x="211117" y="60879"/>
                      <a:pt x="211117" y="114322"/>
                    </a:cubicBezTo>
                    <a:cubicBezTo>
                      <a:pt x="211117" y="167765"/>
                      <a:pt x="167765" y="211117"/>
                      <a:pt x="114322" y="211117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66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</p:grpSp>
      <p:sp>
        <p:nvSpPr>
          <p:cNvPr id="69" name="자유형: 도형 68">
            <a:extLst>
              <a:ext uri="{FF2B5EF4-FFF2-40B4-BE49-F238E27FC236}">
                <a16:creationId xmlns:a16="http://schemas.microsoft.com/office/drawing/2014/main" id="{F9C94BE0-93F7-4FCF-BDBC-8EF965C200AE}"/>
              </a:ext>
            </a:extLst>
          </p:cNvPr>
          <p:cNvSpPr/>
          <p:nvPr/>
        </p:nvSpPr>
        <p:spPr>
          <a:xfrm>
            <a:off x="7385785" y="5294870"/>
            <a:ext cx="839059" cy="557750"/>
          </a:xfrm>
          <a:custGeom>
            <a:avLst/>
            <a:gdLst>
              <a:gd name="connsiteX0" fmla="*/ 368347 w 1105126"/>
              <a:gd name="connsiteY0" fmla="*/ 734182 h 734613"/>
              <a:gd name="connsiteX1" fmla="*/ 194407 w 1105126"/>
              <a:gd name="connsiteY1" fmla="*/ 733917 h 734613"/>
              <a:gd name="connsiteX2" fmla="*/ 352 w 1105126"/>
              <a:gd name="connsiteY2" fmla="*/ 523397 h 734613"/>
              <a:gd name="connsiteX3" fmla="*/ 214855 w 1105126"/>
              <a:gd name="connsiteY3" fmla="*/ 334188 h 734613"/>
              <a:gd name="connsiteX4" fmla="*/ 255485 w 1105126"/>
              <a:gd name="connsiteY4" fmla="*/ 309292 h 734613"/>
              <a:gd name="connsiteX5" fmla="*/ 414554 w 1105126"/>
              <a:gd name="connsiteY5" fmla="*/ 192978 h 734613"/>
              <a:gd name="connsiteX6" fmla="*/ 467067 w 1105126"/>
              <a:gd name="connsiteY6" fmla="*/ 155335 h 734613"/>
              <a:gd name="connsiteX7" fmla="*/ 739329 w 1105126"/>
              <a:gd name="connsiteY7" fmla="*/ 1047 h 734613"/>
              <a:gd name="connsiteX8" fmla="*/ 959741 w 1105126"/>
              <a:gd name="connsiteY8" fmla="*/ 198024 h 734613"/>
              <a:gd name="connsiteX9" fmla="*/ 964256 w 1105126"/>
              <a:gd name="connsiteY9" fmla="*/ 292097 h 734613"/>
              <a:gd name="connsiteX10" fmla="*/ 993135 w 1105126"/>
              <a:gd name="connsiteY10" fmla="*/ 343084 h 734613"/>
              <a:gd name="connsiteX11" fmla="*/ 1105001 w 1105126"/>
              <a:gd name="connsiteY11" fmla="*/ 530301 h 734613"/>
              <a:gd name="connsiteX12" fmla="*/ 987758 w 1105126"/>
              <a:gd name="connsiteY12" fmla="*/ 706166 h 734613"/>
              <a:gd name="connsiteX13" fmla="*/ 900257 w 1105126"/>
              <a:gd name="connsiteY13" fmla="*/ 725153 h 734613"/>
              <a:gd name="connsiteX14" fmla="*/ 368347 w 1105126"/>
              <a:gd name="connsiteY14" fmla="*/ 734182 h 734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05126" h="734613">
                <a:moveTo>
                  <a:pt x="368347" y="734182"/>
                </a:moveTo>
                <a:cubicBezTo>
                  <a:pt x="297709" y="734182"/>
                  <a:pt x="246058" y="735311"/>
                  <a:pt x="194407" y="733917"/>
                </a:cubicBezTo>
                <a:cubicBezTo>
                  <a:pt x="83736" y="730929"/>
                  <a:pt x="-6354" y="632541"/>
                  <a:pt x="352" y="523397"/>
                </a:cubicBezTo>
                <a:cubicBezTo>
                  <a:pt x="7190" y="412328"/>
                  <a:pt x="105047" y="324495"/>
                  <a:pt x="214855" y="334188"/>
                </a:cubicBezTo>
                <a:cubicBezTo>
                  <a:pt x="238888" y="336312"/>
                  <a:pt x="246523" y="328810"/>
                  <a:pt x="255485" y="309292"/>
                </a:cubicBezTo>
                <a:cubicBezTo>
                  <a:pt x="286489" y="241243"/>
                  <a:pt x="341525" y="201741"/>
                  <a:pt x="414554" y="192978"/>
                </a:cubicBezTo>
                <a:cubicBezTo>
                  <a:pt x="442769" y="189592"/>
                  <a:pt x="455516" y="181227"/>
                  <a:pt x="467067" y="155335"/>
                </a:cubicBezTo>
                <a:cubicBezTo>
                  <a:pt x="515399" y="46922"/>
                  <a:pt x="615646" y="-8447"/>
                  <a:pt x="739329" y="1047"/>
                </a:cubicBezTo>
                <a:cubicBezTo>
                  <a:pt x="838515" y="8682"/>
                  <a:pt x="930796" y="91535"/>
                  <a:pt x="959741" y="198024"/>
                </a:cubicBezTo>
                <a:cubicBezTo>
                  <a:pt x="968239" y="229227"/>
                  <a:pt x="967841" y="260961"/>
                  <a:pt x="964256" y="292097"/>
                </a:cubicBezTo>
                <a:cubicBezTo>
                  <a:pt x="961202" y="318586"/>
                  <a:pt x="968040" y="331067"/>
                  <a:pt x="993135" y="343084"/>
                </a:cubicBezTo>
                <a:cubicBezTo>
                  <a:pt x="1070279" y="380262"/>
                  <a:pt x="1107590" y="443863"/>
                  <a:pt x="1105001" y="530301"/>
                </a:cubicBezTo>
                <a:cubicBezTo>
                  <a:pt x="1102478" y="613553"/>
                  <a:pt x="1060852" y="670714"/>
                  <a:pt x="987758" y="706166"/>
                </a:cubicBezTo>
                <a:cubicBezTo>
                  <a:pt x="960538" y="719378"/>
                  <a:pt x="930796" y="725153"/>
                  <a:pt x="900257" y="725153"/>
                </a:cubicBezTo>
                <a:cubicBezTo>
                  <a:pt x="716558" y="724954"/>
                  <a:pt x="532992" y="728008"/>
                  <a:pt x="368347" y="734182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70000"/>
            </a:schemeClr>
          </a:solidFill>
          <a:ln w="6631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4867217E-A06D-463E-A0E9-2A8EBFD7F82D}"/>
              </a:ext>
            </a:extLst>
          </p:cNvPr>
          <p:cNvSpPr txBox="1"/>
          <p:nvPr/>
        </p:nvSpPr>
        <p:spPr>
          <a:xfrm>
            <a:off x="1042210" y="1713662"/>
            <a:ext cx="5946222" cy="61555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en-US" altLang="ko-KR" sz="2000" b="1" dirty="0">
                <a:solidFill>
                  <a:schemeClr val="accent2"/>
                </a:solidFill>
                <a:cs typeface="Arial" pitchFamily="34" charset="0"/>
              </a:rPr>
              <a:t>We Create Quality Professional </a:t>
            </a:r>
          </a:p>
          <a:p>
            <a:r>
              <a:rPr lang="en-US" altLang="ko-KR" sz="2000" b="1" dirty="0">
                <a:solidFill>
                  <a:schemeClr val="accent2"/>
                </a:solidFill>
                <a:cs typeface="Arial" pitchFamily="34" charset="0"/>
              </a:rPr>
              <a:t>PPT Presentation</a:t>
            </a:r>
            <a:endParaRPr lang="ko-KR" altLang="en-US" sz="20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1AF6C3A-9A6A-4170-8080-1FC37AB38D64}"/>
              </a:ext>
            </a:extLst>
          </p:cNvPr>
          <p:cNvSpPr txBox="1"/>
          <p:nvPr/>
        </p:nvSpPr>
        <p:spPr>
          <a:xfrm>
            <a:off x="1042210" y="2370762"/>
            <a:ext cx="5949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You can simply impress your audience and add a unique zing.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102" name="Freeform: Shape 33">
            <a:extLst>
              <a:ext uri="{FF2B5EF4-FFF2-40B4-BE49-F238E27FC236}">
                <a16:creationId xmlns:a16="http://schemas.microsoft.com/office/drawing/2014/main" id="{98049424-F78E-4B88-95E5-EB5832587A6B}"/>
              </a:ext>
            </a:extLst>
          </p:cNvPr>
          <p:cNvSpPr/>
          <p:nvPr/>
        </p:nvSpPr>
        <p:spPr>
          <a:xfrm>
            <a:off x="1280425" y="3845654"/>
            <a:ext cx="1037551" cy="1114100"/>
          </a:xfrm>
          <a:custGeom>
            <a:avLst/>
            <a:gdLst>
              <a:gd name="connsiteX0" fmla="*/ 968327 w 985675"/>
              <a:gd name="connsiteY0" fmla="*/ 142798 h 1058397"/>
              <a:gd name="connsiteX1" fmla="*/ 858152 w 985675"/>
              <a:gd name="connsiteY1" fmla="*/ 206527 h 1058397"/>
              <a:gd name="connsiteX2" fmla="*/ 727455 w 985675"/>
              <a:gd name="connsiteY2" fmla="*/ 282136 h 1058397"/>
              <a:gd name="connsiteX3" fmla="*/ 713413 w 985675"/>
              <a:gd name="connsiteY3" fmla="*/ 274575 h 1058397"/>
              <a:gd name="connsiteX4" fmla="*/ 713773 w 985675"/>
              <a:gd name="connsiteY4" fmla="*/ 225969 h 1058397"/>
              <a:gd name="connsiteX5" fmla="*/ 697571 w 985675"/>
              <a:gd name="connsiteY5" fmla="*/ 210127 h 1058397"/>
              <a:gd name="connsiteX6" fmla="*/ 375329 w 985675"/>
              <a:gd name="connsiteY6" fmla="*/ 210487 h 1058397"/>
              <a:gd name="connsiteX7" fmla="*/ 184504 w 985675"/>
              <a:gd name="connsiteY7" fmla="*/ 210487 h 1058397"/>
              <a:gd name="connsiteX8" fmla="*/ 136978 w 985675"/>
              <a:gd name="connsiteY8" fmla="*/ 257653 h 1058397"/>
              <a:gd name="connsiteX9" fmla="*/ 136978 w 985675"/>
              <a:gd name="connsiteY9" fmla="*/ 873334 h 1058397"/>
              <a:gd name="connsiteX10" fmla="*/ 185584 w 985675"/>
              <a:gd name="connsiteY10" fmla="*/ 921220 h 1058397"/>
              <a:gd name="connsiteX11" fmla="*/ 799465 w 985675"/>
              <a:gd name="connsiteY11" fmla="*/ 921220 h 1058397"/>
              <a:gd name="connsiteX12" fmla="*/ 848431 w 985675"/>
              <a:gd name="connsiteY12" fmla="*/ 871534 h 1058397"/>
              <a:gd name="connsiteX13" fmla="*/ 848071 w 985675"/>
              <a:gd name="connsiteY13" fmla="*/ 362067 h 1058397"/>
              <a:gd name="connsiteX14" fmla="*/ 864993 w 985675"/>
              <a:gd name="connsiteY14" fmla="*/ 332543 h 1058397"/>
              <a:gd name="connsiteX15" fmla="*/ 982008 w 985675"/>
              <a:gd name="connsiteY15" fmla="*/ 265934 h 1058397"/>
              <a:gd name="connsiteX16" fmla="*/ 985249 w 985675"/>
              <a:gd name="connsiteY16" fmla="*/ 286097 h 1058397"/>
              <a:gd name="connsiteX17" fmla="*/ 985609 w 985675"/>
              <a:gd name="connsiteY17" fmla="*/ 869373 h 1058397"/>
              <a:gd name="connsiteX18" fmla="*/ 795864 w 985675"/>
              <a:gd name="connsiteY18" fmla="*/ 1058398 h 1058397"/>
              <a:gd name="connsiteX19" fmla="*/ 189185 w 985675"/>
              <a:gd name="connsiteY19" fmla="*/ 1058398 h 1058397"/>
              <a:gd name="connsiteX20" fmla="*/ 160 w 985675"/>
              <a:gd name="connsiteY20" fmla="*/ 869013 h 1058397"/>
              <a:gd name="connsiteX21" fmla="*/ 160 w 985675"/>
              <a:gd name="connsiteY21" fmla="*/ 253333 h 1058397"/>
              <a:gd name="connsiteX22" fmla="*/ 146699 w 985675"/>
              <a:gd name="connsiteY22" fmla="*/ 76189 h 1058397"/>
              <a:gd name="connsiteX23" fmla="*/ 185944 w 985675"/>
              <a:gd name="connsiteY23" fmla="*/ 73669 h 1058397"/>
              <a:gd name="connsiteX24" fmla="*/ 693611 w 985675"/>
              <a:gd name="connsiteY24" fmla="*/ 74029 h 1058397"/>
              <a:gd name="connsiteX25" fmla="*/ 713773 w 985675"/>
              <a:gd name="connsiteY25" fmla="*/ 54587 h 1058397"/>
              <a:gd name="connsiteX26" fmla="*/ 713413 w 985675"/>
              <a:gd name="connsiteY26" fmla="*/ 13181 h 1058397"/>
              <a:gd name="connsiteX27" fmla="*/ 728535 w 985675"/>
              <a:gd name="connsiteY27" fmla="*/ 4180 h 1058397"/>
              <a:gd name="connsiteX28" fmla="*/ 909279 w 985675"/>
              <a:gd name="connsiteY28" fmla="*/ 108594 h 1058397"/>
              <a:gd name="connsiteX29" fmla="*/ 968327 w 985675"/>
              <a:gd name="connsiteY29" fmla="*/ 142798 h 1058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85675" h="1058397">
                <a:moveTo>
                  <a:pt x="968327" y="142798"/>
                </a:moveTo>
                <a:cubicBezTo>
                  <a:pt x="929442" y="165121"/>
                  <a:pt x="893797" y="186004"/>
                  <a:pt x="858152" y="206527"/>
                </a:cubicBezTo>
                <a:cubicBezTo>
                  <a:pt x="814587" y="231730"/>
                  <a:pt x="771021" y="256933"/>
                  <a:pt x="727455" y="282136"/>
                </a:cubicBezTo>
                <a:cubicBezTo>
                  <a:pt x="717734" y="287897"/>
                  <a:pt x="712693" y="288617"/>
                  <a:pt x="713413" y="274575"/>
                </a:cubicBezTo>
                <a:cubicBezTo>
                  <a:pt x="714134" y="258373"/>
                  <a:pt x="712693" y="242171"/>
                  <a:pt x="713773" y="225969"/>
                </a:cubicBezTo>
                <a:cubicBezTo>
                  <a:pt x="714494" y="213007"/>
                  <a:pt x="709813" y="210127"/>
                  <a:pt x="697571" y="210127"/>
                </a:cubicBezTo>
                <a:cubicBezTo>
                  <a:pt x="590277" y="210487"/>
                  <a:pt x="482623" y="210487"/>
                  <a:pt x="375329" y="210487"/>
                </a:cubicBezTo>
                <a:cubicBezTo>
                  <a:pt x="311601" y="210487"/>
                  <a:pt x="248232" y="210487"/>
                  <a:pt x="184504" y="210487"/>
                </a:cubicBezTo>
                <a:cubicBezTo>
                  <a:pt x="152100" y="210487"/>
                  <a:pt x="136978" y="225609"/>
                  <a:pt x="136978" y="257653"/>
                </a:cubicBezTo>
                <a:cubicBezTo>
                  <a:pt x="136978" y="462880"/>
                  <a:pt x="136978" y="668107"/>
                  <a:pt x="136978" y="873334"/>
                </a:cubicBezTo>
                <a:cubicBezTo>
                  <a:pt x="136978" y="906818"/>
                  <a:pt x="151740" y="921220"/>
                  <a:pt x="185584" y="921220"/>
                </a:cubicBezTo>
                <a:cubicBezTo>
                  <a:pt x="390091" y="921220"/>
                  <a:pt x="594598" y="921220"/>
                  <a:pt x="799465" y="921220"/>
                </a:cubicBezTo>
                <a:cubicBezTo>
                  <a:pt x="833669" y="921220"/>
                  <a:pt x="848431" y="906458"/>
                  <a:pt x="848431" y="871534"/>
                </a:cubicBezTo>
                <a:cubicBezTo>
                  <a:pt x="848431" y="701591"/>
                  <a:pt x="848791" y="532009"/>
                  <a:pt x="848071" y="362067"/>
                </a:cubicBezTo>
                <a:cubicBezTo>
                  <a:pt x="848071" y="347665"/>
                  <a:pt x="852032" y="339384"/>
                  <a:pt x="864993" y="332543"/>
                </a:cubicBezTo>
                <a:cubicBezTo>
                  <a:pt x="904238" y="311300"/>
                  <a:pt x="942763" y="288257"/>
                  <a:pt x="982008" y="265934"/>
                </a:cubicBezTo>
                <a:cubicBezTo>
                  <a:pt x="987409" y="272775"/>
                  <a:pt x="985249" y="279616"/>
                  <a:pt x="985249" y="286097"/>
                </a:cubicBezTo>
                <a:cubicBezTo>
                  <a:pt x="985609" y="480522"/>
                  <a:pt x="985609" y="674948"/>
                  <a:pt x="985609" y="869373"/>
                </a:cubicBezTo>
                <a:cubicBezTo>
                  <a:pt x="985609" y="983868"/>
                  <a:pt x="910719" y="1058398"/>
                  <a:pt x="795864" y="1058398"/>
                </a:cubicBezTo>
                <a:cubicBezTo>
                  <a:pt x="593518" y="1058398"/>
                  <a:pt x="391531" y="1058398"/>
                  <a:pt x="189185" y="1058398"/>
                </a:cubicBezTo>
                <a:cubicBezTo>
                  <a:pt x="74690" y="1058398"/>
                  <a:pt x="160" y="983868"/>
                  <a:pt x="160" y="869013"/>
                </a:cubicBezTo>
                <a:cubicBezTo>
                  <a:pt x="160" y="663786"/>
                  <a:pt x="-200" y="458560"/>
                  <a:pt x="160" y="253333"/>
                </a:cubicBezTo>
                <a:cubicBezTo>
                  <a:pt x="160" y="164041"/>
                  <a:pt x="59928" y="92392"/>
                  <a:pt x="146699" y="76189"/>
                </a:cubicBezTo>
                <a:cubicBezTo>
                  <a:pt x="159661" y="73669"/>
                  <a:pt x="172983" y="73669"/>
                  <a:pt x="185944" y="73669"/>
                </a:cubicBezTo>
                <a:cubicBezTo>
                  <a:pt x="355167" y="73669"/>
                  <a:pt x="524389" y="73309"/>
                  <a:pt x="693611" y="74029"/>
                </a:cubicBezTo>
                <a:cubicBezTo>
                  <a:pt x="708733" y="74029"/>
                  <a:pt x="715574" y="71149"/>
                  <a:pt x="713773" y="54587"/>
                </a:cubicBezTo>
                <a:cubicBezTo>
                  <a:pt x="712333" y="40905"/>
                  <a:pt x="714134" y="26863"/>
                  <a:pt x="713413" y="13181"/>
                </a:cubicBezTo>
                <a:cubicBezTo>
                  <a:pt x="712693" y="-861"/>
                  <a:pt x="715574" y="-3381"/>
                  <a:pt x="728535" y="4180"/>
                </a:cubicBezTo>
                <a:cubicBezTo>
                  <a:pt x="788663" y="39465"/>
                  <a:pt x="848791" y="74029"/>
                  <a:pt x="909279" y="108594"/>
                </a:cubicBezTo>
                <a:cubicBezTo>
                  <a:pt x="927641" y="119395"/>
                  <a:pt x="946364" y="130196"/>
                  <a:pt x="968327" y="142798"/>
                </a:cubicBezTo>
                <a:close/>
              </a:path>
            </a:pathLst>
          </a:custGeom>
          <a:solidFill>
            <a:schemeClr val="accent1"/>
          </a:solidFill>
          <a:ln w="36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3" name="Freeform: Shape 34">
            <a:extLst>
              <a:ext uri="{FF2B5EF4-FFF2-40B4-BE49-F238E27FC236}">
                <a16:creationId xmlns:a16="http://schemas.microsoft.com/office/drawing/2014/main" id="{DCBDB68F-1885-491A-9D1D-03B8614F4038}"/>
              </a:ext>
            </a:extLst>
          </p:cNvPr>
          <p:cNvSpPr/>
          <p:nvPr/>
        </p:nvSpPr>
        <p:spPr>
          <a:xfrm>
            <a:off x="3440187" y="3845654"/>
            <a:ext cx="1037551" cy="1114100"/>
          </a:xfrm>
          <a:custGeom>
            <a:avLst/>
            <a:gdLst>
              <a:gd name="connsiteX0" fmla="*/ 968327 w 985675"/>
              <a:gd name="connsiteY0" fmla="*/ 142798 h 1058397"/>
              <a:gd name="connsiteX1" fmla="*/ 858152 w 985675"/>
              <a:gd name="connsiteY1" fmla="*/ 206527 h 1058397"/>
              <a:gd name="connsiteX2" fmla="*/ 727455 w 985675"/>
              <a:gd name="connsiteY2" fmla="*/ 282136 h 1058397"/>
              <a:gd name="connsiteX3" fmla="*/ 713413 w 985675"/>
              <a:gd name="connsiteY3" fmla="*/ 274575 h 1058397"/>
              <a:gd name="connsiteX4" fmla="*/ 713773 w 985675"/>
              <a:gd name="connsiteY4" fmla="*/ 225969 h 1058397"/>
              <a:gd name="connsiteX5" fmla="*/ 697571 w 985675"/>
              <a:gd name="connsiteY5" fmla="*/ 210127 h 1058397"/>
              <a:gd name="connsiteX6" fmla="*/ 375329 w 985675"/>
              <a:gd name="connsiteY6" fmla="*/ 210487 h 1058397"/>
              <a:gd name="connsiteX7" fmla="*/ 184504 w 985675"/>
              <a:gd name="connsiteY7" fmla="*/ 210487 h 1058397"/>
              <a:gd name="connsiteX8" fmla="*/ 136978 w 985675"/>
              <a:gd name="connsiteY8" fmla="*/ 257653 h 1058397"/>
              <a:gd name="connsiteX9" fmla="*/ 136978 w 985675"/>
              <a:gd name="connsiteY9" fmla="*/ 873334 h 1058397"/>
              <a:gd name="connsiteX10" fmla="*/ 185584 w 985675"/>
              <a:gd name="connsiteY10" fmla="*/ 921220 h 1058397"/>
              <a:gd name="connsiteX11" fmla="*/ 799465 w 985675"/>
              <a:gd name="connsiteY11" fmla="*/ 921220 h 1058397"/>
              <a:gd name="connsiteX12" fmla="*/ 848431 w 985675"/>
              <a:gd name="connsiteY12" fmla="*/ 871534 h 1058397"/>
              <a:gd name="connsiteX13" fmla="*/ 848071 w 985675"/>
              <a:gd name="connsiteY13" fmla="*/ 362067 h 1058397"/>
              <a:gd name="connsiteX14" fmla="*/ 864993 w 985675"/>
              <a:gd name="connsiteY14" fmla="*/ 332543 h 1058397"/>
              <a:gd name="connsiteX15" fmla="*/ 982008 w 985675"/>
              <a:gd name="connsiteY15" fmla="*/ 265934 h 1058397"/>
              <a:gd name="connsiteX16" fmla="*/ 985249 w 985675"/>
              <a:gd name="connsiteY16" fmla="*/ 286097 h 1058397"/>
              <a:gd name="connsiteX17" fmla="*/ 985609 w 985675"/>
              <a:gd name="connsiteY17" fmla="*/ 869373 h 1058397"/>
              <a:gd name="connsiteX18" fmla="*/ 795864 w 985675"/>
              <a:gd name="connsiteY18" fmla="*/ 1058398 h 1058397"/>
              <a:gd name="connsiteX19" fmla="*/ 189185 w 985675"/>
              <a:gd name="connsiteY19" fmla="*/ 1058398 h 1058397"/>
              <a:gd name="connsiteX20" fmla="*/ 160 w 985675"/>
              <a:gd name="connsiteY20" fmla="*/ 869013 h 1058397"/>
              <a:gd name="connsiteX21" fmla="*/ 160 w 985675"/>
              <a:gd name="connsiteY21" fmla="*/ 253333 h 1058397"/>
              <a:gd name="connsiteX22" fmla="*/ 146699 w 985675"/>
              <a:gd name="connsiteY22" fmla="*/ 76189 h 1058397"/>
              <a:gd name="connsiteX23" fmla="*/ 185944 w 985675"/>
              <a:gd name="connsiteY23" fmla="*/ 73669 h 1058397"/>
              <a:gd name="connsiteX24" fmla="*/ 693611 w 985675"/>
              <a:gd name="connsiteY24" fmla="*/ 74029 h 1058397"/>
              <a:gd name="connsiteX25" fmla="*/ 713773 w 985675"/>
              <a:gd name="connsiteY25" fmla="*/ 54587 h 1058397"/>
              <a:gd name="connsiteX26" fmla="*/ 713413 w 985675"/>
              <a:gd name="connsiteY26" fmla="*/ 13181 h 1058397"/>
              <a:gd name="connsiteX27" fmla="*/ 728535 w 985675"/>
              <a:gd name="connsiteY27" fmla="*/ 4180 h 1058397"/>
              <a:gd name="connsiteX28" fmla="*/ 909279 w 985675"/>
              <a:gd name="connsiteY28" fmla="*/ 108594 h 1058397"/>
              <a:gd name="connsiteX29" fmla="*/ 968327 w 985675"/>
              <a:gd name="connsiteY29" fmla="*/ 142798 h 1058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85675" h="1058397">
                <a:moveTo>
                  <a:pt x="968327" y="142798"/>
                </a:moveTo>
                <a:cubicBezTo>
                  <a:pt x="929442" y="165121"/>
                  <a:pt x="893797" y="186004"/>
                  <a:pt x="858152" y="206527"/>
                </a:cubicBezTo>
                <a:cubicBezTo>
                  <a:pt x="814587" y="231730"/>
                  <a:pt x="771021" y="256933"/>
                  <a:pt x="727455" y="282136"/>
                </a:cubicBezTo>
                <a:cubicBezTo>
                  <a:pt x="717734" y="287897"/>
                  <a:pt x="712693" y="288617"/>
                  <a:pt x="713413" y="274575"/>
                </a:cubicBezTo>
                <a:cubicBezTo>
                  <a:pt x="714134" y="258373"/>
                  <a:pt x="712693" y="242171"/>
                  <a:pt x="713773" y="225969"/>
                </a:cubicBezTo>
                <a:cubicBezTo>
                  <a:pt x="714494" y="213007"/>
                  <a:pt x="709813" y="210127"/>
                  <a:pt x="697571" y="210127"/>
                </a:cubicBezTo>
                <a:cubicBezTo>
                  <a:pt x="590277" y="210487"/>
                  <a:pt x="482623" y="210487"/>
                  <a:pt x="375329" y="210487"/>
                </a:cubicBezTo>
                <a:cubicBezTo>
                  <a:pt x="311601" y="210487"/>
                  <a:pt x="248232" y="210487"/>
                  <a:pt x="184504" y="210487"/>
                </a:cubicBezTo>
                <a:cubicBezTo>
                  <a:pt x="152100" y="210487"/>
                  <a:pt x="136978" y="225609"/>
                  <a:pt x="136978" y="257653"/>
                </a:cubicBezTo>
                <a:cubicBezTo>
                  <a:pt x="136978" y="462880"/>
                  <a:pt x="136978" y="668107"/>
                  <a:pt x="136978" y="873334"/>
                </a:cubicBezTo>
                <a:cubicBezTo>
                  <a:pt x="136978" y="906818"/>
                  <a:pt x="151740" y="921220"/>
                  <a:pt x="185584" y="921220"/>
                </a:cubicBezTo>
                <a:cubicBezTo>
                  <a:pt x="390091" y="921220"/>
                  <a:pt x="594598" y="921220"/>
                  <a:pt x="799465" y="921220"/>
                </a:cubicBezTo>
                <a:cubicBezTo>
                  <a:pt x="833669" y="921220"/>
                  <a:pt x="848431" y="906458"/>
                  <a:pt x="848431" y="871534"/>
                </a:cubicBezTo>
                <a:cubicBezTo>
                  <a:pt x="848431" y="701591"/>
                  <a:pt x="848791" y="532009"/>
                  <a:pt x="848071" y="362067"/>
                </a:cubicBezTo>
                <a:cubicBezTo>
                  <a:pt x="848071" y="347665"/>
                  <a:pt x="852032" y="339384"/>
                  <a:pt x="864993" y="332543"/>
                </a:cubicBezTo>
                <a:cubicBezTo>
                  <a:pt x="904238" y="311300"/>
                  <a:pt x="942763" y="288257"/>
                  <a:pt x="982008" y="265934"/>
                </a:cubicBezTo>
                <a:cubicBezTo>
                  <a:pt x="987409" y="272775"/>
                  <a:pt x="985249" y="279616"/>
                  <a:pt x="985249" y="286097"/>
                </a:cubicBezTo>
                <a:cubicBezTo>
                  <a:pt x="985609" y="480522"/>
                  <a:pt x="985609" y="674948"/>
                  <a:pt x="985609" y="869373"/>
                </a:cubicBezTo>
                <a:cubicBezTo>
                  <a:pt x="985609" y="983868"/>
                  <a:pt x="910719" y="1058398"/>
                  <a:pt x="795864" y="1058398"/>
                </a:cubicBezTo>
                <a:cubicBezTo>
                  <a:pt x="593518" y="1058398"/>
                  <a:pt x="391531" y="1058398"/>
                  <a:pt x="189185" y="1058398"/>
                </a:cubicBezTo>
                <a:cubicBezTo>
                  <a:pt x="74690" y="1058398"/>
                  <a:pt x="160" y="983868"/>
                  <a:pt x="160" y="869013"/>
                </a:cubicBezTo>
                <a:cubicBezTo>
                  <a:pt x="160" y="663786"/>
                  <a:pt x="-200" y="458560"/>
                  <a:pt x="160" y="253333"/>
                </a:cubicBezTo>
                <a:cubicBezTo>
                  <a:pt x="160" y="164041"/>
                  <a:pt x="59928" y="92392"/>
                  <a:pt x="146699" y="76189"/>
                </a:cubicBezTo>
                <a:cubicBezTo>
                  <a:pt x="159661" y="73669"/>
                  <a:pt x="172983" y="73669"/>
                  <a:pt x="185944" y="73669"/>
                </a:cubicBezTo>
                <a:cubicBezTo>
                  <a:pt x="355167" y="73669"/>
                  <a:pt x="524389" y="73309"/>
                  <a:pt x="693611" y="74029"/>
                </a:cubicBezTo>
                <a:cubicBezTo>
                  <a:pt x="708733" y="74029"/>
                  <a:pt x="715574" y="71149"/>
                  <a:pt x="713773" y="54587"/>
                </a:cubicBezTo>
                <a:cubicBezTo>
                  <a:pt x="712333" y="40905"/>
                  <a:pt x="714134" y="26863"/>
                  <a:pt x="713413" y="13181"/>
                </a:cubicBezTo>
                <a:cubicBezTo>
                  <a:pt x="712693" y="-861"/>
                  <a:pt x="715574" y="-3381"/>
                  <a:pt x="728535" y="4180"/>
                </a:cubicBezTo>
                <a:cubicBezTo>
                  <a:pt x="788663" y="39465"/>
                  <a:pt x="848791" y="74029"/>
                  <a:pt x="909279" y="108594"/>
                </a:cubicBezTo>
                <a:cubicBezTo>
                  <a:pt x="927641" y="119395"/>
                  <a:pt x="946364" y="130196"/>
                  <a:pt x="968327" y="142798"/>
                </a:cubicBezTo>
                <a:close/>
              </a:path>
            </a:pathLst>
          </a:custGeom>
          <a:solidFill>
            <a:schemeClr val="accent2"/>
          </a:solidFill>
          <a:ln w="36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4" name="Rounded Rectangle 5">
            <a:extLst>
              <a:ext uri="{FF2B5EF4-FFF2-40B4-BE49-F238E27FC236}">
                <a16:creationId xmlns:a16="http://schemas.microsoft.com/office/drawing/2014/main" id="{B86D85AC-277B-488F-8372-3E9B703EEAD8}"/>
              </a:ext>
            </a:extLst>
          </p:cNvPr>
          <p:cNvSpPr/>
          <p:nvPr/>
        </p:nvSpPr>
        <p:spPr>
          <a:xfrm flipH="1">
            <a:off x="1591305" y="4344575"/>
            <a:ext cx="357193" cy="294663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105" name="Group 37">
            <a:extLst>
              <a:ext uri="{FF2B5EF4-FFF2-40B4-BE49-F238E27FC236}">
                <a16:creationId xmlns:a16="http://schemas.microsoft.com/office/drawing/2014/main" id="{522F590D-7C6F-46BE-AB33-4A9BA9772291}"/>
              </a:ext>
            </a:extLst>
          </p:cNvPr>
          <p:cNvGrpSpPr/>
          <p:nvPr/>
        </p:nvGrpSpPr>
        <p:grpSpPr>
          <a:xfrm>
            <a:off x="759722" y="5138159"/>
            <a:ext cx="2020358" cy="923331"/>
            <a:chOff x="6210996" y="1433695"/>
            <a:chExt cx="1493001" cy="656879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38870AA6-D330-4EC9-86CF-2A257DC19853}"/>
                </a:ext>
              </a:extLst>
            </p:cNvPr>
            <p:cNvSpPr txBox="1"/>
            <p:nvPr/>
          </p:nvSpPr>
          <p:spPr>
            <a:xfrm>
              <a:off x="6210999" y="1433695"/>
              <a:ext cx="1492998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CB05281-F99C-4F28-9985-760A26784C56}"/>
                </a:ext>
              </a:extLst>
            </p:cNvPr>
            <p:cNvSpPr txBox="1"/>
            <p:nvPr/>
          </p:nvSpPr>
          <p:spPr>
            <a:xfrm>
              <a:off x="6210996" y="1630759"/>
              <a:ext cx="1492998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08" name="Group 40">
            <a:extLst>
              <a:ext uri="{FF2B5EF4-FFF2-40B4-BE49-F238E27FC236}">
                <a16:creationId xmlns:a16="http://schemas.microsoft.com/office/drawing/2014/main" id="{322CE6C6-F5BE-4A6D-B258-B454435FC75F}"/>
              </a:ext>
            </a:extLst>
          </p:cNvPr>
          <p:cNvGrpSpPr/>
          <p:nvPr/>
        </p:nvGrpSpPr>
        <p:grpSpPr>
          <a:xfrm>
            <a:off x="2924367" y="5138159"/>
            <a:ext cx="2020358" cy="923331"/>
            <a:chOff x="6210996" y="1433695"/>
            <a:chExt cx="1493001" cy="656879"/>
          </a:xfrm>
        </p:grpSpPr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75DD10DA-BA13-4898-8D36-13F8A2C46CF9}"/>
                </a:ext>
              </a:extLst>
            </p:cNvPr>
            <p:cNvSpPr txBox="1"/>
            <p:nvPr/>
          </p:nvSpPr>
          <p:spPr>
            <a:xfrm>
              <a:off x="6210999" y="1433695"/>
              <a:ext cx="1492998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A7832297-274F-4ED7-B59B-2E43DA9D4031}"/>
                </a:ext>
              </a:extLst>
            </p:cNvPr>
            <p:cNvSpPr txBox="1"/>
            <p:nvPr/>
          </p:nvSpPr>
          <p:spPr>
            <a:xfrm>
              <a:off x="6210996" y="1630759"/>
              <a:ext cx="1492998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11" name="Freeform: Shape 34">
            <a:extLst>
              <a:ext uri="{FF2B5EF4-FFF2-40B4-BE49-F238E27FC236}">
                <a16:creationId xmlns:a16="http://schemas.microsoft.com/office/drawing/2014/main" id="{9A7A70B5-4266-4318-9D87-14453189B980}"/>
              </a:ext>
            </a:extLst>
          </p:cNvPr>
          <p:cNvSpPr/>
          <p:nvPr/>
        </p:nvSpPr>
        <p:spPr>
          <a:xfrm>
            <a:off x="5599949" y="3845654"/>
            <a:ext cx="1037551" cy="1114100"/>
          </a:xfrm>
          <a:custGeom>
            <a:avLst/>
            <a:gdLst>
              <a:gd name="connsiteX0" fmla="*/ 968327 w 985675"/>
              <a:gd name="connsiteY0" fmla="*/ 142798 h 1058397"/>
              <a:gd name="connsiteX1" fmla="*/ 858152 w 985675"/>
              <a:gd name="connsiteY1" fmla="*/ 206527 h 1058397"/>
              <a:gd name="connsiteX2" fmla="*/ 727455 w 985675"/>
              <a:gd name="connsiteY2" fmla="*/ 282136 h 1058397"/>
              <a:gd name="connsiteX3" fmla="*/ 713413 w 985675"/>
              <a:gd name="connsiteY3" fmla="*/ 274575 h 1058397"/>
              <a:gd name="connsiteX4" fmla="*/ 713773 w 985675"/>
              <a:gd name="connsiteY4" fmla="*/ 225969 h 1058397"/>
              <a:gd name="connsiteX5" fmla="*/ 697571 w 985675"/>
              <a:gd name="connsiteY5" fmla="*/ 210127 h 1058397"/>
              <a:gd name="connsiteX6" fmla="*/ 375329 w 985675"/>
              <a:gd name="connsiteY6" fmla="*/ 210487 h 1058397"/>
              <a:gd name="connsiteX7" fmla="*/ 184504 w 985675"/>
              <a:gd name="connsiteY7" fmla="*/ 210487 h 1058397"/>
              <a:gd name="connsiteX8" fmla="*/ 136978 w 985675"/>
              <a:gd name="connsiteY8" fmla="*/ 257653 h 1058397"/>
              <a:gd name="connsiteX9" fmla="*/ 136978 w 985675"/>
              <a:gd name="connsiteY9" fmla="*/ 873334 h 1058397"/>
              <a:gd name="connsiteX10" fmla="*/ 185584 w 985675"/>
              <a:gd name="connsiteY10" fmla="*/ 921220 h 1058397"/>
              <a:gd name="connsiteX11" fmla="*/ 799465 w 985675"/>
              <a:gd name="connsiteY11" fmla="*/ 921220 h 1058397"/>
              <a:gd name="connsiteX12" fmla="*/ 848431 w 985675"/>
              <a:gd name="connsiteY12" fmla="*/ 871534 h 1058397"/>
              <a:gd name="connsiteX13" fmla="*/ 848071 w 985675"/>
              <a:gd name="connsiteY13" fmla="*/ 362067 h 1058397"/>
              <a:gd name="connsiteX14" fmla="*/ 864993 w 985675"/>
              <a:gd name="connsiteY14" fmla="*/ 332543 h 1058397"/>
              <a:gd name="connsiteX15" fmla="*/ 982008 w 985675"/>
              <a:gd name="connsiteY15" fmla="*/ 265934 h 1058397"/>
              <a:gd name="connsiteX16" fmla="*/ 985249 w 985675"/>
              <a:gd name="connsiteY16" fmla="*/ 286097 h 1058397"/>
              <a:gd name="connsiteX17" fmla="*/ 985609 w 985675"/>
              <a:gd name="connsiteY17" fmla="*/ 869373 h 1058397"/>
              <a:gd name="connsiteX18" fmla="*/ 795864 w 985675"/>
              <a:gd name="connsiteY18" fmla="*/ 1058398 h 1058397"/>
              <a:gd name="connsiteX19" fmla="*/ 189185 w 985675"/>
              <a:gd name="connsiteY19" fmla="*/ 1058398 h 1058397"/>
              <a:gd name="connsiteX20" fmla="*/ 160 w 985675"/>
              <a:gd name="connsiteY20" fmla="*/ 869013 h 1058397"/>
              <a:gd name="connsiteX21" fmla="*/ 160 w 985675"/>
              <a:gd name="connsiteY21" fmla="*/ 253333 h 1058397"/>
              <a:gd name="connsiteX22" fmla="*/ 146699 w 985675"/>
              <a:gd name="connsiteY22" fmla="*/ 76189 h 1058397"/>
              <a:gd name="connsiteX23" fmla="*/ 185944 w 985675"/>
              <a:gd name="connsiteY23" fmla="*/ 73669 h 1058397"/>
              <a:gd name="connsiteX24" fmla="*/ 693611 w 985675"/>
              <a:gd name="connsiteY24" fmla="*/ 74029 h 1058397"/>
              <a:gd name="connsiteX25" fmla="*/ 713773 w 985675"/>
              <a:gd name="connsiteY25" fmla="*/ 54587 h 1058397"/>
              <a:gd name="connsiteX26" fmla="*/ 713413 w 985675"/>
              <a:gd name="connsiteY26" fmla="*/ 13181 h 1058397"/>
              <a:gd name="connsiteX27" fmla="*/ 728535 w 985675"/>
              <a:gd name="connsiteY27" fmla="*/ 4180 h 1058397"/>
              <a:gd name="connsiteX28" fmla="*/ 909279 w 985675"/>
              <a:gd name="connsiteY28" fmla="*/ 108594 h 1058397"/>
              <a:gd name="connsiteX29" fmla="*/ 968327 w 985675"/>
              <a:gd name="connsiteY29" fmla="*/ 142798 h 1058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85675" h="1058397">
                <a:moveTo>
                  <a:pt x="968327" y="142798"/>
                </a:moveTo>
                <a:cubicBezTo>
                  <a:pt x="929442" y="165121"/>
                  <a:pt x="893797" y="186004"/>
                  <a:pt x="858152" y="206527"/>
                </a:cubicBezTo>
                <a:cubicBezTo>
                  <a:pt x="814587" y="231730"/>
                  <a:pt x="771021" y="256933"/>
                  <a:pt x="727455" y="282136"/>
                </a:cubicBezTo>
                <a:cubicBezTo>
                  <a:pt x="717734" y="287897"/>
                  <a:pt x="712693" y="288617"/>
                  <a:pt x="713413" y="274575"/>
                </a:cubicBezTo>
                <a:cubicBezTo>
                  <a:pt x="714134" y="258373"/>
                  <a:pt x="712693" y="242171"/>
                  <a:pt x="713773" y="225969"/>
                </a:cubicBezTo>
                <a:cubicBezTo>
                  <a:pt x="714494" y="213007"/>
                  <a:pt x="709813" y="210127"/>
                  <a:pt x="697571" y="210127"/>
                </a:cubicBezTo>
                <a:cubicBezTo>
                  <a:pt x="590277" y="210487"/>
                  <a:pt x="482623" y="210487"/>
                  <a:pt x="375329" y="210487"/>
                </a:cubicBezTo>
                <a:cubicBezTo>
                  <a:pt x="311601" y="210487"/>
                  <a:pt x="248232" y="210487"/>
                  <a:pt x="184504" y="210487"/>
                </a:cubicBezTo>
                <a:cubicBezTo>
                  <a:pt x="152100" y="210487"/>
                  <a:pt x="136978" y="225609"/>
                  <a:pt x="136978" y="257653"/>
                </a:cubicBezTo>
                <a:cubicBezTo>
                  <a:pt x="136978" y="462880"/>
                  <a:pt x="136978" y="668107"/>
                  <a:pt x="136978" y="873334"/>
                </a:cubicBezTo>
                <a:cubicBezTo>
                  <a:pt x="136978" y="906818"/>
                  <a:pt x="151740" y="921220"/>
                  <a:pt x="185584" y="921220"/>
                </a:cubicBezTo>
                <a:cubicBezTo>
                  <a:pt x="390091" y="921220"/>
                  <a:pt x="594598" y="921220"/>
                  <a:pt x="799465" y="921220"/>
                </a:cubicBezTo>
                <a:cubicBezTo>
                  <a:pt x="833669" y="921220"/>
                  <a:pt x="848431" y="906458"/>
                  <a:pt x="848431" y="871534"/>
                </a:cubicBezTo>
                <a:cubicBezTo>
                  <a:pt x="848431" y="701591"/>
                  <a:pt x="848791" y="532009"/>
                  <a:pt x="848071" y="362067"/>
                </a:cubicBezTo>
                <a:cubicBezTo>
                  <a:pt x="848071" y="347665"/>
                  <a:pt x="852032" y="339384"/>
                  <a:pt x="864993" y="332543"/>
                </a:cubicBezTo>
                <a:cubicBezTo>
                  <a:pt x="904238" y="311300"/>
                  <a:pt x="942763" y="288257"/>
                  <a:pt x="982008" y="265934"/>
                </a:cubicBezTo>
                <a:cubicBezTo>
                  <a:pt x="987409" y="272775"/>
                  <a:pt x="985249" y="279616"/>
                  <a:pt x="985249" y="286097"/>
                </a:cubicBezTo>
                <a:cubicBezTo>
                  <a:pt x="985609" y="480522"/>
                  <a:pt x="985609" y="674948"/>
                  <a:pt x="985609" y="869373"/>
                </a:cubicBezTo>
                <a:cubicBezTo>
                  <a:pt x="985609" y="983868"/>
                  <a:pt x="910719" y="1058398"/>
                  <a:pt x="795864" y="1058398"/>
                </a:cubicBezTo>
                <a:cubicBezTo>
                  <a:pt x="593518" y="1058398"/>
                  <a:pt x="391531" y="1058398"/>
                  <a:pt x="189185" y="1058398"/>
                </a:cubicBezTo>
                <a:cubicBezTo>
                  <a:pt x="74690" y="1058398"/>
                  <a:pt x="160" y="983868"/>
                  <a:pt x="160" y="869013"/>
                </a:cubicBezTo>
                <a:cubicBezTo>
                  <a:pt x="160" y="663786"/>
                  <a:pt x="-200" y="458560"/>
                  <a:pt x="160" y="253333"/>
                </a:cubicBezTo>
                <a:cubicBezTo>
                  <a:pt x="160" y="164041"/>
                  <a:pt x="59928" y="92392"/>
                  <a:pt x="146699" y="76189"/>
                </a:cubicBezTo>
                <a:cubicBezTo>
                  <a:pt x="159661" y="73669"/>
                  <a:pt x="172983" y="73669"/>
                  <a:pt x="185944" y="73669"/>
                </a:cubicBezTo>
                <a:cubicBezTo>
                  <a:pt x="355167" y="73669"/>
                  <a:pt x="524389" y="73309"/>
                  <a:pt x="693611" y="74029"/>
                </a:cubicBezTo>
                <a:cubicBezTo>
                  <a:pt x="708733" y="74029"/>
                  <a:pt x="715574" y="71149"/>
                  <a:pt x="713773" y="54587"/>
                </a:cubicBezTo>
                <a:cubicBezTo>
                  <a:pt x="712333" y="40905"/>
                  <a:pt x="714134" y="26863"/>
                  <a:pt x="713413" y="13181"/>
                </a:cubicBezTo>
                <a:cubicBezTo>
                  <a:pt x="712693" y="-861"/>
                  <a:pt x="715574" y="-3381"/>
                  <a:pt x="728535" y="4180"/>
                </a:cubicBezTo>
                <a:cubicBezTo>
                  <a:pt x="788663" y="39465"/>
                  <a:pt x="848791" y="74029"/>
                  <a:pt x="909279" y="108594"/>
                </a:cubicBezTo>
                <a:cubicBezTo>
                  <a:pt x="927641" y="119395"/>
                  <a:pt x="946364" y="130196"/>
                  <a:pt x="968327" y="142798"/>
                </a:cubicBezTo>
                <a:close/>
              </a:path>
            </a:pathLst>
          </a:custGeom>
          <a:solidFill>
            <a:schemeClr val="accent4"/>
          </a:solidFill>
          <a:ln w="36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2" name="Block Arc 25">
            <a:extLst>
              <a:ext uri="{FF2B5EF4-FFF2-40B4-BE49-F238E27FC236}">
                <a16:creationId xmlns:a16="http://schemas.microsoft.com/office/drawing/2014/main" id="{06BCC3D6-D12B-4E5A-ADCD-292EF640A2B5}"/>
              </a:ext>
            </a:extLst>
          </p:cNvPr>
          <p:cNvSpPr>
            <a:spLocks noChangeAspect="1"/>
          </p:cNvSpPr>
          <p:nvPr/>
        </p:nvSpPr>
        <p:spPr>
          <a:xfrm>
            <a:off x="5989328" y="4280611"/>
            <a:ext cx="258792" cy="373876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grpSp>
        <p:nvGrpSpPr>
          <p:cNvPr id="113" name="Group 40">
            <a:extLst>
              <a:ext uri="{FF2B5EF4-FFF2-40B4-BE49-F238E27FC236}">
                <a16:creationId xmlns:a16="http://schemas.microsoft.com/office/drawing/2014/main" id="{D633C607-B309-400A-AF2A-E252FDE3CAC6}"/>
              </a:ext>
            </a:extLst>
          </p:cNvPr>
          <p:cNvGrpSpPr/>
          <p:nvPr/>
        </p:nvGrpSpPr>
        <p:grpSpPr>
          <a:xfrm>
            <a:off x="5089013" y="5138159"/>
            <a:ext cx="2020358" cy="923331"/>
            <a:chOff x="6210996" y="1433695"/>
            <a:chExt cx="1493001" cy="656879"/>
          </a:xfrm>
        </p:grpSpPr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D46C54F7-7BE0-4802-8C6C-0FB25FC872F8}"/>
                </a:ext>
              </a:extLst>
            </p:cNvPr>
            <p:cNvSpPr txBox="1"/>
            <p:nvPr/>
          </p:nvSpPr>
          <p:spPr>
            <a:xfrm>
              <a:off x="6210999" y="1433695"/>
              <a:ext cx="1492998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AF8E4CD3-D8B1-4F07-9446-F32FD9ADA672}"/>
                </a:ext>
              </a:extLst>
            </p:cNvPr>
            <p:cNvSpPr txBox="1"/>
            <p:nvPr/>
          </p:nvSpPr>
          <p:spPr>
            <a:xfrm>
              <a:off x="6210996" y="1630759"/>
              <a:ext cx="1492998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16" name="Donut 15">
            <a:extLst>
              <a:ext uri="{FF2B5EF4-FFF2-40B4-BE49-F238E27FC236}">
                <a16:creationId xmlns:a16="http://schemas.microsoft.com/office/drawing/2014/main" id="{B5B2BFBC-44A6-49EC-8FAE-045525ABCA10}"/>
              </a:ext>
            </a:extLst>
          </p:cNvPr>
          <p:cNvSpPr/>
          <p:nvPr/>
        </p:nvSpPr>
        <p:spPr>
          <a:xfrm>
            <a:off x="3762458" y="4250894"/>
            <a:ext cx="406422" cy="403593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11155</TotalTime>
  <Words>120</Words>
  <Application>Microsoft Office PowerPoint</Application>
  <PresentationFormat>와이드스크린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12</cp:revision>
  <dcterms:created xsi:type="dcterms:W3CDTF">2018-02-18T19:39:47Z</dcterms:created>
  <dcterms:modified xsi:type="dcterms:W3CDTF">2023-12-11T20:56:25Z</dcterms:modified>
</cp:coreProperties>
</file>