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404" name="그룹 1403">
            <a:extLst>
              <a:ext uri="{FF2B5EF4-FFF2-40B4-BE49-F238E27FC236}">
                <a16:creationId xmlns:a16="http://schemas.microsoft.com/office/drawing/2014/main" id="{05B19EA2-404D-4C69-9AAC-B1BA1983D32F}"/>
              </a:ext>
            </a:extLst>
          </p:cNvPr>
          <p:cNvGrpSpPr/>
          <p:nvPr/>
        </p:nvGrpSpPr>
        <p:grpSpPr>
          <a:xfrm>
            <a:off x="2887979" y="2699655"/>
            <a:ext cx="2220685" cy="868681"/>
            <a:chOff x="1689464" y="2699656"/>
            <a:chExt cx="2490650" cy="868681"/>
          </a:xfrm>
        </p:grpSpPr>
        <p:sp>
          <p:nvSpPr>
            <p:cNvPr id="1405" name="화살표: 갈매기형 수장 1404">
              <a:extLst>
                <a:ext uri="{FF2B5EF4-FFF2-40B4-BE49-F238E27FC236}">
                  <a16:creationId xmlns:a16="http://schemas.microsoft.com/office/drawing/2014/main" id="{DB8B4EA0-2644-4B36-8B3E-64F70A3AB072}"/>
                </a:ext>
              </a:extLst>
            </p:cNvPr>
            <p:cNvSpPr/>
            <p:nvPr/>
          </p:nvSpPr>
          <p:spPr>
            <a:xfrm>
              <a:off x="1689464" y="2699657"/>
              <a:ext cx="2490650" cy="868680"/>
            </a:xfrm>
            <a:prstGeom prst="chevron">
              <a:avLst>
                <a:gd name="adj" fmla="val 3396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06" name="평행 사변형 1405">
              <a:extLst>
                <a:ext uri="{FF2B5EF4-FFF2-40B4-BE49-F238E27FC236}">
                  <a16:creationId xmlns:a16="http://schemas.microsoft.com/office/drawing/2014/main" id="{F5A980AD-01E4-4644-A96C-9A2940087883}"/>
                </a:ext>
              </a:extLst>
            </p:cNvPr>
            <p:cNvSpPr/>
            <p:nvPr/>
          </p:nvSpPr>
          <p:spPr>
            <a:xfrm flipV="1">
              <a:off x="1689464" y="2699656"/>
              <a:ext cx="2490650" cy="444137"/>
            </a:xfrm>
            <a:prstGeom prst="parallelogram">
              <a:avLst>
                <a:gd name="adj" fmla="val 68137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07" name="그룹 1406">
            <a:extLst>
              <a:ext uri="{FF2B5EF4-FFF2-40B4-BE49-F238E27FC236}">
                <a16:creationId xmlns:a16="http://schemas.microsoft.com/office/drawing/2014/main" id="{A8FF1D3E-FB24-44F9-8D4A-092DAFA7D8D7}"/>
              </a:ext>
            </a:extLst>
          </p:cNvPr>
          <p:cNvGrpSpPr/>
          <p:nvPr/>
        </p:nvGrpSpPr>
        <p:grpSpPr>
          <a:xfrm>
            <a:off x="5000896" y="2699655"/>
            <a:ext cx="2220685" cy="868681"/>
            <a:chOff x="1689464" y="2699656"/>
            <a:chExt cx="2490650" cy="868681"/>
          </a:xfrm>
        </p:grpSpPr>
        <p:sp>
          <p:nvSpPr>
            <p:cNvPr id="1408" name="화살표: 갈매기형 수장 1407">
              <a:extLst>
                <a:ext uri="{FF2B5EF4-FFF2-40B4-BE49-F238E27FC236}">
                  <a16:creationId xmlns:a16="http://schemas.microsoft.com/office/drawing/2014/main" id="{3CCCEB87-6B83-4D0F-A1F2-D9C9DE96CF37}"/>
                </a:ext>
              </a:extLst>
            </p:cNvPr>
            <p:cNvSpPr/>
            <p:nvPr/>
          </p:nvSpPr>
          <p:spPr>
            <a:xfrm>
              <a:off x="1689464" y="2699657"/>
              <a:ext cx="2490650" cy="868680"/>
            </a:xfrm>
            <a:prstGeom prst="chevron">
              <a:avLst>
                <a:gd name="adj" fmla="val 3396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09" name="평행 사변형 1408">
              <a:extLst>
                <a:ext uri="{FF2B5EF4-FFF2-40B4-BE49-F238E27FC236}">
                  <a16:creationId xmlns:a16="http://schemas.microsoft.com/office/drawing/2014/main" id="{8B673F06-D2F7-4C9A-8A26-4E5ACE590686}"/>
                </a:ext>
              </a:extLst>
            </p:cNvPr>
            <p:cNvSpPr/>
            <p:nvPr/>
          </p:nvSpPr>
          <p:spPr>
            <a:xfrm flipV="1">
              <a:off x="1689464" y="2699656"/>
              <a:ext cx="2490650" cy="444137"/>
            </a:xfrm>
            <a:prstGeom prst="parallelogram">
              <a:avLst>
                <a:gd name="adj" fmla="val 68137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10" name="그룹 1409">
            <a:extLst>
              <a:ext uri="{FF2B5EF4-FFF2-40B4-BE49-F238E27FC236}">
                <a16:creationId xmlns:a16="http://schemas.microsoft.com/office/drawing/2014/main" id="{DE7C8F43-9B67-48D2-9499-31645E5036EC}"/>
              </a:ext>
            </a:extLst>
          </p:cNvPr>
          <p:cNvGrpSpPr/>
          <p:nvPr/>
        </p:nvGrpSpPr>
        <p:grpSpPr>
          <a:xfrm>
            <a:off x="7113813" y="2699655"/>
            <a:ext cx="2220685" cy="868681"/>
            <a:chOff x="1689464" y="2699656"/>
            <a:chExt cx="2490650" cy="868681"/>
          </a:xfrm>
        </p:grpSpPr>
        <p:sp>
          <p:nvSpPr>
            <p:cNvPr id="1411" name="화살표: 갈매기형 수장 1410">
              <a:extLst>
                <a:ext uri="{FF2B5EF4-FFF2-40B4-BE49-F238E27FC236}">
                  <a16:creationId xmlns:a16="http://schemas.microsoft.com/office/drawing/2014/main" id="{93346592-366C-4902-9236-AD9E81D7E740}"/>
                </a:ext>
              </a:extLst>
            </p:cNvPr>
            <p:cNvSpPr/>
            <p:nvPr/>
          </p:nvSpPr>
          <p:spPr>
            <a:xfrm>
              <a:off x="1689464" y="2699657"/>
              <a:ext cx="2490650" cy="868680"/>
            </a:xfrm>
            <a:prstGeom prst="chevron">
              <a:avLst>
                <a:gd name="adj" fmla="val 3396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12" name="평행 사변형 1411">
              <a:extLst>
                <a:ext uri="{FF2B5EF4-FFF2-40B4-BE49-F238E27FC236}">
                  <a16:creationId xmlns:a16="http://schemas.microsoft.com/office/drawing/2014/main" id="{07CF9162-5AE8-4D61-8EA4-B8C6A7C82AAD}"/>
                </a:ext>
              </a:extLst>
            </p:cNvPr>
            <p:cNvSpPr/>
            <p:nvPr/>
          </p:nvSpPr>
          <p:spPr>
            <a:xfrm flipV="1">
              <a:off x="1689464" y="2699656"/>
              <a:ext cx="2490650" cy="444137"/>
            </a:xfrm>
            <a:prstGeom prst="parallelogram">
              <a:avLst>
                <a:gd name="adj" fmla="val 6813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13" name="그룹 1412">
            <a:extLst>
              <a:ext uri="{FF2B5EF4-FFF2-40B4-BE49-F238E27FC236}">
                <a16:creationId xmlns:a16="http://schemas.microsoft.com/office/drawing/2014/main" id="{860CA02B-76FA-4407-A0B0-6D15B60CD8B1}"/>
              </a:ext>
            </a:extLst>
          </p:cNvPr>
          <p:cNvGrpSpPr/>
          <p:nvPr/>
        </p:nvGrpSpPr>
        <p:grpSpPr>
          <a:xfrm>
            <a:off x="9226731" y="2699655"/>
            <a:ext cx="2220685" cy="868681"/>
            <a:chOff x="1689464" y="2699656"/>
            <a:chExt cx="2490650" cy="868681"/>
          </a:xfrm>
        </p:grpSpPr>
        <p:sp>
          <p:nvSpPr>
            <p:cNvPr id="1414" name="화살표: 갈매기형 수장 1413">
              <a:extLst>
                <a:ext uri="{FF2B5EF4-FFF2-40B4-BE49-F238E27FC236}">
                  <a16:creationId xmlns:a16="http://schemas.microsoft.com/office/drawing/2014/main" id="{A9612E32-8DEA-412F-A1FB-799002F96ECC}"/>
                </a:ext>
              </a:extLst>
            </p:cNvPr>
            <p:cNvSpPr/>
            <p:nvPr/>
          </p:nvSpPr>
          <p:spPr>
            <a:xfrm>
              <a:off x="1689464" y="2699657"/>
              <a:ext cx="2490650" cy="868680"/>
            </a:xfrm>
            <a:prstGeom prst="chevron">
              <a:avLst>
                <a:gd name="adj" fmla="val 3396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15" name="평행 사변형 1414">
              <a:extLst>
                <a:ext uri="{FF2B5EF4-FFF2-40B4-BE49-F238E27FC236}">
                  <a16:creationId xmlns:a16="http://schemas.microsoft.com/office/drawing/2014/main" id="{E28AD56B-9610-4C93-BD15-B9D6C2575164}"/>
                </a:ext>
              </a:extLst>
            </p:cNvPr>
            <p:cNvSpPr/>
            <p:nvPr/>
          </p:nvSpPr>
          <p:spPr>
            <a:xfrm flipV="1">
              <a:off x="1689464" y="2699656"/>
              <a:ext cx="2490650" cy="444137"/>
            </a:xfrm>
            <a:prstGeom prst="parallelogram">
              <a:avLst>
                <a:gd name="adj" fmla="val 68137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16" name="그룹 1415">
            <a:extLst>
              <a:ext uri="{FF2B5EF4-FFF2-40B4-BE49-F238E27FC236}">
                <a16:creationId xmlns:a16="http://schemas.microsoft.com/office/drawing/2014/main" id="{0B96CD71-96CA-4920-94BB-B937B9F0FEC9}"/>
              </a:ext>
            </a:extLst>
          </p:cNvPr>
          <p:cNvGrpSpPr/>
          <p:nvPr/>
        </p:nvGrpSpPr>
        <p:grpSpPr>
          <a:xfrm>
            <a:off x="775062" y="2699655"/>
            <a:ext cx="2220685" cy="868681"/>
            <a:chOff x="1689464" y="2699656"/>
            <a:chExt cx="2490650" cy="868681"/>
          </a:xfrm>
        </p:grpSpPr>
        <p:sp>
          <p:nvSpPr>
            <p:cNvPr id="1417" name="화살표: 갈매기형 수장 1416">
              <a:extLst>
                <a:ext uri="{FF2B5EF4-FFF2-40B4-BE49-F238E27FC236}">
                  <a16:creationId xmlns:a16="http://schemas.microsoft.com/office/drawing/2014/main" id="{1E7DD712-715E-4A0F-9B33-0728B0464129}"/>
                </a:ext>
              </a:extLst>
            </p:cNvPr>
            <p:cNvSpPr/>
            <p:nvPr/>
          </p:nvSpPr>
          <p:spPr>
            <a:xfrm>
              <a:off x="1689464" y="2699657"/>
              <a:ext cx="2490650" cy="868680"/>
            </a:xfrm>
            <a:prstGeom prst="chevron">
              <a:avLst>
                <a:gd name="adj" fmla="val 3396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18" name="평행 사변형 1417">
              <a:extLst>
                <a:ext uri="{FF2B5EF4-FFF2-40B4-BE49-F238E27FC236}">
                  <a16:creationId xmlns:a16="http://schemas.microsoft.com/office/drawing/2014/main" id="{AECA4953-C551-4B2F-8AA9-C4D3E6C1E73C}"/>
                </a:ext>
              </a:extLst>
            </p:cNvPr>
            <p:cNvSpPr/>
            <p:nvPr/>
          </p:nvSpPr>
          <p:spPr>
            <a:xfrm flipV="1">
              <a:off x="1689464" y="2699656"/>
              <a:ext cx="2490650" cy="444137"/>
            </a:xfrm>
            <a:prstGeom prst="parallelogram">
              <a:avLst>
                <a:gd name="adj" fmla="val 68137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19" name="그룹 1418">
            <a:extLst>
              <a:ext uri="{FF2B5EF4-FFF2-40B4-BE49-F238E27FC236}">
                <a16:creationId xmlns:a16="http://schemas.microsoft.com/office/drawing/2014/main" id="{2ED2B227-B3A0-4BE5-AECF-A7A3AEB22F44}"/>
              </a:ext>
            </a:extLst>
          </p:cNvPr>
          <p:cNvGrpSpPr/>
          <p:nvPr/>
        </p:nvGrpSpPr>
        <p:grpSpPr>
          <a:xfrm>
            <a:off x="1632856" y="3306262"/>
            <a:ext cx="505097" cy="505097"/>
            <a:chOff x="2209528" y="4013426"/>
            <a:chExt cx="505097" cy="505097"/>
          </a:xfrm>
        </p:grpSpPr>
        <p:sp>
          <p:nvSpPr>
            <p:cNvPr id="1420" name="타원 1419">
              <a:extLst>
                <a:ext uri="{FF2B5EF4-FFF2-40B4-BE49-F238E27FC236}">
                  <a16:creationId xmlns:a16="http://schemas.microsoft.com/office/drawing/2014/main" id="{64C5B7B9-D55E-43AA-A958-48FAF1BF1D2D}"/>
                </a:ext>
              </a:extLst>
            </p:cNvPr>
            <p:cNvSpPr/>
            <p:nvPr/>
          </p:nvSpPr>
          <p:spPr>
            <a:xfrm>
              <a:off x="2209528" y="4013426"/>
              <a:ext cx="505097" cy="505097"/>
            </a:xfrm>
            <a:prstGeom prst="ellipse">
              <a:avLst/>
            </a:prstGeom>
            <a:solidFill>
              <a:schemeClr val="accent5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21" name="화살표: 갈매기형 수장 1420">
              <a:extLst>
                <a:ext uri="{FF2B5EF4-FFF2-40B4-BE49-F238E27FC236}">
                  <a16:creationId xmlns:a16="http://schemas.microsoft.com/office/drawing/2014/main" id="{54CF3A06-6D91-4457-B369-2A12D2148400}"/>
                </a:ext>
              </a:extLst>
            </p:cNvPr>
            <p:cNvSpPr/>
            <p:nvPr/>
          </p:nvSpPr>
          <p:spPr>
            <a:xfrm rot="5400000">
              <a:off x="2356621" y="4126637"/>
              <a:ext cx="210911" cy="278674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22" name="그룹 1421">
            <a:extLst>
              <a:ext uri="{FF2B5EF4-FFF2-40B4-BE49-F238E27FC236}">
                <a16:creationId xmlns:a16="http://schemas.microsoft.com/office/drawing/2014/main" id="{59E4A3DA-6BF5-4F7B-954A-54C5A2CB19F5}"/>
              </a:ext>
            </a:extLst>
          </p:cNvPr>
          <p:cNvGrpSpPr/>
          <p:nvPr/>
        </p:nvGrpSpPr>
        <p:grpSpPr>
          <a:xfrm>
            <a:off x="3745773" y="3306262"/>
            <a:ext cx="505097" cy="505097"/>
            <a:chOff x="2209528" y="4013426"/>
            <a:chExt cx="505097" cy="505097"/>
          </a:xfrm>
        </p:grpSpPr>
        <p:sp>
          <p:nvSpPr>
            <p:cNvPr id="1423" name="타원 1422">
              <a:extLst>
                <a:ext uri="{FF2B5EF4-FFF2-40B4-BE49-F238E27FC236}">
                  <a16:creationId xmlns:a16="http://schemas.microsoft.com/office/drawing/2014/main" id="{1BD5AF40-D730-4378-982F-B4E84AFC97CF}"/>
                </a:ext>
              </a:extLst>
            </p:cNvPr>
            <p:cNvSpPr/>
            <p:nvPr/>
          </p:nvSpPr>
          <p:spPr>
            <a:xfrm>
              <a:off x="2209528" y="4013426"/>
              <a:ext cx="505097" cy="505097"/>
            </a:xfrm>
            <a:prstGeom prst="ellipse">
              <a:avLst/>
            </a:prstGeom>
            <a:solidFill>
              <a:schemeClr val="accent4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4" name="화살표: 갈매기형 수장 1423">
              <a:extLst>
                <a:ext uri="{FF2B5EF4-FFF2-40B4-BE49-F238E27FC236}">
                  <a16:creationId xmlns:a16="http://schemas.microsoft.com/office/drawing/2014/main" id="{E97304D6-6475-4FC9-B7C1-8CBC2087D6BD}"/>
                </a:ext>
              </a:extLst>
            </p:cNvPr>
            <p:cNvSpPr/>
            <p:nvPr/>
          </p:nvSpPr>
          <p:spPr>
            <a:xfrm rot="5400000">
              <a:off x="2356621" y="4126637"/>
              <a:ext cx="210911" cy="278674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25" name="그룹 1424">
            <a:extLst>
              <a:ext uri="{FF2B5EF4-FFF2-40B4-BE49-F238E27FC236}">
                <a16:creationId xmlns:a16="http://schemas.microsoft.com/office/drawing/2014/main" id="{6F1B7DED-15BA-4DDE-A2D6-FB562A2A1CFD}"/>
              </a:ext>
            </a:extLst>
          </p:cNvPr>
          <p:cNvGrpSpPr/>
          <p:nvPr/>
        </p:nvGrpSpPr>
        <p:grpSpPr>
          <a:xfrm>
            <a:off x="5858690" y="3306262"/>
            <a:ext cx="505097" cy="505097"/>
            <a:chOff x="2209528" y="4013426"/>
            <a:chExt cx="505097" cy="505097"/>
          </a:xfrm>
        </p:grpSpPr>
        <p:sp>
          <p:nvSpPr>
            <p:cNvPr id="1426" name="타원 1425">
              <a:extLst>
                <a:ext uri="{FF2B5EF4-FFF2-40B4-BE49-F238E27FC236}">
                  <a16:creationId xmlns:a16="http://schemas.microsoft.com/office/drawing/2014/main" id="{033B3328-AF59-40B3-B5E2-C196B3A46E91}"/>
                </a:ext>
              </a:extLst>
            </p:cNvPr>
            <p:cNvSpPr/>
            <p:nvPr/>
          </p:nvSpPr>
          <p:spPr>
            <a:xfrm>
              <a:off x="2209528" y="4013426"/>
              <a:ext cx="505097" cy="505097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27" name="화살표: 갈매기형 수장 1426">
              <a:extLst>
                <a:ext uri="{FF2B5EF4-FFF2-40B4-BE49-F238E27FC236}">
                  <a16:creationId xmlns:a16="http://schemas.microsoft.com/office/drawing/2014/main" id="{DE0F4493-E664-4149-900F-9DB3281C4FD9}"/>
                </a:ext>
              </a:extLst>
            </p:cNvPr>
            <p:cNvSpPr/>
            <p:nvPr/>
          </p:nvSpPr>
          <p:spPr>
            <a:xfrm rot="5400000">
              <a:off x="2356621" y="4126637"/>
              <a:ext cx="210911" cy="278674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28" name="그룹 1427">
            <a:extLst>
              <a:ext uri="{FF2B5EF4-FFF2-40B4-BE49-F238E27FC236}">
                <a16:creationId xmlns:a16="http://schemas.microsoft.com/office/drawing/2014/main" id="{BC10D03B-E872-492A-A6BC-DBC5B53ABD7B}"/>
              </a:ext>
            </a:extLst>
          </p:cNvPr>
          <p:cNvGrpSpPr/>
          <p:nvPr/>
        </p:nvGrpSpPr>
        <p:grpSpPr>
          <a:xfrm>
            <a:off x="7971607" y="3306262"/>
            <a:ext cx="505097" cy="505097"/>
            <a:chOff x="2209528" y="4013426"/>
            <a:chExt cx="505097" cy="505097"/>
          </a:xfrm>
        </p:grpSpPr>
        <p:sp>
          <p:nvSpPr>
            <p:cNvPr id="1429" name="타원 1428">
              <a:extLst>
                <a:ext uri="{FF2B5EF4-FFF2-40B4-BE49-F238E27FC236}">
                  <a16:creationId xmlns:a16="http://schemas.microsoft.com/office/drawing/2014/main" id="{EB17C028-1CA7-4144-AC74-A20970814560}"/>
                </a:ext>
              </a:extLst>
            </p:cNvPr>
            <p:cNvSpPr/>
            <p:nvPr/>
          </p:nvSpPr>
          <p:spPr>
            <a:xfrm>
              <a:off x="2209528" y="4013426"/>
              <a:ext cx="505097" cy="505097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0" name="화살표: 갈매기형 수장 1429">
              <a:extLst>
                <a:ext uri="{FF2B5EF4-FFF2-40B4-BE49-F238E27FC236}">
                  <a16:creationId xmlns:a16="http://schemas.microsoft.com/office/drawing/2014/main" id="{90B2A1AC-781B-45B0-82CF-0876175FC0E9}"/>
                </a:ext>
              </a:extLst>
            </p:cNvPr>
            <p:cNvSpPr/>
            <p:nvPr/>
          </p:nvSpPr>
          <p:spPr>
            <a:xfrm rot="5400000">
              <a:off x="2356621" y="4126637"/>
              <a:ext cx="210911" cy="278674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31" name="그룹 1430">
            <a:extLst>
              <a:ext uri="{FF2B5EF4-FFF2-40B4-BE49-F238E27FC236}">
                <a16:creationId xmlns:a16="http://schemas.microsoft.com/office/drawing/2014/main" id="{52B6AFD4-68C8-48E4-BE96-8C5D201914C2}"/>
              </a:ext>
            </a:extLst>
          </p:cNvPr>
          <p:cNvGrpSpPr/>
          <p:nvPr/>
        </p:nvGrpSpPr>
        <p:grpSpPr>
          <a:xfrm>
            <a:off x="10084525" y="3306262"/>
            <a:ext cx="505097" cy="505097"/>
            <a:chOff x="2209528" y="4013426"/>
            <a:chExt cx="505097" cy="505097"/>
          </a:xfrm>
        </p:grpSpPr>
        <p:sp>
          <p:nvSpPr>
            <p:cNvPr id="1432" name="타원 1431">
              <a:extLst>
                <a:ext uri="{FF2B5EF4-FFF2-40B4-BE49-F238E27FC236}">
                  <a16:creationId xmlns:a16="http://schemas.microsoft.com/office/drawing/2014/main" id="{9D76BA2B-0399-42AA-A658-95F5603D7060}"/>
                </a:ext>
              </a:extLst>
            </p:cNvPr>
            <p:cNvSpPr/>
            <p:nvPr/>
          </p:nvSpPr>
          <p:spPr>
            <a:xfrm>
              <a:off x="2209528" y="4013426"/>
              <a:ext cx="505097" cy="505097"/>
            </a:xfrm>
            <a:prstGeom prst="ellips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3" name="화살표: 갈매기형 수장 1432">
              <a:extLst>
                <a:ext uri="{FF2B5EF4-FFF2-40B4-BE49-F238E27FC236}">
                  <a16:creationId xmlns:a16="http://schemas.microsoft.com/office/drawing/2014/main" id="{D365D216-D7CE-4D1E-BDFE-E231A96E8278}"/>
                </a:ext>
              </a:extLst>
            </p:cNvPr>
            <p:cNvSpPr/>
            <p:nvPr/>
          </p:nvSpPr>
          <p:spPr>
            <a:xfrm rot="5400000">
              <a:off x="2356621" y="4126637"/>
              <a:ext cx="210911" cy="278674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34" name="직사각형 1433">
            <a:extLst>
              <a:ext uri="{FF2B5EF4-FFF2-40B4-BE49-F238E27FC236}">
                <a16:creationId xmlns:a16="http://schemas.microsoft.com/office/drawing/2014/main" id="{44E0A578-0EDC-410A-8AC2-434B9832EE33}"/>
              </a:ext>
            </a:extLst>
          </p:cNvPr>
          <p:cNvSpPr/>
          <p:nvPr/>
        </p:nvSpPr>
        <p:spPr>
          <a:xfrm>
            <a:off x="775061" y="2127676"/>
            <a:ext cx="1920513" cy="5810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5" name="직사각형 1434">
            <a:extLst>
              <a:ext uri="{FF2B5EF4-FFF2-40B4-BE49-F238E27FC236}">
                <a16:creationId xmlns:a16="http://schemas.microsoft.com/office/drawing/2014/main" id="{13725A17-58CF-48EA-9363-52D501A653C1}"/>
              </a:ext>
            </a:extLst>
          </p:cNvPr>
          <p:cNvSpPr/>
          <p:nvPr/>
        </p:nvSpPr>
        <p:spPr>
          <a:xfrm>
            <a:off x="2887978" y="2127676"/>
            <a:ext cx="1920513" cy="581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6" name="직사각형 1435">
            <a:extLst>
              <a:ext uri="{FF2B5EF4-FFF2-40B4-BE49-F238E27FC236}">
                <a16:creationId xmlns:a16="http://schemas.microsoft.com/office/drawing/2014/main" id="{62ECCA2A-B329-42DD-87E5-66918F461243}"/>
              </a:ext>
            </a:extLst>
          </p:cNvPr>
          <p:cNvSpPr/>
          <p:nvPr/>
        </p:nvSpPr>
        <p:spPr>
          <a:xfrm>
            <a:off x="5000895" y="2127676"/>
            <a:ext cx="1920513" cy="581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7" name="직사각형 1436">
            <a:extLst>
              <a:ext uri="{FF2B5EF4-FFF2-40B4-BE49-F238E27FC236}">
                <a16:creationId xmlns:a16="http://schemas.microsoft.com/office/drawing/2014/main" id="{98C1963A-6E96-417F-9C06-F60B63E6E13B}"/>
              </a:ext>
            </a:extLst>
          </p:cNvPr>
          <p:cNvSpPr/>
          <p:nvPr/>
        </p:nvSpPr>
        <p:spPr>
          <a:xfrm>
            <a:off x="7113812" y="2127676"/>
            <a:ext cx="1920513" cy="581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8" name="직사각형 1437">
            <a:extLst>
              <a:ext uri="{FF2B5EF4-FFF2-40B4-BE49-F238E27FC236}">
                <a16:creationId xmlns:a16="http://schemas.microsoft.com/office/drawing/2014/main" id="{3A961ABA-7519-41EF-97B7-2BAF4BB33935}"/>
              </a:ext>
            </a:extLst>
          </p:cNvPr>
          <p:cNvSpPr/>
          <p:nvPr/>
        </p:nvSpPr>
        <p:spPr>
          <a:xfrm>
            <a:off x="9226730" y="2127676"/>
            <a:ext cx="1920513" cy="581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9" name="TextBox 1438">
            <a:extLst>
              <a:ext uri="{FF2B5EF4-FFF2-40B4-BE49-F238E27FC236}">
                <a16:creationId xmlns:a16="http://schemas.microsoft.com/office/drawing/2014/main" id="{E6C81330-E6BC-4C89-8B96-E1EEA98F794A}"/>
              </a:ext>
            </a:extLst>
          </p:cNvPr>
          <p:cNvSpPr txBox="1"/>
          <p:nvPr/>
        </p:nvSpPr>
        <p:spPr>
          <a:xfrm>
            <a:off x="1108231" y="2187356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440" name="TextBox 1439">
            <a:extLst>
              <a:ext uri="{FF2B5EF4-FFF2-40B4-BE49-F238E27FC236}">
                <a16:creationId xmlns:a16="http://schemas.microsoft.com/office/drawing/2014/main" id="{EA2ED009-D0A5-4792-9899-C13BF918DA74}"/>
              </a:ext>
            </a:extLst>
          </p:cNvPr>
          <p:cNvSpPr txBox="1"/>
          <p:nvPr/>
        </p:nvSpPr>
        <p:spPr>
          <a:xfrm>
            <a:off x="5309321" y="2187356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2023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441" name="TextBox 1440">
            <a:extLst>
              <a:ext uri="{FF2B5EF4-FFF2-40B4-BE49-F238E27FC236}">
                <a16:creationId xmlns:a16="http://schemas.microsoft.com/office/drawing/2014/main" id="{FD2352A4-8A95-418D-99B4-A6ED509FE2CE}"/>
              </a:ext>
            </a:extLst>
          </p:cNvPr>
          <p:cNvSpPr txBox="1"/>
          <p:nvPr/>
        </p:nvSpPr>
        <p:spPr>
          <a:xfrm>
            <a:off x="3208776" y="2187356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442" name="TextBox 1441">
            <a:extLst>
              <a:ext uri="{FF2B5EF4-FFF2-40B4-BE49-F238E27FC236}">
                <a16:creationId xmlns:a16="http://schemas.microsoft.com/office/drawing/2014/main" id="{1B1795BF-A8DE-4AF1-A965-B793C4FF6CAC}"/>
              </a:ext>
            </a:extLst>
          </p:cNvPr>
          <p:cNvSpPr txBox="1"/>
          <p:nvPr/>
        </p:nvSpPr>
        <p:spPr>
          <a:xfrm>
            <a:off x="7409866" y="2187356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2024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1443" name="TextBox 1442">
            <a:extLst>
              <a:ext uri="{FF2B5EF4-FFF2-40B4-BE49-F238E27FC236}">
                <a16:creationId xmlns:a16="http://schemas.microsoft.com/office/drawing/2014/main" id="{79268CCF-57A1-49EB-A8F3-B6B7E72441E1}"/>
              </a:ext>
            </a:extLst>
          </p:cNvPr>
          <p:cNvSpPr txBox="1"/>
          <p:nvPr/>
        </p:nvSpPr>
        <p:spPr>
          <a:xfrm>
            <a:off x="9510412" y="2187356"/>
            <a:ext cx="135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2025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grpSp>
        <p:nvGrpSpPr>
          <p:cNvPr id="1444" name="Group 66">
            <a:extLst>
              <a:ext uri="{FF2B5EF4-FFF2-40B4-BE49-F238E27FC236}">
                <a16:creationId xmlns:a16="http://schemas.microsoft.com/office/drawing/2014/main" id="{4C9A08E4-68FC-4132-8252-A32C2B2559CE}"/>
              </a:ext>
            </a:extLst>
          </p:cNvPr>
          <p:cNvGrpSpPr/>
          <p:nvPr/>
        </p:nvGrpSpPr>
        <p:grpSpPr>
          <a:xfrm>
            <a:off x="9557937" y="4050036"/>
            <a:ext cx="1558273" cy="1907622"/>
            <a:chOff x="3017861" y="4222351"/>
            <a:chExt cx="1917633" cy="1907622"/>
          </a:xfrm>
        </p:grpSpPr>
        <p:sp>
          <p:nvSpPr>
            <p:cNvPr id="1445" name="TextBox 1444">
              <a:extLst>
                <a:ext uri="{FF2B5EF4-FFF2-40B4-BE49-F238E27FC236}">
                  <a16:creationId xmlns:a16="http://schemas.microsoft.com/office/drawing/2014/main" id="{03ABF3FB-9915-40F6-A3EB-A1E0A2C00EF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46" name="TextBox 1445">
              <a:extLst>
                <a:ext uri="{FF2B5EF4-FFF2-40B4-BE49-F238E27FC236}">
                  <a16:creationId xmlns:a16="http://schemas.microsoft.com/office/drawing/2014/main" id="{C6843BFF-5363-47F0-9FA8-140C068805F3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447" name="Group 66">
            <a:extLst>
              <a:ext uri="{FF2B5EF4-FFF2-40B4-BE49-F238E27FC236}">
                <a16:creationId xmlns:a16="http://schemas.microsoft.com/office/drawing/2014/main" id="{0A7D96FD-8A1E-4561-A105-FDDB4C6AC66F}"/>
              </a:ext>
            </a:extLst>
          </p:cNvPr>
          <p:cNvGrpSpPr/>
          <p:nvPr/>
        </p:nvGrpSpPr>
        <p:grpSpPr>
          <a:xfrm>
            <a:off x="7445019" y="4050036"/>
            <a:ext cx="1558273" cy="1907622"/>
            <a:chOff x="3017861" y="4222351"/>
            <a:chExt cx="1917633" cy="1907622"/>
          </a:xfrm>
        </p:grpSpPr>
        <p:sp>
          <p:nvSpPr>
            <p:cNvPr id="1448" name="TextBox 1447">
              <a:extLst>
                <a:ext uri="{FF2B5EF4-FFF2-40B4-BE49-F238E27FC236}">
                  <a16:creationId xmlns:a16="http://schemas.microsoft.com/office/drawing/2014/main" id="{F92FA7BE-B6DB-4C20-8F10-16A2D2CA06B9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49" name="TextBox 1448">
              <a:extLst>
                <a:ext uri="{FF2B5EF4-FFF2-40B4-BE49-F238E27FC236}">
                  <a16:creationId xmlns:a16="http://schemas.microsoft.com/office/drawing/2014/main" id="{BC3AD023-B18E-40AA-A591-3C122DEB0AE0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450" name="Group 66">
            <a:extLst>
              <a:ext uri="{FF2B5EF4-FFF2-40B4-BE49-F238E27FC236}">
                <a16:creationId xmlns:a16="http://schemas.microsoft.com/office/drawing/2014/main" id="{8F7E7F66-4D3F-4BCF-93DE-03B3A694DFCB}"/>
              </a:ext>
            </a:extLst>
          </p:cNvPr>
          <p:cNvGrpSpPr/>
          <p:nvPr/>
        </p:nvGrpSpPr>
        <p:grpSpPr>
          <a:xfrm>
            <a:off x="5332102" y="4050036"/>
            <a:ext cx="1558273" cy="1907622"/>
            <a:chOff x="3017861" y="4222351"/>
            <a:chExt cx="1917633" cy="1907622"/>
          </a:xfrm>
        </p:grpSpPr>
        <p:sp>
          <p:nvSpPr>
            <p:cNvPr id="1451" name="TextBox 1450">
              <a:extLst>
                <a:ext uri="{FF2B5EF4-FFF2-40B4-BE49-F238E27FC236}">
                  <a16:creationId xmlns:a16="http://schemas.microsoft.com/office/drawing/2014/main" id="{82688227-1CD3-4BAD-85CB-0E97CC6EF0EA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52" name="TextBox 1451">
              <a:extLst>
                <a:ext uri="{FF2B5EF4-FFF2-40B4-BE49-F238E27FC236}">
                  <a16:creationId xmlns:a16="http://schemas.microsoft.com/office/drawing/2014/main" id="{261A7428-AB59-43FE-BE79-58A86B521256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453" name="Group 66">
            <a:extLst>
              <a:ext uri="{FF2B5EF4-FFF2-40B4-BE49-F238E27FC236}">
                <a16:creationId xmlns:a16="http://schemas.microsoft.com/office/drawing/2014/main" id="{AB448C2C-AD27-46F3-B170-7AA47F27E7AF}"/>
              </a:ext>
            </a:extLst>
          </p:cNvPr>
          <p:cNvGrpSpPr/>
          <p:nvPr/>
        </p:nvGrpSpPr>
        <p:grpSpPr>
          <a:xfrm>
            <a:off x="3219185" y="4050036"/>
            <a:ext cx="1558273" cy="1907622"/>
            <a:chOff x="3017861" y="4222351"/>
            <a:chExt cx="1917633" cy="1907622"/>
          </a:xfrm>
        </p:grpSpPr>
        <p:sp>
          <p:nvSpPr>
            <p:cNvPr id="1454" name="TextBox 1453">
              <a:extLst>
                <a:ext uri="{FF2B5EF4-FFF2-40B4-BE49-F238E27FC236}">
                  <a16:creationId xmlns:a16="http://schemas.microsoft.com/office/drawing/2014/main" id="{32795F8F-79EC-47F6-BDA9-E15E9F7D128E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55" name="TextBox 1454">
              <a:extLst>
                <a:ext uri="{FF2B5EF4-FFF2-40B4-BE49-F238E27FC236}">
                  <a16:creationId xmlns:a16="http://schemas.microsoft.com/office/drawing/2014/main" id="{6CB20A8E-5C57-4558-9D8B-EA6BF8A48452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456" name="Group 66">
            <a:extLst>
              <a:ext uri="{FF2B5EF4-FFF2-40B4-BE49-F238E27FC236}">
                <a16:creationId xmlns:a16="http://schemas.microsoft.com/office/drawing/2014/main" id="{131C1A33-C217-4F0D-A36B-D5802E042CD9}"/>
              </a:ext>
            </a:extLst>
          </p:cNvPr>
          <p:cNvGrpSpPr/>
          <p:nvPr/>
        </p:nvGrpSpPr>
        <p:grpSpPr>
          <a:xfrm>
            <a:off x="1106268" y="4050036"/>
            <a:ext cx="1558273" cy="1907622"/>
            <a:chOff x="3017861" y="4222351"/>
            <a:chExt cx="1917633" cy="1907622"/>
          </a:xfrm>
        </p:grpSpPr>
        <p:sp>
          <p:nvSpPr>
            <p:cNvPr id="1457" name="TextBox 1456">
              <a:extLst>
                <a:ext uri="{FF2B5EF4-FFF2-40B4-BE49-F238E27FC236}">
                  <a16:creationId xmlns:a16="http://schemas.microsoft.com/office/drawing/2014/main" id="{C72322DF-5C50-4D70-B811-9AFA95E5C25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58" name="TextBox 1457">
              <a:extLst>
                <a:ext uri="{FF2B5EF4-FFF2-40B4-BE49-F238E27FC236}">
                  <a16:creationId xmlns:a16="http://schemas.microsoft.com/office/drawing/2014/main" id="{5CBCBB8E-FA43-4D9B-96C1-AAF20B932938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11244</TotalTime>
  <Words>170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38</cp:revision>
  <dcterms:created xsi:type="dcterms:W3CDTF">2018-02-18T19:39:47Z</dcterms:created>
  <dcterms:modified xsi:type="dcterms:W3CDTF">2024-02-21T17:36:48Z</dcterms:modified>
</cp:coreProperties>
</file>