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96" name="화살표: 오른쪽 295">
            <a:extLst>
              <a:ext uri="{FF2B5EF4-FFF2-40B4-BE49-F238E27FC236}">
                <a16:creationId xmlns:a16="http://schemas.microsoft.com/office/drawing/2014/main" id="{0ACEA9F4-4740-43C4-A1D7-C0877661C395}"/>
              </a:ext>
            </a:extLst>
          </p:cNvPr>
          <p:cNvSpPr/>
          <p:nvPr/>
        </p:nvSpPr>
        <p:spPr>
          <a:xfrm flipH="1">
            <a:off x="827241" y="2197191"/>
            <a:ext cx="4724400" cy="1638211"/>
          </a:xfrm>
          <a:prstGeom prst="rightArrow">
            <a:avLst>
              <a:gd name="adj1" fmla="val 73257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7" name="화살표: 오른쪽 296">
            <a:extLst>
              <a:ext uri="{FF2B5EF4-FFF2-40B4-BE49-F238E27FC236}">
                <a16:creationId xmlns:a16="http://schemas.microsoft.com/office/drawing/2014/main" id="{88B01FDF-DD3C-4C31-BA4B-078C9B1965F2}"/>
              </a:ext>
            </a:extLst>
          </p:cNvPr>
          <p:cNvSpPr/>
          <p:nvPr/>
        </p:nvSpPr>
        <p:spPr>
          <a:xfrm>
            <a:off x="6649562" y="2197191"/>
            <a:ext cx="4724400" cy="1638211"/>
          </a:xfrm>
          <a:prstGeom prst="rightArrow">
            <a:avLst>
              <a:gd name="adj1" fmla="val 73257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98" name="그룹 297">
            <a:extLst>
              <a:ext uri="{FF2B5EF4-FFF2-40B4-BE49-F238E27FC236}">
                <a16:creationId xmlns:a16="http://schemas.microsoft.com/office/drawing/2014/main" id="{BDCDEA00-1C6D-417E-AC7E-720782902194}"/>
              </a:ext>
            </a:extLst>
          </p:cNvPr>
          <p:cNvGrpSpPr/>
          <p:nvPr/>
        </p:nvGrpSpPr>
        <p:grpSpPr>
          <a:xfrm>
            <a:off x="4825858" y="1754866"/>
            <a:ext cx="2549486" cy="2522860"/>
            <a:chOff x="5552772" y="3314999"/>
            <a:chExt cx="3464643" cy="3428461"/>
          </a:xfrm>
        </p:grpSpPr>
        <p:sp>
          <p:nvSpPr>
            <p:cNvPr id="299" name="자유형: 도형 298">
              <a:extLst>
                <a:ext uri="{FF2B5EF4-FFF2-40B4-BE49-F238E27FC236}">
                  <a16:creationId xmlns:a16="http://schemas.microsoft.com/office/drawing/2014/main" id="{F1DCD878-8918-4AD6-99BC-9870B0CFACBF}"/>
                </a:ext>
              </a:extLst>
            </p:cNvPr>
            <p:cNvSpPr/>
            <p:nvPr/>
          </p:nvSpPr>
          <p:spPr>
            <a:xfrm rot="21415801">
              <a:off x="5552772" y="3314999"/>
              <a:ext cx="3428018" cy="3428461"/>
            </a:xfrm>
            <a:custGeom>
              <a:avLst/>
              <a:gdLst>
                <a:gd name="connsiteX0" fmla="*/ 1675856 w 3428018"/>
                <a:gd name="connsiteY0" fmla="*/ 0 h 3428461"/>
                <a:gd name="connsiteX1" fmla="*/ 1697264 w 3428018"/>
                <a:gd name="connsiteY1" fmla="*/ 0 h 3428461"/>
                <a:gd name="connsiteX2" fmla="*/ 1747629 w 3428018"/>
                <a:gd name="connsiteY2" fmla="*/ 2250 h 3428461"/>
                <a:gd name="connsiteX3" fmla="*/ 1945169 w 3428018"/>
                <a:gd name="connsiteY3" fmla="*/ 11720 h 3428461"/>
                <a:gd name="connsiteX4" fmla="*/ 1967085 w 3428018"/>
                <a:gd name="connsiteY4" fmla="*/ 32548 h 3428461"/>
                <a:gd name="connsiteX5" fmla="*/ 1993574 w 3428018"/>
                <a:gd name="connsiteY5" fmla="*/ 265176 h 3428461"/>
                <a:gd name="connsiteX6" fmla="*/ 2009684 w 3428018"/>
                <a:gd name="connsiteY6" fmla="*/ 410101 h 3428461"/>
                <a:gd name="connsiteX7" fmla="*/ 2026775 w 3428018"/>
                <a:gd name="connsiteY7" fmla="*/ 427155 h 3428461"/>
                <a:gd name="connsiteX8" fmla="*/ 2186505 w 3428018"/>
                <a:gd name="connsiteY8" fmla="*/ 476431 h 3428461"/>
                <a:gd name="connsiteX9" fmla="*/ 2240970 w 3428018"/>
                <a:gd name="connsiteY9" fmla="*/ 498783 h 3428461"/>
                <a:gd name="connsiteX10" fmla="*/ 2260056 w 3428018"/>
                <a:gd name="connsiteY10" fmla="*/ 495227 h 3428461"/>
                <a:gd name="connsiteX11" fmla="*/ 2354943 w 3428018"/>
                <a:gd name="connsiteY11" fmla="*/ 395369 h 3428461"/>
                <a:gd name="connsiteX12" fmla="*/ 2409481 w 3428018"/>
                <a:gd name="connsiteY12" fmla="*/ 338328 h 3428461"/>
                <a:gd name="connsiteX13" fmla="*/ 2516161 w 3428018"/>
                <a:gd name="connsiteY13" fmla="*/ 225661 h 3428461"/>
                <a:gd name="connsiteX14" fmla="*/ 2561989 w 3428018"/>
                <a:gd name="connsiteY14" fmla="*/ 221307 h 3428461"/>
                <a:gd name="connsiteX15" fmla="*/ 2756880 w 3428018"/>
                <a:gd name="connsiteY15" fmla="*/ 351246 h 3428461"/>
                <a:gd name="connsiteX16" fmla="*/ 2769399 w 3428018"/>
                <a:gd name="connsiteY16" fmla="*/ 395188 h 3428461"/>
                <a:gd name="connsiteX17" fmla="*/ 2629009 w 3428018"/>
                <a:gd name="connsiteY17" fmla="*/ 716498 h 3428461"/>
                <a:gd name="connsiteX18" fmla="*/ 2637972 w 3428018"/>
                <a:gd name="connsiteY18" fmla="*/ 764467 h 3428461"/>
                <a:gd name="connsiteX19" fmla="*/ 2773354 w 3428018"/>
                <a:gd name="connsiteY19" fmla="*/ 919553 h 3428461"/>
                <a:gd name="connsiteX20" fmla="*/ 2804378 w 3428018"/>
                <a:gd name="connsiteY20" fmla="*/ 929930 h 3428461"/>
                <a:gd name="connsiteX21" fmla="*/ 3155950 w 3428018"/>
                <a:gd name="connsiteY21" fmla="*/ 825754 h 3428461"/>
                <a:gd name="connsiteX22" fmla="*/ 3166256 w 3428018"/>
                <a:gd name="connsiteY22" fmla="*/ 822851 h 3428461"/>
                <a:gd name="connsiteX23" fmla="*/ 3188099 w 3428018"/>
                <a:gd name="connsiteY23" fmla="*/ 832830 h 3428461"/>
                <a:gd name="connsiteX24" fmla="*/ 3212157 w 3428018"/>
                <a:gd name="connsiteY24" fmla="*/ 883630 h 3428461"/>
                <a:gd name="connsiteX25" fmla="*/ 3300730 w 3428018"/>
                <a:gd name="connsiteY25" fmla="*/ 1060813 h 3428461"/>
                <a:gd name="connsiteX26" fmla="*/ 3292167 w 3428018"/>
                <a:gd name="connsiteY26" fmla="*/ 1095756 h 3428461"/>
                <a:gd name="connsiteX27" fmla="*/ 2994007 w 3428018"/>
                <a:gd name="connsiteY27" fmla="*/ 1316047 h 3428461"/>
                <a:gd name="connsiteX28" fmla="*/ 2984464 w 3428018"/>
                <a:gd name="connsiteY28" fmla="*/ 1342971 h 3428461"/>
                <a:gd name="connsiteX29" fmla="*/ 3028588 w 3428018"/>
                <a:gd name="connsiteY29" fmla="*/ 1559016 h 3428461"/>
                <a:gd name="connsiteX30" fmla="*/ 3046622 w 3428018"/>
                <a:gd name="connsiteY30" fmla="*/ 1579735 h 3428461"/>
                <a:gd name="connsiteX31" fmla="*/ 3262703 w 3428018"/>
                <a:gd name="connsiteY31" fmla="*/ 1631297 h 3428461"/>
                <a:gd name="connsiteX32" fmla="*/ 3412273 w 3428018"/>
                <a:gd name="connsiteY32" fmla="*/ 1667474 h 3428461"/>
                <a:gd name="connsiteX33" fmla="*/ 3427876 w 3428018"/>
                <a:gd name="connsiteY33" fmla="*/ 1688665 h 3428461"/>
                <a:gd name="connsiteX34" fmla="*/ 3418441 w 3428018"/>
                <a:gd name="connsiteY34" fmla="*/ 1876770 h 3428461"/>
                <a:gd name="connsiteX35" fmla="*/ 3415067 w 3428018"/>
                <a:gd name="connsiteY35" fmla="*/ 1936823 h 3428461"/>
                <a:gd name="connsiteX36" fmla="*/ 3387562 w 3428018"/>
                <a:gd name="connsiteY36" fmla="*/ 1968427 h 3428461"/>
                <a:gd name="connsiteX37" fmla="*/ 3189478 w 3428018"/>
                <a:gd name="connsiteY37" fmla="*/ 1990707 h 3428461"/>
                <a:gd name="connsiteX38" fmla="*/ 3016613 w 3428018"/>
                <a:gd name="connsiteY38" fmla="*/ 2009721 h 3428461"/>
                <a:gd name="connsiteX39" fmla="*/ 3000031 w 3428018"/>
                <a:gd name="connsiteY39" fmla="*/ 2027319 h 3428461"/>
                <a:gd name="connsiteX40" fmla="*/ 2939325 w 3428018"/>
                <a:gd name="connsiteY40" fmla="*/ 2214263 h 3428461"/>
                <a:gd name="connsiteX41" fmla="*/ 2927749 w 3428018"/>
                <a:gd name="connsiteY41" fmla="*/ 2241332 h 3428461"/>
                <a:gd name="connsiteX42" fmla="*/ 2931777 w 3428018"/>
                <a:gd name="connsiteY42" fmla="*/ 2260346 h 3428461"/>
                <a:gd name="connsiteX43" fmla="*/ 3088713 w 3428018"/>
                <a:gd name="connsiteY43" fmla="*/ 2409771 h 3428461"/>
                <a:gd name="connsiteX44" fmla="*/ 3153556 w 3428018"/>
                <a:gd name="connsiteY44" fmla="*/ 2471602 h 3428461"/>
                <a:gd name="connsiteX45" fmla="*/ 3207948 w 3428018"/>
                <a:gd name="connsiteY45" fmla="*/ 2523091 h 3428461"/>
                <a:gd name="connsiteX46" fmla="*/ 3210996 w 3428018"/>
                <a:gd name="connsiteY46" fmla="*/ 2552156 h 3428461"/>
                <a:gd name="connsiteX47" fmla="*/ 3069336 w 3428018"/>
                <a:gd name="connsiteY47" fmla="*/ 2766532 h 3428461"/>
                <a:gd name="connsiteX48" fmla="*/ 3040925 w 3428018"/>
                <a:gd name="connsiteY48" fmla="*/ 2773281 h 3428461"/>
                <a:gd name="connsiteX49" fmla="*/ 2838450 w 3428018"/>
                <a:gd name="connsiteY49" fmla="*/ 2685216 h 3428461"/>
                <a:gd name="connsiteX50" fmla="*/ 2697517 w 3428018"/>
                <a:gd name="connsiteY50" fmla="*/ 2623421 h 3428461"/>
                <a:gd name="connsiteX51" fmla="*/ 2669939 w 3428018"/>
                <a:gd name="connsiteY51" fmla="*/ 2629444 h 3428461"/>
                <a:gd name="connsiteX52" fmla="*/ 2508867 w 3428018"/>
                <a:gd name="connsiteY52" fmla="*/ 2772084 h 3428461"/>
                <a:gd name="connsiteX53" fmla="*/ 2497256 w 3428018"/>
                <a:gd name="connsiteY53" fmla="*/ 2806120 h 3428461"/>
                <a:gd name="connsiteX54" fmla="*/ 2601069 w 3428018"/>
                <a:gd name="connsiteY54" fmla="*/ 3156422 h 3428461"/>
                <a:gd name="connsiteX55" fmla="*/ 2585140 w 3428018"/>
                <a:gd name="connsiteY55" fmla="*/ 3192563 h 3428461"/>
                <a:gd name="connsiteX56" fmla="*/ 2363144 w 3428018"/>
                <a:gd name="connsiteY56" fmla="*/ 3302182 h 3428461"/>
                <a:gd name="connsiteX57" fmla="*/ 2332011 w 3428018"/>
                <a:gd name="connsiteY57" fmla="*/ 3294380 h 3428461"/>
                <a:gd name="connsiteX58" fmla="*/ 2123984 w 3428018"/>
                <a:gd name="connsiteY58" fmla="*/ 3012114 h 3428461"/>
                <a:gd name="connsiteX59" fmla="*/ 2108962 w 3428018"/>
                <a:gd name="connsiteY59" fmla="*/ 2991612 h 3428461"/>
                <a:gd name="connsiteX60" fmla="*/ 2085957 w 3428018"/>
                <a:gd name="connsiteY60" fmla="*/ 2984101 h 3428461"/>
                <a:gd name="connsiteX61" fmla="*/ 1864578 w 3428018"/>
                <a:gd name="connsiteY61" fmla="*/ 3028805 h 3428461"/>
                <a:gd name="connsiteX62" fmla="*/ 1847306 w 3428018"/>
                <a:gd name="connsiteY62" fmla="*/ 3045097 h 3428461"/>
                <a:gd name="connsiteX63" fmla="*/ 1763413 w 3428018"/>
                <a:gd name="connsiteY63" fmla="*/ 3395182 h 3428461"/>
                <a:gd name="connsiteX64" fmla="*/ 1760837 w 3428018"/>
                <a:gd name="connsiteY64" fmla="*/ 3405559 h 3428461"/>
                <a:gd name="connsiteX65" fmla="*/ 1728688 w 3428018"/>
                <a:gd name="connsiteY65" fmla="*/ 3427295 h 3428461"/>
                <a:gd name="connsiteX66" fmla="*/ 1679303 w 3428018"/>
                <a:gd name="connsiteY66" fmla="*/ 3425698 h 3428461"/>
                <a:gd name="connsiteX67" fmla="*/ 1483142 w 3428018"/>
                <a:gd name="connsiteY67" fmla="*/ 3414921 h 3428461"/>
                <a:gd name="connsiteX68" fmla="*/ 1459158 w 3428018"/>
                <a:gd name="connsiteY68" fmla="*/ 3392823 h 3428461"/>
                <a:gd name="connsiteX69" fmla="*/ 1435826 w 3428018"/>
                <a:gd name="connsiteY69" fmla="*/ 3188136 h 3428461"/>
                <a:gd name="connsiteX70" fmla="*/ 1416667 w 3428018"/>
                <a:gd name="connsiteY70" fmla="*/ 3016649 h 3428461"/>
                <a:gd name="connsiteX71" fmla="*/ 1402189 w 3428018"/>
                <a:gd name="connsiteY71" fmla="*/ 3000139 h 3428461"/>
                <a:gd name="connsiteX72" fmla="*/ 1184148 w 3428018"/>
                <a:gd name="connsiteY72" fmla="*/ 2927277 h 3428461"/>
                <a:gd name="connsiteX73" fmla="*/ 1165497 w 3428018"/>
                <a:gd name="connsiteY73" fmla="*/ 2931886 h 3428461"/>
                <a:gd name="connsiteX74" fmla="*/ 1033708 w 3428018"/>
                <a:gd name="connsiteY74" fmla="*/ 3070534 h 3428461"/>
                <a:gd name="connsiteX75" fmla="*/ 913566 w 3428018"/>
                <a:gd name="connsiteY75" fmla="*/ 3198078 h 3428461"/>
                <a:gd name="connsiteX76" fmla="*/ 898180 w 3428018"/>
                <a:gd name="connsiteY76" fmla="*/ 3212955 h 3428461"/>
                <a:gd name="connsiteX77" fmla="*/ 879602 w 3428018"/>
                <a:gd name="connsiteY77" fmla="*/ 3214842 h 3428461"/>
                <a:gd name="connsiteX78" fmla="*/ 864906 w 3428018"/>
                <a:gd name="connsiteY78" fmla="*/ 3205553 h 3428461"/>
                <a:gd name="connsiteX79" fmla="*/ 666677 w 3428018"/>
                <a:gd name="connsiteY79" fmla="*/ 3073400 h 3428461"/>
                <a:gd name="connsiteX80" fmla="*/ 655574 w 3428018"/>
                <a:gd name="connsiteY80" fmla="*/ 3035445 h 3428461"/>
                <a:gd name="connsiteX81" fmla="*/ 798576 w 3428018"/>
                <a:gd name="connsiteY81" fmla="*/ 2708003 h 3428461"/>
                <a:gd name="connsiteX82" fmla="*/ 787799 w 3428018"/>
                <a:gd name="connsiteY82" fmla="*/ 2659997 h 3428461"/>
                <a:gd name="connsiteX83" fmla="*/ 696250 w 3428018"/>
                <a:gd name="connsiteY83" fmla="*/ 2560792 h 3428461"/>
                <a:gd name="connsiteX84" fmla="*/ 653179 w 3428018"/>
                <a:gd name="connsiteY84" fmla="*/ 2506145 h 3428461"/>
                <a:gd name="connsiteX85" fmla="*/ 624296 w 3428018"/>
                <a:gd name="connsiteY85" fmla="*/ 2496240 h 3428461"/>
                <a:gd name="connsiteX86" fmla="*/ 365107 w 3428018"/>
                <a:gd name="connsiteY86" fmla="*/ 2573020 h 3428461"/>
                <a:gd name="connsiteX87" fmla="*/ 266301 w 3428018"/>
                <a:gd name="connsiteY87" fmla="*/ 2602230 h 3428461"/>
                <a:gd name="connsiteX88" fmla="*/ 236583 w 3428018"/>
                <a:gd name="connsiteY88" fmla="*/ 2589639 h 3428461"/>
                <a:gd name="connsiteX89" fmla="*/ 123335 w 3428018"/>
                <a:gd name="connsiteY89" fmla="*/ 2360495 h 3428461"/>
                <a:gd name="connsiteX90" fmla="*/ 130447 w 3428018"/>
                <a:gd name="connsiteY90" fmla="*/ 2333534 h 3428461"/>
                <a:gd name="connsiteX91" fmla="*/ 364163 w 3428018"/>
                <a:gd name="connsiteY91" fmla="*/ 2161141 h 3428461"/>
                <a:gd name="connsiteX92" fmla="*/ 434267 w 3428018"/>
                <a:gd name="connsiteY92" fmla="*/ 2109652 h 3428461"/>
                <a:gd name="connsiteX93" fmla="*/ 442686 w 3428018"/>
                <a:gd name="connsiteY93" fmla="*/ 2085812 h 3428461"/>
                <a:gd name="connsiteX94" fmla="*/ 398091 w 3428018"/>
                <a:gd name="connsiteY94" fmla="*/ 1865775 h 3428461"/>
                <a:gd name="connsiteX95" fmla="*/ 382560 w 3428018"/>
                <a:gd name="connsiteY95" fmla="*/ 1847596 h 3428461"/>
                <a:gd name="connsiteX96" fmla="*/ 75365 w 3428018"/>
                <a:gd name="connsiteY96" fmla="*/ 1774045 h 3428461"/>
                <a:gd name="connsiteX97" fmla="*/ 12881 w 3428018"/>
                <a:gd name="connsiteY97" fmla="*/ 1759168 h 3428461"/>
                <a:gd name="connsiteX98" fmla="*/ 0 w 3428018"/>
                <a:gd name="connsiteY98" fmla="*/ 1750786 h 3428461"/>
                <a:gd name="connsiteX99" fmla="*/ 0 w 3428018"/>
                <a:gd name="connsiteY99" fmla="*/ 1729377 h 3428461"/>
                <a:gd name="connsiteX100" fmla="*/ 2250 w 3428018"/>
                <a:gd name="connsiteY100" fmla="*/ 1677670 h 3428461"/>
                <a:gd name="connsiteX101" fmla="*/ 11757 w 3428018"/>
                <a:gd name="connsiteY101" fmla="*/ 1482780 h 3428461"/>
                <a:gd name="connsiteX102" fmla="*/ 34145 w 3428018"/>
                <a:gd name="connsiteY102" fmla="*/ 1459049 h 3428461"/>
                <a:gd name="connsiteX103" fmla="*/ 214920 w 3428018"/>
                <a:gd name="connsiteY103" fmla="*/ 1438475 h 3428461"/>
                <a:gd name="connsiteX104" fmla="*/ 410355 w 3428018"/>
                <a:gd name="connsiteY104" fmla="*/ 1416594 h 3428461"/>
                <a:gd name="connsiteX105" fmla="*/ 426611 w 3428018"/>
                <a:gd name="connsiteY105" fmla="*/ 1401899 h 3428461"/>
                <a:gd name="connsiteX106" fmla="*/ 498929 w 3428018"/>
                <a:gd name="connsiteY106" fmla="*/ 1185092 h 3428461"/>
                <a:gd name="connsiteX107" fmla="*/ 495155 w 3428018"/>
                <a:gd name="connsiteY107" fmla="*/ 1166187 h 3428461"/>
                <a:gd name="connsiteX108" fmla="*/ 336078 w 3428018"/>
                <a:gd name="connsiteY108" fmla="*/ 1015129 h 3428461"/>
                <a:gd name="connsiteX109" fmla="*/ 220690 w 3428018"/>
                <a:gd name="connsiteY109" fmla="*/ 905474 h 3428461"/>
                <a:gd name="connsiteX110" fmla="*/ 217025 w 3428018"/>
                <a:gd name="connsiteY110" fmla="*/ 871039 h 3428461"/>
                <a:gd name="connsiteX111" fmla="*/ 357051 w 3428018"/>
                <a:gd name="connsiteY111" fmla="*/ 660364 h 3428461"/>
                <a:gd name="connsiteX112" fmla="*/ 385354 w 3428018"/>
                <a:gd name="connsiteY112" fmla="*/ 653107 h 3428461"/>
                <a:gd name="connsiteX113" fmla="*/ 565731 w 3428018"/>
                <a:gd name="connsiteY113" fmla="*/ 731665 h 3428461"/>
                <a:gd name="connsiteX114" fmla="*/ 730032 w 3428018"/>
                <a:gd name="connsiteY114" fmla="*/ 803547 h 3428461"/>
                <a:gd name="connsiteX115" fmla="*/ 758226 w 3428018"/>
                <a:gd name="connsiteY115" fmla="*/ 797633 h 3428461"/>
                <a:gd name="connsiteX116" fmla="*/ 901519 w 3428018"/>
                <a:gd name="connsiteY116" fmla="*/ 667077 h 3428461"/>
                <a:gd name="connsiteX117" fmla="*/ 920895 w 3428018"/>
                <a:gd name="connsiteY117" fmla="*/ 652780 h 3428461"/>
                <a:gd name="connsiteX118" fmla="*/ 930656 w 3428018"/>
                <a:gd name="connsiteY118" fmla="*/ 625058 h 3428461"/>
                <a:gd name="connsiteX119" fmla="*/ 890016 w 3428018"/>
                <a:gd name="connsiteY119" fmla="*/ 487753 h 3428461"/>
                <a:gd name="connsiteX120" fmla="*/ 825827 w 3428018"/>
                <a:gd name="connsiteY120" fmla="*/ 270873 h 3428461"/>
                <a:gd name="connsiteX121" fmla="*/ 842954 w 3428018"/>
                <a:gd name="connsiteY121" fmla="*/ 233825 h 3428461"/>
                <a:gd name="connsiteX122" fmla="*/ 1059978 w 3428018"/>
                <a:gd name="connsiteY122" fmla="*/ 126202 h 3428461"/>
                <a:gd name="connsiteX123" fmla="*/ 1097062 w 3428018"/>
                <a:gd name="connsiteY123" fmla="*/ 135527 h 3428461"/>
                <a:gd name="connsiteX124" fmla="*/ 1316083 w 3428018"/>
                <a:gd name="connsiteY124" fmla="*/ 432961 h 3428461"/>
                <a:gd name="connsiteX125" fmla="*/ 1340648 w 3428018"/>
                <a:gd name="connsiteY125" fmla="*/ 442613 h 3428461"/>
                <a:gd name="connsiteX126" fmla="*/ 1559415 w 3428018"/>
                <a:gd name="connsiteY126" fmla="*/ 398199 h 3428461"/>
                <a:gd name="connsiteX127" fmla="*/ 1579735 w 3428018"/>
                <a:gd name="connsiteY127" fmla="*/ 379875 h 3428461"/>
                <a:gd name="connsiteX128" fmla="*/ 1664317 w 3428018"/>
                <a:gd name="connsiteY128" fmla="*/ 25835 h 3428461"/>
                <a:gd name="connsiteX129" fmla="*/ 1675856 w 3428018"/>
                <a:gd name="connsiteY129" fmla="*/ 0 h 3428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3428018" h="3428461">
                  <a:moveTo>
                    <a:pt x="1675856" y="0"/>
                  </a:moveTo>
                  <a:cubicBezTo>
                    <a:pt x="1683004" y="0"/>
                    <a:pt x="1690116" y="0"/>
                    <a:pt x="1697264" y="0"/>
                  </a:cubicBezTo>
                  <a:cubicBezTo>
                    <a:pt x="1713920" y="3302"/>
                    <a:pt x="1730938" y="2032"/>
                    <a:pt x="1747629" y="2250"/>
                  </a:cubicBezTo>
                  <a:cubicBezTo>
                    <a:pt x="1813633" y="2975"/>
                    <a:pt x="1879310" y="9071"/>
                    <a:pt x="1945169" y="11720"/>
                  </a:cubicBezTo>
                  <a:cubicBezTo>
                    <a:pt x="1961098" y="12373"/>
                    <a:pt x="1965089" y="16075"/>
                    <a:pt x="1967085" y="32548"/>
                  </a:cubicBezTo>
                  <a:cubicBezTo>
                    <a:pt x="1976519" y="110018"/>
                    <a:pt x="1984684" y="187633"/>
                    <a:pt x="1993574" y="265176"/>
                  </a:cubicBezTo>
                  <a:cubicBezTo>
                    <a:pt x="1999089" y="313472"/>
                    <a:pt x="2004822" y="361732"/>
                    <a:pt x="2009684" y="410101"/>
                  </a:cubicBezTo>
                  <a:cubicBezTo>
                    <a:pt x="2010809" y="421350"/>
                    <a:pt x="2017268" y="424978"/>
                    <a:pt x="2026775" y="427155"/>
                  </a:cubicBezTo>
                  <a:cubicBezTo>
                    <a:pt x="2081204" y="439747"/>
                    <a:pt x="2134290" y="456656"/>
                    <a:pt x="2186505" y="476431"/>
                  </a:cubicBezTo>
                  <a:cubicBezTo>
                    <a:pt x="2204866" y="483398"/>
                    <a:pt x="2223045" y="490837"/>
                    <a:pt x="2240970" y="498783"/>
                  </a:cubicBezTo>
                  <a:cubicBezTo>
                    <a:pt x="2248553" y="502158"/>
                    <a:pt x="2254105" y="501178"/>
                    <a:pt x="2260056" y="495227"/>
                  </a:cubicBezTo>
                  <a:cubicBezTo>
                    <a:pt x="2292532" y="462715"/>
                    <a:pt x="2323955" y="429224"/>
                    <a:pt x="2354943" y="395369"/>
                  </a:cubicBezTo>
                  <a:cubicBezTo>
                    <a:pt x="2372723" y="375956"/>
                    <a:pt x="2391556" y="357596"/>
                    <a:pt x="2409481" y="338328"/>
                  </a:cubicBezTo>
                  <a:cubicBezTo>
                    <a:pt x="2444678" y="300446"/>
                    <a:pt x="2480746" y="263362"/>
                    <a:pt x="2516161" y="225661"/>
                  </a:cubicBezTo>
                  <a:cubicBezTo>
                    <a:pt x="2536081" y="204470"/>
                    <a:pt x="2537243" y="204833"/>
                    <a:pt x="2561989" y="221307"/>
                  </a:cubicBezTo>
                  <a:cubicBezTo>
                    <a:pt x="2626977" y="264595"/>
                    <a:pt x="2691892" y="307921"/>
                    <a:pt x="2756880" y="351246"/>
                  </a:cubicBezTo>
                  <a:cubicBezTo>
                    <a:pt x="2781373" y="367574"/>
                    <a:pt x="2781554" y="367647"/>
                    <a:pt x="2769399" y="395188"/>
                  </a:cubicBezTo>
                  <a:cubicBezTo>
                    <a:pt x="2722336" y="502158"/>
                    <a:pt x="2675781" y="609382"/>
                    <a:pt x="2629009" y="716498"/>
                  </a:cubicBezTo>
                  <a:cubicBezTo>
                    <a:pt x="2617107" y="743785"/>
                    <a:pt x="2617289" y="743676"/>
                    <a:pt x="2637972" y="764467"/>
                  </a:cubicBezTo>
                  <a:cubicBezTo>
                    <a:pt x="2686449" y="813235"/>
                    <a:pt x="2732496" y="864108"/>
                    <a:pt x="2773354" y="919553"/>
                  </a:cubicBezTo>
                  <a:cubicBezTo>
                    <a:pt x="2785038" y="935373"/>
                    <a:pt x="2785256" y="935591"/>
                    <a:pt x="2804378" y="929930"/>
                  </a:cubicBezTo>
                  <a:cubicBezTo>
                    <a:pt x="2921545" y="895096"/>
                    <a:pt x="3038748" y="860443"/>
                    <a:pt x="3155950" y="825754"/>
                  </a:cubicBezTo>
                  <a:cubicBezTo>
                    <a:pt x="3159361" y="824738"/>
                    <a:pt x="3162845" y="823867"/>
                    <a:pt x="3166256" y="822851"/>
                  </a:cubicBezTo>
                  <a:cubicBezTo>
                    <a:pt x="3176488" y="819839"/>
                    <a:pt x="3183310" y="823432"/>
                    <a:pt x="3188099" y="832830"/>
                  </a:cubicBezTo>
                  <a:cubicBezTo>
                    <a:pt x="3196627" y="849521"/>
                    <a:pt x="3203775" y="866866"/>
                    <a:pt x="3212157" y="883630"/>
                  </a:cubicBezTo>
                  <a:cubicBezTo>
                    <a:pt x="3241657" y="942703"/>
                    <a:pt x="3271230" y="1001740"/>
                    <a:pt x="3300730" y="1060813"/>
                  </a:cubicBezTo>
                  <a:cubicBezTo>
                    <a:pt x="3310818" y="1081060"/>
                    <a:pt x="3310491" y="1082149"/>
                    <a:pt x="3292167" y="1095756"/>
                  </a:cubicBezTo>
                  <a:cubicBezTo>
                    <a:pt x="3192962" y="1169416"/>
                    <a:pt x="3093358" y="1242568"/>
                    <a:pt x="2994007" y="1316047"/>
                  </a:cubicBezTo>
                  <a:cubicBezTo>
                    <a:pt x="2983738" y="1323630"/>
                    <a:pt x="2980727" y="1330779"/>
                    <a:pt x="2984464" y="1342971"/>
                  </a:cubicBezTo>
                  <a:cubicBezTo>
                    <a:pt x="3006199" y="1413546"/>
                    <a:pt x="3019915" y="1485791"/>
                    <a:pt x="3028588" y="1559016"/>
                  </a:cubicBezTo>
                  <a:cubicBezTo>
                    <a:pt x="3030039" y="1571171"/>
                    <a:pt x="3034829" y="1576941"/>
                    <a:pt x="3046622" y="1579735"/>
                  </a:cubicBezTo>
                  <a:cubicBezTo>
                    <a:pt x="3118685" y="1596826"/>
                    <a:pt x="3190676" y="1614061"/>
                    <a:pt x="3262703" y="1631297"/>
                  </a:cubicBezTo>
                  <a:cubicBezTo>
                    <a:pt x="3312596" y="1643235"/>
                    <a:pt x="3362561" y="1654919"/>
                    <a:pt x="3412273" y="1667474"/>
                  </a:cubicBezTo>
                  <a:cubicBezTo>
                    <a:pt x="3427767" y="1671393"/>
                    <a:pt x="3428492" y="1672300"/>
                    <a:pt x="3427876" y="1688665"/>
                  </a:cubicBezTo>
                  <a:cubicBezTo>
                    <a:pt x="3425408" y="1751403"/>
                    <a:pt x="3423376" y="1814141"/>
                    <a:pt x="3418441" y="1876770"/>
                  </a:cubicBezTo>
                  <a:cubicBezTo>
                    <a:pt x="3416881" y="1896691"/>
                    <a:pt x="3415393" y="1916757"/>
                    <a:pt x="3415067" y="1936823"/>
                  </a:cubicBezTo>
                  <a:cubicBezTo>
                    <a:pt x="3414631" y="1962005"/>
                    <a:pt x="3412091" y="1965525"/>
                    <a:pt x="3387562" y="1968427"/>
                  </a:cubicBezTo>
                  <a:cubicBezTo>
                    <a:pt x="3321595" y="1976229"/>
                    <a:pt x="3255518" y="1983305"/>
                    <a:pt x="3189478" y="1990707"/>
                  </a:cubicBezTo>
                  <a:cubicBezTo>
                    <a:pt x="3131857" y="1997166"/>
                    <a:pt x="3074308" y="2004060"/>
                    <a:pt x="3016613" y="2009721"/>
                  </a:cubicBezTo>
                  <a:cubicBezTo>
                    <a:pt x="3005038" y="2010845"/>
                    <a:pt x="3002280" y="2018175"/>
                    <a:pt x="3000031" y="2027319"/>
                  </a:cubicBezTo>
                  <a:cubicBezTo>
                    <a:pt x="2984210" y="2091073"/>
                    <a:pt x="2964071" y="2153412"/>
                    <a:pt x="2939325" y="2214263"/>
                  </a:cubicBezTo>
                  <a:cubicBezTo>
                    <a:pt x="2935624" y="2223371"/>
                    <a:pt x="2931850" y="2232442"/>
                    <a:pt x="2927749" y="2241332"/>
                  </a:cubicBezTo>
                  <a:cubicBezTo>
                    <a:pt x="2924194" y="2249025"/>
                    <a:pt x="2925863" y="2254613"/>
                    <a:pt x="2931777" y="2260346"/>
                  </a:cubicBezTo>
                  <a:cubicBezTo>
                    <a:pt x="2983448" y="2310820"/>
                    <a:pt x="3036208" y="2360168"/>
                    <a:pt x="3088713" y="2409771"/>
                  </a:cubicBezTo>
                  <a:cubicBezTo>
                    <a:pt x="3110448" y="2430272"/>
                    <a:pt x="3132220" y="2450737"/>
                    <a:pt x="3153556" y="2471602"/>
                  </a:cubicBezTo>
                  <a:cubicBezTo>
                    <a:pt x="3171408" y="2489091"/>
                    <a:pt x="3190385" y="2505347"/>
                    <a:pt x="3207948" y="2523091"/>
                  </a:cubicBezTo>
                  <a:cubicBezTo>
                    <a:pt x="3219487" y="2534739"/>
                    <a:pt x="3219704" y="2538513"/>
                    <a:pt x="3210996" y="2552156"/>
                  </a:cubicBezTo>
                  <a:cubicBezTo>
                    <a:pt x="3164768" y="2624255"/>
                    <a:pt x="3116181" y="2694831"/>
                    <a:pt x="3069336" y="2766532"/>
                  </a:cubicBezTo>
                  <a:cubicBezTo>
                    <a:pt x="3061281" y="2778905"/>
                    <a:pt x="3056600" y="2780066"/>
                    <a:pt x="3040925" y="2773281"/>
                  </a:cubicBezTo>
                  <a:cubicBezTo>
                    <a:pt x="2973361" y="2744071"/>
                    <a:pt x="2905942" y="2714534"/>
                    <a:pt x="2838450" y="2685216"/>
                  </a:cubicBezTo>
                  <a:cubicBezTo>
                    <a:pt x="2791388" y="2664787"/>
                    <a:pt x="2744325" y="2644431"/>
                    <a:pt x="2697517" y="2623421"/>
                  </a:cubicBezTo>
                  <a:cubicBezTo>
                    <a:pt x="2685941" y="2618232"/>
                    <a:pt x="2678975" y="2619938"/>
                    <a:pt x="2669939" y="2629444"/>
                  </a:cubicBezTo>
                  <a:cubicBezTo>
                    <a:pt x="2620373" y="2681587"/>
                    <a:pt x="2566525" y="2729049"/>
                    <a:pt x="2508867" y="2772084"/>
                  </a:cubicBezTo>
                  <a:cubicBezTo>
                    <a:pt x="2491341" y="2785146"/>
                    <a:pt x="2491124" y="2785255"/>
                    <a:pt x="2497256" y="2806120"/>
                  </a:cubicBezTo>
                  <a:cubicBezTo>
                    <a:pt x="2531509" y="2922996"/>
                    <a:pt x="2566634" y="3039582"/>
                    <a:pt x="2601069" y="3156422"/>
                  </a:cubicBezTo>
                  <a:cubicBezTo>
                    <a:pt x="2608036" y="3180116"/>
                    <a:pt x="2607456" y="3181568"/>
                    <a:pt x="2585140" y="3192563"/>
                  </a:cubicBezTo>
                  <a:cubicBezTo>
                    <a:pt x="2511081" y="3228993"/>
                    <a:pt x="2436804" y="3264916"/>
                    <a:pt x="2363144" y="3302182"/>
                  </a:cubicBezTo>
                  <a:cubicBezTo>
                    <a:pt x="2346525" y="3310600"/>
                    <a:pt x="2343368" y="3309874"/>
                    <a:pt x="2332011" y="3294380"/>
                  </a:cubicBezTo>
                  <a:cubicBezTo>
                    <a:pt x="2262959" y="3200073"/>
                    <a:pt x="2193036" y="3106420"/>
                    <a:pt x="2123984" y="3012114"/>
                  </a:cubicBezTo>
                  <a:cubicBezTo>
                    <a:pt x="2118977" y="3005255"/>
                    <a:pt x="2113571" y="2998688"/>
                    <a:pt x="2108962" y="2991612"/>
                  </a:cubicBezTo>
                  <a:cubicBezTo>
                    <a:pt x="2103120" y="2982650"/>
                    <a:pt x="2095827" y="2981126"/>
                    <a:pt x="2085957" y="2984101"/>
                  </a:cubicBezTo>
                  <a:cubicBezTo>
                    <a:pt x="2013567" y="3005909"/>
                    <a:pt x="1939581" y="3020096"/>
                    <a:pt x="1864578" y="3028805"/>
                  </a:cubicBezTo>
                  <a:cubicBezTo>
                    <a:pt x="1853656" y="3030075"/>
                    <a:pt x="1849737" y="3035046"/>
                    <a:pt x="1847306" y="3045097"/>
                  </a:cubicBezTo>
                  <a:cubicBezTo>
                    <a:pt x="1819221" y="3161756"/>
                    <a:pt x="1791317" y="3278487"/>
                    <a:pt x="1763413" y="3395182"/>
                  </a:cubicBezTo>
                  <a:cubicBezTo>
                    <a:pt x="1762579" y="3398665"/>
                    <a:pt x="1761708" y="3402113"/>
                    <a:pt x="1760837" y="3405559"/>
                  </a:cubicBezTo>
                  <a:cubicBezTo>
                    <a:pt x="1754741" y="3429617"/>
                    <a:pt x="1753906" y="3430089"/>
                    <a:pt x="1728688" y="3427295"/>
                  </a:cubicBezTo>
                  <a:cubicBezTo>
                    <a:pt x="1712287" y="3425481"/>
                    <a:pt x="1695740" y="3426097"/>
                    <a:pt x="1679303" y="3425698"/>
                  </a:cubicBezTo>
                  <a:cubicBezTo>
                    <a:pt x="1613807" y="3423993"/>
                    <a:pt x="1548602" y="3417135"/>
                    <a:pt x="1483142" y="3414921"/>
                  </a:cubicBezTo>
                  <a:cubicBezTo>
                    <a:pt x="1465725" y="3414341"/>
                    <a:pt x="1461298" y="3410494"/>
                    <a:pt x="1459158" y="3392823"/>
                  </a:cubicBezTo>
                  <a:cubicBezTo>
                    <a:pt x="1450921" y="3324642"/>
                    <a:pt x="1443410" y="3256389"/>
                    <a:pt x="1435826" y="3188136"/>
                  </a:cubicBezTo>
                  <a:cubicBezTo>
                    <a:pt x="1429476" y="3130949"/>
                    <a:pt x="1422545" y="3073872"/>
                    <a:pt x="1416667" y="3016649"/>
                  </a:cubicBezTo>
                  <a:cubicBezTo>
                    <a:pt x="1415724" y="3007396"/>
                    <a:pt x="1411369" y="3002280"/>
                    <a:pt x="1402189" y="3000139"/>
                  </a:cubicBezTo>
                  <a:cubicBezTo>
                    <a:pt x="1327223" y="2982686"/>
                    <a:pt x="1254869" y="2957358"/>
                    <a:pt x="1184148" y="2927277"/>
                  </a:cubicBezTo>
                  <a:cubicBezTo>
                    <a:pt x="1176274" y="2923939"/>
                    <a:pt x="1171303" y="2925935"/>
                    <a:pt x="1165497" y="2931886"/>
                  </a:cubicBezTo>
                  <a:cubicBezTo>
                    <a:pt x="1120975" y="2977533"/>
                    <a:pt x="1077541" y="3024233"/>
                    <a:pt x="1033708" y="3070534"/>
                  </a:cubicBezTo>
                  <a:cubicBezTo>
                    <a:pt x="993576" y="3112952"/>
                    <a:pt x="952681" y="3154680"/>
                    <a:pt x="913566" y="3198078"/>
                  </a:cubicBezTo>
                  <a:cubicBezTo>
                    <a:pt x="908812" y="3203376"/>
                    <a:pt x="903660" y="3208347"/>
                    <a:pt x="898180" y="3212955"/>
                  </a:cubicBezTo>
                  <a:cubicBezTo>
                    <a:pt x="892411" y="3217817"/>
                    <a:pt x="886242" y="3218470"/>
                    <a:pt x="879602" y="3214842"/>
                  </a:cubicBezTo>
                  <a:cubicBezTo>
                    <a:pt x="874486" y="3212048"/>
                    <a:pt x="869732" y="3208782"/>
                    <a:pt x="864906" y="3205553"/>
                  </a:cubicBezTo>
                  <a:cubicBezTo>
                    <a:pt x="798830" y="3161502"/>
                    <a:pt x="732754" y="3117487"/>
                    <a:pt x="666677" y="3073400"/>
                  </a:cubicBezTo>
                  <a:cubicBezTo>
                    <a:pt x="646249" y="3059757"/>
                    <a:pt x="645596" y="3058233"/>
                    <a:pt x="655574" y="3035445"/>
                  </a:cubicBezTo>
                  <a:cubicBezTo>
                    <a:pt x="703362" y="2926334"/>
                    <a:pt x="750679" y="2817041"/>
                    <a:pt x="798576" y="2708003"/>
                  </a:cubicBezTo>
                  <a:cubicBezTo>
                    <a:pt x="810950" y="2679845"/>
                    <a:pt x="810151" y="2680970"/>
                    <a:pt x="787799" y="2659997"/>
                  </a:cubicBezTo>
                  <a:cubicBezTo>
                    <a:pt x="754961" y="2629190"/>
                    <a:pt x="725134" y="2595372"/>
                    <a:pt x="696250" y="2560792"/>
                  </a:cubicBezTo>
                  <a:cubicBezTo>
                    <a:pt x="681373" y="2542976"/>
                    <a:pt x="667077" y="2524724"/>
                    <a:pt x="653179" y="2506145"/>
                  </a:cubicBezTo>
                  <a:cubicBezTo>
                    <a:pt x="642076" y="2491305"/>
                    <a:pt x="641858" y="2491014"/>
                    <a:pt x="624296" y="2496240"/>
                  </a:cubicBezTo>
                  <a:cubicBezTo>
                    <a:pt x="537900" y="2521894"/>
                    <a:pt x="451467" y="2547330"/>
                    <a:pt x="365107" y="2573020"/>
                  </a:cubicBezTo>
                  <a:cubicBezTo>
                    <a:pt x="332196" y="2582817"/>
                    <a:pt x="299321" y="2592796"/>
                    <a:pt x="266301" y="2602230"/>
                  </a:cubicBezTo>
                  <a:cubicBezTo>
                    <a:pt x="248158" y="2607419"/>
                    <a:pt x="244566" y="2606222"/>
                    <a:pt x="236583" y="2589639"/>
                  </a:cubicBezTo>
                  <a:cubicBezTo>
                    <a:pt x="199608" y="2512858"/>
                    <a:pt x="161326" y="2436731"/>
                    <a:pt x="123335" y="2360495"/>
                  </a:cubicBezTo>
                  <a:cubicBezTo>
                    <a:pt x="116513" y="2346815"/>
                    <a:pt x="117602" y="2342932"/>
                    <a:pt x="130447" y="2333534"/>
                  </a:cubicBezTo>
                  <a:cubicBezTo>
                    <a:pt x="208534" y="2276348"/>
                    <a:pt x="286222" y="2218545"/>
                    <a:pt x="364163" y="2161141"/>
                  </a:cubicBezTo>
                  <a:cubicBezTo>
                    <a:pt x="387495" y="2143941"/>
                    <a:pt x="410645" y="2126452"/>
                    <a:pt x="434267" y="2109652"/>
                  </a:cubicBezTo>
                  <a:cubicBezTo>
                    <a:pt x="443157" y="2103338"/>
                    <a:pt x="445915" y="2096516"/>
                    <a:pt x="442686" y="2085812"/>
                  </a:cubicBezTo>
                  <a:cubicBezTo>
                    <a:pt x="420951" y="2013894"/>
                    <a:pt x="406581" y="1940379"/>
                    <a:pt x="398091" y="1865775"/>
                  </a:cubicBezTo>
                  <a:cubicBezTo>
                    <a:pt x="396893" y="1855361"/>
                    <a:pt x="393011" y="1850100"/>
                    <a:pt x="382560" y="1847596"/>
                  </a:cubicBezTo>
                  <a:cubicBezTo>
                    <a:pt x="280126" y="1823139"/>
                    <a:pt x="177800" y="1798465"/>
                    <a:pt x="75365" y="1774045"/>
                  </a:cubicBezTo>
                  <a:cubicBezTo>
                    <a:pt x="54537" y="1769074"/>
                    <a:pt x="33891" y="1763413"/>
                    <a:pt x="12881" y="1759168"/>
                  </a:cubicBezTo>
                  <a:cubicBezTo>
                    <a:pt x="7511" y="1758079"/>
                    <a:pt x="2649" y="1756120"/>
                    <a:pt x="0" y="1750786"/>
                  </a:cubicBezTo>
                  <a:cubicBezTo>
                    <a:pt x="0" y="1743637"/>
                    <a:pt x="0" y="1736526"/>
                    <a:pt x="0" y="1729377"/>
                  </a:cubicBezTo>
                  <a:cubicBezTo>
                    <a:pt x="3375" y="1712287"/>
                    <a:pt x="1996" y="1694833"/>
                    <a:pt x="2250" y="1677670"/>
                  </a:cubicBezTo>
                  <a:cubicBezTo>
                    <a:pt x="3157" y="1612574"/>
                    <a:pt x="8854" y="1547767"/>
                    <a:pt x="11757" y="1482780"/>
                  </a:cubicBezTo>
                  <a:cubicBezTo>
                    <a:pt x="12519" y="1465544"/>
                    <a:pt x="16256" y="1461189"/>
                    <a:pt x="34145" y="1459049"/>
                  </a:cubicBezTo>
                  <a:cubicBezTo>
                    <a:pt x="94343" y="1451755"/>
                    <a:pt x="154650" y="1445187"/>
                    <a:pt x="214920" y="1438475"/>
                  </a:cubicBezTo>
                  <a:cubicBezTo>
                    <a:pt x="280089" y="1431217"/>
                    <a:pt x="345150" y="1423307"/>
                    <a:pt x="410355" y="1416594"/>
                  </a:cubicBezTo>
                  <a:cubicBezTo>
                    <a:pt x="419753" y="1415615"/>
                    <a:pt x="424507" y="1410970"/>
                    <a:pt x="426611" y="1401899"/>
                  </a:cubicBezTo>
                  <a:cubicBezTo>
                    <a:pt x="443956" y="1327404"/>
                    <a:pt x="468485" y="1255232"/>
                    <a:pt x="498929" y="1185092"/>
                  </a:cubicBezTo>
                  <a:cubicBezTo>
                    <a:pt x="502231" y="1177508"/>
                    <a:pt x="501323" y="1172137"/>
                    <a:pt x="495155" y="1166187"/>
                  </a:cubicBezTo>
                  <a:cubicBezTo>
                    <a:pt x="442432" y="1115496"/>
                    <a:pt x="389273" y="1065312"/>
                    <a:pt x="336078" y="1015129"/>
                  </a:cubicBezTo>
                  <a:cubicBezTo>
                    <a:pt x="297470" y="978735"/>
                    <a:pt x="259116" y="942050"/>
                    <a:pt x="220690" y="905474"/>
                  </a:cubicBezTo>
                  <a:cubicBezTo>
                    <a:pt x="206175" y="891649"/>
                    <a:pt x="206067" y="887549"/>
                    <a:pt x="217025" y="871039"/>
                  </a:cubicBezTo>
                  <a:cubicBezTo>
                    <a:pt x="263579" y="800717"/>
                    <a:pt x="310860" y="730903"/>
                    <a:pt x="357051" y="660364"/>
                  </a:cubicBezTo>
                  <a:cubicBezTo>
                    <a:pt x="365288" y="647809"/>
                    <a:pt x="369897" y="646539"/>
                    <a:pt x="385354" y="653107"/>
                  </a:cubicBezTo>
                  <a:cubicBezTo>
                    <a:pt x="445734" y="678724"/>
                    <a:pt x="505569" y="705576"/>
                    <a:pt x="565731" y="731665"/>
                  </a:cubicBezTo>
                  <a:cubicBezTo>
                    <a:pt x="620558" y="755469"/>
                    <a:pt x="675531" y="779018"/>
                    <a:pt x="730032" y="803547"/>
                  </a:cubicBezTo>
                  <a:cubicBezTo>
                    <a:pt x="741825" y="808845"/>
                    <a:pt x="749663" y="806559"/>
                    <a:pt x="758226" y="797633"/>
                  </a:cubicBezTo>
                  <a:cubicBezTo>
                    <a:pt x="803039" y="750897"/>
                    <a:pt x="850102" y="706592"/>
                    <a:pt x="901519" y="667077"/>
                  </a:cubicBezTo>
                  <a:cubicBezTo>
                    <a:pt x="907905" y="662178"/>
                    <a:pt x="914436" y="657570"/>
                    <a:pt x="920895" y="652780"/>
                  </a:cubicBezTo>
                  <a:cubicBezTo>
                    <a:pt x="935228" y="642221"/>
                    <a:pt x="935591" y="641749"/>
                    <a:pt x="930656" y="625058"/>
                  </a:cubicBezTo>
                  <a:cubicBezTo>
                    <a:pt x="917158" y="579265"/>
                    <a:pt x="903514" y="533545"/>
                    <a:pt x="890016" y="487753"/>
                  </a:cubicBezTo>
                  <a:cubicBezTo>
                    <a:pt x="868680" y="415435"/>
                    <a:pt x="847054" y="343227"/>
                    <a:pt x="825827" y="270873"/>
                  </a:cubicBezTo>
                  <a:cubicBezTo>
                    <a:pt x="818969" y="247469"/>
                    <a:pt x="820456" y="244638"/>
                    <a:pt x="842954" y="233825"/>
                  </a:cubicBezTo>
                  <a:cubicBezTo>
                    <a:pt x="915743" y="198846"/>
                    <a:pt x="987661" y="162088"/>
                    <a:pt x="1059978" y="126202"/>
                  </a:cubicBezTo>
                  <a:cubicBezTo>
                    <a:pt x="1081314" y="115606"/>
                    <a:pt x="1082984" y="116332"/>
                    <a:pt x="1097062" y="135527"/>
                  </a:cubicBezTo>
                  <a:cubicBezTo>
                    <a:pt x="1169852" y="234841"/>
                    <a:pt x="1243258" y="333683"/>
                    <a:pt x="1316083" y="432961"/>
                  </a:cubicBezTo>
                  <a:cubicBezTo>
                    <a:pt x="1322614" y="441851"/>
                    <a:pt x="1328892" y="446060"/>
                    <a:pt x="1340648" y="442613"/>
                  </a:cubicBezTo>
                  <a:cubicBezTo>
                    <a:pt x="1412276" y="421604"/>
                    <a:pt x="1485211" y="406581"/>
                    <a:pt x="1559415" y="398199"/>
                  </a:cubicBezTo>
                  <a:cubicBezTo>
                    <a:pt x="1571716" y="396821"/>
                    <a:pt x="1576941" y="391632"/>
                    <a:pt x="1579735" y="379875"/>
                  </a:cubicBezTo>
                  <a:cubicBezTo>
                    <a:pt x="1607820" y="261838"/>
                    <a:pt x="1636232" y="143873"/>
                    <a:pt x="1664317" y="25835"/>
                  </a:cubicBezTo>
                  <a:cubicBezTo>
                    <a:pt x="1666494" y="16764"/>
                    <a:pt x="1665877" y="5915"/>
                    <a:pt x="1675856" y="0"/>
                  </a:cubicBezTo>
                  <a:close/>
                </a:path>
              </a:pathLst>
            </a:custGeom>
            <a:solidFill>
              <a:schemeClr val="accent5"/>
            </a:solidFill>
            <a:ln w="36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300" name="자유형: 도형 299">
              <a:extLst>
                <a:ext uri="{FF2B5EF4-FFF2-40B4-BE49-F238E27FC236}">
                  <a16:creationId xmlns:a16="http://schemas.microsoft.com/office/drawing/2014/main" id="{F3AD3DE9-365A-4D0A-9CCE-BA998DC004B0}"/>
                </a:ext>
              </a:extLst>
            </p:cNvPr>
            <p:cNvSpPr/>
            <p:nvPr/>
          </p:nvSpPr>
          <p:spPr>
            <a:xfrm>
              <a:off x="6252832" y="4011430"/>
              <a:ext cx="2028371" cy="2028371"/>
            </a:xfrm>
            <a:custGeom>
              <a:avLst/>
              <a:gdLst>
                <a:gd name="connsiteX0" fmla="*/ 2028372 w 2028371"/>
                <a:gd name="connsiteY0" fmla="*/ 1014186 h 2028371"/>
                <a:gd name="connsiteX1" fmla="*/ 1014186 w 2028371"/>
                <a:gd name="connsiteY1" fmla="*/ 2028371 h 2028371"/>
                <a:gd name="connsiteX2" fmla="*/ 0 w 2028371"/>
                <a:gd name="connsiteY2" fmla="*/ 1014186 h 2028371"/>
                <a:gd name="connsiteX3" fmla="*/ 1014186 w 2028371"/>
                <a:gd name="connsiteY3" fmla="*/ 0 h 2028371"/>
                <a:gd name="connsiteX4" fmla="*/ 2028372 w 2028371"/>
                <a:gd name="connsiteY4" fmla="*/ 1014186 h 2028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8371" h="2028371">
                  <a:moveTo>
                    <a:pt x="2028372" y="1014186"/>
                  </a:moveTo>
                  <a:cubicBezTo>
                    <a:pt x="2028372" y="1574305"/>
                    <a:pt x="1574305" y="2028371"/>
                    <a:pt x="1014186" y="2028371"/>
                  </a:cubicBezTo>
                  <a:cubicBezTo>
                    <a:pt x="454066" y="2028371"/>
                    <a:pt x="0" y="1574305"/>
                    <a:pt x="0" y="1014186"/>
                  </a:cubicBezTo>
                  <a:cubicBezTo>
                    <a:pt x="0" y="454066"/>
                    <a:pt x="454066" y="0"/>
                    <a:pt x="1014186" y="0"/>
                  </a:cubicBezTo>
                  <a:cubicBezTo>
                    <a:pt x="1574305" y="0"/>
                    <a:pt x="2028372" y="454066"/>
                    <a:pt x="2028372" y="1014186"/>
                  </a:cubicBezTo>
                  <a:close/>
                </a:path>
              </a:pathLst>
            </a:custGeom>
            <a:solidFill>
              <a:srgbClr val="FEFEFE"/>
            </a:solidFill>
            <a:ln w="36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01" name="자유형: 도형 300">
              <a:extLst>
                <a:ext uri="{FF2B5EF4-FFF2-40B4-BE49-F238E27FC236}">
                  <a16:creationId xmlns:a16="http://schemas.microsoft.com/office/drawing/2014/main" id="{CB0ECAF5-1222-4DF4-9614-4BD2F4A8A8A9}"/>
                </a:ext>
              </a:extLst>
            </p:cNvPr>
            <p:cNvSpPr/>
            <p:nvPr/>
          </p:nvSpPr>
          <p:spPr>
            <a:xfrm>
              <a:off x="6412199" y="5186141"/>
              <a:ext cx="1734058" cy="850823"/>
            </a:xfrm>
            <a:custGeom>
              <a:avLst/>
              <a:gdLst>
                <a:gd name="connsiteX0" fmla="*/ 0 w 1734058"/>
                <a:gd name="connsiteY0" fmla="*/ 380350 h 850823"/>
                <a:gd name="connsiteX1" fmla="*/ 58021 w 1734058"/>
                <a:gd name="connsiteY1" fmla="*/ 295695 h 850823"/>
                <a:gd name="connsiteX2" fmla="*/ 191371 w 1734058"/>
                <a:gd name="connsiteY2" fmla="*/ 180125 h 850823"/>
                <a:gd name="connsiteX3" fmla="*/ 488115 w 1734058"/>
                <a:gd name="connsiteY3" fmla="*/ 66514 h 850823"/>
                <a:gd name="connsiteX4" fmla="*/ 583111 w 1734058"/>
                <a:gd name="connsiteY4" fmla="*/ 46086 h 850823"/>
                <a:gd name="connsiteX5" fmla="*/ 596900 w 1734058"/>
                <a:gd name="connsiteY5" fmla="*/ 34039 h 850823"/>
                <a:gd name="connsiteX6" fmla="*/ 607423 w 1734058"/>
                <a:gd name="connsiteY6" fmla="*/ 39 h 850823"/>
                <a:gd name="connsiteX7" fmla="*/ 617075 w 1734058"/>
                <a:gd name="connsiteY7" fmla="*/ 12775 h 850823"/>
                <a:gd name="connsiteX8" fmla="*/ 623897 w 1734058"/>
                <a:gd name="connsiteY8" fmla="*/ 59003 h 850823"/>
                <a:gd name="connsiteX9" fmla="*/ 664936 w 1734058"/>
                <a:gd name="connsiteY9" fmla="*/ 135602 h 850823"/>
                <a:gd name="connsiteX10" fmla="*/ 754779 w 1734058"/>
                <a:gd name="connsiteY10" fmla="*/ 208972 h 850823"/>
                <a:gd name="connsiteX11" fmla="*/ 855037 w 1734058"/>
                <a:gd name="connsiteY11" fmla="*/ 272871 h 850823"/>
                <a:gd name="connsiteX12" fmla="*/ 906744 w 1734058"/>
                <a:gd name="connsiteY12" fmla="*/ 266050 h 850823"/>
                <a:gd name="connsiteX13" fmla="*/ 984758 w 1734058"/>
                <a:gd name="connsiteY13" fmla="*/ 181794 h 850823"/>
                <a:gd name="connsiteX14" fmla="*/ 1037626 w 1734058"/>
                <a:gd name="connsiteY14" fmla="*/ 112996 h 850823"/>
                <a:gd name="connsiteX15" fmla="*/ 1061176 w 1734058"/>
                <a:gd name="connsiteY15" fmla="*/ 36288 h 850823"/>
                <a:gd name="connsiteX16" fmla="*/ 1065784 w 1734058"/>
                <a:gd name="connsiteY16" fmla="*/ 19089 h 850823"/>
                <a:gd name="connsiteX17" fmla="*/ 1093869 w 1734058"/>
                <a:gd name="connsiteY17" fmla="*/ 34547 h 850823"/>
                <a:gd name="connsiteX18" fmla="*/ 1319857 w 1734058"/>
                <a:gd name="connsiteY18" fmla="*/ 78960 h 850823"/>
                <a:gd name="connsiteX19" fmla="*/ 1531003 w 1734058"/>
                <a:gd name="connsiteY19" fmla="*/ 156721 h 850823"/>
                <a:gd name="connsiteX20" fmla="*/ 1663700 w 1734058"/>
                <a:gd name="connsiteY20" fmla="*/ 252297 h 850823"/>
                <a:gd name="connsiteX21" fmla="*/ 1725350 w 1734058"/>
                <a:gd name="connsiteY21" fmla="*/ 327518 h 850823"/>
                <a:gd name="connsiteX22" fmla="*/ 1734058 w 1734058"/>
                <a:gd name="connsiteY22" fmla="*/ 337460 h 850823"/>
                <a:gd name="connsiteX23" fmla="*/ 1498201 w 1734058"/>
                <a:gd name="connsiteY23" fmla="*/ 619835 h 850823"/>
                <a:gd name="connsiteX24" fmla="*/ 992959 w 1734058"/>
                <a:gd name="connsiteY24" fmla="*/ 842666 h 850823"/>
                <a:gd name="connsiteX25" fmla="*/ 767225 w 1734058"/>
                <a:gd name="connsiteY25" fmla="*/ 848181 h 850823"/>
                <a:gd name="connsiteX26" fmla="*/ 253746 w 1734058"/>
                <a:gd name="connsiteY26" fmla="*/ 654416 h 850823"/>
                <a:gd name="connsiteX27" fmla="*/ 3701 w 1734058"/>
                <a:gd name="connsiteY27" fmla="*/ 387316 h 850823"/>
                <a:gd name="connsiteX28" fmla="*/ 0 w 1734058"/>
                <a:gd name="connsiteY28" fmla="*/ 380350 h 850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34058" h="850823">
                  <a:moveTo>
                    <a:pt x="0" y="380350"/>
                  </a:moveTo>
                  <a:cubicBezTo>
                    <a:pt x="19703" y="352373"/>
                    <a:pt x="36939" y="322764"/>
                    <a:pt x="58021" y="295695"/>
                  </a:cubicBezTo>
                  <a:cubicBezTo>
                    <a:pt x="94923" y="248342"/>
                    <a:pt x="139990" y="210641"/>
                    <a:pt x="191371" y="180125"/>
                  </a:cubicBezTo>
                  <a:cubicBezTo>
                    <a:pt x="283754" y="125261"/>
                    <a:pt x="384375" y="91733"/>
                    <a:pt x="488115" y="66514"/>
                  </a:cubicBezTo>
                  <a:cubicBezTo>
                    <a:pt x="519575" y="58858"/>
                    <a:pt x="551325" y="52218"/>
                    <a:pt x="583111" y="46086"/>
                  </a:cubicBezTo>
                  <a:cubicBezTo>
                    <a:pt x="591058" y="44562"/>
                    <a:pt x="594396" y="40933"/>
                    <a:pt x="596900" y="34039"/>
                  </a:cubicBezTo>
                  <a:cubicBezTo>
                    <a:pt x="600928" y="22863"/>
                    <a:pt x="599367" y="9945"/>
                    <a:pt x="607423" y="39"/>
                  </a:cubicBezTo>
                  <a:cubicBezTo>
                    <a:pt x="617039" y="-614"/>
                    <a:pt x="616168" y="7078"/>
                    <a:pt x="617075" y="12775"/>
                  </a:cubicBezTo>
                  <a:cubicBezTo>
                    <a:pt x="619579" y="28160"/>
                    <a:pt x="621103" y="43654"/>
                    <a:pt x="623897" y="59003"/>
                  </a:cubicBezTo>
                  <a:cubicBezTo>
                    <a:pt x="629376" y="89084"/>
                    <a:pt x="644543" y="113722"/>
                    <a:pt x="664936" y="135602"/>
                  </a:cubicBezTo>
                  <a:cubicBezTo>
                    <a:pt x="691497" y="164196"/>
                    <a:pt x="722920" y="186910"/>
                    <a:pt x="754779" y="208972"/>
                  </a:cubicBezTo>
                  <a:cubicBezTo>
                    <a:pt x="787400" y="231542"/>
                    <a:pt x="820892" y="252733"/>
                    <a:pt x="855037" y="272871"/>
                  </a:cubicBezTo>
                  <a:cubicBezTo>
                    <a:pt x="873688" y="283902"/>
                    <a:pt x="891177" y="282414"/>
                    <a:pt x="906744" y="266050"/>
                  </a:cubicBezTo>
                  <a:cubicBezTo>
                    <a:pt x="933087" y="238327"/>
                    <a:pt x="959830" y="210895"/>
                    <a:pt x="984758" y="181794"/>
                  </a:cubicBezTo>
                  <a:cubicBezTo>
                    <a:pt x="1003590" y="159769"/>
                    <a:pt x="1021697" y="137235"/>
                    <a:pt x="1037626" y="112996"/>
                  </a:cubicBezTo>
                  <a:cubicBezTo>
                    <a:pt x="1052939" y="89665"/>
                    <a:pt x="1061357" y="64373"/>
                    <a:pt x="1061176" y="36288"/>
                  </a:cubicBezTo>
                  <a:cubicBezTo>
                    <a:pt x="1061139" y="30301"/>
                    <a:pt x="1059652" y="23588"/>
                    <a:pt x="1065784" y="19089"/>
                  </a:cubicBezTo>
                  <a:cubicBezTo>
                    <a:pt x="1070211" y="33168"/>
                    <a:pt x="1082875" y="32841"/>
                    <a:pt x="1093869" y="34547"/>
                  </a:cubicBezTo>
                  <a:cubicBezTo>
                    <a:pt x="1169815" y="46267"/>
                    <a:pt x="1245144" y="60818"/>
                    <a:pt x="1319857" y="78960"/>
                  </a:cubicBezTo>
                  <a:cubicBezTo>
                    <a:pt x="1393263" y="96813"/>
                    <a:pt x="1464383" y="120653"/>
                    <a:pt x="1531003" y="156721"/>
                  </a:cubicBezTo>
                  <a:cubicBezTo>
                    <a:pt x="1579336" y="182846"/>
                    <a:pt x="1625564" y="212238"/>
                    <a:pt x="1663700" y="252297"/>
                  </a:cubicBezTo>
                  <a:cubicBezTo>
                    <a:pt x="1686052" y="275774"/>
                    <a:pt x="1706735" y="300848"/>
                    <a:pt x="1725350" y="327518"/>
                  </a:cubicBezTo>
                  <a:cubicBezTo>
                    <a:pt x="1727926" y="331182"/>
                    <a:pt x="1730103" y="335029"/>
                    <a:pt x="1734058" y="337460"/>
                  </a:cubicBezTo>
                  <a:cubicBezTo>
                    <a:pt x="1673352" y="446535"/>
                    <a:pt x="1594358" y="540478"/>
                    <a:pt x="1498201" y="619835"/>
                  </a:cubicBezTo>
                  <a:cubicBezTo>
                    <a:pt x="1350808" y="741501"/>
                    <a:pt x="1182152" y="815524"/>
                    <a:pt x="992959" y="842666"/>
                  </a:cubicBezTo>
                  <a:cubicBezTo>
                    <a:pt x="943719" y="850032"/>
                    <a:pt x="820347" y="853660"/>
                    <a:pt x="767225" y="848181"/>
                  </a:cubicBezTo>
                  <a:cubicBezTo>
                    <a:pt x="578177" y="831163"/>
                    <a:pt x="406690" y="767192"/>
                    <a:pt x="253746" y="654416"/>
                  </a:cubicBezTo>
                  <a:cubicBezTo>
                    <a:pt x="153960" y="580828"/>
                    <a:pt x="70866" y="491529"/>
                    <a:pt x="3701" y="387316"/>
                  </a:cubicBezTo>
                  <a:cubicBezTo>
                    <a:pt x="2286" y="385103"/>
                    <a:pt x="1234" y="382672"/>
                    <a:pt x="0" y="38035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36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02" name="자유형: 도형 301">
              <a:extLst>
                <a:ext uri="{FF2B5EF4-FFF2-40B4-BE49-F238E27FC236}">
                  <a16:creationId xmlns:a16="http://schemas.microsoft.com/office/drawing/2014/main" id="{6426813E-11F3-47AA-ADD6-B4E0B1516B1A}"/>
                </a:ext>
              </a:extLst>
            </p:cNvPr>
            <p:cNvSpPr/>
            <p:nvPr/>
          </p:nvSpPr>
          <p:spPr>
            <a:xfrm>
              <a:off x="7204534" y="5473586"/>
              <a:ext cx="182263" cy="563976"/>
            </a:xfrm>
            <a:custGeom>
              <a:avLst/>
              <a:gdLst>
                <a:gd name="connsiteX0" fmla="*/ 9870 w 182263"/>
                <a:gd name="connsiteY0" fmla="*/ 562587 h 563976"/>
                <a:gd name="connsiteX1" fmla="*/ 43216 w 182263"/>
                <a:gd name="connsiteY1" fmla="*/ 141781 h 563976"/>
                <a:gd name="connsiteX2" fmla="*/ 0 w 182263"/>
                <a:gd name="connsiteY2" fmla="*/ 66053 h 563976"/>
                <a:gd name="connsiteX3" fmla="*/ 39479 w 182263"/>
                <a:gd name="connsiteY3" fmla="*/ 10790 h 563976"/>
                <a:gd name="connsiteX4" fmla="*/ 52977 w 182263"/>
                <a:gd name="connsiteY4" fmla="*/ 4367 h 563976"/>
                <a:gd name="connsiteX5" fmla="*/ 110200 w 182263"/>
                <a:gd name="connsiteY5" fmla="*/ 85 h 563976"/>
                <a:gd name="connsiteX6" fmla="*/ 122573 w 182263"/>
                <a:gd name="connsiteY6" fmla="*/ 5819 h 563976"/>
                <a:gd name="connsiteX7" fmla="*/ 165862 w 182263"/>
                <a:gd name="connsiteY7" fmla="*/ 54623 h 563976"/>
                <a:gd name="connsiteX8" fmla="*/ 133205 w 182263"/>
                <a:gd name="connsiteY8" fmla="*/ 138080 h 563976"/>
                <a:gd name="connsiteX9" fmla="*/ 182263 w 182263"/>
                <a:gd name="connsiteY9" fmla="*/ 555656 h 563976"/>
                <a:gd name="connsiteX10" fmla="*/ 9870 w 182263"/>
                <a:gd name="connsiteY10" fmla="*/ 562587 h 563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2263" h="563976">
                  <a:moveTo>
                    <a:pt x="9870" y="562587"/>
                  </a:moveTo>
                  <a:cubicBezTo>
                    <a:pt x="15893" y="486314"/>
                    <a:pt x="38608" y="205209"/>
                    <a:pt x="43216" y="141781"/>
                  </a:cubicBezTo>
                  <a:cubicBezTo>
                    <a:pt x="44377" y="125924"/>
                    <a:pt x="2758" y="81910"/>
                    <a:pt x="0" y="66053"/>
                  </a:cubicBezTo>
                  <a:cubicBezTo>
                    <a:pt x="13208" y="47656"/>
                    <a:pt x="26634" y="29441"/>
                    <a:pt x="39479" y="10790"/>
                  </a:cubicBezTo>
                  <a:cubicBezTo>
                    <a:pt x="43071" y="5565"/>
                    <a:pt x="47498" y="4694"/>
                    <a:pt x="52977" y="4367"/>
                  </a:cubicBezTo>
                  <a:cubicBezTo>
                    <a:pt x="72063" y="3133"/>
                    <a:pt x="91186" y="1972"/>
                    <a:pt x="110200" y="85"/>
                  </a:cubicBezTo>
                  <a:cubicBezTo>
                    <a:pt x="116114" y="-495"/>
                    <a:pt x="119271" y="1936"/>
                    <a:pt x="122573" y="5819"/>
                  </a:cubicBezTo>
                  <a:cubicBezTo>
                    <a:pt x="134402" y="19680"/>
                    <a:pt x="153997" y="40798"/>
                    <a:pt x="165862" y="54623"/>
                  </a:cubicBezTo>
                  <a:cubicBezTo>
                    <a:pt x="154976" y="87280"/>
                    <a:pt x="133205" y="123566"/>
                    <a:pt x="133205" y="138080"/>
                  </a:cubicBezTo>
                  <a:cubicBezTo>
                    <a:pt x="144091" y="228794"/>
                    <a:pt x="177691" y="515851"/>
                    <a:pt x="182263" y="555656"/>
                  </a:cubicBezTo>
                  <a:cubicBezTo>
                    <a:pt x="133241" y="566215"/>
                    <a:pt x="45865" y="564401"/>
                    <a:pt x="9870" y="562587"/>
                  </a:cubicBezTo>
                  <a:close/>
                </a:path>
              </a:pathLst>
            </a:custGeom>
            <a:solidFill>
              <a:schemeClr val="accent3"/>
            </a:solidFill>
            <a:ln w="36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03" name="자유형: 도형 302">
              <a:extLst>
                <a:ext uri="{FF2B5EF4-FFF2-40B4-BE49-F238E27FC236}">
                  <a16:creationId xmlns:a16="http://schemas.microsoft.com/office/drawing/2014/main" id="{23858927-282D-4A69-A7B6-9DA894A48223}"/>
                </a:ext>
              </a:extLst>
            </p:cNvPr>
            <p:cNvSpPr/>
            <p:nvPr/>
          </p:nvSpPr>
          <p:spPr>
            <a:xfrm>
              <a:off x="6901692" y="4656470"/>
              <a:ext cx="716003" cy="814292"/>
            </a:xfrm>
            <a:custGeom>
              <a:avLst/>
              <a:gdLst>
                <a:gd name="connsiteX0" fmla="*/ 576291 w 716003"/>
                <a:gd name="connsiteY0" fmla="*/ 548760 h 814292"/>
                <a:gd name="connsiteX1" fmla="*/ 521137 w 716003"/>
                <a:gd name="connsiteY1" fmla="*/ 687553 h 814292"/>
                <a:gd name="connsiteX2" fmla="*/ 418557 w 716003"/>
                <a:gd name="connsiteY2" fmla="*/ 800256 h 814292"/>
                <a:gd name="connsiteX3" fmla="*/ 364963 w 716003"/>
                <a:gd name="connsiteY3" fmla="*/ 807404 h 814292"/>
                <a:gd name="connsiteX4" fmla="*/ 202476 w 716003"/>
                <a:gd name="connsiteY4" fmla="*/ 697132 h 814292"/>
                <a:gd name="connsiteX5" fmla="*/ 123554 w 716003"/>
                <a:gd name="connsiteY5" fmla="*/ 543426 h 814292"/>
                <a:gd name="connsiteX6" fmla="*/ 117930 w 716003"/>
                <a:gd name="connsiteY6" fmla="*/ 529746 h 814292"/>
                <a:gd name="connsiteX7" fmla="*/ 101347 w 716003"/>
                <a:gd name="connsiteY7" fmla="*/ 512365 h 814292"/>
                <a:gd name="connsiteX8" fmla="*/ 61469 w 716003"/>
                <a:gd name="connsiteY8" fmla="*/ 423066 h 814292"/>
                <a:gd name="connsiteX9" fmla="*/ 58820 w 716003"/>
                <a:gd name="connsiteY9" fmla="*/ 356337 h 814292"/>
                <a:gd name="connsiteX10" fmla="*/ 48624 w 716003"/>
                <a:gd name="connsiteY10" fmla="*/ 346975 h 814292"/>
                <a:gd name="connsiteX11" fmla="*/ 16765 w 716003"/>
                <a:gd name="connsiteY11" fmla="*/ 326582 h 814292"/>
                <a:gd name="connsiteX12" fmla="*/ 3485 w 716003"/>
                <a:gd name="connsiteY12" fmla="*/ 261450 h 814292"/>
                <a:gd name="connsiteX13" fmla="*/ 2505 w 716003"/>
                <a:gd name="connsiteY13" fmla="*/ 184306 h 814292"/>
                <a:gd name="connsiteX14" fmla="*/ 40315 w 716003"/>
                <a:gd name="connsiteY14" fmla="*/ 160720 h 814292"/>
                <a:gd name="connsiteX15" fmla="*/ 49060 w 716003"/>
                <a:gd name="connsiteY15" fmla="*/ 161591 h 814292"/>
                <a:gd name="connsiteX16" fmla="*/ 54067 w 716003"/>
                <a:gd name="connsiteY16" fmla="*/ 147367 h 814292"/>
                <a:gd name="connsiteX17" fmla="*/ 57260 w 716003"/>
                <a:gd name="connsiteY17" fmla="*/ 19170 h 814292"/>
                <a:gd name="connsiteX18" fmla="*/ 65860 w 716003"/>
                <a:gd name="connsiteY18" fmla="*/ 2188 h 814292"/>
                <a:gd name="connsiteX19" fmla="*/ 647012 w 716003"/>
                <a:gd name="connsiteY19" fmla="*/ 2769 h 814292"/>
                <a:gd name="connsiteX20" fmla="*/ 653253 w 716003"/>
                <a:gd name="connsiteY20" fmla="*/ 20875 h 814292"/>
                <a:gd name="connsiteX21" fmla="*/ 656083 w 716003"/>
                <a:gd name="connsiteY21" fmla="*/ 120697 h 814292"/>
                <a:gd name="connsiteX22" fmla="*/ 671650 w 716003"/>
                <a:gd name="connsiteY22" fmla="*/ 136663 h 814292"/>
                <a:gd name="connsiteX23" fmla="*/ 695635 w 716003"/>
                <a:gd name="connsiteY23" fmla="*/ 142505 h 814292"/>
                <a:gd name="connsiteX24" fmla="*/ 713161 w 716003"/>
                <a:gd name="connsiteY24" fmla="*/ 211339 h 814292"/>
                <a:gd name="connsiteX25" fmla="*/ 674480 w 716003"/>
                <a:gd name="connsiteY25" fmla="*/ 333078 h 814292"/>
                <a:gd name="connsiteX26" fmla="*/ 664248 w 716003"/>
                <a:gd name="connsiteY26" fmla="*/ 351765 h 814292"/>
                <a:gd name="connsiteX27" fmla="*/ 629595 w 716003"/>
                <a:gd name="connsiteY27" fmla="*/ 362723 h 814292"/>
                <a:gd name="connsiteX28" fmla="*/ 625386 w 716003"/>
                <a:gd name="connsiteY28" fmla="*/ 422304 h 814292"/>
                <a:gd name="connsiteX29" fmla="*/ 581117 w 716003"/>
                <a:gd name="connsiteY29" fmla="*/ 520276 h 814292"/>
                <a:gd name="connsiteX30" fmla="*/ 576291 w 716003"/>
                <a:gd name="connsiteY30" fmla="*/ 548760 h 814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716003" h="814292">
                  <a:moveTo>
                    <a:pt x="576291" y="548760"/>
                  </a:moveTo>
                  <a:cubicBezTo>
                    <a:pt x="581915" y="604567"/>
                    <a:pt x="554048" y="647022"/>
                    <a:pt x="521137" y="687553"/>
                  </a:cubicBezTo>
                  <a:cubicBezTo>
                    <a:pt x="489060" y="727032"/>
                    <a:pt x="454045" y="763862"/>
                    <a:pt x="418557" y="800256"/>
                  </a:cubicBezTo>
                  <a:cubicBezTo>
                    <a:pt x="403099" y="816077"/>
                    <a:pt x="383433" y="818617"/>
                    <a:pt x="364963" y="807404"/>
                  </a:cubicBezTo>
                  <a:cubicBezTo>
                    <a:pt x="308902" y="773441"/>
                    <a:pt x="253965" y="737990"/>
                    <a:pt x="202476" y="697132"/>
                  </a:cubicBezTo>
                  <a:cubicBezTo>
                    <a:pt x="152474" y="657472"/>
                    <a:pt x="125622" y="607107"/>
                    <a:pt x="123554" y="543426"/>
                  </a:cubicBezTo>
                  <a:cubicBezTo>
                    <a:pt x="123373" y="538164"/>
                    <a:pt x="124425" y="532395"/>
                    <a:pt x="117930" y="529746"/>
                  </a:cubicBezTo>
                  <a:cubicBezTo>
                    <a:pt x="112414" y="523940"/>
                    <a:pt x="107189" y="517808"/>
                    <a:pt x="101347" y="512365"/>
                  </a:cubicBezTo>
                  <a:cubicBezTo>
                    <a:pt x="75367" y="488199"/>
                    <a:pt x="64880" y="457465"/>
                    <a:pt x="61469" y="423066"/>
                  </a:cubicBezTo>
                  <a:cubicBezTo>
                    <a:pt x="59256" y="400823"/>
                    <a:pt x="58893" y="378616"/>
                    <a:pt x="58820" y="356337"/>
                  </a:cubicBezTo>
                  <a:cubicBezTo>
                    <a:pt x="58784" y="349152"/>
                    <a:pt x="58712" y="344689"/>
                    <a:pt x="48624" y="346975"/>
                  </a:cubicBezTo>
                  <a:cubicBezTo>
                    <a:pt x="34328" y="350168"/>
                    <a:pt x="23732" y="342693"/>
                    <a:pt x="16765" y="326582"/>
                  </a:cubicBezTo>
                  <a:cubicBezTo>
                    <a:pt x="7839" y="305863"/>
                    <a:pt x="5952" y="283402"/>
                    <a:pt x="3485" y="261450"/>
                  </a:cubicBezTo>
                  <a:cubicBezTo>
                    <a:pt x="618" y="235904"/>
                    <a:pt x="-2176" y="210214"/>
                    <a:pt x="2505" y="184306"/>
                  </a:cubicBezTo>
                  <a:cubicBezTo>
                    <a:pt x="7004" y="159414"/>
                    <a:pt x="16439" y="152919"/>
                    <a:pt x="40315" y="160720"/>
                  </a:cubicBezTo>
                  <a:cubicBezTo>
                    <a:pt x="43145" y="161664"/>
                    <a:pt x="45866" y="164022"/>
                    <a:pt x="49060" y="161591"/>
                  </a:cubicBezTo>
                  <a:cubicBezTo>
                    <a:pt x="54938" y="158325"/>
                    <a:pt x="53994" y="152592"/>
                    <a:pt x="54067" y="147367"/>
                  </a:cubicBezTo>
                  <a:cubicBezTo>
                    <a:pt x="54248" y="126430"/>
                    <a:pt x="57623" y="41050"/>
                    <a:pt x="57260" y="19170"/>
                  </a:cubicBezTo>
                  <a:cubicBezTo>
                    <a:pt x="57151" y="12348"/>
                    <a:pt x="58966" y="5817"/>
                    <a:pt x="65860" y="2188"/>
                  </a:cubicBezTo>
                  <a:cubicBezTo>
                    <a:pt x="72210" y="-715"/>
                    <a:pt x="640444" y="-932"/>
                    <a:pt x="647012" y="2769"/>
                  </a:cubicBezTo>
                  <a:cubicBezTo>
                    <a:pt x="653253" y="7341"/>
                    <a:pt x="652709" y="14308"/>
                    <a:pt x="653253" y="20875"/>
                  </a:cubicBezTo>
                  <a:cubicBezTo>
                    <a:pt x="656083" y="54113"/>
                    <a:pt x="656265" y="87387"/>
                    <a:pt x="656083" y="120697"/>
                  </a:cubicBezTo>
                  <a:cubicBezTo>
                    <a:pt x="656011" y="136191"/>
                    <a:pt x="656301" y="136119"/>
                    <a:pt x="671650" y="136663"/>
                  </a:cubicBezTo>
                  <a:cubicBezTo>
                    <a:pt x="680032" y="136953"/>
                    <a:pt x="688704" y="136155"/>
                    <a:pt x="695635" y="142505"/>
                  </a:cubicBezTo>
                  <a:cubicBezTo>
                    <a:pt x="720055" y="160720"/>
                    <a:pt x="717551" y="185866"/>
                    <a:pt x="713161" y="211339"/>
                  </a:cubicBezTo>
                  <a:cubicBezTo>
                    <a:pt x="705831" y="253648"/>
                    <a:pt x="690446" y="293490"/>
                    <a:pt x="674480" y="333078"/>
                  </a:cubicBezTo>
                  <a:cubicBezTo>
                    <a:pt x="671831" y="339609"/>
                    <a:pt x="668130" y="345850"/>
                    <a:pt x="664248" y="351765"/>
                  </a:cubicBezTo>
                  <a:cubicBezTo>
                    <a:pt x="653797" y="367658"/>
                    <a:pt x="648609" y="369291"/>
                    <a:pt x="629595" y="362723"/>
                  </a:cubicBezTo>
                  <a:cubicBezTo>
                    <a:pt x="629813" y="383007"/>
                    <a:pt x="629450" y="402855"/>
                    <a:pt x="625386" y="422304"/>
                  </a:cubicBezTo>
                  <a:cubicBezTo>
                    <a:pt x="617911" y="458191"/>
                    <a:pt x="600095" y="489578"/>
                    <a:pt x="581117" y="520276"/>
                  </a:cubicBezTo>
                  <a:cubicBezTo>
                    <a:pt x="575311" y="529528"/>
                    <a:pt x="572263" y="538273"/>
                    <a:pt x="576291" y="548760"/>
                  </a:cubicBezTo>
                  <a:close/>
                </a:path>
              </a:pathLst>
            </a:custGeom>
            <a:solidFill>
              <a:srgbClr val="FEAF91"/>
            </a:solidFill>
            <a:ln w="36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04" name="자유형: 도형 303">
              <a:extLst>
                <a:ext uri="{FF2B5EF4-FFF2-40B4-BE49-F238E27FC236}">
                  <a16:creationId xmlns:a16="http://schemas.microsoft.com/office/drawing/2014/main" id="{EA0A9569-613D-434A-A11F-1971FD622900}"/>
                </a:ext>
              </a:extLst>
            </p:cNvPr>
            <p:cNvSpPr/>
            <p:nvPr/>
          </p:nvSpPr>
          <p:spPr>
            <a:xfrm>
              <a:off x="6834561" y="4149696"/>
              <a:ext cx="884471" cy="511663"/>
            </a:xfrm>
            <a:custGeom>
              <a:avLst/>
              <a:gdLst>
                <a:gd name="connsiteX0" fmla="*/ 9910 w 884471"/>
                <a:gd name="connsiteY0" fmla="*/ 511647 h 511663"/>
                <a:gd name="connsiteX1" fmla="*/ 4 w 884471"/>
                <a:gd name="connsiteY1" fmla="*/ 501632 h 511663"/>
                <a:gd name="connsiteX2" fmla="*/ 4 w 884471"/>
                <a:gd name="connsiteY2" fmla="*/ 415962 h 511663"/>
                <a:gd name="connsiteX3" fmla="*/ 9728 w 884471"/>
                <a:gd name="connsiteY3" fmla="*/ 405983 h 511663"/>
                <a:gd name="connsiteX4" fmla="*/ 38757 w 884471"/>
                <a:gd name="connsiteY4" fmla="*/ 405983 h 511663"/>
                <a:gd name="connsiteX5" fmla="*/ 43982 w 884471"/>
                <a:gd name="connsiteY5" fmla="*/ 371040 h 511663"/>
                <a:gd name="connsiteX6" fmla="*/ 204147 w 884471"/>
                <a:gd name="connsiteY6" fmla="*/ 74404 h 511663"/>
                <a:gd name="connsiteX7" fmla="*/ 528215 w 884471"/>
                <a:gd name="connsiteY7" fmla="*/ 12283 h 511663"/>
                <a:gd name="connsiteX8" fmla="*/ 822891 w 884471"/>
                <a:gd name="connsiteY8" fmla="*/ 362259 h 511663"/>
                <a:gd name="connsiteX9" fmla="*/ 824270 w 884471"/>
                <a:gd name="connsiteY9" fmla="*/ 397021 h 511663"/>
                <a:gd name="connsiteX10" fmla="*/ 834466 w 884471"/>
                <a:gd name="connsiteY10" fmla="*/ 406890 h 511663"/>
                <a:gd name="connsiteX11" fmla="*/ 874598 w 884471"/>
                <a:gd name="connsiteY11" fmla="*/ 406636 h 511663"/>
                <a:gd name="connsiteX12" fmla="*/ 884432 w 884471"/>
                <a:gd name="connsiteY12" fmla="*/ 416688 h 511663"/>
                <a:gd name="connsiteX13" fmla="*/ 884468 w 884471"/>
                <a:gd name="connsiteY13" fmla="*/ 501015 h 511663"/>
                <a:gd name="connsiteX14" fmla="*/ 873836 w 884471"/>
                <a:gd name="connsiteY14" fmla="*/ 511647 h 511663"/>
                <a:gd name="connsiteX15" fmla="*/ 9910 w 884471"/>
                <a:gd name="connsiteY15" fmla="*/ 511647 h 511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884471" h="511663">
                  <a:moveTo>
                    <a:pt x="9910" y="511647"/>
                  </a:moveTo>
                  <a:cubicBezTo>
                    <a:pt x="2253" y="511756"/>
                    <a:pt x="-105" y="509144"/>
                    <a:pt x="4" y="501632"/>
                  </a:cubicBezTo>
                  <a:cubicBezTo>
                    <a:pt x="330" y="473076"/>
                    <a:pt x="294" y="444519"/>
                    <a:pt x="4" y="415962"/>
                  </a:cubicBezTo>
                  <a:cubicBezTo>
                    <a:pt x="-69" y="409031"/>
                    <a:pt x="2798" y="406274"/>
                    <a:pt x="9728" y="405983"/>
                  </a:cubicBezTo>
                  <a:cubicBezTo>
                    <a:pt x="20650" y="405512"/>
                    <a:pt x="24242" y="405983"/>
                    <a:pt x="38757" y="405983"/>
                  </a:cubicBezTo>
                  <a:cubicBezTo>
                    <a:pt x="48118" y="405983"/>
                    <a:pt x="43510" y="382144"/>
                    <a:pt x="43982" y="371040"/>
                  </a:cubicBezTo>
                  <a:cubicBezTo>
                    <a:pt x="49243" y="246181"/>
                    <a:pt x="105268" y="146831"/>
                    <a:pt x="204147" y="74404"/>
                  </a:cubicBezTo>
                  <a:cubicBezTo>
                    <a:pt x="300848" y="3575"/>
                    <a:pt x="410685" y="-15621"/>
                    <a:pt x="528215" y="12283"/>
                  </a:cubicBezTo>
                  <a:cubicBezTo>
                    <a:pt x="689868" y="50674"/>
                    <a:pt x="813166" y="196651"/>
                    <a:pt x="822891" y="362259"/>
                  </a:cubicBezTo>
                  <a:cubicBezTo>
                    <a:pt x="823580" y="373834"/>
                    <a:pt x="824415" y="385446"/>
                    <a:pt x="824270" y="397021"/>
                  </a:cubicBezTo>
                  <a:cubicBezTo>
                    <a:pt x="824161" y="404713"/>
                    <a:pt x="826991" y="407144"/>
                    <a:pt x="834466" y="406890"/>
                  </a:cubicBezTo>
                  <a:cubicBezTo>
                    <a:pt x="847819" y="406455"/>
                    <a:pt x="861245" y="407144"/>
                    <a:pt x="874598" y="406636"/>
                  </a:cubicBezTo>
                  <a:cubicBezTo>
                    <a:pt x="882291" y="406346"/>
                    <a:pt x="884541" y="409249"/>
                    <a:pt x="884432" y="416688"/>
                  </a:cubicBezTo>
                  <a:cubicBezTo>
                    <a:pt x="884105" y="444773"/>
                    <a:pt x="884033" y="472894"/>
                    <a:pt x="884468" y="501015"/>
                  </a:cubicBezTo>
                  <a:cubicBezTo>
                    <a:pt x="884577" y="509180"/>
                    <a:pt x="882073" y="511901"/>
                    <a:pt x="873836" y="511647"/>
                  </a:cubicBezTo>
                  <a:cubicBezTo>
                    <a:pt x="855077" y="511139"/>
                    <a:pt x="29068" y="511393"/>
                    <a:pt x="9910" y="51164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36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05" name="자유형: 도형 304">
              <a:extLst>
                <a:ext uri="{FF2B5EF4-FFF2-40B4-BE49-F238E27FC236}">
                  <a16:creationId xmlns:a16="http://schemas.microsoft.com/office/drawing/2014/main" id="{15588711-E4A3-4C78-99D6-7FA2EF8535BF}"/>
                </a:ext>
              </a:extLst>
            </p:cNvPr>
            <p:cNvSpPr/>
            <p:nvPr/>
          </p:nvSpPr>
          <p:spPr>
            <a:xfrm>
              <a:off x="7549574" y="4661341"/>
              <a:ext cx="89879" cy="138201"/>
            </a:xfrm>
            <a:custGeom>
              <a:avLst/>
              <a:gdLst>
                <a:gd name="connsiteX0" fmla="*/ 0 w 89879"/>
                <a:gd name="connsiteY0" fmla="*/ 402 h 138201"/>
                <a:gd name="connsiteX1" fmla="*/ 82695 w 89879"/>
                <a:gd name="connsiteY1" fmla="*/ 3 h 138201"/>
                <a:gd name="connsiteX2" fmla="*/ 89880 w 89879"/>
                <a:gd name="connsiteY2" fmla="*/ 2398 h 138201"/>
                <a:gd name="connsiteX3" fmla="*/ 47679 w 89879"/>
                <a:gd name="connsiteY3" fmla="*/ 137526 h 138201"/>
                <a:gd name="connsiteX4" fmla="*/ 7112 w 89879"/>
                <a:gd name="connsiteY4" fmla="*/ 138034 h 138201"/>
                <a:gd name="connsiteX5" fmla="*/ 3193 w 89879"/>
                <a:gd name="connsiteY5" fmla="*/ 128164 h 138201"/>
                <a:gd name="connsiteX6" fmla="*/ 0 w 89879"/>
                <a:gd name="connsiteY6" fmla="*/ 402 h 13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9879" h="138201">
                  <a:moveTo>
                    <a:pt x="0" y="402"/>
                  </a:moveTo>
                  <a:cubicBezTo>
                    <a:pt x="27577" y="257"/>
                    <a:pt x="55154" y="112"/>
                    <a:pt x="82695" y="3"/>
                  </a:cubicBezTo>
                  <a:cubicBezTo>
                    <a:pt x="85344" y="3"/>
                    <a:pt x="88102" y="-179"/>
                    <a:pt x="89880" y="2398"/>
                  </a:cubicBezTo>
                  <a:cubicBezTo>
                    <a:pt x="79901" y="48698"/>
                    <a:pt x="63391" y="92967"/>
                    <a:pt x="47679" y="137526"/>
                  </a:cubicBezTo>
                  <a:cubicBezTo>
                    <a:pt x="34181" y="138433"/>
                    <a:pt x="20792" y="135385"/>
                    <a:pt x="7112" y="138034"/>
                  </a:cubicBezTo>
                  <a:cubicBezTo>
                    <a:pt x="-218" y="139449"/>
                    <a:pt x="3193" y="131538"/>
                    <a:pt x="3193" y="128164"/>
                  </a:cubicBezTo>
                  <a:cubicBezTo>
                    <a:pt x="3375" y="85528"/>
                    <a:pt x="1778" y="42965"/>
                    <a:pt x="0" y="402"/>
                  </a:cubicBezTo>
                  <a:close/>
                </a:path>
              </a:pathLst>
            </a:custGeom>
            <a:solidFill>
              <a:srgbClr val="000000"/>
            </a:solidFill>
            <a:ln w="36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06" name="자유형: 도형 305">
              <a:extLst>
                <a:ext uri="{FF2B5EF4-FFF2-40B4-BE49-F238E27FC236}">
                  <a16:creationId xmlns:a16="http://schemas.microsoft.com/office/drawing/2014/main" id="{92CC3E9E-D383-48D5-B184-35304C450689}"/>
                </a:ext>
              </a:extLst>
            </p:cNvPr>
            <p:cNvSpPr/>
            <p:nvPr/>
          </p:nvSpPr>
          <p:spPr>
            <a:xfrm>
              <a:off x="6901983" y="4661815"/>
              <a:ext cx="63282" cy="162410"/>
            </a:xfrm>
            <a:custGeom>
              <a:avLst/>
              <a:gdLst>
                <a:gd name="connsiteX0" fmla="*/ 0 w 63282"/>
                <a:gd name="connsiteY0" fmla="*/ 0 h 162410"/>
                <a:gd name="connsiteX1" fmla="*/ 63282 w 63282"/>
                <a:gd name="connsiteY1" fmla="*/ 0 h 162410"/>
                <a:gd name="connsiteX2" fmla="*/ 57513 w 63282"/>
                <a:gd name="connsiteY2" fmla="*/ 162342 h 162410"/>
                <a:gd name="connsiteX3" fmla="*/ 48732 w 63282"/>
                <a:gd name="connsiteY3" fmla="*/ 156137 h 162410"/>
                <a:gd name="connsiteX4" fmla="*/ 0 w 63282"/>
                <a:gd name="connsiteY4" fmla="*/ 0 h 162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282" h="162410">
                  <a:moveTo>
                    <a:pt x="0" y="0"/>
                  </a:moveTo>
                  <a:cubicBezTo>
                    <a:pt x="21082" y="0"/>
                    <a:pt x="42200" y="0"/>
                    <a:pt x="63282" y="0"/>
                  </a:cubicBezTo>
                  <a:cubicBezTo>
                    <a:pt x="58493" y="54066"/>
                    <a:pt x="58674" y="108313"/>
                    <a:pt x="57513" y="162342"/>
                  </a:cubicBezTo>
                  <a:cubicBezTo>
                    <a:pt x="51489" y="163068"/>
                    <a:pt x="51598" y="157843"/>
                    <a:pt x="48732" y="156137"/>
                  </a:cubicBezTo>
                  <a:cubicBezTo>
                    <a:pt x="28884" y="105229"/>
                    <a:pt x="10777" y="53775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 w="36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07" name="자유형: 도형 306">
              <a:extLst>
                <a:ext uri="{FF2B5EF4-FFF2-40B4-BE49-F238E27FC236}">
                  <a16:creationId xmlns:a16="http://schemas.microsoft.com/office/drawing/2014/main" id="{6B986573-2E7B-4D73-89C4-81BBF7390E68}"/>
                </a:ext>
              </a:extLst>
            </p:cNvPr>
            <p:cNvSpPr/>
            <p:nvPr/>
          </p:nvSpPr>
          <p:spPr>
            <a:xfrm>
              <a:off x="7355918" y="5528100"/>
              <a:ext cx="90714" cy="76272"/>
            </a:xfrm>
            <a:custGeom>
              <a:avLst/>
              <a:gdLst>
                <a:gd name="connsiteX0" fmla="*/ 0 w 90714"/>
                <a:gd name="connsiteY0" fmla="*/ 36358 h 76272"/>
                <a:gd name="connsiteX1" fmla="*/ 14115 w 90714"/>
                <a:gd name="connsiteY1" fmla="*/ 0 h 76272"/>
                <a:gd name="connsiteX2" fmla="*/ 90714 w 90714"/>
                <a:gd name="connsiteY2" fmla="*/ 76273 h 76272"/>
                <a:gd name="connsiteX3" fmla="*/ 0 w 90714"/>
                <a:gd name="connsiteY3" fmla="*/ 36358 h 76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714" h="76272">
                  <a:moveTo>
                    <a:pt x="0" y="36358"/>
                  </a:moveTo>
                  <a:cubicBezTo>
                    <a:pt x="4427" y="20211"/>
                    <a:pt x="9688" y="16111"/>
                    <a:pt x="14115" y="0"/>
                  </a:cubicBezTo>
                  <a:cubicBezTo>
                    <a:pt x="34907" y="23876"/>
                    <a:pt x="86650" y="69088"/>
                    <a:pt x="90714" y="76273"/>
                  </a:cubicBezTo>
                  <a:cubicBezTo>
                    <a:pt x="58783" y="64407"/>
                    <a:pt x="31931" y="48260"/>
                    <a:pt x="0" y="36358"/>
                  </a:cubicBezTo>
                  <a:close/>
                </a:path>
              </a:pathLst>
            </a:custGeom>
            <a:solidFill>
              <a:srgbClr val="8EB2C5"/>
            </a:solidFill>
            <a:ln w="36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08" name="자유형: 도형 307">
              <a:extLst>
                <a:ext uri="{FF2B5EF4-FFF2-40B4-BE49-F238E27FC236}">
                  <a16:creationId xmlns:a16="http://schemas.microsoft.com/office/drawing/2014/main" id="{6A106EC6-ECCD-4A44-9337-C6E077954560}"/>
                </a:ext>
              </a:extLst>
            </p:cNvPr>
            <p:cNvSpPr/>
            <p:nvPr/>
          </p:nvSpPr>
          <p:spPr>
            <a:xfrm>
              <a:off x="7134539" y="5539639"/>
              <a:ext cx="93943" cy="81824"/>
            </a:xfrm>
            <a:custGeom>
              <a:avLst/>
              <a:gdLst>
                <a:gd name="connsiteX0" fmla="*/ 69995 w 93943"/>
                <a:gd name="connsiteY0" fmla="*/ 0 h 81824"/>
                <a:gd name="connsiteX1" fmla="*/ 93944 w 93943"/>
                <a:gd name="connsiteY1" fmla="*/ 37519 h 81824"/>
                <a:gd name="connsiteX2" fmla="*/ 20937 w 93943"/>
                <a:gd name="connsiteY2" fmla="*/ 72825 h 81824"/>
                <a:gd name="connsiteX3" fmla="*/ 0 w 93943"/>
                <a:gd name="connsiteY3" fmla="*/ 81824 h 81824"/>
                <a:gd name="connsiteX4" fmla="*/ 69995 w 93943"/>
                <a:gd name="connsiteY4" fmla="*/ 0 h 81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943" h="81824">
                  <a:moveTo>
                    <a:pt x="69995" y="0"/>
                  </a:moveTo>
                  <a:cubicBezTo>
                    <a:pt x="77978" y="12518"/>
                    <a:pt x="85961" y="25001"/>
                    <a:pt x="93944" y="37519"/>
                  </a:cubicBezTo>
                  <a:cubicBezTo>
                    <a:pt x="68544" y="47099"/>
                    <a:pt x="45430" y="61395"/>
                    <a:pt x="20937" y="72825"/>
                  </a:cubicBezTo>
                  <a:cubicBezTo>
                    <a:pt x="14188" y="75982"/>
                    <a:pt x="7584" y="79466"/>
                    <a:pt x="0" y="81824"/>
                  </a:cubicBezTo>
                  <a:cubicBezTo>
                    <a:pt x="22751" y="53884"/>
                    <a:pt x="44777" y="25581"/>
                    <a:pt x="69995" y="0"/>
                  </a:cubicBezTo>
                  <a:close/>
                </a:path>
              </a:pathLst>
            </a:custGeom>
            <a:solidFill>
              <a:srgbClr val="8EB2C5"/>
            </a:solidFill>
            <a:ln w="36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09" name="자유형: 도형 308">
              <a:extLst>
                <a:ext uri="{FF2B5EF4-FFF2-40B4-BE49-F238E27FC236}">
                  <a16:creationId xmlns:a16="http://schemas.microsoft.com/office/drawing/2014/main" id="{928CF727-9B1F-4B42-8613-C247A3309FC7}"/>
                </a:ext>
              </a:extLst>
            </p:cNvPr>
            <p:cNvSpPr/>
            <p:nvPr/>
          </p:nvSpPr>
          <p:spPr>
            <a:xfrm>
              <a:off x="7074960" y="5213394"/>
              <a:ext cx="382920" cy="234920"/>
            </a:xfrm>
            <a:custGeom>
              <a:avLst/>
              <a:gdLst>
                <a:gd name="connsiteX0" fmla="*/ 382921 w 382920"/>
                <a:gd name="connsiteY0" fmla="*/ 0 h 234920"/>
                <a:gd name="connsiteX1" fmla="*/ 318949 w 382920"/>
                <a:gd name="connsiteY1" fmla="*/ 84509 h 234920"/>
                <a:gd name="connsiteX2" fmla="*/ 226348 w 382920"/>
                <a:gd name="connsiteY2" fmla="*/ 205014 h 234920"/>
                <a:gd name="connsiteX3" fmla="*/ 212596 w 382920"/>
                <a:gd name="connsiteY3" fmla="*/ 223012 h 234920"/>
                <a:gd name="connsiteX4" fmla="*/ 186361 w 382920"/>
                <a:gd name="connsiteY4" fmla="*/ 223665 h 234920"/>
                <a:gd name="connsiteX5" fmla="*/ 49963 w 382920"/>
                <a:gd name="connsiteY5" fmla="*/ 78740 h 234920"/>
                <a:gd name="connsiteX6" fmla="*/ 4823 w 382920"/>
                <a:gd name="connsiteY6" fmla="*/ 31351 h 234920"/>
                <a:gd name="connsiteX7" fmla="*/ 506 w 382920"/>
                <a:gd name="connsiteY7" fmla="*/ 21336 h 234920"/>
                <a:gd name="connsiteX8" fmla="*/ 38569 w 382920"/>
                <a:gd name="connsiteY8" fmla="*/ 51997 h 234920"/>
                <a:gd name="connsiteX9" fmla="*/ 127397 w 382920"/>
                <a:gd name="connsiteY9" fmla="*/ 110381 h 234920"/>
                <a:gd name="connsiteX10" fmla="*/ 247031 w 382920"/>
                <a:gd name="connsiteY10" fmla="*/ 105555 h 234920"/>
                <a:gd name="connsiteX11" fmla="*/ 332520 w 382920"/>
                <a:gd name="connsiteY11" fmla="*/ 44414 h 234920"/>
                <a:gd name="connsiteX12" fmla="*/ 382921 w 382920"/>
                <a:gd name="connsiteY12" fmla="*/ 0 h 234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2920" h="234920">
                  <a:moveTo>
                    <a:pt x="382921" y="0"/>
                  </a:moveTo>
                  <a:cubicBezTo>
                    <a:pt x="361585" y="28194"/>
                    <a:pt x="340394" y="56461"/>
                    <a:pt x="318949" y="84509"/>
                  </a:cubicBezTo>
                  <a:cubicBezTo>
                    <a:pt x="288179" y="124750"/>
                    <a:pt x="257227" y="164846"/>
                    <a:pt x="226348" y="205014"/>
                  </a:cubicBezTo>
                  <a:cubicBezTo>
                    <a:pt x="221739" y="211002"/>
                    <a:pt x="217204" y="217025"/>
                    <a:pt x="212596" y="223012"/>
                  </a:cubicBezTo>
                  <a:cubicBezTo>
                    <a:pt x="200549" y="238688"/>
                    <a:pt x="200331" y="238869"/>
                    <a:pt x="186361" y="223665"/>
                  </a:cubicBezTo>
                  <a:cubicBezTo>
                    <a:pt x="141476" y="174788"/>
                    <a:pt x="95574" y="126927"/>
                    <a:pt x="49963" y="78740"/>
                  </a:cubicBezTo>
                  <a:cubicBezTo>
                    <a:pt x="34977" y="62920"/>
                    <a:pt x="19809" y="47208"/>
                    <a:pt x="4823" y="31351"/>
                  </a:cubicBezTo>
                  <a:cubicBezTo>
                    <a:pt x="2610" y="29029"/>
                    <a:pt x="-1418" y="27359"/>
                    <a:pt x="506" y="21336"/>
                  </a:cubicBezTo>
                  <a:cubicBezTo>
                    <a:pt x="13532" y="31786"/>
                    <a:pt x="26268" y="41656"/>
                    <a:pt x="38569" y="51997"/>
                  </a:cubicBezTo>
                  <a:cubicBezTo>
                    <a:pt x="65856" y="75003"/>
                    <a:pt x="94703" y="95867"/>
                    <a:pt x="127397" y="110381"/>
                  </a:cubicBezTo>
                  <a:cubicBezTo>
                    <a:pt x="167746" y="128306"/>
                    <a:pt x="207842" y="125367"/>
                    <a:pt x="247031" y="105555"/>
                  </a:cubicBezTo>
                  <a:cubicBezTo>
                    <a:pt x="278708" y="89553"/>
                    <a:pt x="305705" y="67201"/>
                    <a:pt x="332520" y="44414"/>
                  </a:cubicBezTo>
                  <a:cubicBezTo>
                    <a:pt x="349574" y="29936"/>
                    <a:pt x="365322" y="14006"/>
                    <a:pt x="382921" y="0"/>
                  </a:cubicBezTo>
                  <a:close/>
                </a:path>
              </a:pathLst>
            </a:custGeom>
            <a:solidFill>
              <a:srgbClr val="FE8F77"/>
            </a:solidFill>
            <a:ln w="36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10" name="자유형: 도형 309">
              <a:extLst>
                <a:ext uri="{FF2B5EF4-FFF2-40B4-BE49-F238E27FC236}">
                  <a16:creationId xmlns:a16="http://schemas.microsoft.com/office/drawing/2014/main" id="{A56196B9-8B99-44F8-BB6F-E473AB28F0B8}"/>
                </a:ext>
              </a:extLst>
            </p:cNvPr>
            <p:cNvSpPr/>
            <p:nvPr/>
          </p:nvSpPr>
          <p:spPr>
            <a:xfrm>
              <a:off x="9014429" y="5121788"/>
              <a:ext cx="2986" cy="16132"/>
            </a:xfrm>
            <a:custGeom>
              <a:avLst/>
              <a:gdLst>
                <a:gd name="connsiteX0" fmla="*/ 0 w 2986"/>
                <a:gd name="connsiteY0" fmla="*/ 94 h 16132"/>
                <a:gd name="connsiteX1" fmla="*/ 2431 w 2986"/>
                <a:gd name="connsiteY1" fmla="*/ 22 h 16132"/>
                <a:gd name="connsiteX2" fmla="*/ 0 w 2986"/>
                <a:gd name="connsiteY2" fmla="*/ 16133 h 16132"/>
                <a:gd name="connsiteX3" fmla="*/ 0 w 2986"/>
                <a:gd name="connsiteY3" fmla="*/ 94 h 16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86" h="16132">
                  <a:moveTo>
                    <a:pt x="0" y="94"/>
                  </a:moveTo>
                  <a:cubicBezTo>
                    <a:pt x="798" y="-15"/>
                    <a:pt x="1633" y="-15"/>
                    <a:pt x="2431" y="22"/>
                  </a:cubicBezTo>
                  <a:cubicBezTo>
                    <a:pt x="2504" y="5537"/>
                    <a:pt x="4645" y="11343"/>
                    <a:pt x="0" y="16133"/>
                  </a:cubicBezTo>
                  <a:cubicBezTo>
                    <a:pt x="0" y="10799"/>
                    <a:pt x="0" y="5465"/>
                    <a:pt x="0" y="94"/>
                  </a:cubicBezTo>
                  <a:close/>
                </a:path>
              </a:pathLst>
            </a:custGeom>
            <a:solidFill>
              <a:srgbClr val="DADBDD"/>
            </a:solidFill>
            <a:ln w="36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11" name="자유형: 도형 310">
              <a:extLst>
                <a:ext uri="{FF2B5EF4-FFF2-40B4-BE49-F238E27FC236}">
                  <a16:creationId xmlns:a16="http://schemas.microsoft.com/office/drawing/2014/main" id="{DCCD0D4B-8C77-4EC7-820F-752427B00FC8}"/>
                </a:ext>
              </a:extLst>
            </p:cNvPr>
            <p:cNvSpPr/>
            <p:nvPr/>
          </p:nvSpPr>
          <p:spPr>
            <a:xfrm>
              <a:off x="7188639" y="4149581"/>
              <a:ext cx="158535" cy="236253"/>
            </a:xfrm>
            <a:custGeom>
              <a:avLst/>
              <a:gdLst>
                <a:gd name="connsiteX0" fmla="*/ 158243 w 158535"/>
                <a:gd name="connsiteY0" fmla="*/ 8988 h 236253"/>
                <a:gd name="connsiteX1" fmla="*/ 158533 w 158535"/>
                <a:gd name="connsiteY1" fmla="*/ 221368 h 236253"/>
                <a:gd name="connsiteX2" fmla="*/ 143402 w 158535"/>
                <a:gd name="connsiteY2" fmla="*/ 236245 h 236253"/>
                <a:gd name="connsiteX3" fmla="*/ 15169 w 158535"/>
                <a:gd name="connsiteY3" fmla="*/ 236245 h 236253"/>
                <a:gd name="connsiteX4" fmla="*/ 1 w 158535"/>
                <a:gd name="connsiteY4" fmla="*/ 221441 h 236253"/>
                <a:gd name="connsiteX5" fmla="*/ 291 w 158535"/>
                <a:gd name="connsiteY5" fmla="*/ 9061 h 236253"/>
                <a:gd name="connsiteX6" fmla="*/ 158243 w 158535"/>
                <a:gd name="connsiteY6" fmla="*/ 8988 h 236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535" h="236253">
                  <a:moveTo>
                    <a:pt x="158243" y="8988"/>
                  </a:moveTo>
                  <a:cubicBezTo>
                    <a:pt x="158243" y="79781"/>
                    <a:pt x="157953" y="150575"/>
                    <a:pt x="158533" y="221368"/>
                  </a:cubicBezTo>
                  <a:cubicBezTo>
                    <a:pt x="158642" y="233343"/>
                    <a:pt x="155050" y="236391"/>
                    <a:pt x="143402" y="236245"/>
                  </a:cubicBezTo>
                  <a:cubicBezTo>
                    <a:pt x="100658" y="235592"/>
                    <a:pt x="57913" y="235592"/>
                    <a:pt x="15169" y="236245"/>
                  </a:cubicBezTo>
                  <a:cubicBezTo>
                    <a:pt x="3593" y="236427"/>
                    <a:pt x="-71" y="233451"/>
                    <a:pt x="1" y="221441"/>
                  </a:cubicBezTo>
                  <a:cubicBezTo>
                    <a:pt x="582" y="150647"/>
                    <a:pt x="291" y="79854"/>
                    <a:pt x="291" y="9061"/>
                  </a:cubicBezTo>
                  <a:cubicBezTo>
                    <a:pt x="52978" y="-2623"/>
                    <a:pt x="105593" y="-3385"/>
                    <a:pt x="158243" y="8988"/>
                  </a:cubicBezTo>
                  <a:close/>
                </a:path>
              </a:pathLst>
            </a:custGeom>
            <a:solidFill>
              <a:srgbClr val="FEA929"/>
            </a:solidFill>
            <a:ln w="36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312" name="자유형: 도형 311">
              <a:extLst>
                <a:ext uri="{FF2B5EF4-FFF2-40B4-BE49-F238E27FC236}">
                  <a16:creationId xmlns:a16="http://schemas.microsoft.com/office/drawing/2014/main" id="{FEADC5E3-AA36-4C82-B24D-4B2D735ECF01}"/>
                </a:ext>
              </a:extLst>
            </p:cNvPr>
            <p:cNvSpPr/>
            <p:nvPr/>
          </p:nvSpPr>
          <p:spPr>
            <a:xfrm>
              <a:off x="7424389" y="4184731"/>
              <a:ext cx="70073" cy="203874"/>
            </a:xfrm>
            <a:custGeom>
              <a:avLst/>
              <a:gdLst>
                <a:gd name="connsiteX0" fmla="*/ 69923 w 70073"/>
                <a:gd name="connsiteY0" fmla="*/ 36939 h 203874"/>
                <a:gd name="connsiteX1" fmla="*/ 70068 w 70073"/>
                <a:gd name="connsiteY1" fmla="*/ 187742 h 203874"/>
                <a:gd name="connsiteX2" fmla="*/ 53413 w 70073"/>
                <a:gd name="connsiteY2" fmla="*/ 203744 h 203874"/>
                <a:gd name="connsiteX3" fmla="*/ 12047 w 70073"/>
                <a:gd name="connsiteY3" fmla="*/ 203599 h 203874"/>
                <a:gd name="connsiteX4" fmla="*/ 73 w 70073"/>
                <a:gd name="connsiteY4" fmla="*/ 191770 h 203874"/>
                <a:gd name="connsiteX5" fmla="*/ 0 w 70073"/>
                <a:gd name="connsiteY5" fmla="*/ 8926 h 203874"/>
                <a:gd name="connsiteX6" fmla="*/ 5516 w 70073"/>
                <a:gd name="connsiteY6" fmla="*/ 0 h 203874"/>
                <a:gd name="connsiteX7" fmla="*/ 69923 w 70073"/>
                <a:gd name="connsiteY7" fmla="*/ 36939 h 203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0073" h="203874">
                  <a:moveTo>
                    <a:pt x="69923" y="36939"/>
                  </a:moveTo>
                  <a:cubicBezTo>
                    <a:pt x="69850" y="87195"/>
                    <a:pt x="69342" y="137487"/>
                    <a:pt x="70068" y="187742"/>
                  </a:cubicBezTo>
                  <a:cubicBezTo>
                    <a:pt x="70249" y="200987"/>
                    <a:pt x="65967" y="204651"/>
                    <a:pt x="53413" y="203744"/>
                  </a:cubicBezTo>
                  <a:cubicBezTo>
                    <a:pt x="39697" y="202728"/>
                    <a:pt x="25835" y="203273"/>
                    <a:pt x="12047" y="203599"/>
                  </a:cubicBezTo>
                  <a:cubicBezTo>
                    <a:pt x="3556" y="203781"/>
                    <a:pt x="36" y="200370"/>
                    <a:pt x="73" y="191770"/>
                  </a:cubicBezTo>
                  <a:cubicBezTo>
                    <a:pt x="218" y="130810"/>
                    <a:pt x="218" y="69886"/>
                    <a:pt x="0" y="8926"/>
                  </a:cubicBezTo>
                  <a:cubicBezTo>
                    <a:pt x="0" y="4245"/>
                    <a:pt x="1343" y="1560"/>
                    <a:pt x="5516" y="0"/>
                  </a:cubicBezTo>
                  <a:cubicBezTo>
                    <a:pt x="28884" y="9071"/>
                    <a:pt x="50401" y="21263"/>
                    <a:pt x="69923" y="36939"/>
                  </a:cubicBezTo>
                  <a:close/>
                </a:path>
              </a:pathLst>
            </a:custGeom>
            <a:solidFill>
              <a:srgbClr val="FEA929"/>
            </a:solidFill>
            <a:ln w="36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13" name="자유형: 도형 312">
              <a:extLst>
                <a:ext uri="{FF2B5EF4-FFF2-40B4-BE49-F238E27FC236}">
                  <a16:creationId xmlns:a16="http://schemas.microsoft.com/office/drawing/2014/main" id="{03FD7204-4C44-49B7-834D-E92371CA5E70}"/>
                </a:ext>
              </a:extLst>
            </p:cNvPr>
            <p:cNvSpPr/>
            <p:nvPr/>
          </p:nvSpPr>
          <p:spPr>
            <a:xfrm>
              <a:off x="7038744" y="4188855"/>
              <a:ext cx="70141" cy="200064"/>
            </a:xfrm>
            <a:custGeom>
              <a:avLst/>
              <a:gdLst>
                <a:gd name="connsiteX0" fmla="*/ 58166 w 70141"/>
                <a:gd name="connsiteY0" fmla="*/ 883 h 200064"/>
                <a:gd name="connsiteX1" fmla="*/ 70140 w 70141"/>
                <a:gd name="connsiteY1" fmla="*/ 11043 h 200064"/>
                <a:gd name="connsiteX2" fmla="*/ 70032 w 70141"/>
                <a:gd name="connsiteY2" fmla="*/ 187464 h 200064"/>
                <a:gd name="connsiteX3" fmla="*/ 57731 w 70141"/>
                <a:gd name="connsiteY3" fmla="*/ 199837 h 200064"/>
                <a:gd name="connsiteX4" fmla="*/ 13680 w 70141"/>
                <a:gd name="connsiteY4" fmla="*/ 199620 h 200064"/>
                <a:gd name="connsiteX5" fmla="*/ 73 w 70141"/>
                <a:gd name="connsiteY5" fmla="*/ 186013 h 200064"/>
                <a:gd name="connsiteX6" fmla="*/ 0 w 70141"/>
                <a:gd name="connsiteY6" fmla="*/ 34992 h 200064"/>
                <a:gd name="connsiteX7" fmla="*/ 58166 w 70141"/>
                <a:gd name="connsiteY7" fmla="*/ 883 h 200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0141" h="200064">
                  <a:moveTo>
                    <a:pt x="58166" y="883"/>
                  </a:moveTo>
                  <a:cubicBezTo>
                    <a:pt x="67165" y="-1621"/>
                    <a:pt x="70213" y="1028"/>
                    <a:pt x="70140" y="11043"/>
                  </a:cubicBezTo>
                  <a:cubicBezTo>
                    <a:pt x="69632" y="69862"/>
                    <a:pt x="69777" y="128645"/>
                    <a:pt x="70032" y="187464"/>
                  </a:cubicBezTo>
                  <a:cubicBezTo>
                    <a:pt x="70068" y="196499"/>
                    <a:pt x="69269" y="201180"/>
                    <a:pt x="57731" y="199837"/>
                  </a:cubicBezTo>
                  <a:cubicBezTo>
                    <a:pt x="43216" y="198132"/>
                    <a:pt x="28339" y="198785"/>
                    <a:pt x="13680" y="199620"/>
                  </a:cubicBezTo>
                  <a:cubicBezTo>
                    <a:pt x="3012" y="200237"/>
                    <a:pt x="0" y="196535"/>
                    <a:pt x="73" y="186013"/>
                  </a:cubicBezTo>
                  <a:cubicBezTo>
                    <a:pt x="472" y="135684"/>
                    <a:pt x="73" y="85320"/>
                    <a:pt x="0" y="34992"/>
                  </a:cubicBezTo>
                  <a:cubicBezTo>
                    <a:pt x="18324" y="21820"/>
                    <a:pt x="36866" y="8938"/>
                    <a:pt x="58166" y="883"/>
                  </a:cubicBezTo>
                  <a:close/>
                </a:path>
              </a:pathLst>
            </a:custGeom>
            <a:solidFill>
              <a:srgbClr val="FEA929"/>
            </a:solidFill>
            <a:ln w="36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14" name="자유형: 도형 313">
              <a:extLst>
                <a:ext uri="{FF2B5EF4-FFF2-40B4-BE49-F238E27FC236}">
                  <a16:creationId xmlns:a16="http://schemas.microsoft.com/office/drawing/2014/main" id="{2FF14C84-D419-481E-A971-717ED0BC79F3}"/>
                </a:ext>
              </a:extLst>
            </p:cNvPr>
            <p:cNvSpPr/>
            <p:nvPr/>
          </p:nvSpPr>
          <p:spPr>
            <a:xfrm>
              <a:off x="6881155" y="4538183"/>
              <a:ext cx="773539" cy="16125"/>
            </a:xfrm>
            <a:custGeom>
              <a:avLst/>
              <a:gdLst>
                <a:gd name="connsiteX0" fmla="*/ 386769 w 773539"/>
                <a:gd name="connsiteY0" fmla="*/ 7 h 16125"/>
                <a:gd name="connsiteX1" fmla="*/ 756194 w 773539"/>
                <a:gd name="connsiteY1" fmla="*/ 7 h 16125"/>
                <a:gd name="connsiteX2" fmla="*/ 768241 w 773539"/>
                <a:gd name="connsiteY2" fmla="*/ 261 h 16125"/>
                <a:gd name="connsiteX3" fmla="*/ 773539 w 773539"/>
                <a:gd name="connsiteY3" fmla="*/ 8062 h 16125"/>
                <a:gd name="connsiteX4" fmla="*/ 768241 w 773539"/>
                <a:gd name="connsiteY4" fmla="*/ 15864 h 16125"/>
                <a:gd name="connsiteX5" fmla="*/ 756194 w 773539"/>
                <a:gd name="connsiteY5" fmla="*/ 16118 h 16125"/>
                <a:gd name="connsiteX6" fmla="*/ 17345 w 773539"/>
                <a:gd name="connsiteY6" fmla="*/ 16118 h 16125"/>
                <a:gd name="connsiteX7" fmla="*/ 5298 w 773539"/>
                <a:gd name="connsiteY7" fmla="*/ 15900 h 16125"/>
                <a:gd name="connsiteX8" fmla="*/ 0 w 773539"/>
                <a:gd name="connsiteY8" fmla="*/ 8135 h 16125"/>
                <a:gd name="connsiteX9" fmla="*/ 5298 w 773539"/>
                <a:gd name="connsiteY9" fmla="*/ 333 h 16125"/>
                <a:gd name="connsiteX10" fmla="*/ 17345 w 773539"/>
                <a:gd name="connsiteY10" fmla="*/ 79 h 16125"/>
                <a:gd name="connsiteX11" fmla="*/ 386769 w 773539"/>
                <a:gd name="connsiteY11" fmla="*/ 7 h 16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73539" h="16125">
                  <a:moveTo>
                    <a:pt x="386769" y="7"/>
                  </a:moveTo>
                  <a:cubicBezTo>
                    <a:pt x="509923" y="7"/>
                    <a:pt x="633041" y="7"/>
                    <a:pt x="756194" y="7"/>
                  </a:cubicBezTo>
                  <a:cubicBezTo>
                    <a:pt x="760222" y="7"/>
                    <a:pt x="764250" y="-66"/>
                    <a:pt x="768241" y="261"/>
                  </a:cubicBezTo>
                  <a:cubicBezTo>
                    <a:pt x="772995" y="660"/>
                    <a:pt x="773539" y="4252"/>
                    <a:pt x="773539" y="8062"/>
                  </a:cubicBezTo>
                  <a:cubicBezTo>
                    <a:pt x="773539" y="11872"/>
                    <a:pt x="772995" y="15465"/>
                    <a:pt x="768241" y="15864"/>
                  </a:cubicBezTo>
                  <a:cubicBezTo>
                    <a:pt x="764250" y="16190"/>
                    <a:pt x="760222" y="16118"/>
                    <a:pt x="756194" y="16118"/>
                  </a:cubicBezTo>
                  <a:cubicBezTo>
                    <a:pt x="509923" y="16118"/>
                    <a:pt x="263616" y="16118"/>
                    <a:pt x="17345" y="16118"/>
                  </a:cubicBezTo>
                  <a:cubicBezTo>
                    <a:pt x="13317" y="16118"/>
                    <a:pt x="9289" y="16190"/>
                    <a:pt x="5298" y="15900"/>
                  </a:cubicBezTo>
                  <a:cubicBezTo>
                    <a:pt x="544" y="15501"/>
                    <a:pt x="0" y="11909"/>
                    <a:pt x="0" y="8135"/>
                  </a:cubicBezTo>
                  <a:cubicBezTo>
                    <a:pt x="0" y="4325"/>
                    <a:pt x="544" y="733"/>
                    <a:pt x="5298" y="333"/>
                  </a:cubicBezTo>
                  <a:cubicBezTo>
                    <a:pt x="9289" y="7"/>
                    <a:pt x="13317" y="79"/>
                    <a:pt x="17345" y="79"/>
                  </a:cubicBezTo>
                  <a:cubicBezTo>
                    <a:pt x="140498" y="7"/>
                    <a:pt x="263616" y="7"/>
                    <a:pt x="386769" y="7"/>
                  </a:cubicBezTo>
                  <a:close/>
                </a:path>
              </a:pathLst>
            </a:custGeom>
            <a:solidFill>
              <a:srgbClr val="FEA929"/>
            </a:solidFill>
            <a:ln w="36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315" name="TextBox 314">
            <a:extLst>
              <a:ext uri="{FF2B5EF4-FFF2-40B4-BE49-F238E27FC236}">
                <a16:creationId xmlns:a16="http://schemas.microsoft.com/office/drawing/2014/main" id="{E92EA3AB-5BD3-495C-8828-BAC6D7F35257}"/>
              </a:ext>
            </a:extLst>
          </p:cNvPr>
          <p:cNvSpPr txBox="1"/>
          <p:nvPr/>
        </p:nvSpPr>
        <p:spPr>
          <a:xfrm>
            <a:off x="7733675" y="2723909"/>
            <a:ext cx="283371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Contents B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0B0614C2-E6E7-43B0-9355-A5C9649D802B}"/>
              </a:ext>
            </a:extLst>
          </p:cNvPr>
          <p:cNvSpPr txBox="1"/>
          <p:nvPr/>
        </p:nvSpPr>
        <p:spPr>
          <a:xfrm>
            <a:off x="1630853" y="2723909"/>
            <a:ext cx="273414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Contents A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17" name="Group 78">
            <a:extLst>
              <a:ext uri="{FF2B5EF4-FFF2-40B4-BE49-F238E27FC236}">
                <a16:creationId xmlns:a16="http://schemas.microsoft.com/office/drawing/2014/main" id="{79DD0275-ECD5-45AE-8134-A1494BA36F0B}"/>
              </a:ext>
            </a:extLst>
          </p:cNvPr>
          <p:cNvGrpSpPr/>
          <p:nvPr/>
        </p:nvGrpSpPr>
        <p:grpSpPr>
          <a:xfrm>
            <a:off x="5206385" y="4443734"/>
            <a:ext cx="1807483" cy="787964"/>
            <a:chOff x="4594236" y="2114926"/>
            <a:chExt cx="2232248" cy="787964"/>
          </a:xfrm>
        </p:grpSpPr>
        <p:sp>
          <p:nvSpPr>
            <p:cNvPr id="318" name="Text Placeholder 12">
              <a:extLst>
                <a:ext uri="{FF2B5EF4-FFF2-40B4-BE49-F238E27FC236}">
                  <a16:creationId xmlns:a16="http://schemas.microsoft.com/office/drawing/2014/main" id="{66781046-E876-41E3-8815-2384700D6A79}"/>
                </a:ext>
              </a:extLst>
            </p:cNvPr>
            <p:cNvSpPr txBox="1">
              <a:spLocks/>
            </p:cNvSpPr>
            <p:nvPr/>
          </p:nvSpPr>
          <p:spPr>
            <a:xfrm>
              <a:off x="4594236" y="2436155"/>
              <a:ext cx="2232248" cy="466735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9" name="Text Placeholder 13">
              <a:extLst>
                <a:ext uri="{FF2B5EF4-FFF2-40B4-BE49-F238E27FC236}">
                  <a16:creationId xmlns:a16="http://schemas.microsoft.com/office/drawing/2014/main" id="{F050B02E-1DE6-4C36-96D7-50FABA6BF2CA}"/>
                </a:ext>
              </a:extLst>
            </p:cNvPr>
            <p:cNvSpPr txBox="1">
              <a:spLocks/>
            </p:cNvSpPr>
            <p:nvPr/>
          </p:nvSpPr>
          <p:spPr>
            <a:xfrm>
              <a:off x="4594236" y="2114926"/>
              <a:ext cx="2232248" cy="305326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Here</a:t>
              </a:r>
            </a:p>
          </p:txBody>
        </p:sp>
      </p:grpSp>
      <p:sp>
        <p:nvSpPr>
          <p:cNvPr id="320" name="Oval 32">
            <a:extLst>
              <a:ext uri="{FF2B5EF4-FFF2-40B4-BE49-F238E27FC236}">
                <a16:creationId xmlns:a16="http://schemas.microsoft.com/office/drawing/2014/main" id="{27D960FB-0B27-4615-B46C-6F3F3775D77A}"/>
              </a:ext>
            </a:extLst>
          </p:cNvPr>
          <p:cNvSpPr/>
          <p:nvPr/>
        </p:nvSpPr>
        <p:spPr>
          <a:xfrm>
            <a:off x="7672713" y="4150322"/>
            <a:ext cx="684000" cy="684000"/>
          </a:xfrm>
          <a:prstGeom prst="ellipse">
            <a:avLst/>
          </a:prstGeom>
          <a:solidFill>
            <a:schemeClr val="accent4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21" name="Oval 38">
            <a:extLst>
              <a:ext uri="{FF2B5EF4-FFF2-40B4-BE49-F238E27FC236}">
                <a16:creationId xmlns:a16="http://schemas.microsoft.com/office/drawing/2014/main" id="{04C87164-64F5-4459-98C6-991135ED392C}"/>
              </a:ext>
            </a:extLst>
          </p:cNvPr>
          <p:cNvSpPr/>
          <p:nvPr/>
        </p:nvSpPr>
        <p:spPr>
          <a:xfrm>
            <a:off x="7672713" y="5209462"/>
            <a:ext cx="684000" cy="684000"/>
          </a:xfrm>
          <a:prstGeom prst="ellipse">
            <a:avLst/>
          </a:prstGeom>
          <a:solidFill>
            <a:schemeClr val="accent4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22" name="Rounded Rectangle 9">
            <a:extLst>
              <a:ext uri="{FF2B5EF4-FFF2-40B4-BE49-F238E27FC236}">
                <a16:creationId xmlns:a16="http://schemas.microsoft.com/office/drawing/2014/main" id="{3DC9B3F5-D276-44A2-A309-85C15552D86A}"/>
              </a:ext>
            </a:extLst>
          </p:cNvPr>
          <p:cNvSpPr>
            <a:spLocks/>
          </p:cNvSpPr>
          <p:nvPr/>
        </p:nvSpPr>
        <p:spPr>
          <a:xfrm>
            <a:off x="7873828" y="5410577"/>
            <a:ext cx="281770" cy="281770"/>
          </a:xfrm>
          <a:custGeom>
            <a:avLst/>
            <a:gdLst/>
            <a:ahLst/>
            <a:cxnLst/>
            <a:rect l="l" t="t" r="r" b="b"/>
            <a:pathLst>
              <a:path w="3960440" h="3960000">
                <a:moveTo>
                  <a:pt x="1588743" y="1414211"/>
                </a:moveTo>
                <a:cubicBezTo>
                  <a:pt x="1540407" y="1411706"/>
                  <a:pt x="1506842" y="1440258"/>
                  <a:pt x="1506842" y="1478573"/>
                </a:cubicBezTo>
                <a:lnTo>
                  <a:pt x="1506842" y="2462752"/>
                </a:lnTo>
                <a:cubicBezTo>
                  <a:pt x="1506842" y="2484086"/>
                  <a:pt x="1516471" y="2503171"/>
                  <a:pt x="1532201" y="2515206"/>
                </a:cubicBezTo>
                <a:cubicBezTo>
                  <a:pt x="1552351" y="2541621"/>
                  <a:pt x="1589483" y="2548946"/>
                  <a:pt x="1619199" y="2531790"/>
                </a:cubicBezTo>
                <a:lnTo>
                  <a:pt x="2471524" y="2039700"/>
                </a:lnTo>
                <a:cubicBezTo>
                  <a:pt x="2509339" y="2017643"/>
                  <a:pt x="2509577" y="1945490"/>
                  <a:pt x="2464719" y="1913406"/>
                </a:cubicBezTo>
                <a:cubicBezTo>
                  <a:pt x="2315501" y="1808322"/>
                  <a:pt x="1748389" y="1486683"/>
                  <a:pt x="1588743" y="1414211"/>
                </a:cubicBezTo>
                <a:close/>
                <a:moveTo>
                  <a:pt x="1982320" y="904379"/>
                </a:moveTo>
                <a:cubicBezTo>
                  <a:pt x="2575020" y="904379"/>
                  <a:pt x="3055498" y="1384857"/>
                  <a:pt x="3055498" y="1977557"/>
                </a:cubicBezTo>
                <a:cubicBezTo>
                  <a:pt x="3055498" y="2570257"/>
                  <a:pt x="2575020" y="3050735"/>
                  <a:pt x="1982320" y="3050735"/>
                </a:cubicBezTo>
                <a:cubicBezTo>
                  <a:pt x="1389620" y="3050735"/>
                  <a:pt x="909142" y="2570257"/>
                  <a:pt x="909142" y="1977557"/>
                </a:cubicBezTo>
                <a:cubicBezTo>
                  <a:pt x="909142" y="1384857"/>
                  <a:pt x="1389620" y="904379"/>
                  <a:pt x="1982320" y="904379"/>
                </a:cubicBezTo>
                <a:close/>
                <a:moveTo>
                  <a:pt x="1982320" y="537397"/>
                </a:moveTo>
                <a:cubicBezTo>
                  <a:pt x="1186942" y="537397"/>
                  <a:pt x="542160" y="1182179"/>
                  <a:pt x="542160" y="1977557"/>
                </a:cubicBezTo>
                <a:cubicBezTo>
                  <a:pt x="542160" y="2772935"/>
                  <a:pt x="1186942" y="3417717"/>
                  <a:pt x="1982320" y="3417717"/>
                </a:cubicBezTo>
                <a:cubicBezTo>
                  <a:pt x="2777698" y="3417717"/>
                  <a:pt x="3422480" y="2772935"/>
                  <a:pt x="3422480" y="1977557"/>
                </a:cubicBezTo>
                <a:cubicBezTo>
                  <a:pt x="3422480" y="1182179"/>
                  <a:pt x="2777698" y="537397"/>
                  <a:pt x="1982320" y="537397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23" name="Freeform 31">
            <a:extLst>
              <a:ext uri="{FF2B5EF4-FFF2-40B4-BE49-F238E27FC236}">
                <a16:creationId xmlns:a16="http://schemas.microsoft.com/office/drawing/2014/main" id="{BF5F604A-4ED1-42D6-A3A0-160F7A66AE9B}"/>
              </a:ext>
            </a:extLst>
          </p:cNvPr>
          <p:cNvSpPr>
            <a:spLocks noChangeAspect="1"/>
          </p:cNvSpPr>
          <p:nvPr/>
        </p:nvSpPr>
        <p:spPr>
          <a:xfrm rot="8580000">
            <a:off x="7852558" y="4330599"/>
            <a:ext cx="324311" cy="323447"/>
          </a:xfrm>
          <a:custGeom>
            <a:avLst/>
            <a:gdLst/>
            <a:ahLst/>
            <a:cxnLst/>
            <a:rect l="l" t="t" r="r" b="b"/>
            <a:pathLst>
              <a:path w="3872365" h="3862045">
                <a:moveTo>
                  <a:pt x="1786489" y="808318"/>
                </a:moveTo>
                <a:cubicBezTo>
                  <a:pt x="1525809" y="610106"/>
                  <a:pt x="1257124" y="397966"/>
                  <a:pt x="1040385" y="230829"/>
                </a:cubicBezTo>
                <a:cubicBezTo>
                  <a:pt x="1905215" y="-194386"/>
                  <a:pt x="2650439" y="24572"/>
                  <a:pt x="3162062" y="429660"/>
                </a:cubicBezTo>
                <a:cubicBezTo>
                  <a:pt x="3007351" y="875340"/>
                  <a:pt x="2905932" y="1443216"/>
                  <a:pt x="2745609" y="1410478"/>
                </a:cubicBezTo>
                <a:cubicBezTo>
                  <a:pt x="2633182" y="1430335"/>
                  <a:pt x="2220955" y="1138671"/>
                  <a:pt x="1786489" y="808318"/>
                </a:cubicBezTo>
                <a:close/>
                <a:moveTo>
                  <a:pt x="2701004" y="2590217"/>
                </a:moveTo>
                <a:cubicBezTo>
                  <a:pt x="2682933" y="2576481"/>
                  <a:pt x="2672282" y="2559744"/>
                  <a:pt x="2670336" y="2539383"/>
                </a:cubicBezTo>
                <a:cubicBezTo>
                  <a:pt x="2587360" y="2376647"/>
                  <a:pt x="3042640" y="1246798"/>
                  <a:pt x="3299881" y="563773"/>
                </a:cubicBezTo>
                <a:cubicBezTo>
                  <a:pt x="3959368" y="1266493"/>
                  <a:pt x="3967860" y="2043171"/>
                  <a:pt x="3730056" y="2650875"/>
                </a:cubicBezTo>
                <a:cubicBezTo>
                  <a:pt x="3317547" y="2635434"/>
                  <a:pt x="2827499" y="2686366"/>
                  <a:pt x="2701004" y="2590217"/>
                </a:cubicBezTo>
                <a:close/>
                <a:moveTo>
                  <a:pt x="19691" y="2248546"/>
                </a:moveTo>
                <a:cubicBezTo>
                  <a:pt x="-100797" y="1292396"/>
                  <a:pt x="348853" y="659059"/>
                  <a:pt x="898439" y="307194"/>
                </a:cubicBezTo>
                <a:cubicBezTo>
                  <a:pt x="1269469" y="598575"/>
                  <a:pt x="1773388" y="879352"/>
                  <a:pt x="1690237" y="1020281"/>
                </a:cubicBezTo>
                <a:cubicBezTo>
                  <a:pt x="1661713" y="1200709"/>
                  <a:pt x="629275" y="1847170"/>
                  <a:pt x="19691" y="2248546"/>
                </a:cubicBezTo>
                <a:close/>
                <a:moveTo>
                  <a:pt x="1805382" y="3858278"/>
                </a:moveTo>
                <a:cubicBezTo>
                  <a:pt x="1676483" y="3404460"/>
                  <a:pt x="1433840" y="2881111"/>
                  <a:pt x="1583946" y="2815971"/>
                </a:cubicBezTo>
                <a:cubicBezTo>
                  <a:pt x="1713076" y="2686769"/>
                  <a:pt x="2928316" y="2770622"/>
                  <a:pt x="3657403" y="2804207"/>
                </a:cubicBezTo>
                <a:cubicBezTo>
                  <a:pt x="3192869" y="3648569"/>
                  <a:pt x="2456828" y="3896652"/>
                  <a:pt x="1805382" y="3858278"/>
                </a:cubicBezTo>
                <a:close/>
                <a:moveTo>
                  <a:pt x="762284" y="3480575"/>
                </a:moveTo>
                <a:cubicBezTo>
                  <a:pt x="380940" y="3198297"/>
                  <a:pt x="161300" y="2806810"/>
                  <a:pt x="58293" y="2412172"/>
                </a:cubicBezTo>
                <a:cubicBezTo>
                  <a:pt x="450067" y="2149344"/>
                  <a:pt x="872820" y="1756853"/>
                  <a:pt x="981158" y="1879484"/>
                </a:cubicBezTo>
                <a:cubicBezTo>
                  <a:pt x="1143940" y="1962367"/>
                  <a:pt x="1439720" y="3144041"/>
                  <a:pt x="1633080" y="3847823"/>
                </a:cubicBezTo>
                <a:cubicBezTo>
                  <a:pt x="1278110" y="3779994"/>
                  <a:pt x="991090" y="3649942"/>
                  <a:pt x="762284" y="34805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324" name="Group 35">
            <a:extLst>
              <a:ext uri="{FF2B5EF4-FFF2-40B4-BE49-F238E27FC236}">
                <a16:creationId xmlns:a16="http://schemas.microsoft.com/office/drawing/2014/main" id="{47EB6DEF-2A78-4D8D-9615-35BC13739E62}"/>
              </a:ext>
            </a:extLst>
          </p:cNvPr>
          <p:cNvGrpSpPr/>
          <p:nvPr/>
        </p:nvGrpSpPr>
        <p:grpSpPr>
          <a:xfrm>
            <a:off x="8624901" y="4046046"/>
            <a:ext cx="2739600" cy="892552"/>
            <a:chOff x="592509" y="1556792"/>
            <a:chExt cx="1293722" cy="892552"/>
          </a:xfrm>
        </p:grpSpPr>
        <p:sp>
          <p:nvSpPr>
            <p:cNvPr id="325" name="TextBox 324">
              <a:extLst>
                <a:ext uri="{FF2B5EF4-FFF2-40B4-BE49-F238E27FC236}">
                  <a16:creationId xmlns:a16="http://schemas.microsoft.com/office/drawing/2014/main" id="{5C5CDDAC-23FD-4BED-9D30-28FAE50756CD}"/>
                </a:ext>
              </a:extLst>
            </p:cNvPr>
            <p:cNvSpPr txBox="1"/>
            <p:nvPr/>
          </p:nvSpPr>
          <p:spPr>
            <a:xfrm>
              <a:off x="592509" y="1803013"/>
              <a:ext cx="12937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Presentations.</a:t>
              </a:r>
              <a:endPara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6" name="TextBox 325">
              <a:extLst>
                <a:ext uri="{FF2B5EF4-FFF2-40B4-BE49-F238E27FC236}">
                  <a16:creationId xmlns:a16="http://schemas.microsoft.com/office/drawing/2014/main" id="{93A245BB-C16D-415C-A70F-B1DFBF22944A}"/>
                </a:ext>
              </a:extLst>
            </p:cNvPr>
            <p:cNvSpPr txBox="1"/>
            <p:nvPr/>
          </p:nvSpPr>
          <p:spPr>
            <a:xfrm>
              <a:off x="592510" y="1556792"/>
              <a:ext cx="1293721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7" name="Group 39">
            <a:extLst>
              <a:ext uri="{FF2B5EF4-FFF2-40B4-BE49-F238E27FC236}">
                <a16:creationId xmlns:a16="http://schemas.microsoft.com/office/drawing/2014/main" id="{715A3236-2106-4287-94F9-315957A835CE}"/>
              </a:ext>
            </a:extLst>
          </p:cNvPr>
          <p:cNvGrpSpPr/>
          <p:nvPr/>
        </p:nvGrpSpPr>
        <p:grpSpPr>
          <a:xfrm>
            <a:off x="8624901" y="5105186"/>
            <a:ext cx="2739600" cy="892552"/>
            <a:chOff x="592509" y="1556792"/>
            <a:chExt cx="1293722" cy="892552"/>
          </a:xfrm>
        </p:grpSpPr>
        <p:sp>
          <p:nvSpPr>
            <p:cNvPr id="328" name="TextBox 327">
              <a:extLst>
                <a:ext uri="{FF2B5EF4-FFF2-40B4-BE49-F238E27FC236}">
                  <a16:creationId xmlns:a16="http://schemas.microsoft.com/office/drawing/2014/main" id="{13F43726-1C8B-4C71-AEA2-C2D4340EE713}"/>
                </a:ext>
              </a:extLst>
            </p:cNvPr>
            <p:cNvSpPr txBox="1"/>
            <p:nvPr/>
          </p:nvSpPr>
          <p:spPr>
            <a:xfrm>
              <a:off x="592509" y="1803013"/>
              <a:ext cx="12937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Presentations.</a:t>
              </a:r>
              <a:endPara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9" name="TextBox 328">
              <a:extLst>
                <a:ext uri="{FF2B5EF4-FFF2-40B4-BE49-F238E27FC236}">
                  <a16:creationId xmlns:a16="http://schemas.microsoft.com/office/drawing/2014/main" id="{26451509-EF1D-4FEE-8F32-2DA0D604FBA6}"/>
                </a:ext>
              </a:extLst>
            </p:cNvPr>
            <p:cNvSpPr txBox="1"/>
            <p:nvPr/>
          </p:nvSpPr>
          <p:spPr>
            <a:xfrm>
              <a:off x="592510" y="1556792"/>
              <a:ext cx="1293721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30" name="Oval 32">
            <a:extLst>
              <a:ext uri="{FF2B5EF4-FFF2-40B4-BE49-F238E27FC236}">
                <a16:creationId xmlns:a16="http://schemas.microsoft.com/office/drawing/2014/main" id="{6DFCAF49-985B-4219-8561-F06F11342602}"/>
              </a:ext>
            </a:extLst>
          </p:cNvPr>
          <p:cNvSpPr/>
          <p:nvPr/>
        </p:nvSpPr>
        <p:spPr>
          <a:xfrm flipH="1">
            <a:off x="3835287" y="4150322"/>
            <a:ext cx="684000" cy="684000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31" name="Oval 38">
            <a:extLst>
              <a:ext uri="{FF2B5EF4-FFF2-40B4-BE49-F238E27FC236}">
                <a16:creationId xmlns:a16="http://schemas.microsoft.com/office/drawing/2014/main" id="{42CAD8B1-EDD3-4194-A035-28E05FB67459}"/>
              </a:ext>
            </a:extLst>
          </p:cNvPr>
          <p:cNvSpPr/>
          <p:nvPr/>
        </p:nvSpPr>
        <p:spPr>
          <a:xfrm flipH="1">
            <a:off x="3835287" y="5209462"/>
            <a:ext cx="684000" cy="684000"/>
          </a:xfrm>
          <a:prstGeom prst="ellipse">
            <a:avLst/>
          </a:prstGeom>
          <a:solidFill>
            <a:schemeClr val="accent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332" name="Group 35">
            <a:extLst>
              <a:ext uri="{FF2B5EF4-FFF2-40B4-BE49-F238E27FC236}">
                <a16:creationId xmlns:a16="http://schemas.microsoft.com/office/drawing/2014/main" id="{92AE31CE-4379-4C10-8492-BCAA650FED69}"/>
              </a:ext>
            </a:extLst>
          </p:cNvPr>
          <p:cNvGrpSpPr/>
          <p:nvPr/>
        </p:nvGrpSpPr>
        <p:grpSpPr>
          <a:xfrm flipH="1">
            <a:off x="827240" y="4046046"/>
            <a:ext cx="2739857" cy="892552"/>
            <a:chOff x="592509" y="1556792"/>
            <a:chExt cx="1293722" cy="892552"/>
          </a:xfrm>
        </p:grpSpPr>
        <p:sp>
          <p:nvSpPr>
            <p:cNvPr id="333" name="TextBox 332">
              <a:extLst>
                <a:ext uri="{FF2B5EF4-FFF2-40B4-BE49-F238E27FC236}">
                  <a16:creationId xmlns:a16="http://schemas.microsoft.com/office/drawing/2014/main" id="{DF5E41FB-A08B-422D-B6A1-4EC0AADAC04E}"/>
                </a:ext>
              </a:extLst>
            </p:cNvPr>
            <p:cNvSpPr txBox="1"/>
            <p:nvPr/>
          </p:nvSpPr>
          <p:spPr>
            <a:xfrm>
              <a:off x="592509" y="1803013"/>
              <a:ext cx="12937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Presentations.</a:t>
              </a:r>
              <a:endPara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4" name="TextBox 333">
              <a:extLst>
                <a:ext uri="{FF2B5EF4-FFF2-40B4-BE49-F238E27FC236}">
                  <a16:creationId xmlns:a16="http://schemas.microsoft.com/office/drawing/2014/main" id="{F371D309-555E-47B5-83E4-270E305AA942}"/>
                </a:ext>
              </a:extLst>
            </p:cNvPr>
            <p:cNvSpPr txBox="1"/>
            <p:nvPr/>
          </p:nvSpPr>
          <p:spPr>
            <a:xfrm>
              <a:off x="592510" y="1556792"/>
              <a:ext cx="1293721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35" name="Group 39">
            <a:extLst>
              <a:ext uri="{FF2B5EF4-FFF2-40B4-BE49-F238E27FC236}">
                <a16:creationId xmlns:a16="http://schemas.microsoft.com/office/drawing/2014/main" id="{5D89838C-2572-4DE6-B07A-1D3872D0CEE3}"/>
              </a:ext>
            </a:extLst>
          </p:cNvPr>
          <p:cNvGrpSpPr/>
          <p:nvPr/>
        </p:nvGrpSpPr>
        <p:grpSpPr>
          <a:xfrm flipH="1">
            <a:off x="827240" y="5105186"/>
            <a:ext cx="2739857" cy="892552"/>
            <a:chOff x="592509" y="1556792"/>
            <a:chExt cx="1293722" cy="892552"/>
          </a:xfrm>
        </p:grpSpPr>
        <p:sp>
          <p:nvSpPr>
            <p:cNvPr id="336" name="TextBox 335">
              <a:extLst>
                <a:ext uri="{FF2B5EF4-FFF2-40B4-BE49-F238E27FC236}">
                  <a16:creationId xmlns:a16="http://schemas.microsoft.com/office/drawing/2014/main" id="{02ABB6F0-79CB-4607-A598-9BA4C13C9038}"/>
                </a:ext>
              </a:extLst>
            </p:cNvPr>
            <p:cNvSpPr txBox="1"/>
            <p:nvPr/>
          </p:nvSpPr>
          <p:spPr>
            <a:xfrm>
              <a:off x="592509" y="1803013"/>
              <a:ext cx="12937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Presentations.</a:t>
              </a:r>
              <a:endPara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7" name="TextBox 336">
              <a:extLst>
                <a:ext uri="{FF2B5EF4-FFF2-40B4-BE49-F238E27FC236}">
                  <a16:creationId xmlns:a16="http://schemas.microsoft.com/office/drawing/2014/main" id="{823EBC69-F508-4CF4-A5B0-B7CC92006A5A}"/>
                </a:ext>
              </a:extLst>
            </p:cNvPr>
            <p:cNvSpPr txBox="1"/>
            <p:nvPr/>
          </p:nvSpPr>
          <p:spPr>
            <a:xfrm>
              <a:off x="592510" y="1556792"/>
              <a:ext cx="1293721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38" name="Rectangle 16">
            <a:extLst>
              <a:ext uri="{FF2B5EF4-FFF2-40B4-BE49-F238E27FC236}">
                <a16:creationId xmlns:a16="http://schemas.microsoft.com/office/drawing/2014/main" id="{22F1C96A-F3FF-4E9D-8CE2-22EC6FED7C22}"/>
              </a:ext>
            </a:extLst>
          </p:cNvPr>
          <p:cNvSpPr/>
          <p:nvPr/>
        </p:nvSpPr>
        <p:spPr>
          <a:xfrm rot="2700000">
            <a:off x="4053520" y="4270431"/>
            <a:ext cx="247534" cy="44378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39" name="Rectangle 9">
            <a:extLst>
              <a:ext uri="{FF2B5EF4-FFF2-40B4-BE49-F238E27FC236}">
                <a16:creationId xmlns:a16="http://schemas.microsoft.com/office/drawing/2014/main" id="{632457BC-35BC-429F-8FBC-9830CAD150A3}"/>
              </a:ext>
            </a:extLst>
          </p:cNvPr>
          <p:cNvSpPr/>
          <p:nvPr/>
        </p:nvSpPr>
        <p:spPr>
          <a:xfrm>
            <a:off x="4023945" y="5407921"/>
            <a:ext cx="306685" cy="28708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4CCC6"/>
      </a:accent1>
      <a:accent2>
        <a:srgbClr val="F8D45E"/>
      </a:accent2>
      <a:accent3>
        <a:srgbClr val="F27161"/>
      </a:accent3>
      <a:accent4>
        <a:srgbClr val="7CC8EC"/>
      </a:accent4>
      <a:accent5>
        <a:srgbClr val="525168"/>
      </a:accent5>
      <a:accent6>
        <a:srgbClr val="1A6BA5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11154</TotalTime>
  <Words>111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16</cp:revision>
  <dcterms:created xsi:type="dcterms:W3CDTF">2018-02-18T19:39:47Z</dcterms:created>
  <dcterms:modified xsi:type="dcterms:W3CDTF">2023-11-27T14:46:46Z</dcterms:modified>
</cp:coreProperties>
</file>