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26" name="Group 2">
            <a:extLst>
              <a:ext uri="{FF2B5EF4-FFF2-40B4-BE49-F238E27FC236}">
                <a16:creationId xmlns:a16="http://schemas.microsoft.com/office/drawing/2014/main" id="{5FE81FEB-C3C1-4060-9B5C-6583032C0B7A}"/>
              </a:ext>
            </a:extLst>
          </p:cNvPr>
          <p:cNvGrpSpPr/>
          <p:nvPr/>
        </p:nvGrpSpPr>
        <p:grpSpPr>
          <a:xfrm>
            <a:off x="916161" y="1580849"/>
            <a:ext cx="1368313" cy="4192803"/>
            <a:chOff x="6558588" y="1204957"/>
            <a:chExt cx="840336" cy="2574968"/>
          </a:xfrm>
          <a:solidFill>
            <a:schemeClr val="accent2"/>
          </a:solidFill>
        </p:grpSpPr>
        <p:sp>
          <p:nvSpPr>
            <p:cNvPr id="227" name="Freeform: Shape 4">
              <a:extLst>
                <a:ext uri="{FF2B5EF4-FFF2-40B4-BE49-F238E27FC236}">
                  <a16:creationId xmlns:a16="http://schemas.microsoft.com/office/drawing/2014/main" id="{EC1240F8-D817-4A0E-AB84-103EAE76EA58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5">
              <a:extLst>
                <a:ext uri="{FF2B5EF4-FFF2-40B4-BE49-F238E27FC236}">
                  <a16:creationId xmlns:a16="http://schemas.microsoft.com/office/drawing/2014/main" id="{63BA9CDE-95A7-4D59-8D04-BDD0DEBF7594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6">
              <a:extLst>
                <a:ext uri="{FF2B5EF4-FFF2-40B4-BE49-F238E27FC236}">
                  <a16:creationId xmlns:a16="http://schemas.microsoft.com/office/drawing/2014/main" id="{C9D8067F-1421-4803-91C0-5C473236BD25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30" name="Group 7">
            <a:extLst>
              <a:ext uri="{FF2B5EF4-FFF2-40B4-BE49-F238E27FC236}">
                <a16:creationId xmlns:a16="http://schemas.microsoft.com/office/drawing/2014/main" id="{933CCA42-79E8-4ADE-B575-203F9C152D03}"/>
              </a:ext>
            </a:extLst>
          </p:cNvPr>
          <p:cNvGrpSpPr/>
          <p:nvPr/>
        </p:nvGrpSpPr>
        <p:grpSpPr>
          <a:xfrm>
            <a:off x="3328393" y="1570259"/>
            <a:ext cx="522453" cy="1600907"/>
            <a:chOff x="6558588" y="1204957"/>
            <a:chExt cx="840336" cy="2574968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31" name="Freeform: Shape 8">
              <a:extLst>
                <a:ext uri="{FF2B5EF4-FFF2-40B4-BE49-F238E27FC236}">
                  <a16:creationId xmlns:a16="http://schemas.microsoft.com/office/drawing/2014/main" id="{0D80BDCD-9884-4BEA-92B8-5C3E8918C7AC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9">
              <a:extLst>
                <a:ext uri="{FF2B5EF4-FFF2-40B4-BE49-F238E27FC236}">
                  <a16:creationId xmlns:a16="http://schemas.microsoft.com/office/drawing/2014/main" id="{13463E07-9F86-4D3E-97C7-130BAEAC1F77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10">
              <a:extLst>
                <a:ext uri="{FF2B5EF4-FFF2-40B4-BE49-F238E27FC236}">
                  <a16:creationId xmlns:a16="http://schemas.microsoft.com/office/drawing/2014/main" id="{10FE8076-E334-4FBE-9DBC-CCEEDAF858A2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34" name="Group 15">
            <a:extLst>
              <a:ext uri="{FF2B5EF4-FFF2-40B4-BE49-F238E27FC236}">
                <a16:creationId xmlns:a16="http://schemas.microsoft.com/office/drawing/2014/main" id="{DBF02F7F-0F00-4E81-8158-08863DF340EF}"/>
              </a:ext>
            </a:extLst>
          </p:cNvPr>
          <p:cNvGrpSpPr/>
          <p:nvPr/>
        </p:nvGrpSpPr>
        <p:grpSpPr>
          <a:xfrm>
            <a:off x="1965886" y="1563519"/>
            <a:ext cx="565742" cy="1733554"/>
            <a:chOff x="6558588" y="1204957"/>
            <a:chExt cx="840336" cy="257496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35" name="Freeform: Shape 16">
              <a:extLst>
                <a:ext uri="{FF2B5EF4-FFF2-40B4-BE49-F238E27FC236}">
                  <a16:creationId xmlns:a16="http://schemas.microsoft.com/office/drawing/2014/main" id="{CD9658F8-528F-4FAF-9664-080D6979C71D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17">
              <a:extLst>
                <a:ext uri="{FF2B5EF4-FFF2-40B4-BE49-F238E27FC236}">
                  <a16:creationId xmlns:a16="http://schemas.microsoft.com/office/drawing/2014/main" id="{AAE59E96-83F0-4466-B853-0315154C4D9B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18">
              <a:extLst>
                <a:ext uri="{FF2B5EF4-FFF2-40B4-BE49-F238E27FC236}">
                  <a16:creationId xmlns:a16="http://schemas.microsoft.com/office/drawing/2014/main" id="{7CCB66AA-0ED4-4026-B358-D2878EE1B2C2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38" name="Group 19">
            <a:extLst>
              <a:ext uri="{FF2B5EF4-FFF2-40B4-BE49-F238E27FC236}">
                <a16:creationId xmlns:a16="http://schemas.microsoft.com/office/drawing/2014/main" id="{3C5A1F10-DCB4-4135-96F2-2E56729F0177}"/>
              </a:ext>
            </a:extLst>
          </p:cNvPr>
          <p:cNvGrpSpPr/>
          <p:nvPr/>
        </p:nvGrpSpPr>
        <p:grpSpPr>
          <a:xfrm>
            <a:off x="3108327" y="1588353"/>
            <a:ext cx="1648169" cy="4786211"/>
            <a:chOff x="6558588" y="1204957"/>
            <a:chExt cx="840336" cy="2574968"/>
          </a:xfrm>
          <a:solidFill>
            <a:schemeClr val="accent4"/>
          </a:solidFill>
        </p:grpSpPr>
        <p:sp>
          <p:nvSpPr>
            <p:cNvPr id="239" name="Freeform: Shape 20">
              <a:extLst>
                <a:ext uri="{FF2B5EF4-FFF2-40B4-BE49-F238E27FC236}">
                  <a16:creationId xmlns:a16="http://schemas.microsoft.com/office/drawing/2014/main" id="{92ABFBCD-CD4E-4EE6-B406-46837ADB2E44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0" name="Freeform: Shape 21">
              <a:extLst>
                <a:ext uri="{FF2B5EF4-FFF2-40B4-BE49-F238E27FC236}">
                  <a16:creationId xmlns:a16="http://schemas.microsoft.com/office/drawing/2014/main" id="{0CF875B0-ECB2-47DD-8C6E-730523064A0F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2">
              <a:extLst>
                <a:ext uri="{FF2B5EF4-FFF2-40B4-BE49-F238E27FC236}">
                  <a16:creationId xmlns:a16="http://schemas.microsoft.com/office/drawing/2014/main" id="{48431D1A-7F43-4E89-A76A-BD4F7D10C339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2" name="Group 23">
            <a:extLst>
              <a:ext uri="{FF2B5EF4-FFF2-40B4-BE49-F238E27FC236}">
                <a16:creationId xmlns:a16="http://schemas.microsoft.com/office/drawing/2014/main" id="{82337693-FFFD-45EB-B3C5-4367B454F4D9}"/>
              </a:ext>
            </a:extLst>
          </p:cNvPr>
          <p:cNvGrpSpPr/>
          <p:nvPr/>
        </p:nvGrpSpPr>
        <p:grpSpPr>
          <a:xfrm>
            <a:off x="4832354" y="1630977"/>
            <a:ext cx="1041547" cy="3191522"/>
            <a:chOff x="6558588" y="1204957"/>
            <a:chExt cx="840336" cy="2574968"/>
          </a:xfrm>
          <a:solidFill>
            <a:schemeClr val="accent3"/>
          </a:solidFill>
        </p:grpSpPr>
        <p:sp>
          <p:nvSpPr>
            <p:cNvPr id="243" name="Freeform: Shape 24">
              <a:extLst>
                <a:ext uri="{FF2B5EF4-FFF2-40B4-BE49-F238E27FC236}">
                  <a16:creationId xmlns:a16="http://schemas.microsoft.com/office/drawing/2014/main" id="{337FDCC1-B0DB-4640-95BD-18B3C60D2E42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5">
              <a:extLst>
                <a:ext uri="{FF2B5EF4-FFF2-40B4-BE49-F238E27FC236}">
                  <a16:creationId xmlns:a16="http://schemas.microsoft.com/office/drawing/2014/main" id="{DBE3D1F8-EBA3-4AFB-9E40-BA62148AA311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6">
              <a:extLst>
                <a:ext uri="{FF2B5EF4-FFF2-40B4-BE49-F238E27FC236}">
                  <a16:creationId xmlns:a16="http://schemas.microsoft.com/office/drawing/2014/main" id="{742A42A6-225B-4A41-8606-FAC38F450A70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6" name="Group 27">
            <a:extLst>
              <a:ext uri="{FF2B5EF4-FFF2-40B4-BE49-F238E27FC236}">
                <a16:creationId xmlns:a16="http://schemas.microsoft.com/office/drawing/2014/main" id="{0BAEE31C-1947-4D8D-B332-749F7FB766C8}"/>
              </a:ext>
            </a:extLst>
          </p:cNvPr>
          <p:cNvGrpSpPr/>
          <p:nvPr/>
        </p:nvGrpSpPr>
        <p:grpSpPr>
          <a:xfrm>
            <a:off x="4323081" y="1554183"/>
            <a:ext cx="664747" cy="2036927"/>
            <a:chOff x="6558588" y="1204957"/>
            <a:chExt cx="840336" cy="257496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47" name="Freeform: Shape 28">
              <a:extLst>
                <a:ext uri="{FF2B5EF4-FFF2-40B4-BE49-F238E27FC236}">
                  <a16:creationId xmlns:a16="http://schemas.microsoft.com/office/drawing/2014/main" id="{27B012C6-D66D-4DBC-AF79-8F37CAF23069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9">
              <a:extLst>
                <a:ext uri="{FF2B5EF4-FFF2-40B4-BE49-F238E27FC236}">
                  <a16:creationId xmlns:a16="http://schemas.microsoft.com/office/drawing/2014/main" id="{710A09C8-3713-4C5C-8804-649BBD8B03BA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30">
              <a:extLst>
                <a:ext uri="{FF2B5EF4-FFF2-40B4-BE49-F238E27FC236}">
                  <a16:creationId xmlns:a16="http://schemas.microsoft.com/office/drawing/2014/main" id="{7CBADD8B-3305-49AE-A178-54C24B40FF4D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0" name="Group 31">
            <a:extLst>
              <a:ext uri="{FF2B5EF4-FFF2-40B4-BE49-F238E27FC236}">
                <a16:creationId xmlns:a16="http://schemas.microsoft.com/office/drawing/2014/main" id="{C309B311-5C13-475D-8F1B-C2A12794F520}"/>
              </a:ext>
            </a:extLst>
          </p:cNvPr>
          <p:cNvGrpSpPr/>
          <p:nvPr/>
        </p:nvGrpSpPr>
        <p:grpSpPr>
          <a:xfrm>
            <a:off x="2354572" y="1543495"/>
            <a:ext cx="1077931" cy="3303011"/>
            <a:chOff x="6558588" y="1204957"/>
            <a:chExt cx="840336" cy="2574968"/>
          </a:xfrm>
          <a:solidFill>
            <a:schemeClr val="accent1"/>
          </a:solidFill>
        </p:grpSpPr>
        <p:sp>
          <p:nvSpPr>
            <p:cNvPr id="251" name="Freeform: Shape 32">
              <a:extLst>
                <a:ext uri="{FF2B5EF4-FFF2-40B4-BE49-F238E27FC236}">
                  <a16:creationId xmlns:a16="http://schemas.microsoft.com/office/drawing/2014/main" id="{C2620921-1B23-4B8E-B5DA-C7CECE6AAFA2}"/>
                </a:ext>
              </a:extLst>
            </p:cNvPr>
            <p:cNvSpPr/>
            <p:nvPr/>
          </p:nvSpPr>
          <p:spPr>
            <a:xfrm>
              <a:off x="6690645" y="2671985"/>
              <a:ext cx="591084" cy="591084"/>
            </a:xfrm>
            <a:custGeom>
              <a:avLst/>
              <a:gdLst>
                <a:gd name="connsiteX0" fmla="*/ 591084 w 591084"/>
                <a:gd name="connsiteY0" fmla="*/ 295542 h 591084"/>
                <a:gd name="connsiteX1" fmla="*/ 295542 w 591084"/>
                <a:gd name="connsiteY1" fmla="*/ 591084 h 591084"/>
                <a:gd name="connsiteX2" fmla="*/ 0 w 591084"/>
                <a:gd name="connsiteY2" fmla="*/ 295542 h 591084"/>
                <a:gd name="connsiteX3" fmla="*/ 295542 w 591084"/>
                <a:gd name="connsiteY3" fmla="*/ 0 h 591084"/>
                <a:gd name="connsiteX4" fmla="*/ 591084 w 591084"/>
                <a:gd name="connsiteY4" fmla="*/ 295542 h 5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084" h="591084">
                  <a:moveTo>
                    <a:pt x="591084" y="295542"/>
                  </a:moveTo>
                  <a:cubicBezTo>
                    <a:pt x="591084" y="458766"/>
                    <a:pt x="458765" y="591084"/>
                    <a:pt x="295542" y="591084"/>
                  </a:cubicBezTo>
                  <a:cubicBezTo>
                    <a:pt x="132319" y="591084"/>
                    <a:pt x="0" y="458766"/>
                    <a:pt x="0" y="295542"/>
                  </a:cubicBezTo>
                  <a:cubicBezTo>
                    <a:pt x="0" y="132319"/>
                    <a:pt x="132319" y="0"/>
                    <a:pt x="295542" y="0"/>
                  </a:cubicBezTo>
                  <a:cubicBezTo>
                    <a:pt x="458765" y="0"/>
                    <a:pt x="591084" y="132319"/>
                    <a:pt x="591084" y="295542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33">
              <a:extLst>
                <a:ext uri="{FF2B5EF4-FFF2-40B4-BE49-F238E27FC236}">
                  <a16:creationId xmlns:a16="http://schemas.microsoft.com/office/drawing/2014/main" id="{DBFCFDA5-FFF8-4898-823E-B2EB85E32F09}"/>
                </a:ext>
              </a:extLst>
            </p:cNvPr>
            <p:cNvSpPr/>
            <p:nvPr/>
          </p:nvSpPr>
          <p:spPr>
            <a:xfrm>
              <a:off x="6965535" y="1204957"/>
              <a:ext cx="35607" cy="1502636"/>
            </a:xfrm>
            <a:custGeom>
              <a:avLst/>
              <a:gdLst>
                <a:gd name="connsiteX0" fmla="*/ 0 w 35607"/>
                <a:gd name="connsiteY0" fmla="*/ 0 h 1502635"/>
                <a:gd name="connsiteX1" fmla="*/ 40592 w 35607"/>
                <a:gd name="connsiteY1" fmla="*/ 0 h 1502635"/>
                <a:gd name="connsiteX2" fmla="*/ 40592 w 35607"/>
                <a:gd name="connsiteY2" fmla="*/ 1502636 h 1502635"/>
                <a:gd name="connsiteX3" fmla="*/ 0 w 35607"/>
                <a:gd name="connsiteY3" fmla="*/ 1502636 h 150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07" h="1502635">
                  <a:moveTo>
                    <a:pt x="0" y="0"/>
                  </a:moveTo>
                  <a:lnTo>
                    <a:pt x="40592" y="0"/>
                  </a:lnTo>
                  <a:lnTo>
                    <a:pt x="40592" y="1502636"/>
                  </a:lnTo>
                  <a:lnTo>
                    <a:pt x="0" y="1502636"/>
                  </a:ln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34">
              <a:extLst>
                <a:ext uri="{FF2B5EF4-FFF2-40B4-BE49-F238E27FC236}">
                  <a16:creationId xmlns:a16="http://schemas.microsoft.com/office/drawing/2014/main" id="{96F8F149-641C-4F39-8C09-14298C0383E4}"/>
                </a:ext>
              </a:extLst>
            </p:cNvPr>
            <p:cNvSpPr/>
            <p:nvPr/>
          </p:nvSpPr>
          <p:spPr>
            <a:xfrm>
              <a:off x="6558588" y="3238691"/>
              <a:ext cx="840336" cy="541234"/>
            </a:xfrm>
            <a:custGeom>
              <a:avLst/>
              <a:gdLst>
                <a:gd name="connsiteX0" fmla="*/ 832813 w 840336"/>
                <a:gd name="connsiteY0" fmla="*/ 82774 h 541233"/>
                <a:gd name="connsiteX1" fmla="*/ 756612 w 840336"/>
                <a:gd name="connsiteY1" fmla="*/ 21529 h 541233"/>
                <a:gd name="connsiteX2" fmla="*/ 698216 w 840336"/>
                <a:gd name="connsiteY2" fmla="*/ 5150 h 541233"/>
                <a:gd name="connsiteX3" fmla="*/ 698216 w 840336"/>
                <a:gd name="connsiteY3" fmla="*/ 5150 h 541233"/>
                <a:gd name="connsiteX4" fmla="*/ 527300 w 840336"/>
                <a:gd name="connsiteY4" fmla="*/ 45742 h 541233"/>
                <a:gd name="connsiteX5" fmla="*/ 505936 w 840336"/>
                <a:gd name="connsiteY5" fmla="*/ 42182 h 541233"/>
                <a:gd name="connsiteX6" fmla="*/ 452525 w 840336"/>
                <a:gd name="connsiteY6" fmla="*/ 11559 h 541233"/>
                <a:gd name="connsiteX7" fmla="*/ 397689 w 840336"/>
                <a:gd name="connsiteY7" fmla="*/ 10847 h 541233"/>
                <a:gd name="connsiteX8" fmla="*/ 339293 w 840336"/>
                <a:gd name="connsiteY8" fmla="*/ 43606 h 541233"/>
                <a:gd name="connsiteX9" fmla="*/ 307958 w 840336"/>
                <a:gd name="connsiteY9" fmla="*/ 42182 h 541233"/>
                <a:gd name="connsiteX10" fmla="*/ 144164 w 840336"/>
                <a:gd name="connsiteY10" fmla="*/ 2301 h 541233"/>
                <a:gd name="connsiteX11" fmla="*/ 101435 w 840336"/>
                <a:gd name="connsiteY11" fmla="*/ 8711 h 541233"/>
                <a:gd name="connsiteX12" fmla="*/ 101435 w 840336"/>
                <a:gd name="connsiteY12" fmla="*/ 8711 h 541233"/>
                <a:gd name="connsiteX13" fmla="*/ 13128 w 840336"/>
                <a:gd name="connsiteY13" fmla="*/ 77789 h 541233"/>
                <a:gd name="connsiteX14" fmla="*/ 1734 w 840336"/>
                <a:gd name="connsiteY14" fmla="*/ 114821 h 541233"/>
                <a:gd name="connsiteX15" fmla="*/ 3870 w 840336"/>
                <a:gd name="connsiteY15" fmla="*/ 169656 h 541233"/>
                <a:gd name="connsiteX16" fmla="*/ 19538 w 840336"/>
                <a:gd name="connsiteY16" fmla="*/ 211673 h 541233"/>
                <a:gd name="connsiteX17" fmla="*/ 19538 w 840336"/>
                <a:gd name="connsiteY17" fmla="*/ 118382 h 541233"/>
                <a:gd name="connsiteX18" fmla="*/ 38766 w 840336"/>
                <a:gd name="connsiteY18" fmla="*/ 79926 h 541233"/>
                <a:gd name="connsiteX19" fmla="*/ 124224 w 840336"/>
                <a:gd name="connsiteY19" fmla="*/ 18681 h 541233"/>
                <a:gd name="connsiteX20" fmla="*/ 124224 w 840336"/>
                <a:gd name="connsiteY20" fmla="*/ 18681 h 541233"/>
                <a:gd name="connsiteX21" fmla="*/ 295852 w 840336"/>
                <a:gd name="connsiteY21" fmla="*/ 58561 h 541233"/>
                <a:gd name="connsiteX22" fmla="*/ 315792 w 840336"/>
                <a:gd name="connsiteY22" fmla="*/ 69956 h 541233"/>
                <a:gd name="connsiteX23" fmla="*/ 295140 w 840336"/>
                <a:gd name="connsiteY23" fmla="*/ 88471 h 541233"/>
                <a:gd name="connsiteX24" fmla="*/ 199711 w 840336"/>
                <a:gd name="connsiteY24" fmla="*/ 113397 h 541233"/>
                <a:gd name="connsiteX25" fmla="*/ 117102 w 840336"/>
                <a:gd name="connsiteY25" fmla="*/ 136185 h 541233"/>
                <a:gd name="connsiteX26" fmla="*/ 95738 w 840336"/>
                <a:gd name="connsiteY26" fmla="*/ 155413 h 541233"/>
                <a:gd name="connsiteX27" fmla="*/ 36629 w 840336"/>
                <a:gd name="connsiteY27" fmla="*/ 286449 h 541233"/>
                <a:gd name="connsiteX28" fmla="*/ 31644 w 840336"/>
                <a:gd name="connsiteY28" fmla="*/ 305677 h 541233"/>
                <a:gd name="connsiteX29" fmla="*/ 62979 w 840336"/>
                <a:gd name="connsiteY29" fmla="*/ 423894 h 541233"/>
                <a:gd name="connsiteX30" fmla="*/ 50872 w 840336"/>
                <a:gd name="connsiteY30" fmla="*/ 327042 h 541233"/>
                <a:gd name="connsiteX31" fmla="*/ 56570 w 840336"/>
                <a:gd name="connsiteY31" fmla="*/ 292858 h 541233"/>
                <a:gd name="connsiteX32" fmla="*/ 115678 w 840336"/>
                <a:gd name="connsiteY32" fmla="*/ 170369 h 541233"/>
                <a:gd name="connsiteX33" fmla="*/ 143451 w 840336"/>
                <a:gd name="connsiteY33" fmla="*/ 148292 h 541233"/>
                <a:gd name="connsiteX34" fmla="*/ 268790 w 840336"/>
                <a:gd name="connsiteY34" fmla="*/ 120518 h 541233"/>
                <a:gd name="connsiteX35" fmla="*/ 297276 w 840336"/>
                <a:gd name="connsiteY35" fmla="*/ 121942 h 541233"/>
                <a:gd name="connsiteX36" fmla="*/ 288018 w 840336"/>
                <a:gd name="connsiteY36" fmla="*/ 165384 h 541233"/>
                <a:gd name="connsiteX37" fmla="*/ 180483 w 840336"/>
                <a:gd name="connsiteY37" fmla="*/ 245144 h 541233"/>
                <a:gd name="connsiteX38" fmla="*/ 153422 w 840336"/>
                <a:gd name="connsiteY38" fmla="*/ 297131 h 541233"/>
                <a:gd name="connsiteX39" fmla="*/ 147725 w 840336"/>
                <a:gd name="connsiteY39" fmla="*/ 402529 h 541233"/>
                <a:gd name="connsiteX40" fmla="*/ 164104 w 840336"/>
                <a:gd name="connsiteY40" fmla="*/ 468759 h 541233"/>
                <a:gd name="connsiteX41" fmla="*/ 164104 w 840336"/>
                <a:gd name="connsiteY41" fmla="*/ 468759 h 541233"/>
                <a:gd name="connsiteX42" fmla="*/ 216803 w 840336"/>
                <a:gd name="connsiteY42" fmla="*/ 541398 h 541233"/>
                <a:gd name="connsiteX43" fmla="*/ 221788 w 840336"/>
                <a:gd name="connsiteY43" fmla="*/ 538550 h 541233"/>
                <a:gd name="connsiteX44" fmla="*/ 183332 w 840336"/>
                <a:gd name="connsiteY44" fmla="*/ 469471 h 541233"/>
                <a:gd name="connsiteX45" fmla="*/ 166240 w 840336"/>
                <a:gd name="connsiteY45" fmla="*/ 422469 h 541233"/>
                <a:gd name="connsiteX46" fmla="*/ 176923 w 840336"/>
                <a:gd name="connsiteY46" fmla="*/ 295707 h 541233"/>
                <a:gd name="connsiteX47" fmla="*/ 203272 w 840336"/>
                <a:gd name="connsiteY47" fmla="*/ 251554 h 541233"/>
                <a:gd name="connsiteX48" fmla="*/ 290867 w 840336"/>
                <a:gd name="connsiteY48" fmla="*/ 191733 h 541233"/>
                <a:gd name="connsiteX49" fmla="*/ 316504 w 840336"/>
                <a:gd name="connsiteY49" fmla="*/ 196718 h 541233"/>
                <a:gd name="connsiteX50" fmla="*/ 333595 w 840336"/>
                <a:gd name="connsiteY50" fmla="*/ 218795 h 541233"/>
                <a:gd name="connsiteX51" fmla="*/ 336444 w 840336"/>
                <a:gd name="connsiteY51" fmla="*/ 248705 h 541233"/>
                <a:gd name="connsiteX52" fmla="*/ 357096 w 840336"/>
                <a:gd name="connsiteY52" fmla="*/ 297843 h 541233"/>
                <a:gd name="connsiteX53" fmla="*/ 361369 w 840336"/>
                <a:gd name="connsiteY53" fmla="*/ 256539 h 541233"/>
                <a:gd name="connsiteX54" fmla="*/ 392704 w 840336"/>
                <a:gd name="connsiteY54" fmla="*/ 253690 h 541233"/>
                <a:gd name="connsiteX55" fmla="*/ 445403 w 840336"/>
                <a:gd name="connsiteY55" fmla="*/ 254402 h 541233"/>
                <a:gd name="connsiteX56" fmla="*/ 491693 w 840336"/>
                <a:gd name="connsiteY56" fmla="*/ 297843 h 541233"/>
                <a:gd name="connsiteX57" fmla="*/ 505224 w 840336"/>
                <a:gd name="connsiteY57" fmla="*/ 244432 h 541233"/>
                <a:gd name="connsiteX58" fmla="*/ 508072 w 840336"/>
                <a:gd name="connsiteY58" fmla="*/ 220931 h 541233"/>
                <a:gd name="connsiteX59" fmla="*/ 540119 w 840336"/>
                <a:gd name="connsiteY59" fmla="*/ 186036 h 541233"/>
                <a:gd name="connsiteX60" fmla="*/ 613470 w 840336"/>
                <a:gd name="connsiteY60" fmla="*/ 233038 h 541233"/>
                <a:gd name="connsiteX61" fmla="*/ 671155 w 840336"/>
                <a:gd name="connsiteY61" fmla="*/ 283600 h 541233"/>
                <a:gd name="connsiteX62" fmla="*/ 679700 w 840336"/>
                <a:gd name="connsiteY62" fmla="*/ 431728 h 541233"/>
                <a:gd name="connsiteX63" fmla="*/ 627713 w 840336"/>
                <a:gd name="connsiteY63" fmla="*/ 537126 h 541233"/>
                <a:gd name="connsiteX64" fmla="*/ 627713 w 840336"/>
                <a:gd name="connsiteY64" fmla="*/ 537126 h 541233"/>
                <a:gd name="connsiteX65" fmla="*/ 686822 w 840336"/>
                <a:gd name="connsiteY65" fmla="*/ 450243 h 541233"/>
                <a:gd name="connsiteX66" fmla="*/ 696080 w 840336"/>
                <a:gd name="connsiteY66" fmla="*/ 387574 h 541233"/>
                <a:gd name="connsiteX67" fmla="*/ 690383 w 840336"/>
                <a:gd name="connsiteY67" fmla="*/ 287161 h 541233"/>
                <a:gd name="connsiteX68" fmla="*/ 672579 w 840336"/>
                <a:gd name="connsiteY68" fmla="*/ 253690 h 541233"/>
                <a:gd name="connsiteX69" fmla="*/ 561483 w 840336"/>
                <a:gd name="connsiteY69" fmla="*/ 170369 h 541233"/>
                <a:gd name="connsiteX70" fmla="*/ 545104 w 840336"/>
                <a:gd name="connsiteY70" fmla="*/ 152565 h 541233"/>
                <a:gd name="connsiteX71" fmla="*/ 575014 w 840336"/>
                <a:gd name="connsiteY71" fmla="*/ 121230 h 541233"/>
                <a:gd name="connsiteX72" fmla="*/ 700353 w 840336"/>
                <a:gd name="connsiteY72" fmla="*/ 151141 h 541233"/>
                <a:gd name="connsiteX73" fmla="*/ 736672 w 840336"/>
                <a:gd name="connsiteY73" fmla="*/ 176778 h 541233"/>
                <a:gd name="connsiteX74" fmla="*/ 787235 w 840336"/>
                <a:gd name="connsiteY74" fmla="*/ 282888 h 541233"/>
                <a:gd name="connsiteX75" fmla="*/ 792220 w 840336"/>
                <a:gd name="connsiteY75" fmla="*/ 345557 h 541233"/>
                <a:gd name="connsiteX76" fmla="*/ 785810 w 840336"/>
                <a:gd name="connsiteY76" fmla="*/ 407514 h 541233"/>
                <a:gd name="connsiteX77" fmla="*/ 810736 w 840336"/>
                <a:gd name="connsiteY77" fmla="*/ 330602 h 541233"/>
                <a:gd name="connsiteX78" fmla="*/ 794356 w 840336"/>
                <a:gd name="connsiteY78" fmla="*/ 253690 h 541233"/>
                <a:gd name="connsiteX79" fmla="*/ 750203 w 840336"/>
                <a:gd name="connsiteY79" fmla="*/ 152565 h 541233"/>
                <a:gd name="connsiteX80" fmla="*/ 750203 w 840336"/>
                <a:gd name="connsiteY80" fmla="*/ 152565 h 541233"/>
                <a:gd name="connsiteX81" fmla="*/ 719581 w 840336"/>
                <a:gd name="connsiteY81" fmla="*/ 136185 h 541233"/>
                <a:gd name="connsiteX82" fmla="*/ 559347 w 840336"/>
                <a:gd name="connsiteY82" fmla="*/ 92032 h 541233"/>
                <a:gd name="connsiteX83" fmla="*/ 537983 w 840336"/>
                <a:gd name="connsiteY83" fmla="*/ 84198 h 541233"/>
                <a:gd name="connsiteX84" fmla="*/ 530149 w 840336"/>
                <a:gd name="connsiteY84" fmla="*/ 69243 h 541233"/>
                <a:gd name="connsiteX85" fmla="*/ 542255 w 840336"/>
                <a:gd name="connsiteY85" fmla="*/ 62834 h 541233"/>
                <a:gd name="connsiteX86" fmla="*/ 713884 w 840336"/>
                <a:gd name="connsiteY86" fmla="*/ 22954 h 541233"/>
                <a:gd name="connsiteX87" fmla="*/ 739521 w 840336"/>
                <a:gd name="connsiteY87" fmla="*/ 29363 h 541233"/>
                <a:gd name="connsiteX88" fmla="*/ 824267 w 840336"/>
                <a:gd name="connsiteY88" fmla="*/ 95593 h 541233"/>
                <a:gd name="connsiteX89" fmla="*/ 827115 w 840336"/>
                <a:gd name="connsiteY89" fmla="*/ 225916 h 541233"/>
                <a:gd name="connsiteX90" fmla="*/ 831388 w 840336"/>
                <a:gd name="connsiteY90" fmla="*/ 225916 h 541233"/>
                <a:gd name="connsiteX91" fmla="*/ 844207 w 840336"/>
                <a:gd name="connsiteY91" fmla="*/ 113397 h 541233"/>
                <a:gd name="connsiteX92" fmla="*/ 832813 w 840336"/>
                <a:gd name="connsiteY92" fmla="*/ 82774 h 541233"/>
                <a:gd name="connsiteX93" fmla="*/ 389143 w 840336"/>
                <a:gd name="connsiteY93" fmla="*/ 215234 h 541233"/>
                <a:gd name="connsiteX94" fmla="*/ 356384 w 840336"/>
                <a:gd name="connsiteY94" fmla="*/ 185324 h 541233"/>
                <a:gd name="connsiteX95" fmla="*/ 388431 w 840336"/>
                <a:gd name="connsiteY95" fmla="*/ 151141 h 541233"/>
                <a:gd name="connsiteX96" fmla="*/ 420478 w 840336"/>
                <a:gd name="connsiteY96" fmla="*/ 183187 h 541233"/>
                <a:gd name="connsiteX97" fmla="*/ 389143 w 840336"/>
                <a:gd name="connsiteY97" fmla="*/ 215234 h 541233"/>
                <a:gd name="connsiteX98" fmla="*/ 457510 w 840336"/>
                <a:gd name="connsiteY98" fmla="*/ 215946 h 541233"/>
                <a:gd name="connsiteX99" fmla="*/ 426175 w 840336"/>
                <a:gd name="connsiteY99" fmla="*/ 181051 h 541233"/>
                <a:gd name="connsiteX100" fmla="*/ 459646 w 840336"/>
                <a:gd name="connsiteY100" fmla="*/ 150428 h 541233"/>
                <a:gd name="connsiteX101" fmla="*/ 489556 w 840336"/>
                <a:gd name="connsiteY101" fmla="*/ 183899 h 541233"/>
                <a:gd name="connsiteX102" fmla="*/ 457510 w 840336"/>
                <a:gd name="connsiteY102" fmla="*/ 215946 h 5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840336" h="541233">
                  <a:moveTo>
                    <a:pt x="832813" y="82774"/>
                  </a:moveTo>
                  <a:cubicBezTo>
                    <a:pt x="816433" y="70668"/>
                    <a:pt x="765158" y="30075"/>
                    <a:pt x="756612" y="21529"/>
                  </a:cubicBezTo>
                  <a:cubicBezTo>
                    <a:pt x="739521" y="5150"/>
                    <a:pt x="721005" y="-2684"/>
                    <a:pt x="698216" y="5150"/>
                  </a:cubicBezTo>
                  <a:cubicBezTo>
                    <a:pt x="698216" y="5150"/>
                    <a:pt x="698216" y="5150"/>
                    <a:pt x="698216" y="5150"/>
                  </a:cubicBezTo>
                  <a:cubicBezTo>
                    <a:pt x="641244" y="18681"/>
                    <a:pt x="584272" y="32211"/>
                    <a:pt x="527300" y="45742"/>
                  </a:cubicBezTo>
                  <a:cubicBezTo>
                    <a:pt x="519467" y="47879"/>
                    <a:pt x="513057" y="48591"/>
                    <a:pt x="505936" y="42182"/>
                  </a:cubicBezTo>
                  <a:cubicBezTo>
                    <a:pt x="490981" y="28651"/>
                    <a:pt x="472465" y="20105"/>
                    <a:pt x="452525" y="11559"/>
                  </a:cubicBezTo>
                  <a:cubicBezTo>
                    <a:pt x="427599" y="3013"/>
                    <a:pt x="420478" y="3013"/>
                    <a:pt x="397689" y="10847"/>
                  </a:cubicBezTo>
                  <a:cubicBezTo>
                    <a:pt x="376324" y="20105"/>
                    <a:pt x="357096" y="30075"/>
                    <a:pt x="339293" y="43606"/>
                  </a:cubicBezTo>
                  <a:cubicBezTo>
                    <a:pt x="329323" y="51440"/>
                    <a:pt x="317928" y="45030"/>
                    <a:pt x="307958" y="42182"/>
                  </a:cubicBezTo>
                  <a:cubicBezTo>
                    <a:pt x="253123" y="29363"/>
                    <a:pt x="198287" y="16544"/>
                    <a:pt x="144164" y="2301"/>
                  </a:cubicBezTo>
                  <a:cubicBezTo>
                    <a:pt x="127785" y="-1972"/>
                    <a:pt x="114965" y="-547"/>
                    <a:pt x="101435" y="8711"/>
                  </a:cubicBezTo>
                  <a:cubicBezTo>
                    <a:pt x="101435" y="8711"/>
                    <a:pt x="101435" y="8711"/>
                    <a:pt x="101435" y="8711"/>
                  </a:cubicBezTo>
                  <a:cubicBezTo>
                    <a:pt x="73661" y="33636"/>
                    <a:pt x="44463" y="57137"/>
                    <a:pt x="13128" y="77789"/>
                  </a:cubicBezTo>
                  <a:cubicBezTo>
                    <a:pt x="1022" y="87759"/>
                    <a:pt x="-2539" y="97729"/>
                    <a:pt x="1734" y="114821"/>
                  </a:cubicBezTo>
                  <a:cubicBezTo>
                    <a:pt x="6007" y="131912"/>
                    <a:pt x="3870" y="151141"/>
                    <a:pt x="3870" y="169656"/>
                  </a:cubicBezTo>
                  <a:cubicBezTo>
                    <a:pt x="16689" y="181051"/>
                    <a:pt x="3158" y="199567"/>
                    <a:pt x="19538" y="211673"/>
                  </a:cubicBezTo>
                  <a:cubicBezTo>
                    <a:pt x="19538" y="180339"/>
                    <a:pt x="20250" y="149716"/>
                    <a:pt x="19538" y="118382"/>
                  </a:cubicBezTo>
                  <a:cubicBezTo>
                    <a:pt x="19538" y="102002"/>
                    <a:pt x="24523" y="89896"/>
                    <a:pt x="38766" y="79926"/>
                  </a:cubicBezTo>
                  <a:cubicBezTo>
                    <a:pt x="67964" y="60697"/>
                    <a:pt x="90753" y="32924"/>
                    <a:pt x="124224" y="18681"/>
                  </a:cubicBezTo>
                  <a:lnTo>
                    <a:pt x="124224" y="18681"/>
                  </a:lnTo>
                  <a:cubicBezTo>
                    <a:pt x="181196" y="31499"/>
                    <a:pt x="238880" y="45030"/>
                    <a:pt x="295852" y="58561"/>
                  </a:cubicBezTo>
                  <a:cubicBezTo>
                    <a:pt x="302973" y="59985"/>
                    <a:pt x="315792" y="58561"/>
                    <a:pt x="315792" y="69956"/>
                  </a:cubicBezTo>
                  <a:cubicBezTo>
                    <a:pt x="315792" y="81350"/>
                    <a:pt x="305822" y="86335"/>
                    <a:pt x="295140" y="88471"/>
                  </a:cubicBezTo>
                  <a:cubicBezTo>
                    <a:pt x="263093" y="96305"/>
                    <a:pt x="231758" y="104851"/>
                    <a:pt x="199711" y="113397"/>
                  </a:cubicBezTo>
                  <a:cubicBezTo>
                    <a:pt x="171937" y="121230"/>
                    <a:pt x="144876" y="128352"/>
                    <a:pt x="117102" y="136185"/>
                  </a:cubicBezTo>
                  <a:cubicBezTo>
                    <a:pt x="106420" y="139034"/>
                    <a:pt x="100011" y="145443"/>
                    <a:pt x="95738" y="155413"/>
                  </a:cubicBezTo>
                  <a:cubicBezTo>
                    <a:pt x="76510" y="198855"/>
                    <a:pt x="55857" y="243008"/>
                    <a:pt x="36629" y="286449"/>
                  </a:cubicBezTo>
                  <a:cubicBezTo>
                    <a:pt x="33781" y="292146"/>
                    <a:pt x="30932" y="299980"/>
                    <a:pt x="31644" y="305677"/>
                  </a:cubicBezTo>
                  <a:cubicBezTo>
                    <a:pt x="39478" y="345557"/>
                    <a:pt x="48736" y="385438"/>
                    <a:pt x="62979" y="423894"/>
                  </a:cubicBezTo>
                  <a:cubicBezTo>
                    <a:pt x="58706" y="391847"/>
                    <a:pt x="55145" y="359088"/>
                    <a:pt x="50872" y="327042"/>
                  </a:cubicBezTo>
                  <a:cubicBezTo>
                    <a:pt x="49448" y="314935"/>
                    <a:pt x="50872" y="304253"/>
                    <a:pt x="56570" y="292858"/>
                  </a:cubicBezTo>
                  <a:cubicBezTo>
                    <a:pt x="76510" y="252266"/>
                    <a:pt x="96450" y="210961"/>
                    <a:pt x="115678" y="170369"/>
                  </a:cubicBezTo>
                  <a:cubicBezTo>
                    <a:pt x="121375" y="157550"/>
                    <a:pt x="129921" y="151141"/>
                    <a:pt x="143451" y="148292"/>
                  </a:cubicBezTo>
                  <a:cubicBezTo>
                    <a:pt x="185468" y="139746"/>
                    <a:pt x="226773" y="129064"/>
                    <a:pt x="268790" y="120518"/>
                  </a:cubicBezTo>
                  <a:cubicBezTo>
                    <a:pt x="278048" y="118382"/>
                    <a:pt x="292291" y="107699"/>
                    <a:pt x="297276" y="121942"/>
                  </a:cubicBezTo>
                  <a:cubicBezTo>
                    <a:pt x="302973" y="136185"/>
                    <a:pt x="305110" y="153277"/>
                    <a:pt x="288018" y="165384"/>
                  </a:cubicBezTo>
                  <a:cubicBezTo>
                    <a:pt x="251698" y="191733"/>
                    <a:pt x="217515" y="220219"/>
                    <a:pt x="180483" y="245144"/>
                  </a:cubicBezTo>
                  <a:cubicBezTo>
                    <a:pt x="160543" y="258675"/>
                    <a:pt x="153422" y="273630"/>
                    <a:pt x="153422" y="297131"/>
                  </a:cubicBezTo>
                  <a:cubicBezTo>
                    <a:pt x="153422" y="332026"/>
                    <a:pt x="151285" y="367634"/>
                    <a:pt x="147725" y="402529"/>
                  </a:cubicBezTo>
                  <a:cubicBezTo>
                    <a:pt x="144876" y="427454"/>
                    <a:pt x="148437" y="448819"/>
                    <a:pt x="164104" y="468759"/>
                  </a:cubicBezTo>
                  <a:lnTo>
                    <a:pt x="164104" y="468759"/>
                  </a:lnTo>
                  <a:cubicBezTo>
                    <a:pt x="181908" y="492972"/>
                    <a:pt x="198999" y="517186"/>
                    <a:pt x="216803" y="541398"/>
                  </a:cubicBezTo>
                  <a:cubicBezTo>
                    <a:pt x="218227" y="540686"/>
                    <a:pt x="219652" y="539262"/>
                    <a:pt x="221788" y="538550"/>
                  </a:cubicBezTo>
                  <a:cubicBezTo>
                    <a:pt x="208969" y="515761"/>
                    <a:pt x="196151" y="492260"/>
                    <a:pt x="183332" y="469471"/>
                  </a:cubicBezTo>
                  <a:cubicBezTo>
                    <a:pt x="173362" y="453804"/>
                    <a:pt x="166240" y="450243"/>
                    <a:pt x="166240" y="422469"/>
                  </a:cubicBezTo>
                  <a:cubicBezTo>
                    <a:pt x="169089" y="402529"/>
                    <a:pt x="174786" y="329890"/>
                    <a:pt x="176923" y="295707"/>
                  </a:cubicBezTo>
                  <a:cubicBezTo>
                    <a:pt x="178347" y="275054"/>
                    <a:pt x="186180" y="262236"/>
                    <a:pt x="203272" y="251554"/>
                  </a:cubicBezTo>
                  <a:cubicBezTo>
                    <a:pt x="233183" y="233038"/>
                    <a:pt x="261669" y="212385"/>
                    <a:pt x="290867" y="191733"/>
                  </a:cubicBezTo>
                  <a:cubicBezTo>
                    <a:pt x="302261" y="183187"/>
                    <a:pt x="309383" y="183899"/>
                    <a:pt x="316504" y="196718"/>
                  </a:cubicBezTo>
                  <a:cubicBezTo>
                    <a:pt x="320777" y="204552"/>
                    <a:pt x="326474" y="212385"/>
                    <a:pt x="333595" y="218795"/>
                  </a:cubicBezTo>
                  <a:cubicBezTo>
                    <a:pt x="344990" y="228765"/>
                    <a:pt x="344278" y="236598"/>
                    <a:pt x="336444" y="248705"/>
                  </a:cubicBezTo>
                  <a:cubicBezTo>
                    <a:pt x="322201" y="272206"/>
                    <a:pt x="327898" y="285737"/>
                    <a:pt x="357096" y="297843"/>
                  </a:cubicBezTo>
                  <a:cubicBezTo>
                    <a:pt x="346414" y="282888"/>
                    <a:pt x="351399" y="270070"/>
                    <a:pt x="361369" y="256539"/>
                  </a:cubicBezTo>
                  <a:cubicBezTo>
                    <a:pt x="371339" y="241584"/>
                    <a:pt x="382022" y="251554"/>
                    <a:pt x="392704" y="253690"/>
                  </a:cubicBezTo>
                  <a:cubicBezTo>
                    <a:pt x="410508" y="257251"/>
                    <a:pt x="427599" y="257963"/>
                    <a:pt x="445403" y="254402"/>
                  </a:cubicBezTo>
                  <a:cubicBezTo>
                    <a:pt x="482435" y="247281"/>
                    <a:pt x="495965" y="258675"/>
                    <a:pt x="491693" y="297843"/>
                  </a:cubicBezTo>
                  <a:cubicBezTo>
                    <a:pt x="510921" y="282888"/>
                    <a:pt x="525876" y="268645"/>
                    <a:pt x="505224" y="244432"/>
                  </a:cubicBezTo>
                  <a:cubicBezTo>
                    <a:pt x="497390" y="235886"/>
                    <a:pt x="498102" y="228053"/>
                    <a:pt x="508072" y="220931"/>
                  </a:cubicBezTo>
                  <a:cubicBezTo>
                    <a:pt x="521603" y="210961"/>
                    <a:pt x="524451" y="185324"/>
                    <a:pt x="540119" y="186036"/>
                  </a:cubicBezTo>
                  <a:cubicBezTo>
                    <a:pt x="554362" y="186748"/>
                    <a:pt x="603500" y="225916"/>
                    <a:pt x="613470" y="233038"/>
                  </a:cubicBezTo>
                  <a:cubicBezTo>
                    <a:pt x="656912" y="263660"/>
                    <a:pt x="669730" y="273630"/>
                    <a:pt x="671155" y="283600"/>
                  </a:cubicBezTo>
                  <a:cubicBezTo>
                    <a:pt x="677564" y="356239"/>
                    <a:pt x="687534" y="407514"/>
                    <a:pt x="679700" y="431728"/>
                  </a:cubicBezTo>
                  <a:cubicBezTo>
                    <a:pt x="678276" y="435288"/>
                    <a:pt x="629138" y="532853"/>
                    <a:pt x="627713" y="537126"/>
                  </a:cubicBezTo>
                  <a:cubicBezTo>
                    <a:pt x="627713" y="537126"/>
                    <a:pt x="627713" y="537126"/>
                    <a:pt x="627713" y="537126"/>
                  </a:cubicBezTo>
                  <a:cubicBezTo>
                    <a:pt x="652638" y="510064"/>
                    <a:pt x="666881" y="480866"/>
                    <a:pt x="686822" y="450243"/>
                  </a:cubicBezTo>
                  <a:cubicBezTo>
                    <a:pt x="698216" y="431728"/>
                    <a:pt x="696080" y="409651"/>
                    <a:pt x="696080" y="387574"/>
                  </a:cubicBezTo>
                  <a:cubicBezTo>
                    <a:pt x="693943" y="354103"/>
                    <a:pt x="691095" y="320632"/>
                    <a:pt x="690383" y="287161"/>
                  </a:cubicBezTo>
                  <a:cubicBezTo>
                    <a:pt x="690383" y="272206"/>
                    <a:pt x="684685" y="262236"/>
                    <a:pt x="672579" y="253690"/>
                  </a:cubicBezTo>
                  <a:cubicBezTo>
                    <a:pt x="635547" y="226628"/>
                    <a:pt x="598515" y="198142"/>
                    <a:pt x="561483" y="170369"/>
                  </a:cubicBezTo>
                  <a:cubicBezTo>
                    <a:pt x="555074" y="165384"/>
                    <a:pt x="547240" y="161111"/>
                    <a:pt x="545104" y="152565"/>
                  </a:cubicBezTo>
                  <a:cubicBezTo>
                    <a:pt x="537271" y="124791"/>
                    <a:pt x="547240" y="114821"/>
                    <a:pt x="575014" y="121230"/>
                  </a:cubicBezTo>
                  <a:cubicBezTo>
                    <a:pt x="616319" y="131200"/>
                    <a:pt x="658336" y="141883"/>
                    <a:pt x="700353" y="151141"/>
                  </a:cubicBezTo>
                  <a:cubicBezTo>
                    <a:pt x="715308" y="154701"/>
                    <a:pt x="730263" y="161823"/>
                    <a:pt x="736672" y="176778"/>
                  </a:cubicBezTo>
                  <a:cubicBezTo>
                    <a:pt x="753052" y="213810"/>
                    <a:pt x="770143" y="246569"/>
                    <a:pt x="787235" y="282888"/>
                  </a:cubicBezTo>
                  <a:cubicBezTo>
                    <a:pt x="800766" y="309238"/>
                    <a:pt x="795781" y="324193"/>
                    <a:pt x="792220" y="345557"/>
                  </a:cubicBezTo>
                  <a:cubicBezTo>
                    <a:pt x="788659" y="366210"/>
                    <a:pt x="786523" y="386862"/>
                    <a:pt x="785810" y="407514"/>
                  </a:cubicBezTo>
                  <a:cubicBezTo>
                    <a:pt x="797205" y="382589"/>
                    <a:pt x="801478" y="359800"/>
                    <a:pt x="810736" y="330602"/>
                  </a:cubicBezTo>
                  <a:cubicBezTo>
                    <a:pt x="822130" y="301404"/>
                    <a:pt x="805751" y="277191"/>
                    <a:pt x="794356" y="253690"/>
                  </a:cubicBezTo>
                  <a:cubicBezTo>
                    <a:pt x="778689" y="220931"/>
                    <a:pt x="762310" y="187460"/>
                    <a:pt x="750203" y="152565"/>
                  </a:cubicBezTo>
                  <a:cubicBezTo>
                    <a:pt x="750203" y="152565"/>
                    <a:pt x="750203" y="152565"/>
                    <a:pt x="750203" y="152565"/>
                  </a:cubicBezTo>
                  <a:cubicBezTo>
                    <a:pt x="742370" y="142595"/>
                    <a:pt x="730975" y="139746"/>
                    <a:pt x="719581" y="136185"/>
                  </a:cubicBezTo>
                  <a:cubicBezTo>
                    <a:pt x="666169" y="121230"/>
                    <a:pt x="612758" y="106987"/>
                    <a:pt x="559347" y="92032"/>
                  </a:cubicBezTo>
                  <a:cubicBezTo>
                    <a:pt x="552225" y="89896"/>
                    <a:pt x="545104" y="87759"/>
                    <a:pt x="537983" y="84198"/>
                  </a:cubicBezTo>
                  <a:cubicBezTo>
                    <a:pt x="532997" y="81350"/>
                    <a:pt x="529437" y="75653"/>
                    <a:pt x="530149" y="69243"/>
                  </a:cubicBezTo>
                  <a:cubicBezTo>
                    <a:pt x="530861" y="62834"/>
                    <a:pt x="537983" y="63546"/>
                    <a:pt x="542255" y="62834"/>
                  </a:cubicBezTo>
                  <a:cubicBezTo>
                    <a:pt x="599227" y="49303"/>
                    <a:pt x="656912" y="36484"/>
                    <a:pt x="713884" y="22954"/>
                  </a:cubicBezTo>
                  <a:cubicBezTo>
                    <a:pt x="723853" y="20817"/>
                    <a:pt x="732399" y="22241"/>
                    <a:pt x="739521" y="29363"/>
                  </a:cubicBezTo>
                  <a:cubicBezTo>
                    <a:pt x="740945" y="30787"/>
                    <a:pt x="822842" y="94881"/>
                    <a:pt x="824267" y="95593"/>
                  </a:cubicBezTo>
                  <a:cubicBezTo>
                    <a:pt x="836373" y="104851"/>
                    <a:pt x="831388" y="99866"/>
                    <a:pt x="827115" y="225916"/>
                  </a:cubicBezTo>
                  <a:cubicBezTo>
                    <a:pt x="828539" y="225916"/>
                    <a:pt x="829964" y="225916"/>
                    <a:pt x="831388" y="225916"/>
                  </a:cubicBezTo>
                  <a:cubicBezTo>
                    <a:pt x="835661" y="188172"/>
                    <a:pt x="839222" y="151141"/>
                    <a:pt x="844207" y="113397"/>
                  </a:cubicBezTo>
                  <a:cubicBezTo>
                    <a:pt x="846343" y="99866"/>
                    <a:pt x="843495" y="91320"/>
                    <a:pt x="832813" y="82774"/>
                  </a:cubicBezTo>
                  <a:close/>
                  <a:moveTo>
                    <a:pt x="389143" y="215234"/>
                  </a:moveTo>
                  <a:cubicBezTo>
                    <a:pt x="369915" y="215946"/>
                    <a:pt x="357809" y="204552"/>
                    <a:pt x="356384" y="185324"/>
                  </a:cubicBezTo>
                  <a:cubicBezTo>
                    <a:pt x="354960" y="166096"/>
                    <a:pt x="369203" y="150428"/>
                    <a:pt x="388431" y="151141"/>
                  </a:cubicBezTo>
                  <a:cubicBezTo>
                    <a:pt x="408371" y="151853"/>
                    <a:pt x="419053" y="162535"/>
                    <a:pt x="420478" y="183187"/>
                  </a:cubicBezTo>
                  <a:cubicBezTo>
                    <a:pt x="419053" y="202415"/>
                    <a:pt x="408371" y="214522"/>
                    <a:pt x="389143" y="215234"/>
                  </a:cubicBezTo>
                  <a:close/>
                  <a:moveTo>
                    <a:pt x="457510" y="215946"/>
                  </a:moveTo>
                  <a:cubicBezTo>
                    <a:pt x="438994" y="216658"/>
                    <a:pt x="425463" y="200991"/>
                    <a:pt x="426175" y="181051"/>
                  </a:cubicBezTo>
                  <a:cubicBezTo>
                    <a:pt x="427599" y="160398"/>
                    <a:pt x="440418" y="152565"/>
                    <a:pt x="459646" y="150428"/>
                  </a:cubicBezTo>
                  <a:cubicBezTo>
                    <a:pt x="478874" y="153989"/>
                    <a:pt x="490268" y="163959"/>
                    <a:pt x="489556" y="183899"/>
                  </a:cubicBezTo>
                  <a:cubicBezTo>
                    <a:pt x="489556" y="204552"/>
                    <a:pt x="477450" y="215234"/>
                    <a:pt x="457510" y="215946"/>
                  </a:cubicBezTo>
                  <a:close/>
                </a:path>
              </a:pathLst>
            </a:custGeom>
            <a:grpFill/>
            <a:ln w="71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4" name="TextBox 253">
            <a:extLst>
              <a:ext uri="{FF2B5EF4-FFF2-40B4-BE49-F238E27FC236}">
                <a16:creationId xmlns:a16="http://schemas.microsoft.com/office/drawing/2014/main" id="{05478770-ECD5-43DA-8A6B-1DD131B7E35C}"/>
              </a:ext>
            </a:extLst>
          </p:cNvPr>
          <p:cNvSpPr txBox="1"/>
          <p:nvPr/>
        </p:nvSpPr>
        <p:spPr>
          <a:xfrm>
            <a:off x="3248430" y="4606076"/>
            <a:ext cx="142276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Halloween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SALE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20FD499A-827C-42AE-9777-8E3464A81DBB}"/>
              </a:ext>
            </a:extLst>
          </p:cNvPr>
          <p:cNvSpPr txBox="1"/>
          <p:nvPr/>
        </p:nvSpPr>
        <p:spPr>
          <a:xfrm>
            <a:off x="5051367" y="3493406"/>
            <a:ext cx="65901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50%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OFF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711F5C06-7E29-4F5A-A95D-BE95D048D6CD}"/>
              </a:ext>
            </a:extLst>
          </p:cNvPr>
          <p:cNvSpPr txBox="1"/>
          <p:nvPr/>
        </p:nvSpPr>
        <p:spPr>
          <a:xfrm>
            <a:off x="1110846" y="4051842"/>
            <a:ext cx="99249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Limited Time only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9C5464B-C79B-41AB-8760-4394EE238331}"/>
              </a:ext>
            </a:extLst>
          </p:cNvPr>
          <p:cNvSpPr txBox="1"/>
          <p:nvPr/>
        </p:nvSpPr>
        <p:spPr>
          <a:xfrm>
            <a:off x="2434356" y="3463409"/>
            <a:ext cx="93869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Time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SALE</a:t>
            </a:r>
          </a:p>
        </p:txBody>
      </p:sp>
      <p:sp>
        <p:nvSpPr>
          <p:cNvPr id="258" name="직사각형 257">
            <a:extLst>
              <a:ext uri="{FF2B5EF4-FFF2-40B4-BE49-F238E27FC236}">
                <a16:creationId xmlns:a16="http://schemas.microsoft.com/office/drawing/2014/main" id="{DFAFFE92-41F5-4492-819F-224A40D3C2CD}"/>
              </a:ext>
            </a:extLst>
          </p:cNvPr>
          <p:cNvSpPr/>
          <p:nvPr/>
        </p:nvSpPr>
        <p:spPr>
          <a:xfrm>
            <a:off x="-1" y="1519405"/>
            <a:ext cx="6096001" cy="2518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59" name="그룹 258">
            <a:extLst>
              <a:ext uri="{FF2B5EF4-FFF2-40B4-BE49-F238E27FC236}">
                <a16:creationId xmlns:a16="http://schemas.microsoft.com/office/drawing/2014/main" id="{6EEEB1BA-F530-4BA3-B70B-D28CF89BD33F}"/>
              </a:ext>
            </a:extLst>
          </p:cNvPr>
          <p:cNvGrpSpPr/>
          <p:nvPr/>
        </p:nvGrpSpPr>
        <p:grpSpPr>
          <a:xfrm>
            <a:off x="7348305" y="1650279"/>
            <a:ext cx="4266437" cy="1530893"/>
            <a:chOff x="6287557" y="545141"/>
            <a:chExt cx="5398342" cy="1530893"/>
          </a:xfrm>
        </p:grpSpPr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95096570-B842-4F96-A002-C5280E9E1862}"/>
                </a:ext>
              </a:extLst>
            </p:cNvPr>
            <p:cNvSpPr txBox="1"/>
            <p:nvPr/>
          </p:nvSpPr>
          <p:spPr>
            <a:xfrm>
              <a:off x="6287557" y="545141"/>
              <a:ext cx="5398342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en-US" altLang="ko-KR" sz="4400" b="1" spc="-150" dirty="0">
                  <a:solidFill>
                    <a:schemeClr val="accent1"/>
                  </a:solidFill>
                  <a:latin typeface="Arial Black" panose="020B0A04020102020204" pitchFamily="34" charset="0"/>
                  <a:ea typeface="Adobe Song Std L" panose="02020300000000000000" pitchFamily="18" charset="-128"/>
                  <a:cs typeface="Arial" pitchFamily="34" charset="0"/>
                </a:rPr>
                <a:t>HALLOWEEN</a:t>
              </a:r>
            </a:p>
          </p:txBody>
        </p:sp>
        <p:sp>
          <p:nvSpPr>
            <p:cNvPr id="261" name="TextBox 260">
              <a:extLst>
                <a:ext uri="{FF2B5EF4-FFF2-40B4-BE49-F238E27FC236}">
                  <a16:creationId xmlns:a16="http://schemas.microsoft.com/office/drawing/2014/main" id="{BED2CCCA-97CC-4FEF-B7E2-711F62C8DC3A}"/>
                </a:ext>
              </a:extLst>
            </p:cNvPr>
            <p:cNvSpPr txBox="1"/>
            <p:nvPr/>
          </p:nvSpPr>
          <p:spPr>
            <a:xfrm>
              <a:off x="7750846" y="1306593"/>
              <a:ext cx="3935053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en-US" altLang="ko-KR" sz="4400" b="1" dirty="0">
                  <a:solidFill>
                    <a:schemeClr val="accent1"/>
                  </a:solidFill>
                  <a:latin typeface="Arial Black" panose="020B0A04020102020204" pitchFamily="34" charset="0"/>
                  <a:ea typeface="Adobe Song Std L" panose="02020300000000000000" pitchFamily="18" charset="-128"/>
                  <a:cs typeface="Arial" pitchFamily="34" charset="0"/>
                </a:rPr>
                <a:t>BIG SALE</a:t>
              </a:r>
            </a:p>
          </p:txBody>
        </p:sp>
      </p:grpSp>
      <p:sp>
        <p:nvSpPr>
          <p:cNvPr id="262" name="TextBox 261">
            <a:extLst>
              <a:ext uri="{FF2B5EF4-FFF2-40B4-BE49-F238E27FC236}">
                <a16:creationId xmlns:a16="http://schemas.microsoft.com/office/drawing/2014/main" id="{AB185CBA-50A6-4D3C-9CB0-DD15CB351E07}"/>
              </a:ext>
            </a:extLst>
          </p:cNvPr>
          <p:cNvSpPr txBox="1"/>
          <p:nvPr/>
        </p:nvSpPr>
        <p:spPr>
          <a:xfrm>
            <a:off x="6985060" y="5291984"/>
            <a:ext cx="4184196" cy="369332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Limited Time only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C043112E-7C20-4655-A5F4-51805CBD0E43}"/>
              </a:ext>
            </a:extLst>
          </p:cNvPr>
          <p:cNvSpPr txBox="1"/>
          <p:nvPr/>
        </p:nvSpPr>
        <p:spPr>
          <a:xfrm>
            <a:off x="8051158" y="5817360"/>
            <a:ext cx="2052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Portfolio Presentation</a:t>
            </a:r>
            <a:endParaRPr lang="ko-KR" altLang="en-US" sz="1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FB81DC9F-90AD-49C3-951F-C47588C69FDB}"/>
              </a:ext>
            </a:extLst>
          </p:cNvPr>
          <p:cNvSpPr txBox="1"/>
          <p:nvPr/>
        </p:nvSpPr>
        <p:spPr>
          <a:xfrm>
            <a:off x="6909122" y="3723097"/>
            <a:ext cx="5111770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78D59FEE-6C87-4FE9-A4B5-AA88C21F0E4F}"/>
              </a:ext>
            </a:extLst>
          </p:cNvPr>
          <p:cNvSpPr txBox="1"/>
          <p:nvPr/>
        </p:nvSpPr>
        <p:spPr>
          <a:xfrm>
            <a:off x="6909122" y="4202429"/>
            <a:ext cx="5111770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7AD5BFEB-4709-42EB-8665-BA2C6B7A1E00}"/>
              </a:ext>
            </a:extLst>
          </p:cNvPr>
          <p:cNvSpPr txBox="1"/>
          <p:nvPr/>
        </p:nvSpPr>
        <p:spPr>
          <a:xfrm>
            <a:off x="6909122" y="4681761"/>
            <a:ext cx="5111770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267" name="Oval 40">
            <a:extLst>
              <a:ext uri="{FF2B5EF4-FFF2-40B4-BE49-F238E27FC236}">
                <a16:creationId xmlns:a16="http://schemas.microsoft.com/office/drawing/2014/main" id="{E9F345AE-B402-4ED2-9E21-CF707D81FF29}"/>
              </a:ext>
            </a:extLst>
          </p:cNvPr>
          <p:cNvSpPr/>
          <p:nvPr/>
        </p:nvSpPr>
        <p:spPr>
          <a:xfrm>
            <a:off x="6555136" y="3818848"/>
            <a:ext cx="289426" cy="2894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41">
            <a:extLst>
              <a:ext uri="{FF2B5EF4-FFF2-40B4-BE49-F238E27FC236}">
                <a16:creationId xmlns:a16="http://schemas.microsoft.com/office/drawing/2014/main" id="{7FA0F370-C479-43DF-94DE-E1794DEBCBFA}"/>
              </a:ext>
            </a:extLst>
          </p:cNvPr>
          <p:cNvSpPr/>
          <p:nvPr/>
        </p:nvSpPr>
        <p:spPr>
          <a:xfrm>
            <a:off x="6555136" y="4295429"/>
            <a:ext cx="289426" cy="2894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42">
            <a:extLst>
              <a:ext uri="{FF2B5EF4-FFF2-40B4-BE49-F238E27FC236}">
                <a16:creationId xmlns:a16="http://schemas.microsoft.com/office/drawing/2014/main" id="{5071D81A-CF2A-474C-937F-6528B339AF36}"/>
              </a:ext>
            </a:extLst>
          </p:cNvPr>
          <p:cNvSpPr/>
          <p:nvPr/>
        </p:nvSpPr>
        <p:spPr>
          <a:xfrm>
            <a:off x="6555136" y="4772009"/>
            <a:ext cx="289426" cy="2894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18B02AFB-D2EF-4850-980C-27BB59AA03CD}"/>
              </a:ext>
            </a:extLst>
          </p:cNvPr>
          <p:cNvSpPr txBox="1"/>
          <p:nvPr/>
        </p:nvSpPr>
        <p:spPr>
          <a:xfrm>
            <a:off x="6909122" y="3243765"/>
            <a:ext cx="5111770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271" name="Oval 44">
            <a:extLst>
              <a:ext uri="{FF2B5EF4-FFF2-40B4-BE49-F238E27FC236}">
                <a16:creationId xmlns:a16="http://schemas.microsoft.com/office/drawing/2014/main" id="{FCC25428-93E2-4F74-8377-EECE5095C271}"/>
              </a:ext>
            </a:extLst>
          </p:cNvPr>
          <p:cNvSpPr/>
          <p:nvPr/>
        </p:nvSpPr>
        <p:spPr>
          <a:xfrm>
            <a:off x="6555136" y="3342267"/>
            <a:ext cx="289426" cy="2894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11222</TotalTime>
  <Words>106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Arial Black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2022-10-26T04:34:27Z</dcterms:modified>
</cp:coreProperties>
</file>