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787" name="Group 1">
            <a:extLst>
              <a:ext uri="{FF2B5EF4-FFF2-40B4-BE49-F238E27FC236}">
                <a16:creationId xmlns:a16="http://schemas.microsoft.com/office/drawing/2014/main" id="{41BD5460-A2AA-4947-AD22-D0A98B63F114}"/>
              </a:ext>
            </a:extLst>
          </p:cNvPr>
          <p:cNvGrpSpPr/>
          <p:nvPr/>
        </p:nvGrpSpPr>
        <p:grpSpPr>
          <a:xfrm>
            <a:off x="5461586" y="1741715"/>
            <a:ext cx="1268828" cy="4520202"/>
            <a:chOff x="5318238" y="587987"/>
            <a:chExt cx="1554585" cy="5538210"/>
          </a:xfrm>
        </p:grpSpPr>
        <p:sp>
          <p:nvSpPr>
            <p:cNvPr id="788" name="Freeform 9">
              <a:extLst>
                <a:ext uri="{FF2B5EF4-FFF2-40B4-BE49-F238E27FC236}">
                  <a16:creationId xmlns:a16="http://schemas.microsoft.com/office/drawing/2014/main" id="{E683C915-F046-4FA7-BB92-01F1D5E3B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238" y="587987"/>
              <a:ext cx="777766" cy="5538210"/>
            </a:xfrm>
            <a:custGeom>
              <a:avLst/>
              <a:gdLst/>
              <a:ahLst/>
              <a:cxnLst/>
              <a:rect l="l" t="t" r="r" b="b"/>
              <a:pathLst>
                <a:path w="777766" h="5538209">
                  <a:moveTo>
                    <a:pt x="686205" y="0"/>
                  </a:moveTo>
                  <a:lnTo>
                    <a:pt x="759076" y="6073"/>
                  </a:lnTo>
                  <a:lnTo>
                    <a:pt x="777766" y="11499"/>
                  </a:lnTo>
                  <a:lnTo>
                    <a:pt x="777766" y="2896629"/>
                  </a:lnTo>
                  <a:lnTo>
                    <a:pt x="773245" y="2896629"/>
                  </a:lnTo>
                  <a:lnTo>
                    <a:pt x="773245" y="2906750"/>
                  </a:lnTo>
                  <a:lnTo>
                    <a:pt x="710495" y="3400655"/>
                  </a:lnTo>
                  <a:lnTo>
                    <a:pt x="645721" y="3657728"/>
                  </a:lnTo>
                  <a:lnTo>
                    <a:pt x="633575" y="3767035"/>
                  </a:lnTo>
                  <a:lnTo>
                    <a:pt x="641672" y="3874317"/>
                  </a:lnTo>
                  <a:lnTo>
                    <a:pt x="651793" y="3977552"/>
                  </a:lnTo>
                  <a:lnTo>
                    <a:pt x="667987" y="4084834"/>
                  </a:lnTo>
                  <a:lnTo>
                    <a:pt x="670011" y="4194141"/>
                  </a:lnTo>
                  <a:lnTo>
                    <a:pt x="663938" y="4305472"/>
                  </a:lnTo>
                  <a:lnTo>
                    <a:pt x="651793" y="4356077"/>
                  </a:lnTo>
                  <a:lnTo>
                    <a:pt x="641672" y="4422876"/>
                  </a:lnTo>
                  <a:lnTo>
                    <a:pt x="627503" y="4499795"/>
                  </a:lnTo>
                  <a:lnTo>
                    <a:pt x="615358" y="4580763"/>
                  </a:lnTo>
                  <a:lnTo>
                    <a:pt x="607261" y="4661731"/>
                  </a:lnTo>
                  <a:lnTo>
                    <a:pt x="605237" y="4742699"/>
                  </a:lnTo>
                  <a:lnTo>
                    <a:pt x="607261" y="4817594"/>
                  </a:lnTo>
                  <a:lnTo>
                    <a:pt x="623454" y="4880345"/>
                  </a:lnTo>
                  <a:lnTo>
                    <a:pt x="686205" y="5007869"/>
                  </a:lnTo>
                  <a:lnTo>
                    <a:pt x="663938" y="5082764"/>
                  </a:lnTo>
                  <a:lnTo>
                    <a:pt x="647745" y="5173853"/>
                  </a:lnTo>
                  <a:lnTo>
                    <a:pt x="647745" y="5268991"/>
                  </a:lnTo>
                  <a:lnTo>
                    <a:pt x="655842" y="5358056"/>
                  </a:lnTo>
                  <a:lnTo>
                    <a:pt x="655842" y="5443072"/>
                  </a:lnTo>
                  <a:lnTo>
                    <a:pt x="645721" y="5519992"/>
                  </a:lnTo>
                  <a:lnTo>
                    <a:pt x="605237" y="5534161"/>
                  </a:lnTo>
                  <a:lnTo>
                    <a:pt x="556656" y="5538209"/>
                  </a:lnTo>
                  <a:lnTo>
                    <a:pt x="512123" y="5524040"/>
                  </a:lnTo>
                  <a:lnTo>
                    <a:pt x="467591" y="5501774"/>
                  </a:lnTo>
                  <a:lnTo>
                    <a:pt x="431155" y="5465338"/>
                  </a:lnTo>
                  <a:lnTo>
                    <a:pt x="408889" y="5420806"/>
                  </a:lnTo>
                  <a:lnTo>
                    <a:pt x="402816" y="5366152"/>
                  </a:lnTo>
                  <a:lnTo>
                    <a:pt x="439252" y="5295305"/>
                  </a:lnTo>
                  <a:lnTo>
                    <a:pt x="465567" y="5210289"/>
                  </a:lnTo>
                  <a:lnTo>
                    <a:pt x="475688" y="5119200"/>
                  </a:lnTo>
                  <a:lnTo>
                    <a:pt x="483784" y="5020014"/>
                  </a:lnTo>
                  <a:lnTo>
                    <a:pt x="479736" y="4916780"/>
                  </a:lnTo>
                  <a:lnTo>
                    <a:pt x="467591" y="4809498"/>
                  </a:lnTo>
                  <a:lnTo>
                    <a:pt x="449373" y="4698167"/>
                  </a:lnTo>
                  <a:lnTo>
                    <a:pt x="431155" y="4588860"/>
                  </a:lnTo>
                  <a:lnTo>
                    <a:pt x="408889" y="4485626"/>
                  </a:lnTo>
                  <a:lnTo>
                    <a:pt x="386623" y="4382392"/>
                  </a:lnTo>
                  <a:lnTo>
                    <a:pt x="364356" y="4287254"/>
                  </a:lnTo>
                  <a:lnTo>
                    <a:pt x="346139" y="4198189"/>
                  </a:lnTo>
                  <a:lnTo>
                    <a:pt x="327921" y="4117221"/>
                  </a:lnTo>
                  <a:lnTo>
                    <a:pt x="317800" y="4007915"/>
                  </a:lnTo>
                  <a:lnTo>
                    <a:pt x="323872" y="3892535"/>
                  </a:lnTo>
                  <a:lnTo>
                    <a:pt x="340066" y="3779180"/>
                  </a:lnTo>
                  <a:lnTo>
                    <a:pt x="362332" y="3667849"/>
                  </a:lnTo>
                  <a:lnTo>
                    <a:pt x="376502" y="3554494"/>
                  </a:lnTo>
                  <a:lnTo>
                    <a:pt x="384598" y="3441139"/>
                  </a:lnTo>
                  <a:lnTo>
                    <a:pt x="368405" y="3325759"/>
                  </a:lnTo>
                  <a:lnTo>
                    <a:pt x="354235" y="3252888"/>
                  </a:lnTo>
                  <a:lnTo>
                    <a:pt x="336018" y="3167872"/>
                  </a:lnTo>
                  <a:lnTo>
                    <a:pt x="313751" y="3072735"/>
                  </a:lnTo>
                  <a:lnTo>
                    <a:pt x="291485" y="2969500"/>
                  </a:lnTo>
                  <a:lnTo>
                    <a:pt x="269219" y="2862218"/>
                  </a:lnTo>
                  <a:lnTo>
                    <a:pt x="255050" y="2758984"/>
                  </a:lnTo>
                  <a:lnTo>
                    <a:pt x="246953" y="2655750"/>
                  </a:lnTo>
                  <a:lnTo>
                    <a:pt x="246953" y="2560612"/>
                  </a:lnTo>
                  <a:lnTo>
                    <a:pt x="259098" y="2475596"/>
                  </a:lnTo>
                  <a:lnTo>
                    <a:pt x="291485" y="2354144"/>
                  </a:lnTo>
                  <a:lnTo>
                    <a:pt x="336018" y="2240789"/>
                  </a:lnTo>
                  <a:lnTo>
                    <a:pt x="384598" y="2127434"/>
                  </a:lnTo>
                  <a:lnTo>
                    <a:pt x="431155" y="2020151"/>
                  </a:lnTo>
                  <a:lnTo>
                    <a:pt x="467591" y="1908820"/>
                  </a:lnTo>
                  <a:lnTo>
                    <a:pt x="479736" y="1831900"/>
                  </a:lnTo>
                  <a:lnTo>
                    <a:pt x="475688" y="1759029"/>
                  </a:lnTo>
                  <a:lnTo>
                    <a:pt x="461518" y="1684134"/>
                  </a:lnTo>
                  <a:lnTo>
                    <a:pt x="435204" y="1619360"/>
                  </a:lnTo>
                  <a:lnTo>
                    <a:pt x="408889" y="1556609"/>
                  </a:lnTo>
                  <a:lnTo>
                    <a:pt x="386623" y="1497908"/>
                  </a:lnTo>
                  <a:lnTo>
                    <a:pt x="368405" y="1439206"/>
                  </a:lnTo>
                  <a:lnTo>
                    <a:pt x="362332" y="1439206"/>
                  </a:lnTo>
                  <a:lnTo>
                    <a:pt x="344114" y="1556609"/>
                  </a:lnTo>
                  <a:lnTo>
                    <a:pt x="317800" y="1669965"/>
                  </a:lnTo>
                  <a:lnTo>
                    <a:pt x="283388" y="1777247"/>
                  </a:lnTo>
                  <a:lnTo>
                    <a:pt x="259098" y="1884530"/>
                  </a:lnTo>
                  <a:lnTo>
                    <a:pt x="246953" y="1961449"/>
                  </a:lnTo>
                  <a:lnTo>
                    <a:pt x="246953" y="2034320"/>
                  </a:lnTo>
                  <a:lnTo>
                    <a:pt x="251001" y="2107192"/>
                  </a:lnTo>
                  <a:lnTo>
                    <a:pt x="251001" y="2182087"/>
                  </a:lnTo>
                  <a:lnTo>
                    <a:pt x="240880" y="2248885"/>
                  </a:lnTo>
                  <a:lnTo>
                    <a:pt x="222662" y="2317708"/>
                  </a:lnTo>
                  <a:lnTo>
                    <a:pt x="192299" y="2390579"/>
                  </a:lnTo>
                  <a:lnTo>
                    <a:pt x="165985" y="2475596"/>
                  </a:lnTo>
                  <a:lnTo>
                    <a:pt x="143718" y="2564661"/>
                  </a:lnTo>
                  <a:lnTo>
                    <a:pt x="129549" y="2653725"/>
                  </a:lnTo>
                  <a:lnTo>
                    <a:pt x="125501" y="2748863"/>
                  </a:lnTo>
                  <a:lnTo>
                    <a:pt x="143718" y="2839952"/>
                  </a:lnTo>
                  <a:lnTo>
                    <a:pt x="218614" y="2937113"/>
                  </a:lnTo>
                  <a:lnTo>
                    <a:pt x="210517" y="2947234"/>
                  </a:lnTo>
                  <a:lnTo>
                    <a:pt x="202420" y="2955331"/>
                  </a:lnTo>
                  <a:lnTo>
                    <a:pt x="202420" y="2961404"/>
                  </a:lnTo>
                  <a:lnTo>
                    <a:pt x="202420" y="2973549"/>
                  </a:lnTo>
                  <a:lnTo>
                    <a:pt x="200396" y="2979621"/>
                  </a:lnTo>
                  <a:lnTo>
                    <a:pt x="200396" y="2995815"/>
                  </a:lnTo>
                  <a:lnTo>
                    <a:pt x="159912" y="2997839"/>
                  </a:lnTo>
                  <a:lnTo>
                    <a:pt x="125501" y="2997839"/>
                  </a:lnTo>
                  <a:lnTo>
                    <a:pt x="97162" y="2997839"/>
                  </a:lnTo>
                  <a:lnTo>
                    <a:pt x="62750" y="3001888"/>
                  </a:lnTo>
                  <a:lnTo>
                    <a:pt x="26315" y="2939137"/>
                  </a:lnTo>
                  <a:lnTo>
                    <a:pt x="8097" y="2880436"/>
                  </a:lnTo>
                  <a:lnTo>
                    <a:pt x="0" y="2817685"/>
                  </a:lnTo>
                  <a:lnTo>
                    <a:pt x="4049" y="2754935"/>
                  </a:lnTo>
                  <a:lnTo>
                    <a:pt x="16194" y="2686112"/>
                  </a:lnTo>
                  <a:lnTo>
                    <a:pt x="30363" y="2613241"/>
                  </a:lnTo>
                  <a:lnTo>
                    <a:pt x="44533" y="2532273"/>
                  </a:lnTo>
                  <a:lnTo>
                    <a:pt x="44533" y="2097071"/>
                  </a:lnTo>
                  <a:lnTo>
                    <a:pt x="125501" y="1520174"/>
                  </a:lnTo>
                  <a:lnTo>
                    <a:pt x="137646" y="1435157"/>
                  </a:lnTo>
                  <a:lnTo>
                    <a:pt x="141694" y="1346093"/>
                  </a:lnTo>
                  <a:lnTo>
                    <a:pt x="141694" y="1261076"/>
                  </a:lnTo>
                  <a:lnTo>
                    <a:pt x="143718" y="1176060"/>
                  </a:lnTo>
                  <a:lnTo>
                    <a:pt x="151815" y="1095092"/>
                  </a:lnTo>
                  <a:lnTo>
                    <a:pt x="170033" y="1026269"/>
                  </a:lnTo>
                  <a:lnTo>
                    <a:pt x="200396" y="963519"/>
                  </a:lnTo>
                  <a:lnTo>
                    <a:pt x="236832" y="927083"/>
                  </a:lnTo>
                  <a:lnTo>
                    <a:pt x="281364" y="900769"/>
                  </a:lnTo>
                  <a:lnTo>
                    <a:pt x="331969" y="882551"/>
                  </a:lnTo>
                  <a:lnTo>
                    <a:pt x="390671" y="868382"/>
                  </a:lnTo>
                  <a:lnTo>
                    <a:pt x="449373" y="852188"/>
                  </a:lnTo>
                  <a:lnTo>
                    <a:pt x="508075" y="833970"/>
                  </a:lnTo>
                  <a:lnTo>
                    <a:pt x="556656" y="815752"/>
                  </a:lnTo>
                  <a:lnTo>
                    <a:pt x="601188" y="787414"/>
                  </a:lnTo>
                  <a:lnTo>
                    <a:pt x="629527" y="750978"/>
                  </a:lnTo>
                  <a:lnTo>
                    <a:pt x="651793" y="702397"/>
                  </a:lnTo>
                  <a:lnTo>
                    <a:pt x="647745" y="657865"/>
                  </a:lnTo>
                  <a:lnTo>
                    <a:pt x="633575" y="613332"/>
                  </a:lnTo>
                  <a:lnTo>
                    <a:pt x="605237" y="568800"/>
                  </a:lnTo>
                  <a:lnTo>
                    <a:pt x="570825" y="528316"/>
                  </a:lnTo>
                  <a:lnTo>
                    <a:pt x="538438" y="487832"/>
                  </a:lnTo>
                  <a:lnTo>
                    <a:pt x="512123" y="447348"/>
                  </a:lnTo>
                  <a:lnTo>
                    <a:pt x="502002" y="410913"/>
                  </a:lnTo>
                  <a:lnTo>
                    <a:pt x="512123" y="386622"/>
                  </a:lnTo>
                  <a:lnTo>
                    <a:pt x="512123" y="352211"/>
                  </a:lnTo>
                  <a:lnTo>
                    <a:pt x="506051" y="311727"/>
                  </a:lnTo>
                  <a:lnTo>
                    <a:pt x="506051" y="275291"/>
                  </a:lnTo>
                  <a:lnTo>
                    <a:pt x="508075" y="234807"/>
                  </a:lnTo>
                  <a:lnTo>
                    <a:pt x="530341" y="168009"/>
                  </a:lnTo>
                  <a:lnTo>
                    <a:pt x="566777" y="109307"/>
                  </a:lnTo>
                  <a:lnTo>
                    <a:pt x="611309" y="54653"/>
                  </a:lnTo>
                  <a:lnTo>
                    <a:pt x="651793" y="60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/>
            </a:p>
          </p:txBody>
        </p:sp>
        <p:sp>
          <p:nvSpPr>
            <p:cNvPr id="789" name="Freeform 9">
              <a:extLst>
                <a:ext uri="{FF2B5EF4-FFF2-40B4-BE49-F238E27FC236}">
                  <a16:creationId xmlns:a16="http://schemas.microsoft.com/office/drawing/2014/main" id="{FC9ED683-61C1-4ECB-ACB5-9458AC071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2" y="591390"/>
              <a:ext cx="776821" cy="5534807"/>
            </a:xfrm>
            <a:custGeom>
              <a:avLst/>
              <a:gdLst/>
              <a:ahLst/>
              <a:cxnLst/>
              <a:rect l="l" t="t" r="r" b="b"/>
              <a:pathLst>
                <a:path w="776821" h="5534807">
                  <a:moveTo>
                    <a:pt x="0" y="0"/>
                  </a:moveTo>
                  <a:lnTo>
                    <a:pt x="44060" y="12791"/>
                  </a:lnTo>
                  <a:lnTo>
                    <a:pt x="94665" y="43154"/>
                  </a:lnTo>
                  <a:lnTo>
                    <a:pt x="139197" y="79590"/>
                  </a:lnTo>
                  <a:lnTo>
                    <a:pt x="175633" y="128171"/>
                  </a:lnTo>
                  <a:lnTo>
                    <a:pt x="205996" y="178776"/>
                  </a:lnTo>
                  <a:lnTo>
                    <a:pt x="224214" y="237478"/>
                  </a:lnTo>
                  <a:lnTo>
                    <a:pt x="224214" y="358930"/>
                  </a:lnTo>
                  <a:lnTo>
                    <a:pt x="250528" y="393341"/>
                  </a:lnTo>
                  <a:lnTo>
                    <a:pt x="238383" y="435849"/>
                  </a:lnTo>
                  <a:lnTo>
                    <a:pt x="224214" y="474309"/>
                  </a:lnTo>
                  <a:lnTo>
                    <a:pt x="201948" y="506696"/>
                  </a:lnTo>
                  <a:lnTo>
                    <a:pt x="183730" y="537059"/>
                  </a:lnTo>
                  <a:lnTo>
                    <a:pt x="161464" y="569446"/>
                  </a:lnTo>
                  <a:lnTo>
                    <a:pt x="143246" y="601833"/>
                  </a:lnTo>
                  <a:lnTo>
                    <a:pt x="135149" y="642317"/>
                  </a:lnTo>
                  <a:lnTo>
                    <a:pt x="133125" y="694947"/>
                  </a:lnTo>
                  <a:lnTo>
                    <a:pt x="143246" y="757697"/>
                  </a:lnTo>
                  <a:lnTo>
                    <a:pt x="191827" y="775915"/>
                  </a:lnTo>
                  <a:lnTo>
                    <a:pt x="250528" y="798181"/>
                  </a:lnTo>
                  <a:lnTo>
                    <a:pt x="313279" y="816399"/>
                  </a:lnTo>
                  <a:lnTo>
                    <a:pt x="376029" y="838665"/>
                  </a:lnTo>
                  <a:lnTo>
                    <a:pt x="436755" y="860931"/>
                  </a:lnTo>
                  <a:lnTo>
                    <a:pt x="493433" y="889270"/>
                  </a:lnTo>
                  <a:lnTo>
                    <a:pt x="537965" y="919633"/>
                  </a:lnTo>
                  <a:lnTo>
                    <a:pt x="574401" y="960117"/>
                  </a:lnTo>
                  <a:lnTo>
                    <a:pt x="602740" y="1022867"/>
                  </a:lnTo>
                  <a:lnTo>
                    <a:pt x="618933" y="1091690"/>
                  </a:lnTo>
                  <a:lnTo>
                    <a:pt x="620957" y="1168609"/>
                  </a:lnTo>
                  <a:lnTo>
                    <a:pt x="625006" y="1249577"/>
                  </a:lnTo>
                  <a:lnTo>
                    <a:pt x="625006" y="1334594"/>
                  </a:lnTo>
                  <a:lnTo>
                    <a:pt x="637151" y="1419610"/>
                  </a:lnTo>
                  <a:lnTo>
                    <a:pt x="659417" y="1569401"/>
                  </a:lnTo>
                  <a:lnTo>
                    <a:pt x="677635" y="1725264"/>
                  </a:lnTo>
                  <a:lnTo>
                    <a:pt x="695853" y="1873031"/>
                  </a:lnTo>
                  <a:lnTo>
                    <a:pt x="718119" y="2012700"/>
                  </a:lnTo>
                  <a:lnTo>
                    <a:pt x="724192" y="2383129"/>
                  </a:lnTo>
                  <a:lnTo>
                    <a:pt x="724192" y="2553162"/>
                  </a:lnTo>
                  <a:lnTo>
                    <a:pt x="736337" y="2593646"/>
                  </a:lnTo>
                  <a:lnTo>
                    <a:pt x="746458" y="2642226"/>
                  </a:lnTo>
                  <a:lnTo>
                    <a:pt x="758603" y="2692831"/>
                  </a:lnTo>
                  <a:lnTo>
                    <a:pt x="764676" y="2747485"/>
                  </a:lnTo>
                  <a:lnTo>
                    <a:pt x="772773" y="2804162"/>
                  </a:lnTo>
                  <a:lnTo>
                    <a:pt x="776821" y="2854767"/>
                  </a:lnTo>
                  <a:lnTo>
                    <a:pt x="768724" y="2903348"/>
                  </a:lnTo>
                  <a:lnTo>
                    <a:pt x="754555" y="2939784"/>
                  </a:lnTo>
                  <a:lnTo>
                    <a:pt x="724192" y="2972171"/>
                  </a:lnTo>
                  <a:lnTo>
                    <a:pt x="683708" y="2990389"/>
                  </a:lnTo>
                  <a:lnTo>
                    <a:pt x="665490" y="2980268"/>
                  </a:lnTo>
                  <a:lnTo>
                    <a:pt x="637151" y="2980268"/>
                  </a:lnTo>
                  <a:lnTo>
                    <a:pt x="602740" y="2984316"/>
                  </a:lnTo>
                  <a:lnTo>
                    <a:pt x="574401" y="2984316"/>
                  </a:lnTo>
                  <a:lnTo>
                    <a:pt x="556183" y="2909421"/>
                  </a:lnTo>
                  <a:lnTo>
                    <a:pt x="592619" y="2877033"/>
                  </a:lnTo>
                  <a:lnTo>
                    <a:pt x="610836" y="2844646"/>
                  </a:lnTo>
                  <a:lnTo>
                    <a:pt x="614885" y="2810235"/>
                  </a:lnTo>
                  <a:lnTo>
                    <a:pt x="614885" y="2765702"/>
                  </a:lnTo>
                  <a:lnTo>
                    <a:pt x="614885" y="2719146"/>
                  </a:lnTo>
                  <a:lnTo>
                    <a:pt x="620957" y="2660444"/>
                  </a:lnTo>
                  <a:lnTo>
                    <a:pt x="629054" y="2630081"/>
                  </a:lnTo>
                  <a:lnTo>
                    <a:pt x="639175" y="2593646"/>
                  </a:lnTo>
                  <a:lnTo>
                    <a:pt x="637151" y="2553162"/>
                  </a:lnTo>
                  <a:lnTo>
                    <a:pt x="521772" y="2207023"/>
                  </a:lnTo>
                  <a:lnTo>
                    <a:pt x="515699" y="1879103"/>
                  </a:lnTo>
                  <a:lnTo>
                    <a:pt x="452949" y="1662514"/>
                  </a:lnTo>
                  <a:lnTo>
                    <a:pt x="444852" y="1626078"/>
                  </a:lnTo>
                  <a:lnTo>
                    <a:pt x="436755" y="1585594"/>
                  </a:lnTo>
                  <a:lnTo>
                    <a:pt x="434731" y="1541062"/>
                  </a:lnTo>
                  <a:lnTo>
                    <a:pt x="426634" y="1496529"/>
                  </a:lnTo>
                  <a:lnTo>
                    <a:pt x="412465" y="1460094"/>
                  </a:lnTo>
                  <a:lnTo>
                    <a:pt x="394247" y="1433779"/>
                  </a:lnTo>
                  <a:lnTo>
                    <a:pt x="382102" y="1488433"/>
                  </a:lnTo>
                  <a:lnTo>
                    <a:pt x="367932" y="1541062"/>
                  </a:lnTo>
                  <a:lnTo>
                    <a:pt x="345666" y="1591667"/>
                  </a:lnTo>
                  <a:lnTo>
                    <a:pt x="323400" y="1648344"/>
                  </a:lnTo>
                  <a:lnTo>
                    <a:pt x="305182" y="1707046"/>
                  </a:lnTo>
                  <a:lnTo>
                    <a:pt x="295061" y="1769796"/>
                  </a:lnTo>
                  <a:lnTo>
                    <a:pt x="295061" y="1834571"/>
                  </a:lnTo>
                  <a:lnTo>
                    <a:pt x="305182" y="1905418"/>
                  </a:lnTo>
                  <a:lnTo>
                    <a:pt x="327448" y="1978289"/>
                  </a:lnTo>
                  <a:lnTo>
                    <a:pt x="355787" y="2049136"/>
                  </a:lnTo>
                  <a:lnTo>
                    <a:pt x="390198" y="2117959"/>
                  </a:lnTo>
                  <a:lnTo>
                    <a:pt x="426634" y="2192854"/>
                  </a:lnTo>
                  <a:lnTo>
                    <a:pt x="459021" y="2265725"/>
                  </a:lnTo>
                  <a:lnTo>
                    <a:pt x="489384" y="2346693"/>
                  </a:lnTo>
                  <a:lnTo>
                    <a:pt x="511650" y="2431710"/>
                  </a:lnTo>
                  <a:lnTo>
                    <a:pt x="525820" y="2520774"/>
                  </a:lnTo>
                  <a:lnTo>
                    <a:pt x="529868" y="2619960"/>
                  </a:lnTo>
                  <a:lnTo>
                    <a:pt x="515699" y="2723194"/>
                  </a:lnTo>
                  <a:lnTo>
                    <a:pt x="400319" y="3389156"/>
                  </a:lnTo>
                  <a:lnTo>
                    <a:pt x="416513" y="3498463"/>
                  </a:lnTo>
                  <a:lnTo>
                    <a:pt x="434731" y="3615866"/>
                  </a:lnTo>
                  <a:lnTo>
                    <a:pt x="452949" y="3735294"/>
                  </a:lnTo>
                  <a:lnTo>
                    <a:pt x="471166" y="3858770"/>
                  </a:lnTo>
                  <a:lnTo>
                    <a:pt x="471166" y="3980222"/>
                  </a:lnTo>
                  <a:lnTo>
                    <a:pt x="459021" y="4105722"/>
                  </a:lnTo>
                  <a:lnTo>
                    <a:pt x="353763" y="4684643"/>
                  </a:lnTo>
                  <a:lnTo>
                    <a:pt x="337569" y="4747394"/>
                  </a:lnTo>
                  <a:lnTo>
                    <a:pt x="323400" y="4820265"/>
                  </a:lnTo>
                  <a:lnTo>
                    <a:pt x="309230" y="4897184"/>
                  </a:lnTo>
                  <a:lnTo>
                    <a:pt x="305182" y="4974104"/>
                  </a:lnTo>
                  <a:lnTo>
                    <a:pt x="313279" y="5055072"/>
                  </a:lnTo>
                  <a:lnTo>
                    <a:pt x="400319" y="5445742"/>
                  </a:lnTo>
                  <a:lnTo>
                    <a:pt x="353763" y="5476105"/>
                  </a:lnTo>
                  <a:lnTo>
                    <a:pt x="301134" y="5500396"/>
                  </a:lnTo>
                  <a:lnTo>
                    <a:pt x="242432" y="5522662"/>
                  </a:lnTo>
                  <a:lnTo>
                    <a:pt x="175633" y="5534807"/>
                  </a:lnTo>
                  <a:lnTo>
                    <a:pt x="153367" y="5482178"/>
                  </a:lnTo>
                  <a:lnTo>
                    <a:pt x="143246" y="5427525"/>
                  </a:lnTo>
                  <a:lnTo>
                    <a:pt x="139197" y="5364774"/>
                  </a:lnTo>
                  <a:lnTo>
                    <a:pt x="143246" y="5302024"/>
                  </a:lnTo>
                  <a:lnTo>
                    <a:pt x="147294" y="5233201"/>
                  </a:lnTo>
                  <a:lnTo>
                    <a:pt x="143246" y="5162354"/>
                  </a:lnTo>
                  <a:lnTo>
                    <a:pt x="135149" y="5095556"/>
                  </a:lnTo>
                  <a:lnTo>
                    <a:pt x="129076" y="5032806"/>
                  </a:lnTo>
                  <a:lnTo>
                    <a:pt x="133125" y="4970056"/>
                  </a:lnTo>
                  <a:lnTo>
                    <a:pt x="143246" y="4909330"/>
                  </a:lnTo>
                  <a:lnTo>
                    <a:pt x="153367" y="4842531"/>
                  </a:lnTo>
                  <a:lnTo>
                    <a:pt x="169560" y="4771684"/>
                  </a:lnTo>
                  <a:lnTo>
                    <a:pt x="175633" y="4698813"/>
                  </a:lnTo>
                  <a:lnTo>
                    <a:pt x="175633" y="4617845"/>
                  </a:lnTo>
                  <a:lnTo>
                    <a:pt x="169560" y="4528780"/>
                  </a:lnTo>
                  <a:lnTo>
                    <a:pt x="147294" y="4425546"/>
                  </a:lnTo>
                  <a:lnTo>
                    <a:pt x="129076" y="4312191"/>
                  </a:lnTo>
                  <a:lnTo>
                    <a:pt x="110859" y="4186690"/>
                  </a:lnTo>
                  <a:lnTo>
                    <a:pt x="106810" y="4061190"/>
                  </a:lnTo>
                  <a:lnTo>
                    <a:pt x="116931" y="3937714"/>
                  </a:lnTo>
                  <a:lnTo>
                    <a:pt x="129076" y="3885085"/>
                  </a:lnTo>
                  <a:lnTo>
                    <a:pt x="143246" y="3822334"/>
                  </a:lnTo>
                  <a:lnTo>
                    <a:pt x="147294" y="3759584"/>
                  </a:lnTo>
                  <a:lnTo>
                    <a:pt x="143246" y="3694810"/>
                  </a:lnTo>
                  <a:lnTo>
                    <a:pt x="110859" y="3538947"/>
                  </a:lnTo>
                  <a:lnTo>
                    <a:pt x="76447" y="3385107"/>
                  </a:lnTo>
                  <a:lnTo>
                    <a:pt x="44060" y="3223171"/>
                  </a:lnTo>
                  <a:lnTo>
                    <a:pt x="21794" y="3057187"/>
                  </a:lnTo>
                  <a:lnTo>
                    <a:pt x="7624" y="2885130"/>
                  </a:lnTo>
                  <a:lnTo>
                    <a:pt x="0" y="28851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/>
            </a:p>
          </p:txBody>
        </p:sp>
      </p:grpSp>
      <p:sp>
        <p:nvSpPr>
          <p:cNvPr id="790" name="TextBox 789">
            <a:extLst>
              <a:ext uri="{FF2B5EF4-FFF2-40B4-BE49-F238E27FC236}">
                <a16:creationId xmlns:a16="http://schemas.microsoft.com/office/drawing/2014/main" id="{F362DC00-58C2-4119-A434-ED1A399C8FA2}"/>
              </a:ext>
            </a:extLst>
          </p:cNvPr>
          <p:cNvSpPr txBox="1"/>
          <p:nvPr/>
        </p:nvSpPr>
        <p:spPr>
          <a:xfrm>
            <a:off x="2284252" y="1839316"/>
            <a:ext cx="10711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35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791" name="Group 3">
            <a:extLst>
              <a:ext uri="{FF2B5EF4-FFF2-40B4-BE49-F238E27FC236}">
                <a16:creationId xmlns:a16="http://schemas.microsoft.com/office/drawing/2014/main" id="{2E901197-B0A4-4B9D-B1A6-7091CE639248}"/>
              </a:ext>
            </a:extLst>
          </p:cNvPr>
          <p:cNvGrpSpPr/>
          <p:nvPr/>
        </p:nvGrpSpPr>
        <p:grpSpPr>
          <a:xfrm>
            <a:off x="2284252" y="2834198"/>
            <a:ext cx="2360906" cy="1120366"/>
            <a:chOff x="803640" y="3362835"/>
            <a:chExt cx="2059657" cy="840273"/>
          </a:xfrm>
        </p:grpSpPr>
        <p:sp>
          <p:nvSpPr>
            <p:cNvPr id="792" name="TextBox 791">
              <a:extLst>
                <a:ext uri="{FF2B5EF4-FFF2-40B4-BE49-F238E27FC236}">
                  <a16:creationId xmlns:a16="http://schemas.microsoft.com/office/drawing/2014/main" id="{0E36B2F3-B35D-4E13-85F1-5A958930176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623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3" name="TextBox 792">
              <a:extLst>
                <a:ext uri="{FF2B5EF4-FFF2-40B4-BE49-F238E27FC236}">
                  <a16:creationId xmlns:a16="http://schemas.microsoft.com/office/drawing/2014/main" id="{D1591C22-2270-4133-A8A2-A27B3D79AD30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94" name="TextBox 793">
            <a:extLst>
              <a:ext uri="{FF2B5EF4-FFF2-40B4-BE49-F238E27FC236}">
                <a16:creationId xmlns:a16="http://schemas.microsoft.com/office/drawing/2014/main" id="{5EDF647D-198B-4E9E-BB69-F47F6D671B4C}"/>
              </a:ext>
            </a:extLst>
          </p:cNvPr>
          <p:cNvSpPr txBox="1"/>
          <p:nvPr/>
        </p:nvSpPr>
        <p:spPr>
          <a:xfrm>
            <a:off x="8718002" y="1839316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28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795" name="Group 6">
            <a:extLst>
              <a:ext uri="{FF2B5EF4-FFF2-40B4-BE49-F238E27FC236}">
                <a16:creationId xmlns:a16="http://schemas.microsoft.com/office/drawing/2014/main" id="{408A49DA-1E63-49FC-B890-DD0117349ACC}"/>
              </a:ext>
            </a:extLst>
          </p:cNvPr>
          <p:cNvGrpSpPr/>
          <p:nvPr/>
        </p:nvGrpSpPr>
        <p:grpSpPr>
          <a:xfrm>
            <a:off x="7546846" y="2834198"/>
            <a:ext cx="2360906" cy="1120366"/>
            <a:chOff x="803640" y="3362835"/>
            <a:chExt cx="2059657" cy="840273"/>
          </a:xfrm>
        </p:grpSpPr>
        <p:sp>
          <p:nvSpPr>
            <p:cNvPr id="796" name="TextBox 795">
              <a:extLst>
                <a:ext uri="{FF2B5EF4-FFF2-40B4-BE49-F238E27FC236}">
                  <a16:creationId xmlns:a16="http://schemas.microsoft.com/office/drawing/2014/main" id="{D4DF978E-FCF2-4EDF-95AE-C55D66745B9F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623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7" name="TextBox 796">
              <a:extLst>
                <a:ext uri="{FF2B5EF4-FFF2-40B4-BE49-F238E27FC236}">
                  <a16:creationId xmlns:a16="http://schemas.microsoft.com/office/drawing/2014/main" id="{DDDB1F61-83FC-4CA2-84BE-6D7040EDF070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98" name="그룹 797">
            <a:extLst>
              <a:ext uri="{FF2B5EF4-FFF2-40B4-BE49-F238E27FC236}">
                <a16:creationId xmlns:a16="http://schemas.microsoft.com/office/drawing/2014/main" id="{0EAAF47F-B98B-47B6-B84E-33DAFBFCA53B}"/>
              </a:ext>
            </a:extLst>
          </p:cNvPr>
          <p:cNvGrpSpPr/>
          <p:nvPr/>
        </p:nvGrpSpPr>
        <p:grpSpPr>
          <a:xfrm>
            <a:off x="10246250" y="2155237"/>
            <a:ext cx="1205522" cy="1634919"/>
            <a:chOff x="10246250" y="2425207"/>
            <a:chExt cx="1205522" cy="1634919"/>
          </a:xfrm>
        </p:grpSpPr>
        <p:grpSp>
          <p:nvGrpSpPr>
            <p:cNvPr id="799" name="Group 243">
              <a:extLst>
                <a:ext uri="{FF2B5EF4-FFF2-40B4-BE49-F238E27FC236}">
                  <a16:creationId xmlns:a16="http://schemas.microsoft.com/office/drawing/2014/main" id="{B960A91B-46D9-4901-8D72-DD89DD9DFE70}"/>
                </a:ext>
              </a:extLst>
            </p:cNvPr>
            <p:cNvGrpSpPr/>
            <p:nvPr/>
          </p:nvGrpSpPr>
          <p:grpSpPr>
            <a:xfrm>
              <a:off x="10246250" y="2425207"/>
              <a:ext cx="1205522" cy="1634919"/>
              <a:chOff x="4524375" y="1300162"/>
              <a:chExt cx="3139440" cy="4257675"/>
            </a:xfrm>
          </p:grpSpPr>
          <p:sp>
            <p:nvSpPr>
              <p:cNvPr id="831" name="Freeform: Shape 275">
                <a:extLst>
                  <a:ext uri="{FF2B5EF4-FFF2-40B4-BE49-F238E27FC236}">
                    <a16:creationId xmlns:a16="http://schemas.microsoft.com/office/drawing/2014/main" id="{7AE67061-CE63-41FD-B5EF-0F633E28A09F}"/>
                  </a:ext>
                </a:extLst>
              </p:cNvPr>
              <p:cNvSpPr/>
              <p:nvPr/>
            </p:nvSpPr>
            <p:spPr>
              <a:xfrm>
                <a:off x="4524375" y="1300162"/>
                <a:ext cx="3139440" cy="4257675"/>
              </a:xfrm>
              <a:custGeom>
                <a:avLst/>
                <a:gdLst>
                  <a:gd name="connsiteX0" fmla="*/ 2950845 w 3139440"/>
                  <a:gd name="connsiteY0" fmla="*/ 4257675 h 4257675"/>
                  <a:gd name="connsiteX1" fmla="*/ 187643 w 3139440"/>
                  <a:gd name="connsiteY1" fmla="*/ 4257675 h 4257675"/>
                  <a:gd name="connsiteX2" fmla="*/ 0 w 3139440"/>
                  <a:gd name="connsiteY2" fmla="*/ 4070033 h 4257675"/>
                  <a:gd name="connsiteX3" fmla="*/ 0 w 3139440"/>
                  <a:gd name="connsiteY3" fmla="*/ 187643 h 4257675"/>
                  <a:gd name="connsiteX4" fmla="*/ 187643 w 3139440"/>
                  <a:gd name="connsiteY4" fmla="*/ 0 h 4257675"/>
                  <a:gd name="connsiteX5" fmla="*/ 2951798 w 3139440"/>
                  <a:gd name="connsiteY5" fmla="*/ 0 h 4257675"/>
                  <a:gd name="connsiteX6" fmla="*/ 3139440 w 3139440"/>
                  <a:gd name="connsiteY6" fmla="*/ 187643 h 4257675"/>
                  <a:gd name="connsiteX7" fmla="*/ 3139440 w 3139440"/>
                  <a:gd name="connsiteY7" fmla="*/ 4070033 h 4257675"/>
                  <a:gd name="connsiteX8" fmla="*/ 2950845 w 3139440"/>
                  <a:gd name="connsiteY8" fmla="*/ 4257675 h 4257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39440" h="4257675">
                    <a:moveTo>
                      <a:pt x="2950845" y="4257675"/>
                    </a:moveTo>
                    <a:lnTo>
                      <a:pt x="187643" y="4257675"/>
                    </a:lnTo>
                    <a:cubicBezTo>
                      <a:pt x="84773" y="4257675"/>
                      <a:pt x="0" y="4172903"/>
                      <a:pt x="0" y="4070033"/>
                    </a:cubicBezTo>
                    <a:lnTo>
                      <a:pt x="0" y="187643"/>
                    </a:lnTo>
                    <a:cubicBezTo>
                      <a:pt x="0" y="84773"/>
                      <a:pt x="84773" y="0"/>
                      <a:pt x="187643" y="0"/>
                    </a:cubicBezTo>
                    <a:lnTo>
                      <a:pt x="2951798" y="0"/>
                    </a:lnTo>
                    <a:cubicBezTo>
                      <a:pt x="3054668" y="0"/>
                      <a:pt x="3139440" y="84773"/>
                      <a:pt x="3139440" y="187643"/>
                    </a:cubicBezTo>
                    <a:lnTo>
                      <a:pt x="3139440" y="4070033"/>
                    </a:lnTo>
                    <a:cubicBezTo>
                      <a:pt x="3138488" y="4172903"/>
                      <a:pt x="3054668" y="4257675"/>
                      <a:pt x="2950845" y="4257675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32" name="Freeform: Shape 277">
                <a:extLst>
                  <a:ext uri="{FF2B5EF4-FFF2-40B4-BE49-F238E27FC236}">
                    <a16:creationId xmlns:a16="http://schemas.microsoft.com/office/drawing/2014/main" id="{01765730-F83E-4B9D-BA8C-F57BF9505448}"/>
                  </a:ext>
                </a:extLst>
              </p:cNvPr>
              <p:cNvSpPr/>
              <p:nvPr/>
            </p:nvSpPr>
            <p:spPr>
              <a:xfrm>
                <a:off x="6061709" y="1582102"/>
                <a:ext cx="64770" cy="3641407"/>
              </a:xfrm>
              <a:custGeom>
                <a:avLst/>
                <a:gdLst>
                  <a:gd name="connsiteX0" fmla="*/ 32385 w 64770"/>
                  <a:gd name="connsiteY0" fmla="*/ 3641408 h 3641407"/>
                  <a:gd name="connsiteX1" fmla="*/ 32385 w 64770"/>
                  <a:gd name="connsiteY1" fmla="*/ 3641408 h 3641407"/>
                  <a:gd name="connsiteX2" fmla="*/ 0 w 64770"/>
                  <a:gd name="connsiteY2" fmla="*/ 3609023 h 3641407"/>
                  <a:gd name="connsiteX3" fmla="*/ 0 w 64770"/>
                  <a:gd name="connsiteY3" fmla="*/ 32385 h 3641407"/>
                  <a:gd name="connsiteX4" fmla="*/ 32385 w 64770"/>
                  <a:gd name="connsiteY4" fmla="*/ 0 h 3641407"/>
                  <a:gd name="connsiteX5" fmla="*/ 32385 w 64770"/>
                  <a:gd name="connsiteY5" fmla="*/ 0 h 3641407"/>
                  <a:gd name="connsiteX6" fmla="*/ 64770 w 64770"/>
                  <a:gd name="connsiteY6" fmla="*/ 32385 h 3641407"/>
                  <a:gd name="connsiteX7" fmla="*/ 64770 w 64770"/>
                  <a:gd name="connsiteY7" fmla="*/ 3608070 h 3641407"/>
                  <a:gd name="connsiteX8" fmla="*/ 32385 w 64770"/>
                  <a:gd name="connsiteY8" fmla="*/ 3641408 h 36414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770" h="3641407">
                    <a:moveTo>
                      <a:pt x="32385" y="3641408"/>
                    </a:moveTo>
                    <a:lnTo>
                      <a:pt x="32385" y="3641408"/>
                    </a:lnTo>
                    <a:cubicBezTo>
                      <a:pt x="14288" y="3641408"/>
                      <a:pt x="0" y="3627120"/>
                      <a:pt x="0" y="3609023"/>
                    </a:cubicBezTo>
                    <a:lnTo>
                      <a:pt x="0" y="32385"/>
                    </a:lnTo>
                    <a:cubicBezTo>
                      <a:pt x="0" y="14288"/>
                      <a:pt x="14288" y="0"/>
                      <a:pt x="32385" y="0"/>
                    </a:cubicBezTo>
                    <a:lnTo>
                      <a:pt x="32385" y="0"/>
                    </a:lnTo>
                    <a:cubicBezTo>
                      <a:pt x="50483" y="0"/>
                      <a:pt x="64770" y="14288"/>
                      <a:pt x="64770" y="32385"/>
                    </a:cubicBezTo>
                    <a:lnTo>
                      <a:pt x="64770" y="3608070"/>
                    </a:lnTo>
                    <a:cubicBezTo>
                      <a:pt x="64770" y="3626168"/>
                      <a:pt x="49530" y="3641408"/>
                      <a:pt x="32385" y="3641408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00" name="Group 244">
              <a:extLst>
                <a:ext uri="{FF2B5EF4-FFF2-40B4-BE49-F238E27FC236}">
                  <a16:creationId xmlns:a16="http://schemas.microsoft.com/office/drawing/2014/main" id="{7A5A264C-B309-4BB8-B2AF-D5BB7694CB1C}"/>
                </a:ext>
              </a:extLst>
            </p:cNvPr>
            <p:cNvGrpSpPr/>
            <p:nvPr/>
          </p:nvGrpSpPr>
          <p:grpSpPr>
            <a:xfrm>
              <a:off x="10365546" y="2635874"/>
              <a:ext cx="966931" cy="1213586"/>
              <a:chOff x="4787778" y="1766594"/>
              <a:chExt cx="2137849" cy="2683189"/>
            </a:xfrm>
          </p:grpSpPr>
          <p:grpSp>
            <p:nvGrpSpPr>
              <p:cNvPr id="801" name="Group 245">
                <a:extLst>
                  <a:ext uri="{FF2B5EF4-FFF2-40B4-BE49-F238E27FC236}">
                    <a16:creationId xmlns:a16="http://schemas.microsoft.com/office/drawing/2014/main" id="{DA4AA3A3-A3AB-4B2A-B1F6-3737876D8EAF}"/>
                  </a:ext>
                </a:extLst>
              </p:cNvPr>
              <p:cNvGrpSpPr/>
              <p:nvPr/>
            </p:nvGrpSpPr>
            <p:grpSpPr>
              <a:xfrm>
                <a:off x="4787778" y="1777071"/>
                <a:ext cx="802957" cy="337184"/>
                <a:chOff x="4919662" y="1750694"/>
                <a:chExt cx="802957" cy="337184"/>
              </a:xfrm>
            </p:grpSpPr>
            <p:sp>
              <p:nvSpPr>
                <p:cNvPr id="829" name="Freeform: Shape 273">
                  <a:extLst>
                    <a:ext uri="{FF2B5EF4-FFF2-40B4-BE49-F238E27FC236}">
                      <a16:creationId xmlns:a16="http://schemas.microsoft.com/office/drawing/2014/main" id="{00D77437-980D-4553-9246-A67847E69D44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30" name="Freeform: Shape 274">
                  <a:extLst>
                    <a:ext uri="{FF2B5EF4-FFF2-40B4-BE49-F238E27FC236}">
                      <a16:creationId xmlns:a16="http://schemas.microsoft.com/office/drawing/2014/main" id="{4C37AFC0-ACDD-49AE-BF6F-7B85B4B65C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0674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2" name="Group 246">
                <a:extLst>
                  <a:ext uri="{FF2B5EF4-FFF2-40B4-BE49-F238E27FC236}">
                    <a16:creationId xmlns:a16="http://schemas.microsoft.com/office/drawing/2014/main" id="{85732D63-A9C4-4C4A-9EF8-C3F31252C91F}"/>
                  </a:ext>
                </a:extLst>
              </p:cNvPr>
              <p:cNvGrpSpPr/>
              <p:nvPr/>
            </p:nvGrpSpPr>
            <p:grpSpPr>
              <a:xfrm>
                <a:off x="4787778" y="2360953"/>
                <a:ext cx="802957" cy="337184"/>
                <a:chOff x="4919662" y="1750694"/>
                <a:chExt cx="802957" cy="337184"/>
              </a:xfrm>
            </p:grpSpPr>
            <p:sp>
              <p:nvSpPr>
                <p:cNvPr id="827" name="Freeform: Shape 271">
                  <a:extLst>
                    <a:ext uri="{FF2B5EF4-FFF2-40B4-BE49-F238E27FC236}">
                      <a16:creationId xmlns:a16="http://schemas.microsoft.com/office/drawing/2014/main" id="{DA1AA1E9-9306-47BC-B200-7A532BFA9B80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8" name="Freeform: Shape 272">
                  <a:extLst>
                    <a:ext uri="{FF2B5EF4-FFF2-40B4-BE49-F238E27FC236}">
                      <a16:creationId xmlns:a16="http://schemas.microsoft.com/office/drawing/2014/main" id="{E77BBB89-C68E-4C8B-A3CF-53F2E90D997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0674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3" name="Group 247">
                <a:extLst>
                  <a:ext uri="{FF2B5EF4-FFF2-40B4-BE49-F238E27FC236}">
                    <a16:creationId xmlns:a16="http://schemas.microsoft.com/office/drawing/2014/main" id="{F5F0350E-68E2-43E1-9D03-486A5914FA68}"/>
                  </a:ext>
                </a:extLst>
              </p:cNvPr>
              <p:cNvGrpSpPr/>
              <p:nvPr/>
            </p:nvGrpSpPr>
            <p:grpSpPr>
              <a:xfrm>
                <a:off x="4787778" y="2944835"/>
                <a:ext cx="802957" cy="337184"/>
                <a:chOff x="4919662" y="1750694"/>
                <a:chExt cx="802957" cy="337184"/>
              </a:xfrm>
            </p:grpSpPr>
            <p:sp>
              <p:nvSpPr>
                <p:cNvPr id="825" name="Freeform: Shape 269">
                  <a:extLst>
                    <a:ext uri="{FF2B5EF4-FFF2-40B4-BE49-F238E27FC236}">
                      <a16:creationId xmlns:a16="http://schemas.microsoft.com/office/drawing/2014/main" id="{1E942FE5-E96D-4856-8544-019BCA0A7819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6" name="Freeform: Shape 270">
                  <a:extLst>
                    <a:ext uri="{FF2B5EF4-FFF2-40B4-BE49-F238E27FC236}">
                      <a16:creationId xmlns:a16="http://schemas.microsoft.com/office/drawing/2014/main" id="{93EB6D97-989A-4BF1-9AB1-795C0AAF91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0674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4" name="Group 248">
                <a:extLst>
                  <a:ext uri="{FF2B5EF4-FFF2-40B4-BE49-F238E27FC236}">
                    <a16:creationId xmlns:a16="http://schemas.microsoft.com/office/drawing/2014/main" id="{8B048D00-6AD8-4D14-96D2-3189A8D35CE4}"/>
                  </a:ext>
                </a:extLst>
              </p:cNvPr>
              <p:cNvGrpSpPr/>
              <p:nvPr/>
            </p:nvGrpSpPr>
            <p:grpSpPr>
              <a:xfrm>
                <a:off x="4787778" y="3528717"/>
                <a:ext cx="802957" cy="337184"/>
                <a:chOff x="4919662" y="1750694"/>
                <a:chExt cx="802957" cy="337184"/>
              </a:xfrm>
            </p:grpSpPr>
            <p:sp>
              <p:nvSpPr>
                <p:cNvPr id="823" name="Freeform: Shape 267">
                  <a:extLst>
                    <a:ext uri="{FF2B5EF4-FFF2-40B4-BE49-F238E27FC236}">
                      <a16:creationId xmlns:a16="http://schemas.microsoft.com/office/drawing/2014/main" id="{98A65891-A64E-44F9-8023-8E268ADFB445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4" name="Freeform: Shape 268">
                  <a:extLst>
                    <a:ext uri="{FF2B5EF4-FFF2-40B4-BE49-F238E27FC236}">
                      <a16:creationId xmlns:a16="http://schemas.microsoft.com/office/drawing/2014/main" id="{85387CC0-B1DF-4B04-A342-AD86FEAAAA6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0674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5" name="Group 249">
                <a:extLst>
                  <a:ext uri="{FF2B5EF4-FFF2-40B4-BE49-F238E27FC236}">
                    <a16:creationId xmlns:a16="http://schemas.microsoft.com/office/drawing/2014/main" id="{E6988F74-5480-4122-B0BE-78EB3A9A8B80}"/>
                  </a:ext>
                </a:extLst>
              </p:cNvPr>
              <p:cNvGrpSpPr/>
              <p:nvPr/>
            </p:nvGrpSpPr>
            <p:grpSpPr>
              <a:xfrm>
                <a:off x="4787778" y="4112599"/>
                <a:ext cx="802957" cy="337184"/>
                <a:chOff x="4919662" y="1750694"/>
                <a:chExt cx="802957" cy="337184"/>
              </a:xfrm>
            </p:grpSpPr>
            <p:sp>
              <p:nvSpPr>
                <p:cNvPr id="821" name="Freeform: Shape 265">
                  <a:extLst>
                    <a:ext uri="{FF2B5EF4-FFF2-40B4-BE49-F238E27FC236}">
                      <a16:creationId xmlns:a16="http://schemas.microsoft.com/office/drawing/2014/main" id="{80213F9F-ED29-400A-8DCC-AA043D8B4CF5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2" name="Freeform: Shape 266">
                  <a:extLst>
                    <a:ext uri="{FF2B5EF4-FFF2-40B4-BE49-F238E27FC236}">
                      <a16:creationId xmlns:a16="http://schemas.microsoft.com/office/drawing/2014/main" id="{2F3A8F36-4CCD-450B-9312-C0DDEBAE18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0674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6" name="Group 250">
                <a:extLst>
                  <a:ext uri="{FF2B5EF4-FFF2-40B4-BE49-F238E27FC236}">
                    <a16:creationId xmlns:a16="http://schemas.microsoft.com/office/drawing/2014/main" id="{2C14B214-62B4-4B74-85AB-098F391D2D3A}"/>
                  </a:ext>
                </a:extLst>
              </p:cNvPr>
              <p:cNvGrpSpPr/>
              <p:nvPr/>
            </p:nvGrpSpPr>
            <p:grpSpPr>
              <a:xfrm>
                <a:off x="6122670" y="1766594"/>
                <a:ext cx="802957" cy="337184"/>
                <a:chOff x="4919662" y="1750694"/>
                <a:chExt cx="802957" cy="337184"/>
              </a:xfrm>
            </p:grpSpPr>
            <p:sp>
              <p:nvSpPr>
                <p:cNvPr id="819" name="Freeform: Shape 263">
                  <a:extLst>
                    <a:ext uri="{FF2B5EF4-FFF2-40B4-BE49-F238E27FC236}">
                      <a16:creationId xmlns:a16="http://schemas.microsoft.com/office/drawing/2014/main" id="{9027D8B8-EFE0-425E-B915-E20F91E9D42F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0" name="Freeform: Shape 264">
                  <a:extLst>
                    <a:ext uri="{FF2B5EF4-FFF2-40B4-BE49-F238E27FC236}">
                      <a16:creationId xmlns:a16="http://schemas.microsoft.com/office/drawing/2014/main" id="{522103EC-D2D4-4680-BC9F-14490F2B6C2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5230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7" name="Group 251">
                <a:extLst>
                  <a:ext uri="{FF2B5EF4-FFF2-40B4-BE49-F238E27FC236}">
                    <a16:creationId xmlns:a16="http://schemas.microsoft.com/office/drawing/2014/main" id="{1351C629-089E-428F-960E-4FEDA8606E67}"/>
                  </a:ext>
                </a:extLst>
              </p:cNvPr>
              <p:cNvGrpSpPr/>
              <p:nvPr/>
            </p:nvGrpSpPr>
            <p:grpSpPr>
              <a:xfrm>
                <a:off x="6122670" y="2350476"/>
                <a:ext cx="802957" cy="337184"/>
                <a:chOff x="4919662" y="1750694"/>
                <a:chExt cx="802957" cy="337184"/>
              </a:xfrm>
            </p:grpSpPr>
            <p:sp>
              <p:nvSpPr>
                <p:cNvPr id="817" name="Freeform: Shape 261">
                  <a:extLst>
                    <a:ext uri="{FF2B5EF4-FFF2-40B4-BE49-F238E27FC236}">
                      <a16:creationId xmlns:a16="http://schemas.microsoft.com/office/drawing/2014/main" id="{4846D64F-8FCE-462F-919C-DDD3B112CA92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18" name="Freeform: Shape 262">
                  <a:extLst>
                    <a:ext uri="{FF2B5EF4-FFF2-40B4-BE49-F238E27FC236}">
                      <a16:creationId xmlns:a16="http://schemas.microsoft.com/office/drawing/2014/main" id="{76E86594-C963-4CB0-8608-F51DB37D52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5230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8" name="Group 252">
                <a:extLst>
                  <a:ext uri="{FF2B5EF4-FFF2-40B4-BE49-F238E27FC236}">
                    <a16:creationId xmlns:a16="http://schemas.microsoft.com/office/drawing/2014/main" id="{A20B2238-88E6-4F40-8CBA-B6D0D2B58388}"/>
                  </a:ext>
                </a:extLst>
              </p:cNvPr>
              <p:cNvGrpSpPr/>
              <p:nvPr/>
            </p:nvGrpSpPr>
            <p:grpSpPr>
              <a:xfrm>
                <a:off x="6122670" y="2934358"/>
                <a:ext cx="802957" cy="337184"/>
                <a:chOff x="4919662" y="1750694"/>
                <a:chExt cx="802957" cy="337184"/>
              </a:xfrm>
            </p:grpSpPr>
            <p:sp>
              <p:nvSpPr>
                <p:cNvPr id="815" name="Freeform: Shape 259">
                  <a:extLst>
                    <a:ext uri="{FF2B5EF4-FFF2-40B4-BE49-F238E27FC236}">
                      <a16:creationId xmlns:a16="http://schemas.microsoft.com/office/drawing/2014/main" id="{A43CB031-928E-4007-BBA3-0FC2ABD234C7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16" name="Freeform: Shape 260">
                  <a:extLst>
                    <a:ext uri="{FF2B5EF4-FFF2-40B4-BE49-F238E27FC236}">
                      <a16:creationId xmlns:a16="http://schemas.microsoft.com/office/drawing/2014/main" id="{2A4D7606-83F5-45C5-990F-D2341581554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5230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09" name="Group 253">
                <a:extLst>
                  <a:ext uri="{FF2B5EF4-FFF2-40B4-BE49-F238E27FC236}">
                    <a16:creationId xmlns:a16="http://schemas.microsoft.com/office/drawing/2014/main" id="{812E37A4-5617-4034-A1A2-A4B92E32153E}"/>
                  </a:ext>
                </a:extLst>
              </p:cNvPr>
              <p:cNvGrpSpPr/>
              <p:nvPr/>
            </p:nvGrpSpPr>
            <p:grpSpPr>
              <a:xfrm>
                <a:off x="6122670" y="3518240"/>
                <a:ext cx="802957" cy="337184"/>
                <a:chOff x="4919662" y="1750694"/>
                <a:chExt cx="802957" cy="337184"/>
              </a:xfrm>
            </p:grpSpPr>
            <p:sp>
              <p:nvSpPr>
                <p:cNvPr id="813" name="Freeform: Shape 257">
                  <a:extLst>
                    <a:ext uri="{FF2B5EF4-FFF2-40B4-BE49-F238E27FC236}">
                      <a16:creationId xmlns:a16="http://schemas.microsoft.com/office/drawing/2014/main" id="{2B0C9250-0370-400C-8D72-56A4E3048092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14" name="Freeform: Shape 258">
                  <a:extLst>
                    <a:ext uri="{FF2B5EF4-FFF2-40B4-BE49-F238E27FC236}">
                      <a16:creationId xmlns:a16="http://schemas.microsoft.com/office/drawing/2014/main" id="{22C74A43-9366-4023-8DDD-08A32A6F323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5230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10" name="Group 254">
                <a:extLst>
                  <a:ext uri="{FF2B5EF4-FFF2-40B4-BE49-F238E27FC236}">
                    <a16:creationId xmlns:a16="http://schemas.microsoft.com/office/drawing/2014/main" id="{63A8C110-21BF-475D-AE25-417090A8A582}"/>
                  </a:ext>
                </a:extLst>
              </p:cNvPr>
              <p:cNvGrpSpPr/>
              <p:nvPr/>
            </p:nvGrpSpPr>
            <p:grpSpPr>
              <a:xfrm>
                <a:off x="6122670" y="4102122"/>
                <a:ext cx="802957" cy="337184"/>
                <a:chOff x="4919662" y="1750694"/>
                <a:chExt cx="802957" cy="337184"/>
              </a:xfrm>
            </p:grpSpPr>
            <p:sp>
              <p:nvSpPr>
                <p:cNvPr id="811" name="Freeform: Shape 255">
                  <a:extLst>
                    <a:ext uri="{FF2B5EF4-FFF2-40B4-BE49-F238E27FC236}">
                      <a16:creationId xmlns:a16="http://schemas.microsoft.com/office/drawing/2014/main" id="{C635F4D2-DBB3-4FE7-B7E6-5900420C5FF1}"/>
                    </a:ext>
                  </a:extLst>
                </p:cNvPr>
                <p:cNvSpPr/>
                <p:nvPr/>
              </p:nvSpPr>
              <p:spPr>
                <a:xfrm>
                  <a:off x="4919662" y="1750694"/>
                  <a:ext cx="802957" cy="337184"/>
                </a:xfrm>
                <a:custGeom>
                  <a:avLst/>
                  <a:gdLst>
                    <a:gd name="connsiteX0" fmla="*/ 634365 w 802957"/>
                    <a:gd name="connsiteY0" fmla="*/ 337185 h 337184"/>
                    <a:gd name="connsiteX1" fmla="*/ 168593 w 802957"/>
                    <a:gd name="connsiteY1" fmla="*/ 337185 h 337184"/>
                    <a:gd name="connsiteX2" fmla="*/ 0 w 802957"/>
                    <a:gd name="connsiteY2" fmla="*/ 168593 h 337184"/>
                    <a:gd name="connsiteX3" fmla="*/ 0 w 802957"/>
                    <a:gd name="connsiteY3" fmla="*/ 168593 h 337184"/>
                    <a:gd name="connsiteX4" fmla="*/ 168593 w 802957"/>
                    <a:gd name="connsiteY4" fmla="*/ 0 h 337184"/>
                    <a:gd name="connsiteX5" fmla="*/ 634365 w 802957"/>
                    <a:gd name="connsiteY5" fmla="*/ 0 h 337184"/>
                    <a:gd name="connsiteX6" fmla="*/ 802958 w 802957"/>
                    <a:gd name="connsiteY6" fmla="*/ 168593 h 337184"/>
                    <a:gd name="connsiteX7" fmla="*/ 802958 w 802957"/>
                    <a:gd name="connsiteY7" fmla="*/ 168593 h 337184"/>
                    <a:gd name="connsiteX8" fmla="*/ 634365 w 802957"/>
                    <a:gd name="connsiteY8" fmla="*/ 337185 h 3371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802957" h="337184">
                      <a:moveTo>
                        <a:pt x="634365" y="337185"/>
                      </a:moveTo>
                      <a:lnTo>
                        <a:pt x="168593" y="337185"/>
                      </a:lnTo>
                      <a:cubicBezTo>
                        <a:pt x="76200" y="337185"/>
                        <a:pt x="0" y="261938"/>
                        <a:pt x="0" y="168593"/>
                      </a:cubicBezTo>
                      <a:lnTo>
                        <a:pt x="0" y="168593"/>
                      </a:lnTo>
                      <a:cubicBezTo>
                        <a:pt x="0" y="76200"/>
                        <a:pt x="75248" y="0"/>
                        <a:pt x="168593" y="0"/>
                      </a:cubicBezTo>
                      <a:lnTo>
                        <a:pt x="634365" y="0"/>
                      </a:lnTo>
                      <a:cubicBezTo>
                        <a:pt x="726758" y="0"/>
                        <a:pt x="802958" y="75248"/>
                        <a:pt x="802958" y="168593"/>
                      </a:cubicBezTo>
                      <a:lnTo>
                        <a:pt x="802958" y="168593"/>
                      </a:lnTo>
                      <a:cubicBezTo>
                        <a:pt x="802005" y="261938"/>
                        <a:pt x="726758" y="337185"/>
                        <a:pt x="634365" y="33718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12" name="Freeform: Shape 256">
                  <a:extLst>
                    <a:ext uri="{FF2B5EF4-FFF2-40B4-BE49-F238E27FC236}">
                      <a16:creationId xmlns:a16="http://schemas.microsoft.com/office/drawing/2014/main" id="{4C81A327-D403-46DF-8F00-F663777926C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45230" y="1776725"/>
                  <a:ext cx="553050" cy="288283"/>
                </a:xfrm>
                <a:custGeom>
                  <a:avLst/>
                  <a:gdLst>
                    <a:gd name="connsiteX0" fmla="*/ 447675 w 604837"/>
                    <a:gd name="connsiteY0" fmla="*/ 0 h 315277"/>
                    <a:gd name="connsiteX1" fmla="*/ 224790 w 604837"/>
                    <a:gd name="connsiteY1" fmla="*/ 0 h 315277"/>
                    <a:gd name="connsiteX2" fmla="*/ 224790 w 604837"/>
                    <a:gd name="connsiteY2" fmla="*/ 58102 h 315277"/>
                    <a:gd name="connsiteX3" fmla="*/ 20955 w 604837"/>
                    <a:gd name="connsiteY3" fmla="*/ 58102 h 315277"/>
                    <a:gd name="connsiteX4" fmla="*/ 0 w 604837"/>
                    <a:gd name="connsiteY4" fmla="*/ 79057 h 315277"/>
                    <a:gd name="connsiteX5" fmla="*/ 20955 w 604837"/>
                    <a:gd name="connsiteY5" fmla="*/ 100013 h 315277"/>
                    <a:gd name="connsiteX6" fmla="*/ 224790 w 604837"/>
                    <a:gd name="connsiteY6" fmla="*/ 100013 h 315277"/>
                    <a:gd name="connsiteX7" fmla="*/ 224790 w 604837"/>
                    <a:gd name="connsiteY7" fmla="*/ 315278 h 315277"/>
                    <a:gd name="connsiteX8" fmla="*/ 447675 w 604837"/>
                    <a:gd name="connsiteY8" fmla="*/ 315278 h 315277"/>
                    <a:gd name="connsiteX9" fmla="*/ 604838 w 604837"/>
                    <a:gd name="connsiteY9" fmla="*/ 158115 h 315277"/>
                    <a:gd name="connsiteX10" fmla="*/ 604838 w 604837"/>
                    <a:gd name="connsiteY10" fmla="*/ 158115 h 315277"/>
                    <a:gd name="connsiteX11" fmla="*/ 447675 w 604837"/>
                    <a:gd name="connsiteY11" fmla="*/ 0 h 3152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04837" h="315277">
                      <a:moveTo>
                        <a:pt x="447675" y="0"/>
                      </a:moveTo>
                      <a:lnTo>
                        <a:pt x="224790" y="0"/>
                      </a:lnTo>
                      <a:lnTo>
                        <a:pt x="224790" y="58102"/>
                      </a:lnTo>
                      <a:lnTo>
                        <a:pt x="20955" y="58102"/>
                      </a:lnTo>
                      <a:cubicBezTo>
                        <a:pt x="9525" y="58102"/>
                        <a:pt x="0" y="67627"/>
                        <a:pt x="0" y="79057"/>
                      </a:cubicBezTo>
                      <a:cubicBezTo>
                        <a:pt x="0" y="90488"/>
                        <a:pt x="9525" y="100013"/>
                        <a:pt x="20955" y="100013"/>
                      </a:cubicBezTo>
                      <a:lnTo>
                        <a:pt x="224790" y="100013"/>
                      </a:lnTo>
                      <a:lnTo>
                        <a:pt x="224790" y="315278"/>
                      </a:lnTo>
                      <a:lnTo>
                        <a:pt x="447675" y="315278"/>
                      </a:lnTo>
                      <a:cubicBezTo>
                        <a:pt x="534353" y="315278"/>
                        <a:pt x="604838" y="244792"/>
                        <a:pt x="604838" y="158115"/>
                      </a:cubicBezTo>
                      <a:lnTo>
                        <a:pt x="604838" y="158115"/>
                      </a:lnTo>
                      <a:cubicBezTo>
                        <a:pt x="604838" y="71438"/>
                        <a:pt x="533400" y="0"/>
                        <a:pt x="447675" y="0"/>
                      </a:cubicBezTo>
                      <a:close/>
                    </a:path>
                  </a:pathLst>
                </a:custGeom>
                <a:solidFill>
                  <a:srgbClr val="F2F2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33" name="Group 315">
            <a:extLst>
              <a:ext uri="{FF2B5EF4-FFF2-40B4-BE49-F238E27FC236}">
                <a16:creationId xmlns:a16="http://schemas.microsoft.com/office/drawing/2014/main" id="{0F90F9FE-0EF7-47CB-8C00-5A9F5BD5911F}"/>
              </a:ext>
            </a:extLst>
          </p:cNvPr>
          <p:cNvGrpSpPr/>
          <p:nvPr/>
        </p:nvGrpSpPr>
        <p:grpSpPr>
          <a:xfrm>
            <a:off x="628356" y="2042842"/>
            <a:ext cx="1608653" cy="1702466"/>
            <a:chOff x="-347604" y="-21735"/>
            <a:chExt cx="6642925" cy="7030325"/>
          </a:xfrm>
        </p:grpSpPr>
        <p:sp>
          <p:nvSpPr>
            <p:cNvPr id="834" name="Freeform: Shape 316">
              <a:extLst>
                <a:ext uri="{FF2B5EF4-FFF2-40B4-BE49-F238E27FC236}">
                  <a16:creationId xmlns:a16="http://schemas.microsoft.com/office/drawing/2014/main" id="{7B52745B-2292-454B-8A90-4AED42B0C563}"/>
                </a:ext>
              </a:extLst>
            </p:cNvPr>
            <p:cNvSpPr/>
            <p:nvPr/>
          </p:nvSpPr>
          <p:spPr>
            <a:xfrm>
              <a:off x="-347604" y="-21735"/>
              <a:ext cx="6642925" cy="7030325"/>
            </a:xfrm>
            <a:custGeom>
              <a:avLst/>
              <a:gdLst>
                <a:gd name="connsiteX0" fmla="*/ 1804724 w 6642925"/>
                <a:gd name="connsiteY0" fmla="*/ 5088749 h 7030325"/>
                <a:gd name="connsiteX1" fmla="*/ 1823507 w 6642925"/>
                <a:gd name="connsiteY1" fmla="*/ 5097479 h 7030325"/>
                <a:gd name="connsiteX2" fmla="*/ 1824211 w 6642925"/>
                <a:gd name="connsiteY2" fmla="*/ 5129223 h 7030325"/>
                <a:gd name="connsiteX3" fmla="*/ 1307139 w 6642925"/>
                <a:gd name="connsiteY3" fmla="*/ 5684386 h 7030325"/>
                <a:gd name="connsiteX4" fmla="*/ 303330 w 6642925"/>
                <a:gd name="connsiteY4" fmla="*/ 6762971 h 7030325"/>
                <a:gd name="connsiteX5" fmla="*/ 42326 w 6642925"/>
                <a:gd name="connsiteY5" fmla="*/ 6996465 h 7030325"/>
                <a:gd name="connsiteX6" fmla="*/ 3528 w 6642925"/>
                <a:gd name="connsiteY6" fmla="*/ 7030325 h 7030325"/>
                <a:gd name="connsiteX7" fmla="*/ 0 w 6642925"/>
                <a:gd name="connsiteY7" fmla="*/ 7026797 h 7030325"/>
                <a:gd name="connsiteX8" fmla="*/ 200339 w 6642925"/>
                <a:gd name="connsiteY8" fmla="*/ 6810941 h 7030325"/>
                <a:gd name="connsiteX9" fmla="*/ 1789645 w 6642925"/>
                <a:gd name="connsiteY9" fmla="*/ 5101711 h 7030325"/>
                <a:gd name="connsiteX10" fmla="*/ 1804724 w 6642925"/>
                <a:gd name="connsiteY10" fmla="*/ 5088749 h 7030325"/>
                <a:gd name="connsiteX11" fmla="*/ 2151526 w 6642925"/>
                <a:gd name="connsiteY11" fmla="*/ 4394178 h 7030325"/>
                <a:gd name="connsiteX12" fmla="*/ 2137417 w 6642925"/>
                <a:gd name="connsiteY12" fmla="*/ 4410403 h 7030325"/>
                <a:gd name="connsiteX13" fmla="*/ 1934255 w 6642925"/>
                <a:gd name="connsiteY13" fmla="*/ 4775812 h 7030325"/>
                <a:gd name="connsiteX14" fmla="*/ 1929317 w 6642925"/>
                <a:gd name="connsiteY14" fmla="*/ 4794152 h 7030325"/>
                <a:gd name="connsiteX15" fmla="*/ 1942721 w 6642925"/>
                <a:gd name="connsiteY15" fmla="*/ 4777928 h 7030325"/>
                <a:gd name="connsiteX16" fmla="*/ 2178333 w 6642925"/>
                <a:gd name="connsiteY16" fmla="*/ 4462603 h 7030325"/>
                <a:gd name="connsiteX17" fmla="*/ 2171983 w 6642925"/>
                <a:gd name="connsiteY17" fmla="*/ 4403349 h 7030325"/>
                <a:gd name="connsiteX18" fmla="*/ 2151526 w 6642925"/>
                <a:gd name="connsiteY18" fmla="*/ 4394178 h 7030325"/>
                <a:gd name="connsiteX19" fmla="*/ 2185561 w 6642925"/>
                <a:gd name="connsiteY19" fmla="*/ 4286336 h 7030325"/>
                <a:gd name="connsiteX20" fmla="*/ 2203726 w 6642925"/>
                <a:gd name="connsiteY20" fmla="*/ 4296125 h 7030325"/>
                <a:gd name="connsiteX21" fmla="*/ 2624861 w 6642925"/>
                <a:gd name="connsiteY21" fmla="*/ 4673522 h 7030325"/>
                <a:gd name="connsiteX22" fmla="*/ 2621333 w 6642925"/>
                <a:gd name="connsiteY22" fmla="*/ 4708087 h 7030325"/>
                <a:gd name="connsiteX23" fmla="*/ 2021021 w 6642925"/>
                <a:gd name="connsiteY23" fmla="*/ 5098890 h 7030325"/>
                <a:gd name="connsiteX24" fmla="*/ 1954711 w 6642925"/>
                <a:gd name="connsiteY24" fmla="*/ 5119348 h 7030325"/>
                <a:gd name="connsiteX25" fmla="*/ 1827736 w 6642925"/>
                <a:gd name="connsiteY25" fmla="*/ 4913365 h 7030325"/>
                <a:gd name="connsiteX26" fmla="*/ 2170570 w 6642925"/>
                <a:gd name="connsiteY26" fmla="*/ 4300357 h 7030325"/>
                <a:gd name="connsiteX27" fmla="*/ 2185561 w 6642925"/>
                <a:gd name="connsiteY27" fmla="*/ 4286336 h 7030325"/>
                <a:gd name="connsiteX28" fmla="*/ 2527601 w 6642925"/>
                <a:gd name="connsiteY28" fmla="*/ 4076740 h 7030325"/>
                <a:gd name="connsiteX29" fmla="*/ 2541621 w 6642925"/>
                <a:gd name="connsiteY29" fmla="*/ 4084498 h 7030325"/>
                <a:gd name="connsiteX30" fmla="*/ 2819557 w 6642925"/>
                <a:gd name="connsiteY30" fmla="*/ 4335628 h 7030325"/>
                <a:gd name="connsiteX31" fmla="*/ 2833664 w 6642925"/>
                <a:gd name="connsiteY31" fmla="*/ 4345504 h 7030325"/>
                <a:gd name="connsiteX32" fmla="*/ 2820966 w 6642925"/>
                <a:gd name="connsiteY32" fmla="*/ 4361024 h 7030325"/>
                <a:gd name="connsiteX33" fmla="*/ 2655194 w 6642925"/>
                <a:gd name="connsiteY33" fmla="*/ 4545136 h 7030325"/>
                <a:gd name="connsiteX34" fmla="*/ 2626976 w 6642925"/>
                <a:gd name="connsiteY34" fmla="*/ 4546548 h 7030325"/>
                <a:gd name="connsiteX35" fmla="*/ 2350453 w 6642925"/>
                <a:gd name="connsiteY35" fmla="*/ 4297536 h 7030325"/>
                <a:gd name="connsiteX36" fmla="*/ 2349747 w 6642925"/>
                <a:gd name="connsiteY36" fmla="*/ 4267909 h 7030325"/>
                <a:gd name="connsiteX37" fmla="*/ 2514109 w 6642925"/>
                <a:gd name="connsiteY37" fmla="*/ 4085910 h 7030325"/>
                <a:gd name="connsiteX38" fmla="*/ 2527601 w 6642925"/>
                <a:gd name="connsiteY38" fmla="*/ 4076740 h 7030325"/>
                <a:gd name="connsiteX39" fmla="*/ 4518292 w 6642925"/>
                <a:gd name="connsiteY39" fmla="*/ 1193344 h 7030325"/>
                <a:gd name="connsiteX40" fmla="*/ 4539367 w 6642925"/>
                <a:gd name="connsiteY40" fmla="*/ 1204983 h 7030325"/>
                <a:gd name="connsiteX41" fmla="*/ 5526247 w 6642925"/>
                <a:gd name="connsiteY41" fmla="*/ 2095927 h 7030325"/>
                <a:gd name="connsiteX42" fmla="*/ 5526953 w 6642925"/>
                <a:gd name="connsiteY42" fmla="*/ 2131903 h 7030325"/>
                <a:gd name="connsiteX43" fmla="*/ 3498169 w 6642925"/>
                <a:gd name="connsiteY43" fmla="*/ 4375131 h 7030325"/>
                <a:gd name="connsiteX44" fmla="*/ 3028361 w 6642925"/>
                <a:gd name="connsiteY44" fmla="*/ 4399821 h 7030325"/>
                <a:gd name="connsiteX45" fmla="*/ 2493653 w 6642925"/>
                <a:gd name="connsiteY45" fmla="*/ 3917315 h 7030325"/>
                <a:gd name="connsiteX46" fmla="*/ 2383608 w 6642925"/>
                <a:gd name="connsiteY46" fmla="*/ 3653490 h 7030325"/>
                <a:gd name="connsiteX47" fmla="*/ 2470375 w 6642925"/>
                <a:gd name="connsiteY47" fmla="*/ 3450329 h 7030325"/>
                <a:gd name="connsiteX48" fmla="*/ 3741539 w 6642925"/>
                <a:gd name="connsiteY48" fmla="*/ 2044432 h 7030325"/>
                <a:gd name="connsiteX49" fmla="*/ 4497747 w 6642925"/>
                <a:gd name="connsiteY49" fmla="*/ 1207099 h 7030325"/>
                <a:gd name="connsiteX50" fmla="*/ 4518292 w 6642925"/>
                <a:gd name="connsiteY50" fmla="*/ 1193344 h 7030325"/>
                <a:gd name="connsiteX51" fmla="*/ 4561939 w 6642925"/>
                <a:gd name="connsiteY51" fmla="*/ 764802 h 7030325"/>
                <a:gd name="connsiteX52" fmla="*/ 4603559 w 6642925"/>
                <a:gd name="connsiteY52" fmla="*/ 785964 h 7030325"/>
                <a:gd name="connsiteX53" fmla="*/ 5256775 w 6642925"/>
                <a:gd name="connsiteY53" fmla="*/ 1375693 h 7030325"/>
                <a:gd name="connsiteX54" fmla="*/ 5936798 w 6642925"/>
                <a:gd name="connsiteY54" fmla="*/ 1989408 h 7030325"/>
                <a:gd name="connsiteX55" fmla="*/ 5966426 w 6642925"/>
                <a:gd name="connsiteY55" fmla="*/ 2038081 h 7030325"/>
                <a:gd name="connsiteX56" fmla="*/ 5950202 w 6642925"/>
                <a:gd name="connsiteY56" fmla="*/ 2069825 h 7030325"/>
                <a:gd name="connsiteX57" fmla="*/ 5861319 w 6642925"/>
                <a:gd name="connsiteY57" fmla="*/ 2167878 h 7030325"/>
                <a:gd name="connsiteX58" fmla="*/ 5782313 w 6642925"/>
                <a:gd name="connsiteY58" fmla="*/ 2171404 h 7030325"/>
                <a:gd name="connsiteX59" fmla="*/ 5206690 w 6642925"/>
                <a:gd name="connsiteY59" fmla="*/ 1651513 h 7030325"/>
                <a:gd name="connsiteX60" fmla="*/ 4446956 w 6642925"/>
                <a:gd name="connsiteY60" fmla="*/ 965140 h 7030325"/>
                <a:gd name="connsiteX61" fmla="*/ 4442722 w 6642925"/>
                <a:gd name="connsiteY61" fmla="*/ 878373 h 7030325"/>
                <a:gd name="connsiteX62" fmla="*/ 4522436 w 6642925"/>
                <a:gd name="connsiteY62" fmla="*/ 790196 h 7030325"/>
                <a:gd name="connsiteX63" fmla="*/ 4561939 w 6642925"/>
                <a:gd name="connsiteY63" fmla="*/ 764802 h 7030325"/>
                <a:gd name="connsiteX64" fmla="*/ 5760534 w 6642925"/>
                <a:gd name="connsiteY64" fmla="*/ 357422 h 7030325"/>
                <a:gd name="connsiteX65" fmla="*/ 5780903 w 6642925"/>
                <a:gd name="connsiteY65" fmla="*/ 368357 h 7030325"/>
                <a:gd name="connsiteX66" fmla="*/ 6278224 w 6642925"/>
                <a:gd name="connsiteY66" fmla="*/ 817708 h 7030325"/>
                <a:gd name="connsiteX67" fmla="*/ 6281044 w 6642925"/>
                <a:gd name="connsiteY67" fmla="*/ 855801 h 7030325"/>
                <a:gd name="connsiteX68" fmla="*/ 5627826 w 6642925"/>
                <a:gd name="connsiteY68" fmla="*/ 1578149 h 7030325"/>
                <a:gd name="connsiteX69" fmla="*/ 5604548 w 6642925"/>
                <a:gd name="connsiteY69" fmla="*/ 1594373 h 7030325"/>
                <a:gd name="connsiteX70" fmla="*/ 5589734 w 6642925"/>
                <a:gd name="connsiteY70" fmla="*/ 1583087 h 7030325"/>
                <a:gd name="connsiteX71" fmla="*/ 5088179 w 6642925"/>
                <a:gd name="connsiteY71" fmla="*/ 1130209 h 7030325"/>
                <a:gd name="connsiteX72" fmla="*/ 5087475 w 6642925"/>
                <a:gd name="connsiteY72" fmla="*/ 1092116 h 7030325"/>
                <a:gd name="connsiteX73" fmla="*/ 5740693 w 6642925"/>
                <a:gd name="connsiteY73" fmla="*/ 369767 h 7030325"/>
                <a:gd name="connsiteX74" fmla="*/ 5760534 w 6642925"/>
                <a:gd name="connsiteY74" fmla="*/ 357422 h 7030325"/>
                <a:gd name="connsiteX75" fmla="*/ 5799949 w 6642925"/>
                <a:gd name="connsiteY75" fmla="*/ 40 h 7030325"/>
                <a:gd name="connsiteX76" fmla="*/ 5839452 w 6642925"/>
                <a:gd name="connsiteY76" fmla="*/ 19880 h 7030325"/>
                <a:gd name="connsiteX77" fmla="*/ 6474330 w 6642925"/>
                <a:gd name="connsiteY77" fmla="*/ 592680 h 7030325"/>
                <a:gd name="connsiteX78" fmla="*/ 6614003 w 6642925"/>
                <a:gd name="connsiteY78" fmla="*/ 718245 h 7030325"/>
                <a:gd name="connsiteX79" fmla="*/ 6642925 w 6642925"/>
                <a:gd name="connsiteY79" fmla="*/ 751399 h 7030325"/>
                <a:gd name="connsiteX80" fmla="*/ 6642219 w 6642925"/>
                <a:gd name="connsiteY80" fmla="*/ 779615 h 7030325"/>
                <a:gd name="connsiteX81" fmla="*/ 6533585 w 6642925"/>
                <a:gd name="connsiteY81" fmla="*/ 899538 h 7030325"/>
                <a:gd name="connsiteX82" fmla="*/ 6462338 w 6642925"/>
                <a:gd name="connsiteY82" fmla="*/ 903770 h 7030325"/>
                <a:gd name="connsiteX83" fmla="*/ 5676501 w 6642925"/>
                <a:gd name="connsiteY83" fmla="*/ 193413 h 7030325"/>
                <a:gd name="connsiteX84" fmla="*/ 5673679 w 6642925"/>
                <a:gd name="connsiteY84" fmla="*/ 122165 h 7030325"/>
                <a:gd name="connsiteX85" fmla="*/ 5762562 w 6642925"/>
                <a:gd name="connsiteY85" fmla="*/ 24112 h 7030325"/>
                <a:gd name="connsiteX86" fmla="*/ 5799949 w 6642925"/>
                <a:gd name="connsiteY86" fmla="*/ 40 h 703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6642925" h="7030325">
                  <a:moveTo>
                    <a:pt x="1804724" y="5088749"/>
                  </a:moveTo>
                  <a:cubicBezTo>
                    <a:pt x="1809751" y="5087074"/>
                    <a:pt x="1815394" y="5089014"/>
                    <a:pt x="1823507" y="5097479"/>
                  </a:cubicBezTo>
                  <a:cubicBezTo>
                    <a:pt x="1835499" y="5110177"/>
                    <a:pt x="1836203" y="5116525"/>
                    <a:pt x="1824211" y="5129223"/>
                  </a:cubicBezTo>
                  <a:cubicBezTo>
                    <a:pt x="1651384" y="5314043"/>
                    <a:pt x="1479262" y="5499568"/>
                    <a:pt x="1307139" y="5684386"/>
                  </a:cubicBezTo>
                  <a:cubicBezTo>
                    <a:pt x="972772" y="6044151"/>
                    <a:pt x="639109" y="6404620"/>
                    <a:pt x="303330" y="6762971"/>
                  </a:cubicBezTo>
                  <a:cubicBezTo>
                    <a:pt x="223618" y="6848327"/>
                    <a:pt x="129091" y="6918164"/>
                    <a:pt x="42326" y="6996465"/>
                  </a:cubicBezTo>
                  <a:cubicBezTo>
                    <a:pt x="29628" y="7007751"/>
                    <a:pt x="16224" y="7019039"/>
                    <a:pt x="3528" y="7030325"/>
                  </a:cubicBezTo>
                  <a:cubicBezTo>
                    <a:pt x="2822" y="7028915"/>
                    <a:pt x="1410" y="7028209"/>
                    <a:pt x="0" y="7026797"/>
                  </a:cubicBezTo>
                  <a:cubicBezTo>
                    <a:pt x="67016" y="6954846"/>
                    <a:pt x="134029" y="6882892"/>
                    <a:pt x="200339" y="6810941"/>
                  </a:cubicBezTo>
                  <a:cubicBezTo>
                    <a:pt x="730108" y="6240962"/>
                    <a:pt x="1259878" y="5671690"/>
                    <a:pt x="1789645" y="5101711"/>
                  </a:cubicBezTo>
                  <a:cubicBezTo>
                    <a:pt x="1795289" y="5095715"/>
                    <a:pt x="1799698" y="5090425"/>
                    <a:pt x="1804724" y="5088749"/>
                  </a:cubicBezTo>
                  <a:close/>
                  <a:moveTo>
                    <a:pt x="2151526" y="4394178"/>
                  </a:moveTo>
                  <a:cubicBezTo>
                    <a:pt x="2146411" y="4395765"/>
                    <a:pt x="2142355" y="4401585"/>
                    <a:pt x="2137417" y="4410403"/>
                  </a:cubicBezTo>
                  <a:cubicBezTo>
                    <a:pt x="2069697" y="4532440"/>
                    <a:pt x="2001977" y="4653774"/>
                    <a:pt x="1934255" y="4775812"/>
                  </a:cubicBezTo>
                  <a:cubicBezTo>
                    <a:pt x="1931433" y="4780750"/>
                    <a:pt x="1925085" y="4784982"/>
                    <a:pt x="1929317" y="4794152"/>
                  </a:cubicBezTo>
                  <a:cubicBezTo>
                    <a:pt x="1934255" y="4787804"/>
                    <a:pt x="1939193" y="4782866"/>
                    <a:pt x="1942721" y="4777928"/>
                  </a:cubicBezTo>
                  <a:cubicBezTo>
                    <a:pt x="2021729" y="4672820"/>
                    <a:pt x="2100031" y="4567712"/>
                    <a:pt x="2178333" y="4462603"/>
                  </a:cubicBezTo>
                  <a:cubicBezTo>
                    <a:pt x="2203727" y="4429449"/>
                    <a:pt x="2202317" y="4430859"/>
                    <a:pt x="2171983" y="4403349"/>
                  </a:cubicBezTo>
                  <a:cubicBezTo>
                    <a:pt x="2162813" y="4395236"/>
                    <a:pt x="2156640" y="4392590"/>
                    <a:pt x="2151526" y="4394178"/>
                  </a:cubicBezTo>
                  <a:close/>
                  <a:moveTo>
                    <a:pt x="2185561" y="4286336"/>
                  </a:moveTo>
                  <a:cubicBezTo>
                    <a:pt x="2190675" y="4285895"/>
                    <a:pt x="2196319" y="4289423"/>
                    <a:pt x="2203726" y="4296125"/>
                  </a:cubicBezTo>
                  <a:cubicBezTo>
                    <a:pt x="2344103" y="4422394"/>
                    <a:pt x="2484482" y="4547959"/>
                    <a:pt x="2624861" y="4673522"/>
                  </a:cubicBezTo>
                  <a:cubicBezTo>
                    <a:pt x="2641791" y="4689042"/>
                    <a:pt x="2639675" y="4696095"/>
                    <a:pt x="2621333" y="4708087"/>
                  </a:cubicBezTo>
                  <a:cubicBezTo>
                    <a:pt x="2420994" y="4837884"/>
                    <a:pt x="2220655" y="4968387"/>
                    <a:pt x="2021021" y="5098890"/>
                  </a:cubicBezTo>
                  <a:cubicBezTo>
                    <a:pt x="2001975" y="5110882"/>
                    <a:pt x="1980107" y="5120052"/>
                    <a:pt x="1954711" y="5119348"/>
                  </a:cubicBezTo>
                  <a:cubicBezTo>
                    <a:pt x="1854542" y="5119348"/>
                    <a:pt x="1779768" y="5000131"/>
                    <a:pt x="1827736" y="4913365"/>
                  </a:cubicBezTo>
                  <a:cubicBezTo>
                    <a:pt x="1941309" y="4708793"/>
                    <a:pt x="2056998" y="4504927"/>
                    <a:pt x="2170570" y="4300357"/>
                  </a:cubicBezTo>
                  <a:cubicBezTo>
                    <a:pt x="2175861" y="4291186"/>
                    <a:pt x="2180446" y="4286777"/>
                    <a:pt x="2185561" y="4286336"/>
                  </a:cubicBezTo>
                  <a:close/>
                  <a:moveTo>
                    <a:pt x="2527601" y="4076740"/>
                  </a:moveTo>
                  <a:cubicBezTo>
                    <a:pt x="2531745" y="4076563"/>
                    <a:pt x="2535978" y="4079208"/>
                    <a:pt x="2541621" y="4084498"/>
                  </a:cubicBezTo>
                  <a:cubicBezTo>
                    <a:pt x="2634030" y="4168443"/>
                    <a:pt x="2727145" y="4252389"/>
                    <a:pt x="2819557" y="4335628"/>
                  </a:cubicBezTo>
                  <a:cubicBezTo>
                    <a:pt x="2824495" y="4339860"/>
                    <a:pt x="2829432" y="4342682"/>
                    <a:pt x="2833664" y="4345504"/>
                  </a:cubicBezTo>
                  <a:cubicBezTo>
                    <a:pt x="2828020" y="4352558"/>
                    <a:pt x="2824495" y="4356790"/>
                    <a:pt x="2820966" y="4361024"/>
                  </a:cubicBezTo>
                  <a:cubicBezTo>
                    <a:pt x="2765239" y="4422395"/>
                    <a:pt x="2709511" y="4483765"/>
                    <a:pt x="2655194" y="4545136"/>
                  </a:cubicBezTo>
                  <a:cubicBezTo>
                    <a:pt x="2644612" y="4557130"/>
                    <a:pt x="2638968" y="4557130"/>
                    <a:pt x="2626976" y="4546548"/>
                  </a:cubicBezTo>
                  <a:cubicBezTo>
                    <a:pt x="2535273" y="4462603"/>
                    <a:pt x="2443568" y="4380070"/>
                    <a:pt x="2350453" y="4297536"/>
                  </a:cubicBezTo>
                  <a:cubicBezTo>
                    <a:pt x="2337755" y="4286249"/>
                    <a:pt x="2338461" y="4279901"/>
                    <a:pt x="2349747" y="4267909"/>
                  </a:cubicBezTo>
                  <a:cubicBezTo>
                    <a:pt x="2405476" y="4207947"/>
                    <a:pt x="2459793" y="4147282"/>
                    <a:pt x="2514109" y="4085910"/>
                  </a:cubicBezTo>
                  <a:cubicBezTo>
                    <a:pt x="2519400" y="4079914"/>
                    <a:pt x="2523456" y="4076916"/>
                    <a:pt x="2527601" y="4076740"/>
                  </a:cubicBezTo>
                  <a:close/>
                  <a:moveTo>
                    <a:pt x="4518292" y="1193344"/>
                  </a:moveTo>
                  <a:cubicBezTo>
                    <a:pt x="4524553" y="1193168"/>
                    <a:pt x="4530902" y="1197224"/>
                    <a:pt x="4539367" y="1204983"/>
                  </a:cubicBezTo>
                  <a:cubicBezTo>
                    <a:pt x="4868092" y="1502670"/>
                    <a:pt x="5196817" y="1799651"/>
                    <a:pt x="5526247" y="2095927"/>
                  </a:cubicBezTo>
                  <a:cubicBezTo>
                    <a:pt x="5541767" y="2110035"/>
                    <a:pt x="5540355" y="2117089"/>
                    <a:pt x="5526953" y="2131903"/>
                  </a:cubicBezTo>
                  <a:cubicBezTo>
                    <a:pt x="4850456" y="2879646"/>
                    <a:pt x="4174665" y="3627390"/>
                    <a:pt x="3498169" y="4375131"/>
                  </a:cubicBezTo>
                  <a:cubicBezTo>
                    <a:pt x="3369078" y="4517626"/>
                    <a:pt x="3170150" y="4528208"/>
                    <a:pt x="3028361" y="4399821"/>
                  </a:cubicBezTo>
                  <a:cubicBezTo>
                    <a:pt x="2849890" y="4238987"/>
                    <a:pt x="2672124" y="4078150"/>
                    <a:pt x="2493653" y="3917315"/>
                  </a:cubicBezTo>
                  <a:cubicBezTo>
                    <a:pt x="2420290" y="3848184"/>
                    <a:pt x="2383608" y="3766357"/>
                    <a:pt x="2383608" y="3653490"/>
                  </a:cubicBezTo>
                  <a:cubicBezTo>
                    <a:pt x="2384314" y="3585768"/>
                    <a:pt x="2413942" y="3512405"/>
                    <a:pt x="2470375" y="3450329"/>
                  </a:cubicBezTo>
                  <a:cubicBezTo>
                    <a:pt x="2894330" y="2981931"/>
                    <a:pt x="3318286" y="2512827"/>
                    <a:pt x="3741539" y="2044432"/>
                  </a:cubicBezTo>
                  <a:cubicBezTo>
                    <a:pt x="3994079" y="1765086"/>
                    <a:pt x="4246617" y="1486444"/>
                    <a:pt x="4497747" y="1207099"/>
                  </a:cubicBezTo>
                  <a:cubicBezTo>
                    <a:pt x="4505859" y="1197929"/>
                    <a:pt x="4512031" y="1193520"/>
                    <a:pt x="4518292" y="1193344"/>
                  </a:cubicBezTo>
                  <a:close/>
                  <a:moveTo>
                    <a:pt x="4561939" y="764802"/>
                  </a:moveTo>
                  <a:cubicBezTo>
                    <a:pt x="4574460" y="764096"/>
                    <a:pt x="4587334" y="771150"/>
                    <a:pt x="4603559" y="785964"/>
                  </a:cubicBezTo>
                  <a:cubicBezTo>
                    <a:pt x="4821533" y="982776"/>
                    <a:pt x="5038801" y="1179587"/>
                    <a:pt x="5256775" y="1375693"/>
                  </a:cubicBezTo>
                  <a:cubicBezTo>
                    <a:pt x="5483215" y="1580265"/>
                    <a:pt x="5710360" y="1784836"/>
                    <a:pt x="5936798" y="1989408"/>
                  </a:cubicBezTo>
                  <a:cubicBezTo>
                    <a:pt x="5950908" y="2002810"/>
                    <a:pt x="5966426" y="2014097"/>
                    <a:pt x="5966426" y="2038081"/>
                  </a:cubicBezTo>
                  <a:cubicBezTo>
                    <a:pt x="5965722" y="2048663"/>
                    <a:pt x="5959372" y="2059949"/>
                    <a:pt x="5950202" y="2069825"/>
                  </a:cubicBezTo>
                  <a:cubicBezTo>
                    <a:pt x="5920574" y="2102275"/>
                    <a:pt x="5890946" y="2135428"/>
                    <a:pt x="5861319" y="2167878"/>
                  </a:cubicBezTo>
                  <a:cubicBezTo>
                    <a:pt x="5832397" y="2199622"/>
                    <a:pt x="5814761" y="2201032"/>
                    <a:pt x="5782313" y="2171404"/>
                  </a:cubicBezTo>
                  <a:cubicBezTo>
                    <a:pt x="5590438" y="1998578"/>
                    <a:pt x="5398564" y="1825045"/>
                    <a:pt x="5206690" y="1651513"/>
                  </a:cubicBezTo>
                  <a:cubicBezTo>
                    <a:pt x="4953446" y="1422957"/>
                    <a:pt x="4700200" y="1194401"/>
                    <a:pt x="4446956" y="965140"/>
                  </a:cubicBezTo>
                  <a:cubicBezTo>
                    <a:pt x="4410274" y="931985"/>
                    <a:pt x="4409569" y="915761"/>
                    <a:pt x="4442722" y="878373"/>
                  </a:cubicBezTo>
                  <a:cubicBezTo>
                    <a:pt x="4469528" y="848745"/>
                    <a:pt x="4495630" y="819824"/>
                    <a:pt x="4522436" y="790196"/>
                  </a:cubicBezTo>
                  <a:cubicBezTo>
                    <a:pt x="4537250" y="773972"/>
                    <a:pt x="4549418" y="765507"/>
                    <a:pt x="4561939" y="764802"/>
                  </a:cubicBezTo>
                  <a:close/>
                  <a:moveTo>
                    <a:pt x="5760534" y="357422"/>
                  </a:moveTo>
                  <a:cubicBezTo>
                    <a:pt x="5766794" y="357422"/>
                    <a:pt x="5773143" y="361302"/>
                    <a:pt x="5780903" y="368357"/>
                  </a:cubicBezTo>
                  <a:cubicBezTo>
                    <a:pt x="5946676" y="518610"/>
                    <a:pt x="6112449" y="668159"/>
                    <a:pt x="6278224" y="817708"/>
                  </a:cubicBezTo>
                  <a:cubicBezTo>
                    <a:pt x="6293036" y="831111"/>
                    <a:pt x="6295154" y="840282"/>
                    <a:pt x="6281044" y="855801"/>
                  </a:cubicBezTo>
                  <a:cubicBezTo>
                    <a:pt x="6063069" y="1096347"/>
                    <a:pt x="5845095" y="1336895"/>
                    <a:pt x="5627826" y="1578149"/>
                  </a:cubicBezTo>
                  <a:cubicBezTo>
                    <a:pt x="5621478" y="1585203"/>
                    <a:pt x="5616540" y="1592963"/>
                    <a:pt x="5604548" y="1594373"/>
                  </a:cubicBezTo>
                  <a:cubicBezTo>
                    <a:pt x="5600314" y="1590847"/>
                    <a:pt x="5594672" y="1587320"/>
                    <a:pt x="5589734" y="1583087"/>
                  </a:cubicBezTo>
                  <a:cubicBezTo>
                    <a:pt x="5422549" y="1432127"/>
                    <a:pt x="5255364" y="1281168"/>
                    <a:pt x="5088179" y="1130209"/>
                  </a:cubicBezTo>
                  <a:cubicBezTo>
                    <a:pt x="5072661" y="1116099"/>
                    <a:pt x="5074071" y="1106223"/>
                    <a:pt x="5087475" y="1092116"/>
                  </a:cubicBezTo>
                  <a:cubicBezTo>
                    <a:pt x="5305450" y="851567"/>
                    <a:pt x="5523424" y="611019"/>
                    <a:pt x="5740693" y="369767"/>
                  </a:cubicBezTo>
                  <a:cubicBezTo>
                    <a:pt x="5748100" y="361302"/>
                    <a:pt x="5754273" y="357422"/>
                    <a:pt x="5760534" y="357422"/>
                  </a:cubicBezTo>
                  <a:close/>
                  <a:moveTo>
                    <a:pt x="5799949" y="40"/>
                  </a:moveTo>
                  <a:cubicBezTo>
                    <a:pt x="5811764" y="-577"/>
                    <a:pt x="5823933" y="6124"/>
                    <a:pt x="5839452" y="19880"/>
                  </a:cubicBezTo>
                  <a:cubicBezTo>
                    <a:pt x="6051078" y="211049"/>
                    <a:pt x="6262703" y="401512"/>
                    <a:pt x="6474330" y="592680"/>
                  </a:cubicBezTo>
                  <a:cubicBezTo>
                    <a:pt x="6520887" y="634300"/>
                    <a:pt x="6567445" y="676626"/>
                    <a:pt x="6614003" y="718245"/>
                  </a:cubicBezTo>
                  <a:cubicBezTo>
                    <a:pt x="6625289" y="728120"/>
                    <a:pt x="6635165" y="738701"/>
                    <a:pt x="6642925" y="751399"/>
                  </a:cubicBezTo>
                  <a:cubicBezTo>
                    <a:pt x="6642219" y="760569"/>
                    <a:pt x="6642219" y="770445"/>
                    <a:pt x="6642219" y="779615"/>
                  </a:cubicBezTo>
                  <a:cubicBezTo>
                    <a:pt x="6606243" y="819825"/>
                    <a:pt x="6570267" y="860034"/>
                    <a:pt x="6533585" y="899538"/>
                  </a:cubicBezTo>
                  <a:cubicBezTo>
                    <a:pt x="6509600" y="925638"/>
                    <a:pt x="6488438" y="927048"/>
                    <a:pt x="6462338" y="903770"/>
                  </a:cubicBezTo>
                  <a:cubicBezTo>
                    <a:pt x="6199921" y="666750"/>
                    <a:pt x="5938211" y="430434"/>
                    <a:pt x="5676501" y="193413"/>
                  </a:cubicBezTo>
                  <a:cubicBezTo>
                    <a:pt x="5650399" y="169429"/>
                    <a:pt x="5649694" y="148971"/>
                    <a:pt x="5673679" y="122165"/>
                  </a:cubicBezTo>
                  <a:cubicBezTo>
                    <a:pt x="5703307" y="89010"/>
                    <a:pt x="5732934" y="56562"/>
                    <a:pt x="5762562" y="24112"/>
                  </a:cubicBezTo>
                  <a:cubicBezTo>
                    <a:pt x="5776670" y="8593"/>
                    <a:pt x="5788133" y="657"/>
                    <a:pt x="5799949" y="40"/>
                  </a:cubicBezTo>
                  <a:close/>
                </a:path>
              </a:pathLst>
            </a:custGeom>
            <a:solidFill>
              <a:schemeClr val="accent2"/>
            </a:solidFill>
            <a:ln w="3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5" name="Freeform: Shape 317">
              <a:extLst>
                <a:ext uri="{FF2B5EF4-FFF2-40B4-BE49-F238E27FC236}">
                  <a16:creationId xmlns:a16="http://schemas.microsoft.com/office/drawing/2014/main" id="{15F8E8BF-82A5-4697-97CF-A3A5B0F14E2E}"/>
                </a:ext>
              </a:extLst>
            </p:cNvPr>
            <p:cNvSpPr/>
            <p:nvPr/>
          </p:nvSpPr>
          <p:spPr>
            <a:xfrm>
              <a:off x="2129810" y="1302903"/>
              <a:ext cx="2928836" cy="3070751"/>
            </a:xfrm>
            <a:custGeom>
              <a:avLst/>
              <a:gdLst>
                <a:gd name="connsiteX0" fmla="*/ 1014404 w 2928836"/>
                <a:gd name="connsiteY0" fmla="*/ 2259720 h 3070751"/>
                <a:gd name="connsiteX1" fmla="*/ 966434 w 2928836"/>
                <a:gd name="connsiteY1" fmla="*/ 2282999 h 3070751"/>
                <a:gd name="connsiteX2" fmla="*/ 979838 w 2928836"/>
                <a:gd name="connsiteY2" fmla="*/ 2336611 h 3070751"/>
                <a:gd name="connsiteX3" fmla="*/ 1239434 w 2928836"/>
                <a:gd name="connsiteY3" fmla="*/ 2562345 h 3070751"/>
                <a:gd name="connsiteX4" fmla="*/ 1293750 w 2928836"/>
                <a:gd name="connsiteY4" fmla="*/ 2551763 h 3070751"/>
                <a:gd name="connsiteX5" fmla="*/ 1297983 w 2928836"/>
                <a:gd name="connsiteY5" fmla="*/ 2498151 h 3070751"/>
                <a:gd name="connsiteX6" fmla="*/ 1040504 w 2928836"/>
                <a:gd name="connsiteY6" fmla="*/ 2274534 h 3070751"/>
                <a:gd name="connsiteX7" fmla="*/ 1014404 w 2928836"/>
                <a:gd name="connsiteY7" fmla="*/ 2259720 h 3070751"/>
                <a:gd name="connsiteX8" fmla="*/ 631009 w 2928836"/>
                <a:gd name="connsiteY8" fmla="*/ 2198701 h 3070751"/>
                <a:gd name="connsiteX9" fmla="*/ 602440 w 2928836"/>
                <a:gd name="connsiteY9" fmla="*/ 2214573 h 3070751"/>
                <a:gd name="connsiteX10" fmla="*/ 608082 w 2928836"/>
                <a:gd name="connsiteY10" fmla="*/ 2276651 h 3070751"/>
                <a:gd name="connsiteX11" fmla="*/ 622190 w 2928836"/>
                <a:gd name="connsiteY11" fmla="*/ 2289347 h 3070751"/>
                <a:gd name="connsiteX12" fmla="*/ 774561 w 2928836"/>
                <a:gd name="connsiteY12" fmla="*/ 2421260 h 3070751"/>
                <a:gd name="connsiteX13" fmla="*/ 1108226 w 2928836"/>
                <a:gd name="connsiteY13" fmla="*/ 2709073 h 3070751"/>
                <a:gd name="connsiteX14" fmla="*/ 1166070 w 2928836"/>
                <a:gd name="connsiteY14" fmla="*/ 2644879 h 3070751"/>
                <a:gd name="connsiteX15" fmla="*/ 754105 w 2928836"/>
                <a:gd name="connsiteY15" fmla="*/ 2287231 h 3070751"/>
                <a:gd name="connsiteX16" fmla="*/ 663810 w 2928836"/>
                <a:gd name="connsiteY16" fmla="*/ 2210341 h 3070751"/>
                <a:gd name="connsiteX17" fmla="*/ 631009 w 2928836"/>
                <a:gd name="connsiteY17" fmla="*/ 2198701 h 3070751"/>
                <a:gd name="connsiteX18" fmla="*/ 1105403 w 2928836"/>
                <a:gd name="connsiteY18" fmla="*/ 2134773 h 3070751"/>
                <a:gd name="connsiteX19" fmla="*/ 1077186 w 2928836"/>
                <a:gd name="connsiteY19" fmla="*/ 2153201 h 3070751"/>
                <a:gd name="connsiteX20" fmla="*/ 1087766 w 2928836"/>
                <a:gd name="connsiteY20" fmla="*/ 2213868 h 3070751"/>
                <a:gd name="connsiteX21" fmla="*/ 1350183 w 2928836"/>
                <a:gd name="connsiteY21" fmla="*/ 2440306 h 3070751"/>
                <a:gd name="connsiteX22" fmla="*/ 1407323 w 2928836"/>
                <a:gd name="connsiteY22" fmla="*/ 2378230 h 3070751"/>
                <a:gd name="connsiteX23" fmla="*/ 1137852 w 2928836"/>
                <a:gd name="connsiteY23" fmla="*/ 2143325 h 3070751"/>
                <a:gd name="connsiteX24" fmla="*/ 1105403 w 2928836"/>
                <a:gd name="connsiteY24" fmla="*/ 2134773 h 3070751"/>
                <a:gd name="connsiteX25" fmla="*/ 1237317 w 2928836"/>
                <a:gd name="connsiteY25" fmla="*/ 1988839 h 3070751"/>
                <a:gd name="connsiteX26" fmla="*/ 1206278 w 2928836"/>
                <a:gd name="connsiteY26" fmla="*/ 2004358 h 3070751"/>
                <a:gd name="connsiteX27" fmla="*/ 1214037 w 2928836"/>
                <a:gd name="connsiteY27" fmla="*/ 2067139 h 3070751"/>
                <a:gd name="connsiteX28" fmla="*/ 1317735 w 2928836"/>
                <a:gd name="connsiteY28" fmla="*/ 2157434 h 3070751"/>
                <a:gd name="connsiteX29" fmla="*/ 1481393 w 2928836"/>
                <a:gd name="connsiteY29" fmla="*/ 2296401 h 3070751"/>
                <a:gd name="connsiteX30" fmla="*/ 1536416 w 2928836"/>
                <a:gd name="connsiteY30" fmla="*/ 2235736 h 3070751"/>
                <a:gd name="connsiteX31" fmla="*/ 1515958 w 2928836"/>
                <a:gd name="connsiteY31" fmla="*/ 2213868 h 3070751"/>
                <a:gd name="connsiteX32" fmla="*/ 1272587 w 2928836"/>
                <a:gd name="connsiteY32" fmla="*/ 2002948 h 3070751"/>
                <a:gd name="connsiteX33" fmla="*/ 1237317 w 2928836"/>
                <a:gd name="connsiteY33" fmla="*/ 1988839 h 3070751"/>
                <a:gd name="connsiteX34" fmla="*/ 1461551 w 2928836"/>
                <a:gd name="connsiteY34" fmla="*/ 1752966 h 3070751"/>
                <a:gd name="connsiteX35" fmla="*/ 1430601 w 2928836"/>
                <a:gd name="connsiteY35" fmla="*/ 1768749 h 3070751"/>
                <a:gd name="connsiteX36" fmla="*/ 1440477 w 2928836"/>
                <a:gd name="connsiteY36" fmla="*/ 1834352 h 3070751"/>
                <a:gd name="connsiteX37" fmla="*/ 1698661 w 2928836"/>
                <a:gd name="connsiteY37" fmla="*/ 2057264 h 3070751"/>
                <a:gd name="connsiteX38" fmla="*/ 1751568 w 2928836"/>
                <a:gd name="connsiteY38" fmla="*/ 2047388 h 3070751"/>
                <a:gd name="connsiteX39" fmla="*/ 1756506 w 2928836"/>
                <a:gd name="connsiteY39" fmla="*/ 1993072 h 3070751"/>
                <a:gd name="connsiteX40" fmla="*/ 1498321 w 2928836"/>
                <a:gd name="connsiteY40" fmla="*/ 1769455 h 3070751"/>
                <a:gd name="connsiteX41" fmla="*/ 1461551 w 2928836"/>
                <a:gd name="connsiteY41" fmla="*/ 1752966 h 3070751"/>
                <a:gd name="connsiteX42" fmla="*/ 1122775 w 2928836"/>
                <a:gd name="connsiteY42" fmla="*/ 1690094 h 3070751"/>
                <a:gd name="connsiteX43" fmla="*/ 1089884 w 2928836"/>
                <a:gd name="connsiteY43" fmla="*/ 1704555 h 3070751"/>
                <a:gd name="connsiteX44" fmla="*/ 1104698 w 2928836"/>
                <a:gd name="connsiteY44" fmla="*/ 1775098 h 3070751"/>
                <a:gd name="connsiteX45" fmla="*/ 1260595 w 2928836"/>
                <a:gd name="connsiteY45" fmla="*/ 1910538 h 3070751"/>
                <a:gd name="connsiteX46" fmla="*/ 1578739 w 2928836"/>
                <a:gd name="connsiteY46" fmla="*/ 2187769 h 3070751"/>
                <a:gd name="connsiteX47" fmla="*/ 1627415 w 2928836"/>
                <a:gd name="connsiteY47" fmla="*/ 2201173 h 3070751"/>
                <a:gd name="connsiteX48" fmla="*/ 1640111 w 2928836"/>
                <a:gd name="connsiteY48" fmla="*/ 2121459 h 3070751"/>
                <a:gd name="connsiteX49" fmla="*/ 1630941 w 2928836"/>
                <a:gd name="connsiteY49" fmla="*/ 2115817 h 3070751"/>
                <a:gd name="connsiteX50" fmla="*/ 1162541 w 2928836"/>
                <a:gd name="connsiteY50" fmla="*/ 1709493 h 3070751"/>
                <a:gd name="connsiteX51" fmla="*/ 1122775 w 2928836"/>
                <a:gd name="connsiteY51" fmla="*/ 1690094 h 3070751"/>
                <a:gd name="connsiteX52" fmla="*/ 1578297 w 2928836"/>
                <a:gd name="connsiteY52" fmla="*/ 1616466 h 3070751"/>
                <a:gd name="connsiteX53" fmla="*/ 1548404 w 2928836"/>
                <a:gd name="connsiteY53" fmla="*/ 1632603 h 3070751"/>
                <a:gd name="connsiteX54" fmla="*/ 1558986 w 2928836"/>
                <a:gd name="connsiteY54" fmla="*/ 1697501 h 3070751"/>
                <a:gd name="connsiteX55" fmla="*/ 1819287 w 2928836"/>
                <a:gd name="connsiteY55" fmla="*/ 1921824 h 3070751"/>
                <a:gd name="connsiteX56" fmla="*/ 1876425 w 2928836"/>
                <a:gd name="connsiteY56" fmla="*/ 1860453 h 3070751"/>
                <a:gd name="connsiteX57" fmla="*/ 1869371 w 2928836"/>
                <a:gd name="connsiteY57" fmla="*/ 1851987 h 3070751"/>
                <a:gd name="connsiteX58" fmla="*/ 1611892 w 2928836"/>
                <a:gd name="connsiteY58" fmla="*/ 1628371 h 3070751"/>
                <a:gd name="connsiteX59" fmla="*/ 1578297 w 2928836"/>
                <a:gd name="connsiteY59" fmla="*/ 1616466 h 3070751"/>
                <a:gd name="connsiteX60" fmla="*/ 1705448 w 2928836"/>
                <a:gd name="connsiteY60" fmla="*/ 1469651 h 3070751"/>
                <a:gd name="connsiteX61" fmla="*/ 1676085 w 2928836"/>
                <a:gd name="connsiteY61" fmla="*/ 1485875 h 3070751"/>
                <a:gd name="connsiteX62" fmla="*/ 1681729 w 2928836"/>
                <a:gd name="connsiteY62" fmla="*/ 1546542 h 3070751"/>
                <a:gd name="connsiteX63" fmla="*/ 1739573 w 2928836"/>
                <a:gd name="connsiteY63" fmla="*/ 1597331 h 3070751"/>
                <a:gd name="connsiteX64" fmla="*/ 1950494 w 2928836"/>
                <a:gd name="connsiteY64" fmla="*/ 1777918 h 3070751"/>
                <a:gd name="connsiteX65" fmla="*/ 2006222 w 2928836"/>
                <a:gd name="connsiteY65" fmla="*/ 1717253 h 3070751"/>
                <a:gd name="connsiteX66" fmla="*/ 1993526 w 2928836"/>
                <a:gd name="connsiteY66" fmla="*/ 1702439 h 3070751"/>
                <a:gd name="connsiteX67" fmla="*/ 1737457 w 2928836"/>
                <a:gd name="connsiteY67" fmla="*/ 1480937 h 3070751"/>
                <a:gd name="connsiteX68" fmla="*/ 1705448 w 2928836"/>
                <a:gd name="connsiteY68" fmla="*/ 1469651 h 3070751"/>
                <a:gd name="connsiteX69" fmla="*/ 1956621 w 2928836"/>
                <a:gd name="connsiteY69" fmla="*/ 1206299 h 3070751"/>
                <a:gd name="connsiteX70" fmla="*/ 1940617 w 2928836"/>
                <a:gd name="connsiteY70" fmla="*/ 1212879 h 3070751"/>
                <a:gd name="connsiteX71" fmla="*/ 1925097 w 2928836"/>
                <a:gd name="connsiteY71" fmla="*/ 1272840 h 3070751"/>
                <a:gd name="connsiteX72" fmla="*/ 1974477 w 2928836"/>
                <a:gd name="connsiteY72" fmla="*/ 1316576 h 3070751"/>
                <a:gd name="connsiteX73" fmla="*/ 2194568 w 2928836"/>
                <a:gd name="connsiteY73" fmla="*/ 1508450 h 3070751"/>
                <a:gd name="connsiteX74" fmla="*/ 2252414 w 2928836"/>
                <a:gd name="connsiteY74" fmla="*/ 1499278 h 3070751"/>
                <a:gd name="connsiteX75" fmla="*/ 2254530 w 2928836"/>
                <a:gd name="connsiteY75" fmla="*/ 1443551 h 3070751"/>
                <a:gd name="connsiteX76" fmla="*/ 2233368 w 2928836"/>
                <a:gd name="connsiteY76" fmla="*/ 1416041 h 3070751"/>
                <a:gd name="connsiteX77" fmla="*/ 2116972 w 2928836"/>
                <a:gd name="connsiteY77" fmla="*/ 1316576 h 3070751"/>
                <a:gd name="connsiteX78" fmla="*/ 2031616 w 2928836"/>
                <a:gd name="connsiteY78" fmla="*/ 1249561 h 3070751"/>
                <a:gd name="connsiteX79" fmla="*/ 1999873 w 2928836"/>
                <a:gd name="connsiteY79" fmla="*/ 1223461 h 3070751"/>
                <a:gd name="connsiteX80" fmla="*/ 1956621 w 2928836"/>
                <a:gd name="connsiteY80" fmla="*/ 1206299 h 3070751"/>
                <a:gd name="connsiteX81" fmla="*/ 1589494 w 2928836"/>
                <a:gd name="connsiteY81" fmla="*/ 1148245 h 3070751"/>
                <a:gd name="connsiteX82" fmla="*/ 1558280 w 2928836"/>
                <a:gd name="connsiteY82" fmla="*/ 1163499 h 3070751"/>
                <a:gd name="connsiteX83" fmla="*/ 1570272 w 2928836"/>
                <a:gd name="connsiteY83" fmla="*/ 1230515 h 3070751"/>
                <a:gd name="connsiteX84" fmla="*/ 1675379 w 2928836"/>
                <a:gd name="connsiteY84" fmla="*/ 1323630 h 3070751"/>
                <a:gd name="connsiteX85" fmla="*/ 1684549 w 2928836"/>
                <a:gd name="connsiteY85" fmla="*/ 1329274 h 3070751"/>
                <a:gd name="connsiteX86" fmla="*/ 2060539 w 2928836"/>
                <a:gd name="connsiteY86" fmla="*/ 1656589 h 3070751"/>
                <a:gd name="connsiteX87" fmla="*/ 2115561 w 2928836"/>
                <a:gd name="connsiteY87" fmla="*/ 1647419 h 3070751"/>
                <a:gd name="connsiteX88" fmla="*/ 2119795 w 2928836"/>
                <a:gd name="connsiteY88" fmla="*/ 1591691 h 3070751"/>
                <a:gd name="connsiteX89" fmla="*/ 2107097 w 2928836"/>
                <a:gd name="connsiteY89" fmla="*/ 1571233 h 3070751"/>
                <a:gd name="connsiteX90" fmla="*/ 1851734 w 2928836"/>
                <a:gd name="connsiteY90" fmla="*/ 1351142 h 3070751"/>
                <a:gd name="connsiteX91" fmla="*/ 1798828 w 2928836"/>
                <a:gd name="connsiteY91" fmla="*/ 1313754 h 3070751"/>
                <a:gd name="connsiteX92" fmla="*/ 1626000 w 2928836"/>
                <a:gd name="connsiteY92" fmla="*/ 1164205 h 3070751"/>
                <a:gd name="connsiteX93" fmla="*/ 1589494 w 2928836"/>
                <a:gd name="connsiteY93" fmla="*/ 1148245 h 3070751"/>
                <a:gd name="connsiteX94" fmla="*/ 2081172 w 2928836"/>
                <a:gd name="connsiteY94" fmla="*/ 1067564 h 3070751"/>
                <a:gd name="connsiteX95" fmla="*/ 2049958 w 2928836"/>
                <a:gd name="connsiteY95" fmla="*/ 1082378 h 3070751"/>
                <a:gd name="connsiteX96" fmla="*/ 2061950 w 2928836"/>
                <a:gd name="connsiteY96" fmla="*/ 1151509 h 3070751"/>
                <a:gd name="connsiteX97" fmla="*/ 2164942 w 2928836"/>
                <a:gd name="connsiteY97" fmla="*/ 1242506 h 3070751"/>
                <a:gd name="connsiteX98" fmla="*/ 2181872 w 2928836"/>
                <a:gd name="connsiteY98" fmla="*/ 1265080 h 3070751"/>
                <a:gd name="connsiteX99" fmla="*/ 2283451 w 2928836"/>
                <a:gd name="connsiteY99" fmla="*/ 1351847 h 3070751"/>
                <a:gd name="connsiteX100" fmla="*/ 2317313 w 2928836"/>
                <a:gd name="connsiteY100" fmla="*/ 1371599 h 3070751"/>
                <a:gd name="connsiteX101" fmla="*/ 2375863 w 2928836"/>
                <a:gd name="connsiteY101" fmla="*/ 1351847 h 3070751"/>
                <a:gd name="connsiteX102" fmla="*/ 2356111 w 2928836"/>
                <a:gd name="connsiteY102" fmla="*/ 1289064 h 3070751"/>
                <a:gd name="connsiteX103" fmla="*/ 2117678 w 2928836"/>
                <a:gd name="connsiteY103" fmla="*/ 1084494 h 3070751"/>
                <a:gd name="connsiteX104" fmla="*/ 2081172 w 2928836"/>
                <a:gd name="connsiteY104" fmla="*/ 1067564 h 3070751"/>
                <a:gd name="connsiteX105" fmla="*/ 2206295 w 2928836"/>
                <a:gd name="connsiteY105" fmla="*/ 922423 h 3070751"/>
                <a:gd name="connsiteX106" fmla="*/ 2174817 w 2928836"/>
                <a:gd name="connsiteY106" fmla="*/ 937765 h 3070751"/>
                <a:gd name="connsiteX107" fmla="*/ 2188925 w 2928836"/>
                <a:gd name="connsiteY107" fmla="*/ 1006897 h 3070751"/>
                <a:gd name="connsiteX108" fmla="*/ 2373746 w 2928836"/>
                <a:gd name="connsiteY108" fmla="*/ 1167731 h 3070751"/>
                <a:gd name="connsiteX109" fmla="*/ 2436528 w 2928836"/>
                <a:gd name="connsiteY109" fmla="*/ 1221343 h 3070751"/>
                <a:gd name="connsiteX110" fmla="*/ 2483086 w 2928836"/>
                <a:gd name="connsiteY110" fmla="*/ 1226281 h 3070751"/>
                <a:gd name="connsiteX111" fmla="*/ 2507775 w 2928836"/>
                <a:gd name="connsiteY111" fmla="*/ 1190305 h 3070751"/>
                <a:gd name="connsiteX112" fmla="*/ 2484496 w 2928836"/>
                <a:gd name="connsiteY112" fmla="*/ 1147275 h 3070751"/>
                <a:gd name="connsiteX113" fmla="*/ 2244652 w 2928836"/>
                <a:gd name="connsiteY113" fmla="*/ 939881 h 3070751"/>
                <a:gd name="connsiteX114" fmla="*/ 2206295 w 2928836"/>
                <a:gd name="connsiteY114" fmla="*/ 922423 h 3070751"/>
                <a:gd name="connsiteX115" fmla="*/ 2112299 w 2928836"/>
                <a:gd name="connsiteY115" fmla="*/ 597050 h 3070751"/>
                <a:gd name="connsiteX116" fmla="*/ 2080290 w 2928836"/>
                <a:gd name="connsiteY116" fmla="*/ 609748 h 3070751"/>
                <a:gd name="connsiteX117" fmla="*/ 2100042 w 2928836"/>
                <a:gd name="connsiteY117" fmla="*/ 681700 h 3070751"/>
                <a:gd name="connsiteX118" fmla="*/ 2535990 w 2928836"/>
                <a:gd name="connsiteY118" fmla="*/ 1075326 h 3070751"/>
                <a:gd name="connsiteX119" fmla="*/ 2565618 w 2928836"/>
                <a:gd name="connsiteY119" fmla="*/ 1100016 h 3070751"/>
                <a:gd name="connsiteX120" fmla="*/ 2607237 w 2928836"/>
                <a:gd name="connsiteY120" fmla="*/ 1101426 h 3070751"/>
                <a:gd name="connsiteX121" fmla="*/ 2627695 w 2928836"/>
                <a:gd name="connsiteY121" fmla="*/ 1072504 h 3070751"/>
                <a:gd name="connsiteX122" fmla="*/ 2602299 w 2928836"/>
                <a:gd name="connsiteY122" fmla="*/ 1025240 h 3070751"/>
                <a:gd name="connsiteX123" fmla="*/ 2154360 w 2928836"/>
                <a:gd name="connsiteY123" fmla="*/ 620330 h 3070751"/>
                <a:gd name="connsiteX124" fmla="*/ 2112299 w 2928836"/>
                <a:gd name="connsiteY124" fmla="*/ 597050 h 3070751"/>
                <a:gd name="connsiteX125" fmla="*/ 2048901 w 2928836"/>
                <a:gd name="connsiteY125" fmla="*/ 1 h 3070751"/>
                <a:gd name="connsiteX126" fmla="*/ 2069710 w 2928836"/>
                <a:gd name="connsiteY126" fmla="*/ 12259 h 3070751"/>
                <a:gd name="connsiteX127" fmla="*/ 2917624 w 2928836"/>
                <a:gd name="connsiteY127" fmla="*/ 777636 h 3070751"/>
                <a:gd name="connsiteX128" fmla="*/ 2918330 w 2928836"/>
                <a:gd name="connsiteY128" fmla="*/ 813614 h 3070751"/>
                <a:gd name="connsiteX129" fmla="*/ 1341014 w 2928836"/>
                <a:gd name="connsiteY129" fmla="*/ 2557407 h 3070751"/>
                <a:gd name="connsiteX130" fmla="*/ 955855 w 2928836"/>
                <a:gd name="connsiteY130" fmla="*/ 2983479 h 3070751"/>
                <a:gd name="connsiteX131" fmla="*/ 609494 w 2928836"/>
                <a:gd name="connsiteY131" fmla="*/ 3000409 h 3070751"/>
                <a:gd name="connsiteX132" fmla="*/ 81136 w 2928836"/>
                <a:gd name="connsiteY132" fmla="*/ 2523547 h 3070751"/>
                <a:gd name="connsiteX133" fmla="*/ 13 w 2928836"/>
                <a:gd name="connsiteY133" fmla="*/ 2348603 h 3070751"/>
                <a:gd name="connsiteX134" fmla="*/ 64912 w 2928836"/>
                <a:gd name="connsiteY134" fmla="*/ 2185652 h 3070751"/>
                <a:gd name="connsiteX135" fmla="*/ 914235 w 2928836"/>
                <a:gd name="connsiteY135" fmla="*/ 1246034 h 3070751"/>
                <a:gd name="connsiteX136" fmla="*/ 2028091 w 2928836"/>
                <a:gd name="connsiteY136" fmla="*/ 13669 h 3070751"/>
                <a:gd name="connsiteX137" fmla="*/ 2048901 w 2928836"/>
                <a:gd name="connsiteY137" fmla="*/ 1 h 307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2928836" h="3070751">
                  <a:moveTo>
                    <a:pt x="1014404" y="2259720"/>
                  </a:moveTo>
                  <a:cubicBezTo>
                    <a:pt x="993240" y="2256194"/>
                    <a:pt x="975604" y="2263248"/>
                    <a:pt x="966434" y="2282999"/>
                  </a:cubicBezTo>
                  <a:cubicBezTo>
                    <a:pt x="956558" y="2303455"/>
                    <a:pt x="962202" y="2321797"/>
                    <a:pt x="979838" y="2336611"/>
                  </a:cubicBezTo>
                  <a:cubicBezTo>
                    <a:pt x="1066604" y="2412090"/>
                    <a:pt x="1152666" y="2486865"/>
                    <a:pt x="1239434" y="2562345"/>
                  </a:cubicBezTo>
                  <a:cubicBezTo>
                    <a:pt x="1259890" y="2569399"/>
                    <a:pt x="1278937" y="2568693"/>
                    <a:pt x="1293750" y="2551763"/>
                  </a:cubicBezTo>
                  <a:cubicBezTo>
                    <a:pt x="1308565" y="2534833"/>
                    <a:pt x="1305743" y="2516491"/>
                    <a:pt x="1297983" y="2498151"/>
                  </a:cubicBezTo>
                  <a:cubicBezTo>
                    <a:pt x="1212628" y="2423376"/>
                    <a:pt x="1126566" y="2349309"/>
                    <a:pt x="1040504" y="2274534"/>
                  </a:cubicBezTo>
                  <a:cubicBezTo>
                    <a:pt x="1032744" y="2267480"/>
                    <a:pt x="1024984" y="2261132"/>
                    <a:pt x="1014404" y="2259720"/>
                  </a:cubicBezTo>
                  <a:close/>
                  <a:moveTo>
                    <a:pt x="631009" y="2198701"/>
                  </a:moveTo>
                  <a:cubicBezTo>
                    <a:pt x="620428" y="2199583"/>
                    <a:pt x="610552" y="2205050"/>
                    <a:pt x="602440" y="2214573"/>
                  </a:cubicBezTo>
                  <a:cubicBezTo>
                    <a:pt x="587626" y="2232913"/>
                    <a:pt x="589742" y="2257603"/>
                    <a:pt x="608082" y="2276651"/>
                  </a:cubicBezTo>
                  <a:cubicBezTo>
                    <a:pt x="612316" y="2280883"/>
                    <a:pt x="617254" y="2285115"/>
                    <a:pt x="622190" y="2289347"/>
                  </a:cubicBezTo>
                  <a:cubicBezTo>
                    <a:pt x="672982" y="2333789"/>
                    <a:pt x="723772" y="2377524"/>
                    <a:pt x="774561" y="2421260"/>
                  </a:cubicBezTo>
                  <a:cubicBezTo>
                    <a:pt x="885313" y="2517198"/>
                    <a:pt x="996770" y="2613135"/>
                    <a:pt x="1108226" y="2709073"/>
                  </a:cubicBezTo>
                  <a:cubicBezTo>
                    <a:pt x="1156194" y="2719655"/>
                    <a:pt x="1180179" y="2692849"/>
                    <a:pt x="1166070" y="2644879"/>
                  </a:cubicBezTo>
                  <a:cubicBezTo>
                    <a:pt x="1028514" y="2525664"/>
                    <a:pt x="891663" y="2406448"/>
                    <a:pt x="754105" y="2287231"/>
                  </a:cubicBezTo>
                  <a:cubicBezTo>
                    <a:pt x="723772" y="2261131"/>
                    <a:pt x="694850" y="2235031"/>
                    <a:pt x="663810" y="2210341"/>
                  </a:cubicBezTo>
                  <a:cubicBezTo>
                    <a:pt x="652876" y="2201523"/>
                    <a:pt x="641590" y="2197820"/>
                    <a:pt x="631009" y="2198701"/>
                  </a:cubicBezTo>
                  <a:close/>
                  <a:moveTo>
                    <a:pt x="1105403" y="2134773"/>
                  </a:moveTo>
                  <a:cubicBezTo>
                    <a:pt x="1094469" y="2136801"/>
                    <a:pt x="1084240" y="2143326"/>
                    <a:pt x="1077186" y="2153201"/>
                  </a:cubicBezTo>
                  <a:cubicBezTo>
                    <a:pt x="1063076" y="2172953"/>
                    <a:pt x="1066604" y="2195526"/>
                    <a:pt x="1087766" y="2213868"/>
                  </a:cubicBezTo>
                  <a:cubicBezTo>
                    <a:pt x="1175238" y="2289347"/>
                    <a:pt x="1262711" y="2364827"/>
                    <a:pt x="1350183" y="2440306"/>
                  </a:cubicBezTo>
                  <a:cubicBezTo>
                    <a:pt x="1399563" y="2445950"/>
                    <a:pt x="1418609" y="2424788"/>
                    <a:pt x="1407323" y="2378230"/>
                  </a:cubicBezTo>
                  <a:cubicBezTo>
                    <a:pt x="1320555" y="2296401"/>
                    <a:pt x="1228852" y="2220216"/>
                    <a:pt x="1137852" y="2143325"/>
                  </a:cubicBezTo>
                  <a:cubicBezTo>
                    <a:pt x="1127976" y="2135213"/>
                    <a:pt x="1116336" y="2132744"/>
                    <a:pt x="1105403" y="2134773"/>
                  </a:cubicBezTo>
                  <a:close/>
                  <a:moveTo>
                    <a:pt x="1237317" y="1988839"/>
                  </a:moveTo>
                  <a:cubicBezTo>
                    <a:pt x="1225677" y="1989192"/>
                    <a:pt x="1214743" y="1994482"/>
                    <a:pt x="1206278" y="2004358"/>
                  </a:cubicBezTo>
                  <a:cubicBezTo>
                    <a:pt x="1189348" y="2023404"/>
                    <a:pt x="1191464" y="2046683"/>
                    <a:pt x="1214037" y="2067139"/>
                  </a:cubicBezTo>
                  <a:cubicBezTo>
                    <a:pt x="1247897" y="2097473"/>
                    <a:pt x="1282463" y="2127807"/>
                    <a:pt x="1317735" y="2157434"/>
                  </a:cubicBezTo>
                  <a:cubicBezTo>
                    <a:pt x="1372053" y="2203992"/>
                    <a:pt x="1423549" y="2254075"/>
                    <a:pt x="1481393" y="2296401"/>
                  </a:cubicBezTo>
                  <a:cubicBezTo>
                    <a:pt x="1525128" y="2297811"/>
                    <a:pt x="1541354" y="2280177"/>
                    <a:pt x="1536416" y="2235736"/>
                  </a:cubicBezTo>
                  <a:cubicBezTo>
                    <a:pt x="1529360" y="2228682"/>
                    <a:pt x="1523718" y="2220216"/>
                    <a:pt x="1515958" y="2213868"/>
                  </a:cubicBezTo>
                  <a:cubicBezTo>
                    <a:pt x="1435541" y="2143325"/>
                    <a:pt x="1353711" y="2072783"/>
                    <a:pt x="1272587" y="2002948"/>
                  </a:cubicBezTo>
                  <a:cubicBezTo>
                    <a:pt x="1261301" y="1993072"/>
                    <a:pt x="1248956" y="1988487"/>
                    <a:pt x="1237317" y="1988839"/>
                  </a:cubicBezTo>
                  <a:close/>
                  <a:moveTo>
                    <a:pt x="1461551" y="1752966"/>
                  </a:moveTo>
                  <a:cubicBezTo>
                    <a:pt x="1450176" y="1752877"/>
                    <a:pt x="1439771" y="1758168"/>
                    <a:pt x="1430601" y="1768749"/>
                  </a:cubicBezTo>
                  <a:cubicBezTo>
                    <a:pt x="1414376" y="1787794"/>
                    <a:pt x="1417903" y="1814600"/>
                    <a:pt x="1440477" y="1834352"/>
                  </a:cubicBezTo>
                  <a:cubicBezTo>
                    <a:pt x="1525833" y="1909127"/>
                    <a:pt x="1612599" y="1983196"/>
                    <a:pt x="1698661" y="2057264"/>
                  </a:cubicBezTo>
                  <a:cubicBezTo>
                    <a:pt x="1718413" y="2065024"/>
                    <a:pt x="1736754" y="2063614"/>
                    <a:pt x="1751568" y="2047388"/>
                  </a:cubicBezTo>
                  <a:cubicBezTo>
                    <a:pt x="1767086" y="2030458"/>
                    <a:pt x="1764970" y="2012118"/>
                    <a:pt x="1756506" y="1993072"/>
                  </a:cubicBezTo>
                  <a:cubicBezTo>
                    <a:pt x="1670445" y="1918297"/>
                    <a:pt x="1584383" y="1843524"/>
                    <a:pt x="1498321" y="1769455"/>
                  </a:cubicBezTo>
                  <a:cubicBezTo>
                    <a:pt x="1485271" y="1758521"/>
                    <a:pt x="1472926" y="1753054"/>
                    <a:pt x="1461551" y="1752966"/>
                  </a:cubicBezTo>
                  <a:close/>
                  <a:moveTo>
                    <a:pt x="1122775" y="1690094"/>
                  </a:moveTo>
                  <a:cubicBezTo>
                    <a:pt x="1110342" y="1689212"/>
                    <a:pt x="1099055" y="1693974"/>
                    <a:pt x="1089884" y="1704555"/>
                  </a:cubicBezTo>
                  <a:cubicBezTo>
                    <a:pt x="1070838" y="1725719"/>
                    <a:pt x="1075776" y="1749702"/>
                    <a:pt x="1104698" y="1775098"/>
                  </a:cubicBezTo>
                  <a:cubicBezTo>
                    <a:pt x="1156193" y="1820244"/>
                    <a:pt x="1208395" y="1865392"/>
                    <a:pt x="1260595" y="1910538"/>
                  </a:cubicBezTo>
                  <a:cubicBezTo>
                    <a:pt x="1366408" y="2002949"/>
                    <a:pt x="1472928" y="2095359"/>
                    <a:pt x="1578739" y="2187769"/>
                  </a:cubicBezTo>
                  <a:cubicBezTo>
                    <a:pt x="1592849" y="2198351"/>
                    <a:pt x="1607663" y="2207521"/>
                    <a:pt x="1627415" y="2201173"/>
                  </a:cubicBezTo>
                  <a:cubicBezTo>
                    <a:pt x="1661979" y="2190591"/>
                    <a:pt x="1667623" y="2156025"/>
                    <a:pt x="1640111" y="2121459"/>
                  </a:cubicBezTo>
                  <a:cubicBezTo>
                    <a:pt x="1637291" y="2119343"/>
                    <a:pt x="1633763" y="2117933"/>
                    <a:pt x="1630941" y="2115817"/>
                  </a:cubicBezTo>
                  <a:cubicBezTo>
                    <a:pt x="1475044" y="1980375"/>
                    <a:pt x="1318440" y="1844934"/>
                    <a:pt x="1162541" y="1709493"/>
                  </a:cubicBezTo>
                  <a:cubicBezTo>
                    <a:pt x="1148786" y="1697501"/>
                    <a:pt x="1135207" y="1690976"/>
                    <a:pt x="1122775" y="1690094"/>
                  </a:cubicBezTo>
                  <a:close/>
                  <a:moveTo>
                    <a:pt x="1578297" y="1616466"/>
                  </a:moveTo>
                  <a:cubicBezTo>
                    <a:pt x="1566922" y="1617436"/>
                    <a:pt x="1556164" y="1623080"/>
                    <a:pt x="1548404" y="1632603"/>
                  </a:cubicBezTo>
                  <a:cubicBezTo>
                    <a:pt x="1531475" y="1653059"/>
                    <a:pt x="1535707" y="1677044"/>
                    <a:pt x="1558986" y="1697501"/>
                  </a:cubicBezTo>
                  <a:cubicBezTo>
                    <a:pt x="1645752" y="1772276"/>
                    <a:pt x="1732520" y="1847049"/>
                    <a:pt x="1819287" y="1921824"/>
                  </a:cubicBezTo>
                  <a:cubicBezTo>
                    <a:pt x="1869371" y="1927466"/>
                    <a:pt x="1888417" y="1907010"/>
                    <a:pt x="1876425" y="1860453"/>
                  </a:cubicBezTo>
                  <a:cubicBezTo>
                    <a:pt x="1874309" y="1857631"/>
                    <a:pt x="1872193" y="1854103"/>
                    <a:pt x="1869371" y="1851987"/>
                  </a:cubicBezTo>
                  <a:cubicBezTo>
                    <a:pt x="1784016" y="1777214"/>
                    <a:pt x="1697954" y="1702438"/>
                    <a:pt x="1611892" y="1628371"/>
                  </a:cubicBezTo>
                  <a:cubicBezTo>
                    <a:pt x="1601664" y="1619200"/>
                    <a:pt x="1589672" y="1615497"/>
                    <a:pt x="1578297" y="1616466"/>
                  </a:cubicBezTo>
                  <a:close/>
                  <a:moveTo>
                    <a:pt x="1705448" y="1469651"/>
                  </a:moveTo>
                  <a:cubicBezTo>
                    <a:pt x="1694779" y="1470709"/>
                    <a:pt x="1684550" y="1476352"/>
                    <a:pt x="1676085" y="1485875"/>
                  </a:cubicBezTo>
                  <a:cubicBezTo>
                    <a:pt x="1659861" y="1504922"/>
                    <a:pt x="1661271" y="1526790"/>
                    <a:pt x="1681729" y="1546542"/>
                  </a:cubicBezTo>
                  <a:cubicBezTo>
                    <a:pt x="1700071" y="1564176"/>
                    <a:pt x="1719821" y="1580402"/>
                    <a:pt x="1739573" y="1597331"/>
                  </a:cubicBezTo>
                  <a:cubicBezTo>
                    <a:pt x="1809411" y="1657997"/>
                    <a:pt x="1879952" y="1717958"/>
                    <a:pt x="1950494" y="1777918"/>
                  </a:cubicBezTo>
                  <a:cubicBezTo>
                    <a:pt x="1995642" y="1779330"/>
                    <a:pt x="2011160" y="1762400"/>
                    <a:pt x="2006222" y="1717253"/>
                  </a:cubicBezTo>
                  <a:cubicBezTo>
                    <a:pt x="2001990" y="1712315"/>
                    <a:pt x="1998464" y="1706671"/>
                    <a:pt x="1993526" y="1702439"/>
                  </a:cubicBezTo>
                  <a:cubicBezTo>
                    <a:pt x="1908170" y="1628369"/>
                    <a:pt x="1822813" y="1554302"/>
                    <a:pt x="1737457" y="1480937"/>
                  </a:cubicBezTo>
                  <a:cubicBezTo>
                    <a:pt x="1727228" y="1472120"/>
                    <a:pt x="1716117" y="1468593"/>
                    <a:pt x="1705448" y="1469651"/>
                  </a:cubicBezTo>
                  <a:close/>
                  <a:moveTo>
                    <a:pt x="1956621" y="1206299"/>
                  </a:moveTo>
                  <a:cubicBezTo>
                    <a:pt x="1951419" y="1207236"/>
                    <a:pt x="1946084" y="1209352"/>
                    <a:pt x="1940617" y="1212879"/>
                  </a:cubicBezTo>
                  <a:cubicBezTo>
                    <a:pt x="1918043" y="1227693"/>
                    <a:pt x="1915223" y="1248856"/>
                    <a:pt x="1925097" y="1272840"/>
                  </a:cubicBezTo>
                  <a:cubicBezTo>
                    <a:pt x="1941323" y="1286948"/>
                    <a:pt x="1957547" y="1301762"/>
                    <a:pt x="1974477" y="1316576"/>
                  </a:cubicBezTo>
                  <a:cubicBezTo>
                    <a:pt x="2047840" y="1380769"/>
                    <a:pt x="2121206" y="1444256"/>
                    <a:pt x="2194568" y="1508450"/>
                  </a:cubicBezTo>
                  <a:cubicBezTo>
                    <a:pt x="2215732" y="1516914"/>
                    <a:pt x="2235484" y="1516914"/>
                    <a:pt x="2252414" y="1499278"/>
                  </a:cubicBezTo>
                  <a:cubicBezTo>
                    <a:pt x="2267228" y="1481644"/>
                    <a:pt x="2263700" y="1462598"/>
                    <a:pt x="2254530" y="1443551"/>
                  </a:cubicBezTo>
                  <a:cubicBezTo>
                    <a:pt x="2251708" y="1431559"/>
                    <a:pt x="2242538" y="1423799"/>
                    <a:pt x="2233368" y="1416041"/>
                  </a:cubicBezTo>
                  <a:cubicBezTo>
                    <a:pt x="2193864" y="1384295"/>
                    <a:pt x="2157182" y="1348319"/>
                    <a:pt x="2116972" y="1316576"/>
                  </a:cubicBezTo>
                  <a:cubicBezTo>
                    <a:pt x="2088756" y="1294002"/>
                    <a:pt x="2066888" y="1262964"/>
                    <a:pt x="2031616" y="1249561"/>
                  </a:cubicBezTo>
                  <a:cubicBezTo>
                    <a:pt x="2021035" y="1241096"/>
                    <a:pt x="2009749" y="1232631"/>
                    <a:pt x="1999873" y="1223461"/>
                  </a:cubicBezTo>
                  <a:cubicBezTo>
                    <a:pt x="1986646" y="1211293"/>
                    <a:pt x="1972228" y="1203489"/>
                    <a:pt x="1956621" y="1206299"/>
                  </a:cubicBezTo>
                  <a:close/>
                  <a:moveTo>
                    <a:pt x="1589494" y="1148245"/>
                  </a:moveTo>
                  <a:cubicBezTo>
                    <a:pt x="1577855" y="1148157"/>
                    <a:pt x="1567098" y="1153271"/>
                    <a:pt x="1558280" y="1163499"/>
                  </a:cubicBezTo>
                  <a:cubicBezTo>
                    <a:pt x="1541350" y="1183957"/>
                    <a:pt x="1545582" y="1208647"/>
                    <a:pt x="1570272" y="1230515"/>
                  </a:cubicBezTo>
                  <a:cubicBezTo>
                    <a:pt x="1605544" y="1261553"/>
                    <a:pt x="1640109" y="1292592"/>
                    <a:pt x="1675379" y="1323630"/>
                  </a:cubicBezTo>
                  <a:cubicBezTo>
                    <a:pt x="1678201" y="1325042"/>
                    <a:pt x="1681729" y="1327158"/>
                    <a:pt x="1684549" y="1329274"/>
                  </a:cubicBezTo>
                  <a:cubicBezTo>
                    <a:pt x="1809410" y="1438614"/>
                    <a:pt x="1934974" y="1547249"/>
                    <a:pt x="2060539" y="1656589"/>
                  </a:cubicBezTo>
                  <a:cubicBezTo>
                    <a:pt x="2080997" y="1664349"/>
                    <a:pt x="2100043" y="1665055"/>
                    <a:pt x="2115561" y="1647419"/>
                  </a:cubicBezTo>
                  <a:cubicBezTo>
                    <a:pt x="2131787" y="1629783"/>
                    <a:pt x="2129671" y="1610737"/>
                    <a:pt x="2119795" y="1591691"/>
                  </a:cubicBezTo>
                  <a:cubicBezTo>
                    <a:pt x="2119089" y="1582519"/>
                    <a:pt x="2113445" y="1576877"/>
                    <a:pt x="2107097" y="1571233"/>
                  </a:cubicBezTo>
                  <a:cubicBezTo>
                    <a:pt x="2021035" y="1498575"/>
                    <a:pt x="1937090" y="1424506"/>
                    <a:pt x="1851734" y="1351142"/>
                  </a:cubicBezTo>
                  <a:cubicBezTo>
                    <a:pt x="1835510" y="1337034"/>
                    <a:pt x="1822812" y="1317282"/>
                    <a:pt x="1798828" y="1313754"/>
                  </a:cubicBezTo>
                  <a:cubicBezTo>
                    <a:pt x="1741689" y="1263670"/>
                    <a:pt x="1683845" y="1213585"/>
                    <a:pt x="1626000" y="1164205"/>
                  </a:cubicBezTo>
                  <a:cubicBezTo>
                    <a:pt x="1613655" y="1153624"/>
                    <a:pt x="1601134" y="1148333"/>
                    <a:pt x="1589494" y="1148245"/>
                  </a:cubicBezTo>
                  <a:close/>
                  <a:moveTo>
                    <a:pt x="2081172" y="1067564"/>
                  </a:moveTo>
                  <a:cubicBezTo>
                    <a:pt x="2069709" y="1067211"/>
                    <a:pt x="2059128" y="1072149"/>
                    <a:pt x="2049958" y="1082378"/>
                  </a:cubicBezTo>
                  <a:cubicBezTo>
                    <a:pt x="2031616" y="1102834"/>
                    <a:pt x="2035848" y="1128229"/>
                    <a:pt x="2061950" y="1151509"/>
                  </a:cubicBezTo>
                  <a:cubicBezTo>
                    <a:pt x="2096516" y="1181841"/>
                    <a:pt x="2130376" y="1212174"/>
                    <a:pt x="2164942" y="1242506"/>
                  </a:cubicBezTo>
                  <a:cubicBezTo>
                    <a:pt x="2167058" y="1253088"/>
                    <a:pt x="2174818" y="1260142"/>
                    <a:pt x="2181872" y="1265080"/>
                  </a:cubicBezTo>
                  <a:cubicBezTo>
                    <a:pt x="2216437" y="1293298"/>
                    <a:pt x="2248181" y="1324335"/>
                    <a:pt x="2283451" y="1351847"/>
                  </a:cubicBezTo>
                  <a:cubicBezTo>
                    <a:pt x="2294033" y="1360311"/>
                    <a:pt x="2300381" y="1374421"/>
                    <a:pt x="2317313" y="1371599"/>
                  </a:cubicBezTo>
                  <a:cubicBezTo>
                    <a:pt x="2342707" y="1381475"/>
                    <a:pt x="2363165" y="1375831"/>
                    <a:pt x="2375863" y="1351847"/>
                  </a:cubicBezTo>
                  <a:cubicBezTo>
                    <a:pt x="2389971" y="1325041"/>
                    <a:pt x="2374451" y="1305289"/>
                    <a:pt x="2356111" y="1289064"/>
                  </a:cubicBezTo>
                  <a:cubicBezTo>
                    <a:pt x="2277103" y="1219934"/>
                    <a:pt x="2197392" y="1152213"/>
                    <a:pt x="2117678" y="1084494"/>
                  </a:cubicBezTo>
                  <a:cubicBezTo>
                    <a:pt x="2104980" y="1073560"/>
                    <a:pt x="2092635" y="1067916"/>
                    <a:pt x="2081172" y="1067564"/>
                  </a:cubicBezTo>
                  <a:close/>
                  <a:moveTo>
                    <a:pt x="2206295" y="922423"/>
                  </a:moveTo>
                  <a:cubicBezTo>
                    <a:pt x="2194391" y="922071"/>
                    <a:pt x="2183634" y="927185"/>
                    <a:pt x="2174817" y="937765"/>
                  </a:cubicBezTo>
                  <a:cubicBezTo>
                    <a:pt x="2157887" y="958223"/>
                    <a:pt x="2162825" y="983619"/>
                    <a:pt x="2188925" y="1006897"/>
                  </a:cubicBezTo>
                  <a:cubicBezTo>
                    <a:pt x="2250296" y="1060508"/>
                    <a:pt x="2311668" y="1114120"/>
                    <a:pt x="2373746" y="1167731"/>
                  </a:cubicBezTo>
                  <a:cubicBezTo>
                    <a:pt x="2394908" y="1185367"/>
                    <a:pt x="2415364" y="1203709"/>
                    <a:pt x="2436528" y="1221343"/>
                  </a:cubicBezTo>
                  <a:cubicBezTo>
                    <a:pt x="2450636" y="1232630"/>
                    <a:pt x="2466862" y="1234746"/>
                    <a:pt x="2483086" y="1226281"/>
                  </a:cubicBezTo>
                  <a:cubicBezTo>
                    <a:pt x="2498605" y="1218522"/>
                    <a:pt x="2506364" y="1205119"/>
                    <a:pt x="2507775" y="1190305"/>
                  </a:cubicBezTo>
                  <a:cubicBezTo>
                    <a:pt x="2507775" y="1170553"/>
                    <a:pt x="2497194" y="1158561"/>
                    <a:pt x="2484496" y="1147275"/>
                  </a:cubicBezTo>
                  <a:cubicBezTo>
                    <a:pt x="2404078" y="1078144"/>
                    <a:pt x="2324366" y="1009013"/>
                    <a:pt x="2244652" y="939881"/>
                  </a:cubicBezTo>
                  <a:cubicBezTo>
                    <a:pt x="2231249" y="928595"/>
                    <a:pt x="2218199" y="922776"/>
                    <a:pt x="2206295" y="922423"/>
                  </a:cubicBezTo>
                  <a:close/>
                  <a:moveTo>
                    <a:pt x="2112299" y="597050"/>
                  </a:moveTo>
                  <a:cubicBezTo>
                    <a:pt x="2100043" y="595286"/>
                    <a:pt x="2089461" y="599519"/>
                    <a:pt x="2080290" y="609748"/>
                  </a:cubicBezTo>
                  <a:cubicBezTo>
                    <a:pt x="2061950" y="630206"/>
                    <a:pt x="2068298" y="652778"/>
                    <a:pt x="2100042" y="681700"/>
                  </a:cubicBezTo>
                  <a:cubicBezTo>
                    <a:pt x="2245359" y="812909"/>
                    <a:pt x="2390674" y="944116"/>
                    <a:pt x="2535990" y="1075326"/>
                  </a:cubicBezTo>
                  <a:cubicBezTo>
                    <a:pt x="2545866" y="1083790"/>
                    <a:pt x="2555038" y="1092256"/>
                    <a:pt x="2565618" y="1100016"/>
                  </a:cubicBezTo>
                  <a:cubicBezTo>
                    <a:pt x="2578316" y="1109186"/>
                    <a:pt x="2593130" y="1109186"/>
                    <a:pt x="2607237" y="1101426"/>
                  </a:cubicBezTo>
                  <a:cubicBezTo>
                    <a:pt x="2621345" y="1094372"/>
                    <a:pt x="2626989" y="1080970"/>
                    <a:pt x="2627695" y="1072504"/>
                  </a:cubicBezTo>
                  <a:cubicBezTo>
                    <a:pt x="2627695" y="1046404"/>
                    <a:pt x="2614291" y="1035822"/>
                    <a:pt x="2602299" y="1025240"/>
                  </a:cubicBezTo>
                  <a:cubicBezTo>
                    <a:pt x="2453457" y="889801"/>
                    <a:pt x="2303908" y="755063"/>
                    <a:pt x="2154360" y="620330"/>
                  </a:cubicBezTo>
                  <a:cubicBezTo>
                    <a:pt x="2138488" y="606574"/>
                    <a:pt x="2124556" y="598814"/>
                    <a:pt x="2112299" y="597050"/>
                  </a:cubicBezTo>
                  <a:close/>
                  <a:moveTo>
                    <a:pt x="2048901" y="1"/>
                  </a:moveTo>
                  <a:cubicBezTo>
                    <a:pt x="2055073" y="-87"/>
                    <a:pt x="2061245" y="4146"/>
                    <a:pt x="2069710" y="12259"/>
                  </a:cubicBezTo>
                  <a:cubicBezTo>
                    <a:pt x="2351878" y="268324"/>
                    <a:pt x="2634752" y="522980"/>
                    <a:pt x="2917624" y="777636"/>
                  </a:cubicBezTo>
                  <a:cubicBezTo>
                    <a:pt x="2933848" y="792450"/>
                    <a:pt x="2931027" y="798800"/>
                    <a:pt x="2918330" y="813614"/>
                  </a:cubicBezTo>
                  <a:cubicBezTo>
                    <a:pt x="2392088" y="1394877"/>
                    <a:pt x="1866550" y="1976142"/>
                    <a:pt x="1341014" y="2557407"/>
                  </a:cubicBezTo>
                  <a:cubicBezTo>
                    <a:pt x="1212627" y="2699196"/>
                    <a:pt x="1084240" y="2840985"/>
                    <a:pt x="955855" y="2983479"/>
                  </a:cubicBezTo>
                  <a:cubicBezTo>
                    <a:pt x="856392" y="3093524"/>
                    <a:pt x="720245" y="3099872"/>
                    <a:pt x="609494" y="3000409"/>
                  </a:cubicBezTo>
                  <a:cubicBezTo>
                    <a:pt x="433139" y="2841691"/>
                    <a:pt x="257491" y="2682266"/>
                    <a:pt x="81136" y="2523547"/>
                  </a:cubicBezTo>
                  <a:cubicBezTo>
                    <a:pt x="27524" y="2474168"/>
                    <a:pt x="-693" y="2414912"/>
                    <a:pt x="13" y="2348603"/>
                  </a:cubicBezTo>
                  <a:cubicBezTo>
                    <a:pt x="719" y="2282293"/>
                    <a:pt x="23997" y="2230798"/>
                    <a:pt x="64912" y="2185652"/>
                  </a:cubicBezTo>
                  <a:cubicBezTo>
                    <a:pt x="348490" y="1872445"/>
                    <a:pt x="631362" y="1559240"/>
                    <a:pt x="914235" y="1246034"/>
                  </a:cubicBezTo>
                  <a:cubicBezTo>
                    <a:pt x="1285286" y="835482"/>
                    <a:pt x="1657042" y="424927"/>
                    <a:pt x="2028091" y="13669"/>
                  </a:cubicBezTo>
                  <a:cubicBezTo>
                    <a:pt x="2036556" y="4499"/>
                    <a:pt x="2042728" y="90"/>
                    <a:pt x="2048901" y="1"/>
                  </a:cubicBezTo>
                  <a:close/>
                </a:path>
              </a:pathLst>
            </a:custGeom>
            <a:solidFill>
              <a:srgbClr val="FEFEFE"/>
            </a:solidFill>
            <a:ln w="3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6" name="Freeform: Shape 318">
              <a:extLst>
                <a:ext uri="{FF2B5EF4-FFF2-40B4-BE49-F238E27FC236}">
                  <a16:creationId xmlns:a16="http://schemas.microsoft.com/office/drawing/2014/main" id="{26371896-3EAB-47B3-8A6D-39AB724237A6}"/>
                </a:ext>
              </a:extLst>
            </p:cNvPr>
            <p:cNvSpPr/>
            <p:nvPr/>
          </p:nvSpPr>
          <p:spPr>
            <a:xfrm>
              <a:off x="2185346" y="2522131"/>
              <a:ext cx="2398629" cy="1800130"/>
            </a:xfrm>
            <a:custGeom>
              <a:avLst/>
              <a:gdLst>
                <a:gd name="connsiteX0" fmla="*/ 1877060 w 2398629"/>
                <a:gd name="connsiteY0" fmla="*/ 60252 h 1800130"/>
                <a:gd name="connsiteX1" fmla="*/ 1918942 w 2398629"/>
                <a:gd name="connsiteY1" fmla="*/ 97347 h 1800130"/>
                <a:gd name="connsiteX2" fmla="*/ 2139033 w 2398629"/>
                <a:gd name="connsiteY2" fmla="*/ 289221 h 1800130"/>
                <a:gd name="connsiteX3" fmla="*/ 2139158 w 2398629"/>
                <a:gd name="connsiteY3" fmla="*/ 289242 h 1800130"/>
                <a:gd name="connsiteX4" fmla="*/ 2128206 w 2398629"/>
                <a:gd name="connsiteY4" fmla="*/ 301336 h 1800130"/>
                <a:gd name="connsiteX5" fmla="*/ 2064072 w 2398629"/>
                <a:gd name="connsiteY5" fmla="*/ 372158 h 1800130"/>
                <a:gd name="connsiteX6" fmla="*/ 2051562 w 2398629"/>
                <a:gd name="connsiteY6" fmla="*/ 352004 h 1800130"/>
                <a:gd name="connsiteX7" fmla="*/ 1796199 w 2398629"/>
                <a:gd name="connsiteY7" fmla="*/ 131913 h 1800130"/>
                <a:gd name="connsiteX8" fmla="*/ 1743293 w 2398629"/>
                <a:gd name="connsiteY8" fmla="*/ 94525 h 1800130"/>
                <a:gd name="connsiteX9" fmla="*/ 1739894 w 2398629"/>
                <a:gd name="connsiteY9" fmla="*/ 91584 h 1800130"/>
                <a:gd name="connsiteX10" fmla="*/ 1758660 w 2398629"/>
                <a:gd name="connsiteY10" fmla="*/ 88817 h 1800130"/>
                <a:gd name="connsiteX11" fmla="*/ 1861277 w 2398629"/>
                <a:gd name="connsiteY11" fmla="*/ 65251 h 1800130"/>
                <a:gd name="connsiteX12" fmla="*/ 2099884 w 2398629"/>
                <a:gd name="connsiteY12" fmla="*/ 14863 h 1800130"/>
                <a:gd name="connsiteX13" fmla="*/ 2109407 w 2398629"/>
                <a:gd name="connsiteY13" fmla="*/ 23277 h 1800130"/>
                <a:gd name="connsiteX14" fmla="*/ 2126337 w 2398629"/>
                <a:gd name="connsiteY14" fmla="*/ 45851 h 1800130"/>
                <a:gd name="connsiteX15" fmla="*/ 2227916 w 2398629"/>
                <a:gd name="connsiteY15" fmla="*/ 132618 h 1800130"/>
                <a:gd name="connsiteX16" fmla="*/ 2261778 w 2398629"/>
                <a:gd name="connsiteY16" fmla="*/ 152370 h 1800130"/>
                <a:gd name="connsiteX17" fmla="*/ 2263076 w 2398629"/>
                <a:gd name="connsiteY17" fmla="*/ 152478 h 1800130"/>
                <a:gd name="connsiteX18" fmla="*/ 2262484 w 2398629"/>
                <a:gd name="connsiteY18" fmla="*/ 153075 h 1800130"/>
                <a:gd name="connsiteX19" fmla="*/ 2223807 w 2398629"/>
                <a:gd name="connsiteY19" fmla="*/ 195769 h 1800130"/>
                <a:gd name="connsiteX20" fmla="*/ 2198607 w 2398629"/>
                <a:gd name="connsiteY20" fmla="*/ 223595 h 1800130"/>
                <a:gd name="connsiteX21" fmla="*/ 2190795 w 2398629"/>
                <a:gd name="connsiteY21" fmla="*/ 208979 h 1800130"/>
                <a:gd name="connsiteX22" fmla="*/ 2177833 w 2398629"/>
                <a:gd name="connsiteY22" fmla="*/ 196812 h 1800130"/>
                <a:gd name="connsiteX23" fmla="*/ 2061437 w 2398629"/>
                <a:gd name="connsiteY23" fmla="*/ 97347 h 1800130"/>
                <a:gd name="connsiteX24" fmla="*/ 1976081 w 2398629"/>
                <a:gd name="connsiteY24" fmla="*/ 30332 h 1800130"/>
                <a:gd name="connsiteX25" fmla="*/ 1975607 w 2398629"/>
                <a:gd name="connsiteY25" fmla="*/ 29942 h 1800130"/>
                <a:gd name="connsiteX26" fmla="*/ 1983844 w 2398629"/>
                <a:gd name="connsiteY26" fmla="*/ 27512 h 1800130"/>
                <a:gd name="connsiteX27" fmla="*/ 2230932 w 2398629"/>
                <a:gd name="connsiteY27" fmla="*/ 10082 h 1800130"/>
                <a:gd name="connsiteX28" fmla="*/ 2329553 w 2398629"/>
                <a:gd name="connsiteY28" fmla="*/ 13623 h 1800130"/>
                <a:gd name="connsiteX29" fmla="*/ 2398629 w 2398629"/>
                <a:gd name="connsiteY29" fmla="*/ 21162 h 1800130"/>
                <a:gd name="connsiteX30" fmla="*/ 2330292 w 2398629"/>
                <a:gd name="connsiteY30" fmla="*/ 84209 h 1800130"/>
                <a:gd name="connsiteX31" fmla="*/ 2320314 w 2398629"/>
                <a:gd name="connsiteY31" fmla="*/ 94390 h 1800130"/>
                <a:gd name="connsiteX32" fmla="*/ 2300576 w 2398629"/>
                <a:gd name="connsiteY32" fmla="*/ 69835 h 1800130"/>
                <a:gd name="connsiteX33" fmla="*/ 1055513 w 2398629"/>
                <a:gd name="connsiteY33" fmla="*/ 0 h 1800130"/>
                <a:gd name="connsiteX34" fmla="*/ 1454780 w 2398629"/>
                <a:gd name="connsiteY34" fmla="*/ 71954 h 1800130"/>
                <a:gd name="connsiteX35" fmla="*/ 1619141 w 2398629"/>
                <a:gd name="connsiteY35" fmla="*/ 105107 h 1800130"/>
                <a:gd name="connsiteX36" fmla="*/ 1620755 w 2398629"/>
                <a:gd name="connsiteY36" fmla="*/ 104962 h 1800130"/>
                <a:gd name="connsiteX37" fmla="*/ 1629014 w 2398629"/>
                <a:gd name="connsiteY37" fmla="*/ 110045 h 1800130"/>
                <a:gd name="connsiteX38" fmla="*/ 2005004 w 2398629"/>
                <a:gd name="connsiteY38" fmla="*/ 437360 h 1800130"/>
                <a:gd name="connsiteX39" fmla="*/ 2005024 w 2398629"/>
                <a:gd name="connsiteY39" fmla="*/ 437363 h 1800130"/>
                <a:gd name="connsiteX40" fmla="*/ 1950397 w 2398629"/>
                <a:gd name="connsiteY40" fmla="*/ 497686 h 1800130"/>
                <a:gd name="connsiteX41" fmla="*/ 1937991 w 2398629"/>
                <a:gd name="connsiteY41" fmla="*/ 483210 h 1800130"/>
                <a:gd name="connsiteX42" fmla="*/ 1681922 w 2398629"/>
                <a:gd name="connsiteY42" fmla="*/ 261708 h 1800130"/>
                <a:gd name="connsiteX43" fmla="*/ 1649913 w 2398629"/>
                <a:gd name="connsiteY43" fmla="*/ 250422 h 1800130"/>
                <a:gd name="connsiteX44" fmla="*/ 1620550 w 2398629"/>
                <a:gd name="connsiteY44" fmla="*/ 266646 h 1800130"/>
                <a:gd name="connsiteX45" fmla="*/ 1626194 w 2398629"/>
                <a:gd name="connsiteY45" fmla="*/ 327313 h 1800130"/>
                <a:gd name="connsiteX46" fmla="*/ 1684038 w 2398629"/>
                <a:gd name="connsiteY46" fmla="*/ 378102 h 1800130"/>
                <a:gd name="connsiteX47" fmla="*/ 1894959 w 2398629"/>
                <a:gd name="connsiteY47" fmla="*/ 558689 h 1800130"/>
                <a:gd name="connsiteX48" fmla="*/ 1895170 w 2398629"/>
                <a:gd name="connsiteY48" fmla="*/ 558670 h 1800130"/>
                <a:gd name="connsiteX49" fmla="*/ 1820660 w 2398629"/>
                <a:gd name="connsiteY49" fmla="*/ 640947 h 1800130"/>
                <a:gd name="connsiteX50" fmla="*/ 1813836 w 2398629"/>
                <a:gd name="connsiteY50" fmla="*/ 632758 h 1800130"/>
                <a:gd name="connsiteX51" fmla="*/ 1556357 w 2398629"/>
                <a:gd name="connsiteY51" fmla="*/ 409142 h 1800130"/>
                <a:gd name="connsiteX52" fmla="*/ 1522762 w 2398629"/>
                <a:gd name="connsiteY52" fmla="*/ 397237 h 1800130"/>
                <a:gd name="connsiteX53" fmla="*/ 1492869 w 2398629"/>
                <a:gd name="connsiteY53" fmla="*/ 413374 h 1800130"/>
                <a:gd name="connsiteX54" fmla="*/ 1503451 w 2398629"/>
                <a:gd name="connsiteY54" fmla="*/ 478272 h 1800130"/>
                <a:gd name="connsiteX55" fmla="*/ 1763752 w 2398629"/>
                <a:gd name="connsiteY55" fmla="*/ 702595 h 1800130"/>
                <a:gd name="connsiteX56" fmla="*/ 1764850 w 2398629"/>
                <a:gd name="connsiteY56" fmla="*/ 702572 h 1800130"/>
                <a:gd name="connsiteX57" fmla="*/ 1700597 w 2398629"/>
                <a:gd name="connsiteY57" fmla="*/ 773519 h 1800130"/>
                <a:gd name="connsiteX58" fmla="*/ 1442786 w 2398629"/>
                <a:gd name="connsiteY58" fmla="*/ 550226 h 1800130"/>
                <a:gd name="connsiteX59" fmla="*/ 1406016 w 2398629"/>
                <a:gd name="connsiteY59" fmla="*/ 533737 h 1800130"/>
                <a:gd name="connsiteX60" fmla="*/ 1375066 w 2398629"/>
                <a:gd name="connsiteY60" fmla="*/ 549520 h 1800130"/>
                <a:gd name="connsiteX61" fmla="*/ 1384942 w 2398629"/>
                <a:gd name="connsiteY61" fmla="*/ 615123 h 1800130"/>
                <a:gd name="connsiteX62" fmla="*/ 1642587 w 2398629"/>
                <a:gd name="connsiteY62" fmla="*/ 837570 h 1800130"/>
                <a:gd name="connsiteX63" fmla="*/ 1584222 w 2398629"/>
                <a:gd name="connsiteY63" fmla="*/ 902012 h 1800130"/>
                <a:gd name="connsiteX64" fmla="*/ 1575406 w 2398629"/>
                <a:gd name="connsiteY64" fmla="*/ 896588 h 1800130"/>
                <a:gd name="connsiteX65" fmla="*/ 1107006 w 2398629"/>
                <a:gd name="connsiteY65" fmla="*/ 490264 h 1800130"/>
                <a:gd name="connsiteX66" fmla="*/ 1067240 w 2398629"/>
                <a:gd name="connsiteY66" fmla="*/ 470865 h 1800130"/>
                <a:gd name="connsiteX67" fmla="*/ 1034349 w 2398629"/>
                <a:gd name="connsiteY67" fmla="*/ 485326 h 1800130"/>
                <a:gd name="connsiteX68" fmla="*/ 1049163 w 2398629"/>
                <a:gd name="connsiteY68" fmla="*/ 555869 h 1800130"/>
                <a:gd name="connsiteX69" fmla="*/ 1205060 w 2398629"/>
                <a:gd name="connsiteY69" fmla="*/ 691309 h 1800130"/>
                <a:gd name="connsiteX70" fmla="*/ 1523204 w 2398629"/>
                <a:gd name="connsiteY70" fmla="*/ 968540 h 1800130"/>
                <a:gd name="connsiteX71" fmla="*/ 1523700 w 2398629"/>
                <a:gd name="connsiteY71" fmla="*/ 968832 h 1800130"/>
                <a:gd name="connsiteX72" fmla="*/ 1480696 w 2398629"/>
                <a:gd name="connsiteY72" fmla="*/ 1016309 h 1800130"/>
                <a:gd name="connsiteX73" fmla="*/ 1460423 w 2398629"/>
                <a:gd name="connsiteY73" fmla="*/ 994639 h 1800130"/>
                <a:gd name="connsiteX74" fmla="*/ 1217052 w 2398629"/>
                <a:gd name="connsiteY74" fmla="*/ 783719 h 1800130"/>
                <a:gd name="connsiteX75" fmla="*/ 1181782 w 2398629"/>
                <a:gd name="connsiteY75" fmla="*/ 769610 h 1800130"/>
                <a:gd name="connsiteX76" fmla="*/ 1150743 w 2398629"/>
                <a:gd name="connsiteY76" fmla="*/ 785129 h 1800130"/>
                <a:gd name="connsiteX77" fmla="*/ 1158502 w 2398629"/>
                <a:gd name="connsiteY77" fmla="*/ 847910 h 1800130"/>
                <a:gd name="connsiteX78" fmla="*/ 1262200 w 2398629"/>
                <a:gd name="connsiteY78" fmla="*/ 938205 h 1800130"/>
                <a:gd name="connsiteX79" fmla="*/ 1342707 w 2398629"/>
                <a:gd name="connsiteY79" fmla="*/ 1009276 h 1800130"/>
                <a:gd name="connsiteX80" fmla="*/ 1425691 w 2398629"/>
                <a:gd name="connsiteY80" fmla="*/ 1077036 h 1800130"/>
                <a:gd name="connsiteX81" fmla="*/ 1351596 w 2398629"/>
                <a:gd name="connsiteY81" fmla="*/ 1158829 h 1800130"/>
                <a:gd name="connsiteX82" fmla="*/ 1218640 w 2398629"/>
                <a:gd name="connsiteY82" fmla="*/ 1039697 h 1800130"/>
                <a:gd name="connsiteX83" fmla="*/ 1082317 w 2398629"/>
                <a:gd name="connsiteY83" fmla="*/ 924096 h 1800130"/>
                <a:gd name="connsiteX84" fmla="*/ 1049868 w 2398629"/>
                <a:gd name="connsiteY84" fmla="*/ 915544 h 1800130"/>
                <a:gd name="connsiteX85" fmla="*/ 1021651 w 2398629"/>
                <a:gd name="connsiteY85" fmla="*/ 933972 h 1800130"/>
                <a:gd name="connsiteX86" fmla="*/ 1032231 w 2398629"/>
                <a:gd name="connsiteY86" fmla="*/ 994639 h 1800130"/>
                <a:gd name="connsiteX87" fmla="*/ 1294648 w 2398629"/>
                <a:gd name="connsiteY87" fmla="*/ 1221077 h 1800130"/>
                <a:gd name="connsiteX88" fmla="*/ 1295219 w 2398629"/>
                <a:gd name="connsiteY88" fmla="*/ 1221063 h 1800130"/>
                <a:gd name="connsiteX89" fmla="*/ 1242520 w 2398629"/>
                <a:gd name="connsiteY89" fmla="*/ 1279230 h 1800130"/>
                <a:gd name="connsiteX90" fmla="*/ 1242448 w 2398629"/>
                <a:gd name="connsiteY90" fmla="*/ 1278922 h 1800130"/>
                <a:gd name="connsiteX91" fmla="*/ 984969 w 2398629"/>
                <a:gd name="connsiteY91" fmla="*/ 1055305 h 1800130"/>
                <a:gd name="connsiteX92" fmla="*/ 958869 w 2398629"/>
                <a:gd name="connsiteY92" fmla="*/ 1040491 h 1800130"/>
                <a:gd name="connsiteX93" fmla="*/ 910899 w 2398629"/>
                <a:gd name="connsiteY93" fmla="*/ 1063770 h 1800130"/>
                <a:gd name="connsiteX94" fmla="*/ 924303 w 2398629"/>
                <a:gd name="connsiteY94" fmla="*/ 1117382 h 1800130"/>
                <a:gd name="connsiteX95" fmla="*/ 1183899 w 2398629"/>
                <a:gd name="connsiteY95" fmla="*/ 1343116 h 1800130"/>
                <a:gd name="connsiteX96" fmla="*/ 1184562 w 2398629"/>
                <a:gd name="connsiteY96" fmla="*/ 1343200 h 1800130"/>
                <a:gd name="connsiteX97" fmla="*/ 1110149 w 2398629"/>
                <a:gd name="connsiteY97" fmla="*/ 1425315 h 1800130"/>
                <a:gd name="connsiteX98" fmla="*/ 698570 w 2398629"/>
                <a:gd name="connsiteY98" fmla="*/ 1068002 h 1800130"/>
                <a:gd name="connsiteX99" fmla="*/ 608275 w 2398629"/>
                <a:gd name="connsiteY99" fmla="*/ 991112 h 1800130"/>
                <a:gd name="connsiteX100" fmla="*/ 575474 w 2398629"/>
                <a:gd name="connsiteY100" fmla="*/ 979472 h 1800130"/>
                <a:gd name="connsiteX101" fmla="*/ 546905 w 2398629"/>
                <a:gd name="connsiteY101" fmla="*/ 995344 h 1800130"/>
                <a:gd name="connsiteX102" fmla="*/ 552547 w 2398629"/>
                <a:gd name="connsiteY102" fmla="*/ 1057422 h 1800130"/>
                <a:gd name="connsiteX103" fmla="*/ 566655 w 2398629"/>
                <a:gd name="connsiteY103" fmla="*/ 1070118 h 1800130"/>
                <a:gd name="connsiteX104" fmla="*/ 719026 w 2398629"/>
                <a:gd name="connsiteY104" fmla="*/ 1202031 h 1800130"/>
                <a:gd name="connsiteX105" fmla="*/ 1052115 w 2398629"/>
                <a:gd name="connsiteY105" fmla="*/ 1489347 h 1800130"/>
                <a:gd name="connsiteX106" fmla="*/ 980295 w 2398629"/>
                <a:gd name="connsiteY106" fmla="*/ 1568576 h 1800130"/>
                <a:gd name="connsiteX107" fmla="*/ 819903 w 2398629"/>
                <a:gd name="connsiteY107" fmla="*/ 1745207 h 1800130"/>
                <a:gd name="connsiteX108" fmla="*/ 595579 w 2398629"/>
                <a:gd name="connsiteY108" fmla="*/ 1724044 h 1800130"/>
                <a:gd name="connsiteX109" fmla="*/ 83445 w 2398629"/>
                <a:gd name="connsiteY109" fmla="*/ 1261995 h 1800130"/>
                <a:gd name="connsiteX110" fmla="*/ 45353 w 2398629"/>
                <a:gd name="connsiteY110" fmla="*/ 1045431 h 1800130"/>
                <a:gd name="connsiteX111" fmla="*/ 946878 w 2398629"/>
                <a:gd name="connsiteY111" fmla="*/ 48674 h 1800130"/>
                <a:gd name="connsiteX112" fmla="*/ 1055513 w 2398629"/>
                <a:gd name="connsiteY112" fmla="*/ 0 h 1800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</a:cxnLst>
              <a:rect l="l" t="t" r="r" b="b"/>
              <a:pathLst>
                <a:path w="2398629" h="1800130">
                  <a:moveTo>
                    <a:pt x="1877060" y="60252"/>
                  </a:moveTo>
                  <a:lnTo>
                    <a:pt x="1918942" y="97347"/>
                  </a:lnTo>
                  <a:cubicBezTo>
                    <a:pt x="1992305" y="161540"/>
                    <a:pt x="2065671" y="225027"/>
                    <a:pt x="2139033" y="289221"/>
                  </a:cubicBezTo>
                  <a:lnTo>
                    <a:pt x="2139158" y="289242"/>
                  </a:lnTo>
                  <a:lnTo>
                    <a:pt x="2128206" y="301336"/>
                  </a:lnTo>
                  <a:lnTo>
                    <a:pt x="2064072" y="372158"/>
                  </a:lnTo>
                  <a:lnTo>
                    <a:pt x="2051562" y="352004"/>
                  </a:lnTo>
                  <a:cubicBezTo>
                    <a:pt x="1965500" y="279346"/>
                    <a:pt x="1881555" y="205277"/>
                    <a:pt x="1796199" y="131913"/>
                  </a:cubicBezTo>
                  <a:cubicBezTo>
                    <a:pt x="1779975" y="117805"/>
                    <a:pt x="1767277" y="98053"/>
                    <a:pt x="1743293" y="94525"/>
                  </a:cubicBezTo>
                  <a:lnTo>
                    <a:pt x="1739894" y="91584"/>
                  </a:lnTo>
                  <a:lnTo>
                    <a:pt x="1758660" y="88817"/>
                  </a:lnTo>
                  <a:cubicBezTo>
                    <a:pt x="1798627" y="81741"/>
                    <a:pt x="1832443" y="73452"/>
                    <a:pt x="1861277" y="65251"/>
                  </a:cubicBezTo>
                  <a:close/>
                  <a:moveTo>
                    <a:pt x="2099884" y="14863"/>
                  </a:moveTo>
                  <a:lnTo>
                    <a:pt x="2109407" y="23277"/>
                  </a:lnTo>
                  <a:cubicBezTo>
                    <a:pt x="2111523" y="33859"/>
                    <a:pt x="2119283" y="40913"/>
                    <a:pt x="2126337" y="45851"/>
                  </a:cubicBezTo>
                  <a:cubicBezTo>
                    <a:pt x="2160902" y="74069"/>
                    <a:pt x="2192646" y="105106"/>
                    <a:pt x="2227916" y="132618"/>
                  </a:cubicBezTo>
                  <a:cubicBezTo>
                    <a:pt x="2238498" y="141082"/>
                    <a:pt x="2244846" y="155192"/>
                    <a:pt x="2261778" y="152370"/>
                  </a:cubicBezTo>
                  <a:lnTo>
                    <a:pt x="2263076" y="152478"/>
                  </a:lnTo>
                  <a:lnTo>
                    <a:pt x="2262484" y="153075"/>
                  </a:lnTo>
                  <a:cubicBezTo>
                    <a:pt x="2260500" y="155258"/>
                    <a:pt x="2246897" y="170274"/>
                    <a:pt x="2223807" y="195769"/>
                  </a:cubicBezTo>
                  <a:lnTo>
                    <a:pt x="2198607" y="223595"/>
                  </a:lnTo>
                  <a:lnTo>
                    <a:pt x="2190795" y="208979"/>
                  </a:lnTo>
                  <a:cubicBezTo>
                    <a:pt x="2187003" y="204571"/>
                    <a:pt x="2182418" y="200691"/>
                    <a:pt x="2177833" y="196812"/>
                  </a:cubicBezTo>
                  <a:cubicBezTo>
                    <a:pt x="2138329" y="165066"/>
                    <a:pt x="2101647" y="129090"/>
                    <a:pt x="2061437" y="97347"/>
                  </a:cubicBezTo>
                  <a:cubicBezTo>
                    <a:pt x="2033221" y="74773"/>
                    <a:pt x="2011353" y="43735"/>
                    <a:pt x="1976081" y="30332"/>
                  </a:cubicBezTo>
                  <a:lnTo>
                    <a:pt x="1975607" y="29942"/>
                  </a:lnTo>
                  <a:lnTo>
                    <a:pt x="1983844" y="27512"/>
                  </a:lnTo>
                  <a:close/>
                  <a:moveTo>
                    <a:pt x="2230932" y="10082"/>
                  </a:moveTo>
                  <a:lnTo>
                    <a:pt x="2329553" y="13623"/>
                  </a:lnTo>
                  <a:cubicBezTo>
                    <a:pt x="2358244" y="15651"/>
                    <a:pt x="2381876" y="18341"/>
                    <a:pt x="2398629" y="21162"/>
                  </a:cubicBezTo>
                  <a:cubicBezTo>
                    <a:pt x="2378878" y="36329"/>
                    <a:pt x="2354541" y="59784"/>
                    <a:pt x="2330292" y="84209"/>
                  </a:cubicBezTo>
                  <a:lnTo>
                    <a:pt x="2320314" y="94390"/>
                  </a:lnTo>
                  <a:lnTo>
                    <a:pt x="2300576" y="69835"/>
                  </a:lnTo>
                  <a:close/>
                  <a:moveTo>
                    <a:pt x="1055513" y="0"/>
                  </a:moveTo>
                  <a:cubicBezTo>
                    <a:pt x="1193068" y="0"/>
                    <a:pt x="1326393" y="19752"/>
                    <a:pt x="1454780" y="71954"/>
                  </a:cubicBezTo>
                  <a:cubicBezTo>
                    <a:pt x="1507686" y="93115"/>
                    <a:pt x="1562708" y="104401"/>
                    <a:pt x="1619141" y="105107"/>
                  </a:cubicBezTo>
                  <a:lnTo>
                    <a:pt x="1620755" y="104962"/>
                  </a:lnTo>
                  <a:lnTo>
                    <a:pt x="1629014" y="110045"/>
                  </a:lnTo>
                  <a:cubicBezTo>
                    <a:pt x="1753875" y="219385"/>
                    <a:pt x="1879439" y="328020"/>
                    <a:pt x="2005004" y="437360"/>
                  </a:cubicBezTo>
                  <a:lnTo>
                    <a:pt x="2005024" y="437363"/>
                  </a:lnTo>
                  <a:lnTo>
                    <a:pt x="1950397" y="497686"/>
                  </a:lnTo>
                  <a:lnTo>
                    <a:pt x="1937991" y="483210"/>
                  </a:lnTo>
                  <a:cubicBezTo>
                    <a:pt x="1852635" y="409140"/>
                    <a:pt x="1767278" y="335073"/>
                    <a:pt x="1681922" y="261708"/>
                  </a:cubicBezTo>
                  <a:cubicBezTo>
                    <a:pt x="1671693" y="252891"/>
                    <a:pt x="1660582" y="249364"/>
                    <a:pt x="1649913" y="250422"/>
                  </a:cubicBezTo>
                  <a:cubicBezTo>
                    <a:pt x="1639244" y="251480"/>
                    <a:pt x="1629015" y="257123"/>
                    <a:pt x="1620550" y="266646"/>
                  </a:cubicBezTo>
                  <a:cubicBezTo>
                    <a:pt x="1604326" y="285693"/>
                    <a:pt x="1605736" y="307561"/>
                    <a:pt x="1626194" y="327313"/>
                  </a:cubicBezTo>
                  <a:cubicBezTo>
                    <a:pt x="1644536" y="344947"/>
                    <a:pt x="1664286" y="361173"/>
                    <a:pt x="1684038" y="378102"/>
                  </a:cubicBezTo>
                  <a:cubicBezTo>
                    <a:pt x="1753876" y="438768"/>
                    <a:pt x="1824417" y="498729"/>
                    <a:pt x="1894959" y="558689"/>
                  </a:cubicBezTo>
                  <a:lnTo>
                    <a:pt x="1895170" y="558670"/>
                  </a:lnTo>
                  <a:lnTo>
                    <a:pt x="1820660" y="640947"/>
                  </a:lnTo>
                  <a:lnTo>
                    <a:pt x="1813836" y="632758"/>
                  </a:lnTo>
                  <a:cubicBezTo>
                    <a:pt x="1728481" y="557985"/>
                    <a:pt x="1642419" y="483209"/>
                    <a:pt x="1556357" y="409142"/>
                  </a:cubicBezTo>
                  <a:cubicBezTo>
                    <a:pt x="1546129" y="399971"/>
                    <a:pt x="1534137" y="396268"/>
                    <a:pt x="1522762" y="397237"/>
                  </a:cubicBezTo>
                  <a:cubicBezTo>
                    <a:pt x="1511387" y="398207"/>
                    <a:pt x="1500629" y="403851"/>
                    <a:pt x="1492869" y="413374"/>
                  </a:cubicBezTo>
                  <a:cubicBezTo>
                    <a:pt x="1475940" y="433830"/>
                    <a:pt x="1480172" y="457815"/>
                    <a:pt x="1503451" y="478272"/>
                  </a:cubicBezTo>
                  <a:cubicBezTo>
                    <a:pt x="1590217" y="553047"/>
                    <a:pt x="1676985" y="627820"/>
                    <a:pt x="1763752" y="702595"/>
                  </a:cubicBezTo>
                  <a:lnTo>
                    <a:pt x="1764850" y="702572"/>
                  </a:lnTo>
                  <a:lnTo>
                    <a:pt x="1700597" y="773519"/>
                  </a:lnTo>
                  <a:lnTo>
                    <a:pt x="1442786" y="550226"/>
                  </a:lnTo>
                  <a:cubicBezTo>
                    <a:pt x="1429736" y="539292"/>
                    <a:pt x="1417391" y="533825"/>
                    <a:pt x="1406016" y="533737"/>
                  </a:cubicBezTo>
                  <a:cubicBezTo>
                    <a:pt x="1394641" y="533648"/>
                    <a:pt x="1384236" y="538939"/>
                    <a:pt x="1375066" y="549520"/>
                  </a:cubicBezTo>
                  <a:cubicBezTo>
                    <a:pt x="1358841" y="568565"/>
                    <a:pt x="1362368" y="595371"/>
                    <a:pt x="1384942" y="615123"/>
                  </a:cubicBezTo>
                  <a:lnTo>
                    <a:pt x="1642587" y="837570"/>
                  </a:lnTo>
                  <a:lnTo>
                    <a:pt x="1584222" y="902012"/>
                  </a:lnTo>
                  <a:lnTo>
                    <a:pt x="1575406" y="896588"/>
                  </a:lnTo>
                  <a:cubicBezTo>
                    <a:pt x="1419509" y="761146"/>
                    <a:pt x="1262905" y="625705"/>
                    <a:pt x="1107006" y="490264"/>
                  </a:cubicBezTo>
                  <a:cubicBezTo>
                    <a:pt x="1093251" y="478272"/>
                    <a:pt x="1079672" y="471747"/>
                    <a:pt x="1067240" y="470865"/>
                  </a:cubicBezTo>
                  <a:cubicBezTo>
                    <a:pt x="1054807" y="469983"/>
                    <a:pt x="1043520" y="474745"/>
                    <a:pt x="1034349" y="485326"/>
                  </a:cubicBezTo>
                  <a:cubicBezTo>
                    <a:pt x="1015303" y="506490"/>
                    <a:pt x="1020241" y="530473"/>
                    <a:pt x="1049163" y="555869"/>
                  </a:cubicBezTo>
                  <a:cubicBezTo>
                    <a:pt x="1100658" y="601015"/>
                    <a:pt x="1152860" y="646163"/>
                    <a:pt x="1205060" y="691309"/>
                  </a:cubicBezTo>
                  <a:cubicBezTo>
                    <a:pt x="1310873" y="783720"/>
                    <a:pt x="1417393" y="876130"/>
                    <a:pt x="1523204" y="968540"/>
                  </a:cubicBezTo>
                  <a:lnTo>
                    <a:pt x="1523700" y="968832"/>
                  </a:lnTo>
                  <a:lnTo>
                    <a:pt x="1480696" y="1016309"/>
                  </a:lnTo>
                  <a:lnTo>
                    <a:pt x="1460423" y="994639"/>
                  </a:lnTo>
                  <a:cubicBezTo>
                    <a:pt x="1380006" y="924096"/>
                    <a:pt x="1298176" y="853554"/>
                    <a:pt x="1217052" y="783719"/>
                  </a:cubicBezTo>
                  <a:cubicBezTo>
                    <a:pt x="1205766" y="773843"/>
                    <a:pt x="1193421" y="769258"/>
                    <a:pt x="1181782" y="769610"/>
                  </a:cubicBezTo>
                  <a:cubicBezTo>
                    <a:pt x="1170142" y="769963"/>
                    <a:pt x="1159208" y="775253"/>
                    <a:pt x="1150743" y="785129"/>
                  </a:cubicBezTo>
                  <a:cubicBezTo>
                    <a:pt x="1133813" y="804175"/>
                    <a:pt x="1135929" y="827454"/>
                    <a:pt x="1158502" y="847910"/>
                  </a:cubicBezTo>
                  <a:cubicBezTo>
                    <a:pt x="1192362" y="878244"/>
                    <a:pt x="1226928" y="908578"/>
                    <a:pt x="1262200" y="938205"/>
                  </a:cubicBezTo>
                  <a:cubicBezTo>
                    <a:pt x="1289359" y="961484"/>
                    <a:pt x="1315813" y="985644"/>
                    <a:pt x="1342707" y="1009276"/>
                  </a:cubicBezTo>
                  <a:lnTo>
                    <a:pt x="1425691" y="1077036"/>
                  </a:lnTo>
                  <a:lnTo>
                    <a:pt x="1351596" y="1158829"/>
                  </a:lnTo>
                  <a:lnTo>
                    <a:pt x="1218640" y="1039697"/>
                  </a:lnTo>
                  <a:cubicBezTo>
                    <a:pt x="1173493" y="1000811"/>
                    <a:pt x="1127817" y="962542"/>
                    <a:pt x="1082317" y="924096"/>
                  </a:cubicBezTo>
                  <a:cubicBezTo>
                    <a:pt x="1072441" y="915984"/>
                    <a:pt x="1060801" y="913515"/>
                    <a:pt x="1049868" y="915544"/>
                  </a:cubicBezTo>
                  <a:cubicBezTo>
                    <a:pt x="1038934" y="917572"/>
                    <a:pt x="1028705" y="924097"/>
                    <a:pt x="1021651" y="933972"/>
                  </a:cubicBezTo>
                  <a:cubicBezTo>
                    <a:pt x="1007541" y="953724"/>
                    <a:pt x="1011069" y="976297"/>
                    <a:pt x="1032231" y="994639"/>
                  </a:cubicBezTo>
                  <a:cubicBezTo>
                    <a:pt x="1119703" y="1070118"/>
                    <a:pt x="1207176" y="1145598"/>
                    <a:pt x="1294648" y="1221077"/>
                  </a:cubicBezTo>
                  <a:lnTo>
                    <a:pt x="1295219" y="1221063"/>
                  </a:lnTo>
                  <a:lnTo>
                    <a:pt x="1242520" y="1279230"/>
                  </a:lnTo>
                  <a:lnTo>
                    <a:pt x="1242448" y="1278922"/>
                  </a:lnTo>
                  <a:cubicBezTo>
                    <a:pt x="1157093" y="1204147"/>
                    <a:pt x="1071031" y="1130080"/>
                    <a:pt x="984969" y="1055305"/>
                  </a:cubicBezTo>
                  <a:cubicBezTo>
                    <a:pt x="977209" y="1048251"/>
                    <a:pt x="969449" y="1041903"/>
                    <a:pt x="958869" y="1040491"/>
                  </a:cubicBezTo>
                  <a:cubicBezTo>
                    <a:pt x="937705" y="1036965"/>
                    <a:pt x="920069" y="1044019"/>
                    <a:pt x="910899" y="1063770"/>
                  </a:cubicBezTo>
                  <a:cubicBezTo>
                    <a:pt x="901023" y="1084226"/>
                    <a:pt x="906667" y="1102568"/>
                    <a:pt x="924303" y="1117382"/>
                  </a:cubicBezTo>
                  <a:cubicBezTo>
                    <a:pt x="1011069" y="1192861"/>
                    <a:pt x="1097131" y="1267636"/>
                    <a:pt x="1183899" y="1343116"/>
                  </a:cubicBezTo>
                  <a:lnTo>
                    <a:pt x="1184562" y="1343200"/>
                  </a:lnTo>
                  <a:lnTo>
                    <a:pt x="1110149" y="1425315"/>
                  </a:lnTo>
                  <a:lnTo>
                    <a:pt x="698570" y="1068002"/>
                  </a:lnTo>
                  <a:cubicBezTo>
                    <a:pt x="668237" y="1041902"/>
                    <a:pt x="639315" y="1015802"/>
                    <a:pt x="608275" y="991112"/>
                  </a:cubicBezTo>
                  <a:cubicBezTo>
                    <a:pt x="597341" y="982294"/>
                    <a:pt x="586055" y="978591"/>
                    <a:pt x="575474" y="979472"/>
                  </a:cubicBezTo>
                  <a:cubicBezTo>
                    <a:pt x="564893" y="980354"/>
                    <a:pt x="555017" y="985821"/>
                    <a:pt x="546905" y="995344"/>
                  </a:cubicBezTo>
                  <a:cubicBezTo>
                    <a:pt x="532091" y="1013684"/>
                    <a:pt x="534207" y="1038374"/>
                    <a:pt x="552547" y="1057422"/>
                  </a:cubicBezTo>
                  <a:cubicBezTo>
                    <a:pt x="556781" y="1061654"/>
                    <a:pt x="561719" y="1065886"/>
                    <a:pt x="566655" y="1070118"/>
                  </a:cubicBezTo>
                  <a:cubicBezTo>
                    <a:pt x="617447" y="1114560"/>
                    <a:pt x="668237" y="1158295"/>
                    <a:pt x="719026" y="1202031"/>
                  </a:cubicBezTo>
                  <a:lnTo>
                    <a:pt x="1052115" y="1489347"/>
                  </a:lnTo>
                  <a:lnTo>
                    <a:pt x="980295" y="1568576"/>
                  </a:lnTo>
                  <a:cubicBezTo>
                    <a:pt x="893732" y="1664045"/>
                    <a:pt x="834585" y="1729203"/>
                    <a:pt x="819903" y="1745207"/>
                  </a:cubicBezTo>
                  <a:cubicBezTo>
                    <a:pt x="747950" y="1824919"/>
                    <a:pt x="678818" y="1817865"/>
                    <a:pt x="595579" y="1724044"/>
                  </a:cubicBezTo>
                  <a:cubicBezTo>
                    <a:pt x="441798" y="1552627"/>
                    <a:pt x="267559" y="1400962"/>
                    <a:pt x="83445" y="1261995"/>
                  </a:cubicBezTo>
                  <a:cubicBezTo>
                    <a:pt x="-13197" y="1189337"/>
                    <a:pt x="-25895" y="1123732"/>
                    <a:pt x="45353" y="1045431"/>
                  </a:cubicBezTo>
                  <a:cubicBezTo>
                    <a:pt x="345861" y="713179"/>
                    <a:pt x="646370" y="380927"/>
                    <a:pt x="946878" y="48674"/>
                  </a:cubicBezTo>
                  <a:cubicBezTo>
                    <a:pt x="977212" y="15520"/>
                    <a:pt x="1010366" y="0"/>
                    <a:pt x="1055513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3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837" name="Group 70">
            <a:extLst>
              <a:ext uri="{FF2B5EF4-FFF2-40B4-BE49-F238E27FC236}">
                <a16:creationId xmlns:a16="http://schemas.microsoft.com/office/drawing/2014/main" id="{8E9F9D79-385D-4F17-B116-45EF906315E6}"/>
              </a:ext>
            </a:extLst>
          </p:cNvPr>
          <p:cNvGrpSpPr/>
          <p:nvPr/>
        </p:nvGrpSpPr>
        <p:grpSpPr>
          <a:xfrm>
            <a:off x="1027061" y="4244303"/>
            <a:ext cx="3391027" cy="672313"/>
            <a:chOff x="4965552" y="1768882"/>
            <a:chExt cx="2583556" cy="672313"/>
          </a:xfrm>
        </p:grpSpPr>
        <p:sp>
          <p:nvSpPr>
            <p:cNvPr id="838" name="TextBox 837">
              <a:extLst>
                <a:ext uri="{FF2B5EF4-FFF2-40B4-BE49-F238E27FC236}">
                  <a16:creationId xmlns:a16="http://schemas.microsoft.com/office/drawing/2014/main" id="{614C2A47-A051-44DD-BF03-38F7919CA2E7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39" name="TextBox 838">
              <a:extLst>
                <a:ext uri="{FF2B5EF4-FFF2-40B4-BE49-F238E27FC236}">
                  <a16:creationId xmlns:a16="http://schemas.microsoft.com/office/drawing/2014/main" id="{EBF6CB6E-270B-4559-8989-FF3FB6E0FB61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40" name="Group 73">
            <a:extLst>
              <a:ext uri="{FF2B5EF4-FFF2-40B4-BE49-F238E27FC236}">
                <a16:creationId xmlns:a16="http://schemas.microsoft.com/office/drawing/2014/main" id="{8E3407FB-0D33-4605-B2F9-A32398D77ADB}"/>
              </a:ext>
            </a:extLst>
          </p:cNvPr>
          <p:cNvGrpSpPr/>
          <p:nvPr/>
        </p:nvGrpSpPr>
        <p:grpSpPr>
          <a:xfrm>
            <a:off x="1027061" y="4940731"/>
            <a:ext cx="3391027" cy="672313"/>
            <a:chOff x="4965552" y="1768882"/>
            <a:chExt cx="2583556" cy="672313"/>
          </a:xfrm>
        </p:grpSpPr>
        <p:sp>
          <p:nvSpPr>
            <p:cNvPr id="841" name="TextBox 840">
              <a:extLst>
                <a:ext uri="{FF2B5EF4-FFF2-40B4-BE49-F238E27FC236}">
                  <a16:creationId xmlns:a16="http://schemas.microsoft.com/office/drawing/2014/main" id="{D4247E79-933D-4357-ABBD-B9D7D236FF8E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42" name="TextBox 841">
              <a:extLst>
                <a:ext uri="{FF2B5EF4-FFF2-40B4-BE49-F238E27FC236}">
                  <a16:creationId xmlns:a16="http://schemas.microsoft.com/office/drawing/2014/main" id="{CBEA81EA-B80B-442B-8B40-82F369CCA699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43" name="Group 76">
            <a:extLst>
              <a:ext uri="{FF2B5EF4-FFF2-40B4-BE49-F238E27FC236}">
                <a16:creationId xmlns:a16="http://schemas.microsoft.com/office/drawing/2014/main" id="{F228A0F5-1262-4956-ACDE-4F64021548CC}"/>
              </a:ext>
            </a:extLst>
          </p:cNvPr>
          <p:cNvGrpSpPr/>
          <p:nvPr/>
        </p:nvGrpSpPr>
        <p:grpSpPr>
          <a:xfrm>
            <a:off x="1027061" y="5637159"/>
            <a:ext cx="3391027" cy="672313"/>
            <a:chOff x="4965552" y="1768882"/>
            <a:chExt cx="2583556" cy="672313"/>
          </a:xfrm>
        </p:grpSpPr>
        <p:sp>
          <p:nvSpPr>
            <p:cNvPr id="844" name="TextBox 843">
              <a:extLst>
                <a:ext uri="{FF2B5EF4-FFF2-40B4-BE49-F238E27FC236}">
                  <a16:creationId xmlns:a16="http://schemas.microsoft.com/office/drawing/2014/main" id="{B6E9FE2C-C1B7-45BA-89D1-01290E219A89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45" name="TextBox 844">
              <a:extLst>
                <a:ext uri="{FF2B5EF4-FFF2-40B4-BE49-F238E27FC236}">
                  <a16:creationId xmlns:a16="http://schemas.microsoft.com/office/drawing/2014/main" id="{9FA62FEB-A142-4BCB-9397-F39E14BA5560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46" name="Group 70">
            <a:extLst>
              <a:ext uri="{FF2B5EF4-FFF2-40B4-BE49-F238E27FC236}">
                <a16:creationId xmlns:a16="http://schemas.microsoft.com/office/drawing/2014/main" id="{53CE7CB0-D12F-48E2-A28A-4B3A8BA8294D}"/>
              </a:ext>
            </a:extLst>
          </p:cNvPr>
          <p:cNvGrpSpPr/>
          <p:nvPr/>
        </p:nvGrpSpPr>
        <p:grpSpPr>
          <a:xfrm>
            <a:off x="7773912" y="4244303"/>
            <a:ext cx="3391027" cy="672313"/>
            <a:chOff x="4965552" y="1768882"/>
            <a:chExt cx="2583556" cy="672313"/>
          </a:xfrm>
        </p:grpSpPr>
        <p:sp>
          <p:nvSpPr>
            <p:cNvPr id="847" name="TextBox 846">
              <a:extLst>
                <a:ext uri="{FF2B5EF4-FFF2-40B4-BE49-F238E27FC236}">
                  <a16:creationId xmlns:a16="http://schemas.microsoft.com/office/drawing/2014/main" id="{446C321F-2067-48B5-B78F-E41737DCFE49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48" name="TextBox 847">
              <a:extLst>
                <a:ext uri="{FF2B5EF4-FFF2-40B4-BE49-F238E27FC236}">
                  <a16:creationId xmlns:a16="http://schemas.microsoft.com/office/drawing/2014/main" id="{3ADAE01F-EC4D-45D7-8C18-9AF9ED7B06F0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49" name="Group 73">
            <a:extLst>
              <a:ext uri="{FF2B5EF4-FFF2-40B4-BE49-F238E27FC236}">
                <a16:creationId xmlns:a16="http://schemas.microsoft.com/office/drawing/2014/main" id="{AEE6FAC8-8630-41D8-AF4E-900C2CFC8072}"/>
              </a:ext>
            </a:extLst>
          </p:cNvPr>
          <p:cNvGrpSpPr/>
          <p:nvPr/>
        </p:nvGrpSpPr>
        <p:grpSpPr>
          <a:xfrm>
            <a:off x="7773912" y="4940731"/>
            <a:ext cx="3391027" cy="672313"/>
            <a:chOff x="4965552" y="1768882"/>
            <a:chExt cx="2583556" cy="672313"/>
          </a:xfrm>
        </p:grpSpPr>
        <p:sp>
          <p:nvSpPr>
            <p:cNvPr id="850" name="TextBox 849">
              <a:extLst>
                <a:ext uri="{FF2B5EF4-FFF2-40B4-BE49-F238E27FC236}">
                  <a16:creationId xmlns:a16="http://schemas.microsoft.com/office/drawing/2014/main" id="{34E3B51B-BAC0-4D68-98B8-D48E9D6D31ED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51" name="TextBox 850">
              <a:extLst>
                <a:ext uri="{FF2B5EF4-FFF2-40B4-BE49-F238E27FC236}">
                  <a16:creationId xmlns:a16="http://schemas.microsoft.com/office/drawing/2014/main" id="{8110B830-B837-4783-B08B-143419116DFE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852" name="Group 76">
            <a:extLst>
              <a:ext uri="{FF2B5EF4-FFF2-40B4-BE49-F238E27FC236}">
                <a16:creationId xmlns:a16="http://schemas.microsoft.com/office/drawing/2014/main" id="{58DB8BA8-0847-4F34-9C8F-8B1959372BCD}"/>
              </a:ext>
            </a:extLst>
          </p:cNvPr>
          <p:cNvGrpSpPr/>
          <p:nvPr/>
        </p:nvGrpSpPr>
        <p:grpSpPr>
          <a:xfrm>
            <a:off x="7773912" y="5637159"/>
            <a:ext cx="3391027" cy="672313"/>
            <a:chOff x="4965552" y="1768882"/>
            <a:chExt cx="2583556" cy="672313"/>
          </a:xfrm>
        </p:grpSpPr>
        <p:sp>
          <p:nvSpPr>
            <p:cNvPr id="853" name="TextBox 852">
              <a:extLst>
                <a:ext uri="{FF2B5EF4-FFF2-40B4-BE49-F238E27FC236}">
                  <a16:creationId xmlns:a16="http://schemas.microsoft.com/office/drawing/2014/main" id="{10D2CBFC-1399-4A86-9AD8-DB6D4D979FD5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54" name="TextBox 853">
              <a:extLst>
                <a:ext uri="{FF2B5EF4-FFF2-40B4-BE49-F238E27FC236}">
                  <a16:creationId xmlns:a16="http://schemas.microsoft.com/office/drawing/2014/main" id="{A2BA5240-B7D4-4545-B11F-BBACEE46CCF1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178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24</cp:revision>
  <dcterms:created xsi:type="dcterms:W3CDTF">2018-02-18T19:39:47Z</dcterms:created>
  <dcterms:modified xsi:type="dcterms:W3CDTF">2023-11-27T14:57:00Z</dcterms:modified>
</cp:coreProperties>
</file>