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04867709-3650-4C8F-91B8-A5992F270BAE}"/>
              </a:ext>
            </a:extLst>
          </p:cNvPr>
          <p:cNvGrpSpPr/>
          <p:nvPr/>
        </p:nvGrpSpPr>
        <p:grpSpPr>
          <a:xfrm>
            <a:off x="7928775" y="1828800"/>
            <a:ext cx="3890732" cy="4567819"/>
            <a:chOff x="428432" y="167744"/>
            <a:chExt cx="4445684" cy="5219348"/>
          </a:xfrm>
        </p:grpSpPr>
        <p:sp>
          <p:nvSpPr>
            <p:cNvPr id="146" name="자유형: 도형 145">
              <a:extLst>
                <a:ext uri="{FF2B5EF4-FFF2-40B4-BE49-F238E27FC236}">
                  <a16:creationId xmlns:a16="http://schemas.microsoft.com/office/drawing/2014/main" id="{FF11EDE2-B558-4108-8BE4-FA6206F8FA6D}"/>
                </a:ext>
              </a:extLst>
            </p:cNvPr>
            <p:cNvSpPr/>
            <p:nvPr/>
          </p:nvSpPr>
          <p:spPr>
            <a:xfrm>
              <a:off x="428432" y="2047997"/>
              <a:ext cx="1287089" cy="851257"/>
            </a:xfrm>
            <a:custGeom>
              <a:avLst/>
              <a:gdLst>
                <a:gd name="connsiteX0" fmla="*/ 1302976 w 1960635"/>
                <a:gd name="connsiteY0" fmla="*/ 1288967 h 1296729"/>
                <a:gd name="connsiteX1" fmla="*/ 1062143 w 1960635"/>
                <a:gd name="connsiteY1" fmla="*/ 1289609 h 1296729"/>
                <a:gd name="connsiteX2" fmla="*/ 404366 w 1960635"/>
                <a:gd name="connsiteY2" fmla="*/ 1296294 h 1296729"/>
                <a:gd name="connsiteX3" fmla="*/ 220093 w 1960635"/>
                <a:gd name="connsiteY3" fmla="*/ 1270906 h 1296729"/>
                <a:gd name="connsiteX4" fmla="*/ 7219 w 1960635"/>
                <a:gd name="connsiteY4" fmla="*/ 1011947 h 1296729"/>
                <a:gd name="connsiteX5" fmla="*/ 303006 w 1960635"/>
                <a:gd name="connsiteY5" fmla="*/ 590119 h 1296729"/>
                <a:gd name="connsiteX6" fmla="*/ 408672 w 1960635"/>
                <a:gd name="connsiteY6" fmla="*/ 589926 h 1296729"/>
                <a:gd name="connsiteX7" fmla="*/ 438881 w 1960635"/>
                <a:gd name="connsiteY7" fmla="*/ 572829 h 1296729"/>
                <a:gd name="connsiteX8" fmla="*/ 773104 w 1960635"/>
                <a:gd name="connsiteY8" fmla="*/ 338038 h 1296729"/>
                <a:gd name="connsiteX9" fmla="*/ 810704 w 1960635"/>
                <a:gd name="connsiteY9" fmla="*/ 312714 h 1296729"/>
                <a:gd name="connsiteX10" fmla="*/ 1018951 w 1960635"/>
                <a:gd name="connsiteY10" fmla="*/ 61789 h 1296729"/>
                <a:gd name="connsiteX11" fmla="*/ 1209651 w 1960635"/>
                <a:gd name="connsiteY11" fmla="*/ 2208 h 1296729"/>
                <a:gd name="connsiteX12" fmla="*/ 1529862 w 1960635"/>
                <a:gd name="connsiteY12" fmla="*/ 94826 h 1296729"/>
                <a:gd name="connsiteX13" fmla="*/ 1710728 w 1960635"/>
                <a:gd name="connsiteY13" fmla="*/ 411438 h 1296729"/>
                <a:gd name="connsiteX14" fmla="*/ 1701730 w 1960635"/>
                <a:gd name="connsiteY14" fmla="*/ 566595 h 1296729"/>
                <a:gd name="connsiteX15" fmla="*/ 1715613 w 1960635"/>
                <a:gd name="connsiteY15" fmla="*/ 591983 h 1296729"/>
                <a:gd name="connsiteX16" fmla="*/ 1957732 w 1960635"/>
                <a:gd name="connsiteY16" fmla="*/ 891820 h 1296729"/>
                <a:gd name="connsiteX17" fmla="*/ 1878483 w 1960635"/>
                <a:gd name="connsiteY17" fmla="*/ 1154570 h 1296729"/>
                <a:gd name="connsiteX18" fmla="*/ 1671071 w 1960635"/>
                <a:gd name="connsiteY18" fmla="*/ 1278554 h 1296729"/>
                <a:gd name="connsiteX19" fmla="*/ 1534169 w 1960635"/>
                <a:gd name="connsiteY19" fmla="*/ 1289224 h 1296729"/>
                <a:gd name="connsiteX20" fmla="*/ 1302912 w 1960635"/>
                <a:gd name="connsiteY20" fmla="*/ 1288967 h 1296729"/>
                <a:gd name="connsiteX21" fmla="*/ 1302976 w 1960635"/>
                <a:gd name="connsiteY21" fmla="*/ 1288967 h 129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960635" h="1296729">
                  <a:moveTo>
                    <a:pt x="1302976" y="1288967"/>
                  </a:moveTo>
                  <a:cubicBezTo>
                    <a:pt x="1222698" y="1288967"/>
                    <a:pt x="1142228" y="1285624"/>
                    <a:pt x="1062143" y="1289609"/>
                  </a:cubicBezTo>
                  <a:cubicBezTo>
                    <a:pt x="842905" y="1300536"/>
                    <a:pt x="623539" y="1291088"/>
                    <a:pt x="404366" y="1296294"/>
                  </a:cubicBezTo>
                  <a:cubicBezTo>
                    <a:pt x="340799" y="1297836"/>
                    <a:pt x="278968" y="1296551"/>
                    <a:pt x="220093" y="1270906"/>
                  </a:cubicBezTo>
                  <a:cubicBezTo>
                    <a:pt x="105301" y="1220836"/>
                    <a:pt x="31450" y="1134067"/>
                    <a:pt x="7219" y="1011947"/>
                  </a:cubicBezTo>
                  <a:cubicBezTo>
                    <a:pt x="-32952" y="809549"/>
                    <a:pt x="98488" y="624055"/>
                    <a:pt x="303006" y="590119"/>
                  </a:cubicBezTo>
                  <a:cubicBezTo>
                    <a:pt x="337393" y="584399"/>
                    <a:pt x="373707" y="586777"/>
                    <a:pt x="408672" y="589926"/>
                  </a:cubicBezTo>
                  <a:cubicBezTo>
                    <a:pt x="425962" y="591469"/>
                    <a:pt x="432518" y="589412"/>
                    <a:pt x="438881" y="572829"/>
                  </a:cubicBezTo>
                  <a:cubicBezTo>
                    <a:pt x="494221" y="427956"/>
                    <a:pt x="619747" y="339902"/>
                    <a:pt x="773104" y="338038"/>
                  </a:cubicBezTo>
                  <a:cubicBezTo>
                    <a:pt x="792772" y="337780"/>
                    <a:pt x="803634" y="333089"/>
                    <a:pt x="810704" y="312714"/>
                  </a:cubicBezTo>
                  <a:cubicBezTo>
                    <a:pt x="848754" y="203384"/>
                    <a:pt x="919712" y="119636"/>
                    <a:pt x="1018951" y="61789"/>
                  </a:cubicBezTo>
                  <a:cubicBezTo>
                    <a:pt x="1077247" y="27789"/>
                    <a:pt x="1140749" y="8571"/>
                    <a:pt x="1209651" y="2208"/>
                  </a:cubicBezTo>
                  <a:cubicBezTo>
                    <a:pt x="1329714" y="-8847"/>
                    <a:pt x="1436794" y="21554"/>
                    <a:pt x="1529862" y="94826"/>
                  </a:cubicBezTo>
                  <a:cubicBezTo>
                    <a:pt x="1631800" y="175104"/>
                    <a:pt x="1695495" y="278777"/>
                    <a:pt x="1710728" y="411438"/>
                  </a:cubicBezTo>
                  <a:cubicBezTo>
                    <a:pt x="1716834" y="464785"/>
                    <a:pt x="1711435" y="515433"/>
                    <a:pt x="1701730" y="566595"/>
                  </a:cubicBezTo>
                  <a:cubicBezTo>
                    <a:pt x="1698902" y="581571"/>
                    <a:pt x="1701923" y="586905"/>
                    <a:pt x="1715613" y="591983"/>
                  </a:cubicBezTo>
                  <a:cubicBezTo>
                    <a:pt x="1855601" y="643852"/>
                    <a:pt x="1938578" y="744440"/>
                    <a:pt x="1957732" y="891820"/>
                  </a:cubicBezTo>
                  <a:cubicBezTo>
                    <a:pt x="1970394" y="989066"/>
                    <a:pt x="1941214" y="1078470"/>
                    <a:pt x="1878483" y="1154570"/>
                  </a:cubicBezTo>
                  <a:cubicBezTo>
                    <a:pt x="1824428" y="1220129"/>
                    <a:pt x="1755720" y="1264285"/>
                    <a:pt x="1671071" y="1278554"/>
                  </a:cubicBezTo>
                  <a:cubicBezTo>
                    <a:pt x="1626016" y="1286139"/>
                    <a:pt x="1580253" y="1289802"/>
                    <a:pt x="1534169" y="1289224"/>
                  </a:cubicBezTo>
                  <a:cubicBezTo>
                    <a:pt x="1457104" y="1288260"/>
                    <a:pt x="1379976" y="1288967"/>
                    <a:pt x="1302912" y="1288967"/>
                  </a:cubicBezTo>
                  <a:cubicBezTo>
                    <a:pt x="1302976" y="1288902"/>
                    <a:pt x="1302976" y="1288902"/>
                    <a:pt x="1302976" y="1288967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64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7" name="자유형: 도형 146">
              <a:extLst>
                <a:ext uri="{FF2B5EF4-FFF2-40B4-BE49-F238E27FC236}">
                  <a16:creationId xmlns:a16="http://schemas.microsoft.com/office/drawing/2014/main" id="{6D22C07C-6262-43FB-AB5A-A319F9206961}"/>
                </a:ext>
              </a:extLst>
            </p:cNvPr>
            <p:cNvSpPr/>
            <p:nvPr/>
          </p:nvSpPr>
          <p:spPr>
            <a:xfrm>
              <a:off x="3828423" y="1488287"/>
              <a:ext cx="1045693" cy="691602"/>
            </a:xfrm>
            <a:custGeom>
              <a:avLst/>
              <a:gdLst>
                <a:gd name="connsiteX0" fmla="*/ 1302976 w 1960635"/>
                <a:gd name="connsiteY0" fmla="*/ 1288967 h 1296729"/>
                <a:gd name="connsiteX1" fmla="*/ 1062143 w 1960635"/>
                <a:gd name="connsiteY1" fmla="*/ 1289609 h 1296729"/>
                <a:gd name="connsiteX2" fmla="*/ 404366 w 1960635"/>
                <a:gd name="connsiteY2" fmla="*/ 1296294 h 1296729"/>
                <a:gd name="connsiteX3" fmla="*/ 220093 w 1960635"/>
                <a:gd name="connsiteY3" fmla="*/ 1270906 h 1296729"/>
                <a:gd name="connsiteX4" fmla="*/ 7219 w 1960635"/>
                <a:gd name="connsiteY4" fmla="*/ 1011947 h 1296729"/>
                <a:gd name="connsiteX5" fmla="*/ 303006 w 1960635"/>
                <a:gd name="connsiteY5" fmla="*/ 590119 h 1296729"/>
                <a:gd name="connsiteX6" fmla="*/ 408672 w 1960635"/>
                <a:gd name="connsiteY6" fmla="*/ 589926 h 1296729"/>
                <a:gd name="connsiteX7" fmla="*/ 438881 w 1960635"/>
                <a:gd name="connsiteY7" fmla="*/ 572829 h 1296729"/>
                <a:gd name="connsiteX8" fmla="*/ 773104 w 1960635"/>
                <a:gd name="connsiteY8" fmla="*/ 338038 h 1296729"/>
                <a:gd name="connsiteX9" fmla="*/ 810704 w 1960635"/>
                <a:gd name="connsiteY9" fmla="*/ 312714 h 1296729"/>
                <a:gd name="connsiteX10" fmla="*/ 1018951 w 1960635"/>
                <a:gd name="connsiteY10" fmla="*/ 61789 h 1296729"/>
                <a:gd name="connsiteX11" fmla="*/ 1209651 w 1960635"/>
                <a:gd name="connsiteY11" fmla="*/ 2208 h 1296729"/>
                <a:gd name="connsiteX12" fmla="*/ 1529862 w 1960635"/>
                <a:gd name="connsiteY12" fmla="*/ 94826 h 1296729"/>
                <a:gd name="connsiteX13" fmla="*/ 1710728 w 1960635"/>
                <a:gd name="connsiteY13" fmla="*/ 411438 h 1296729"/>
                <a:gd name="connsiteX14" fmla="*/ 1701730 w 1960635"/>
                <a:gd name="connsiteY14" fmla="*/ 566595 h 1296729"/>
                <a:gd name="connsiteX15" fmla="*/ 1715613 w 1960635"/>
                <a:gd name="connsiteY15" fmla="*/ 591983 h 1296729"/>
                <a:gd name="connsiteX16" fmla="*/ 1957732 w 1960635"/>
                <a:gd name="connsiteY16" fmla="*/ 891820 h 1296729"/>
                <a:gd name="connsiteX17" fmla="*/ 1878483 w 1960635"/>
                <a:gd name="connsiteY17" fmla="*/ 1154570 h 1296729"/>
                <a:gd name="connsiteX18" fmla="*/ 1671071 w 1960635"/>
                <a:gd name="connsiteY18" fmla="*/ 1278554 h 1296729"/>
                <a:gd name="connsiteX19" fmla="*/ 1534169 w 1960635"/>
                <a:gd name="connsiteY19" fmla="*/ 1289224 h 1296729"/>
                <a:gd name="connsiteX20" fmla="*/ 1302912 w 1960635"/>
                <a:gd name="connsiteY20" fmla="*/ 1288967 h 1296729"/>
                <a:gd name="connsiteX21" fmla="*/ 1302976 w 1960635"/>
                <a:gd name="connsiteY21" fmla="*/ 1288967 h 129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960635" h="1296729">
                  <a:moveTo>
                    <a:pt x="1302976" y="1288967"/>
                  </a:moveTo>
                  <a:cubicBezTo>
                    <a:pt x="1222698" y="1288967"/>
                    <a:pt x="1142228" y="1285624"/>
                    <a:pt x="1062143" y="1289609"/>
                  </a:cubicBezTo>
                  <a:cubicBezTo>
                    <a:pt x="842905" y="1300536"/>
                    <a:pt x="623539" y="1291088"/>
                    <a:pt x="404366" y="1296294"/>
                  </a:cubicBezTo>
                  <a:cubicBezTo>
                    <a:pt x="340799" y="1297836"/>
                    <a:pt x="278968" y="1296551"/>
                    <a:pt x="220093" y="1270906"/>
                  </a:cubicBezTo>
                  <a:cubicBezTo>
                    <a:pt x="105301" y="1220836"/>
                    <a:pt x="31450" y="1134067"/>
                    <a:pt x="7219" y="1011947"/>
                  </a:cubicBezTo>
                  <a:cubicBezTo>
                    <a:pt x="-32952" y="809549"/>
                    <a:pt x="98488" y="624055"/>
                    <a:pt x="303006" y="590119"/>
                  </a:cubicBezTo>
                  <a:cubicBezTo>
                    <a:pt x="337393" y="584399"/>
                    <a:pt x="373707" y="586777"/>
                    <a:pt x="408672" y="589926"/>
                  </a:cubicBezTo>
                  <a:cubicBezTo>
                    <a:pt x="425962" y="591469"/>
                    <a:pt x="432518" y="589412"/>
                    <a:pt x="438881" y="572829"/>
                  </a:cubicBezTo>
                  <a:cubicBezTo>
                    <a:pt x="494221" y="427956"/>
                    <a:pt x="619747" y="339902"/>
                    <a:pt x="773104" y="338038"/>
                  </a:cubicBezTo>
                  <a:cubicBezTo>
                    <a:pt x="792772" y="337780"/>
                    <a:pt x="803634" y="333089"/>
                    <a:pt x="810704" y="312714"/>
                  </a:cubicBezTo>
                  <a:cubicBezTo>
                    <a:pt x="848754" y="203384"/>
                    <a:pt x="919712" y="119636"/>
                    <a:pt x="1018951" y="61789"/>
                  </a:cubicBezTo>
                  <a:cubicBezTo>
                    <a:pt x="1077247" y="27789"/>
                    <a:pt x="1140749" y="8571"/>
                    <a:pt x="1209651" y="2208"/>
                  </a:cubicBezTo>
                  <a:cubicBezTo>
                    <a:pt x="1329714" y="-8847"/>
                    <a:pt x="1436794" y="21554"/>
                    <a:pt x="1529862" y="94826"/>
                  </a:cubicBezTo>
                  <a:cubicBezTo>
                    <a:pt x="1631800" y="175104"/>
                    <a:pt x="1695495" y="278777"/>
                    <a:pt x="1710728" y="411438"/>
                  </a:cubicBezTo>
                  <a:cubicBezTo>
                    <a:pt x="1716834" y="464785"/>
                    <a:pt x="1711435" y="515433"/>
                    <a:pt x="1701730" y="566595"/>
                  </a:cubicBezTo>
                  <a:cubicBezTo>
                    <a:pt x="1698902" y="581571"/>
                    <a:pt x="1701923" y="586905"/>
                    <a:pt x="1715613" y="591983"/>
                  </a:cubicBezTo>
                  <a:cubicBezTo>
                    <a:pt x="1855601" y="643852"/>
                    <a:pt x="1938578" y="744440"/>
                    <a:pt x="1957732" y="891820"/>
                  </a:cubicBezTo>
                  <a:cubicBezTo>
                    <a:pt x="1970394" y="989066"/>
                    <a:pt x="1941214" y="1078470"/>
                    <a:pt x="1878483" y="1154570"/>
                  </a:cubicBezTo>
                  <a:cubicBezTo>
                    <a:pt x="1824428" y="1220129"/>
                    <a:pt x="1755720" y="1264285"/>
                    <a:pt x="1671071" y="1278554"/>
                  </a:cubicBezTo>
                  <a:cubicBezTo>
                    <a:pt x="1626016" y="1286139"/>
                    <a:pt x="1580253" y="1289802"/>
                    <a:pt x="1534169" y="1289224"/>
                  </a:cubicBezTo>
                  <a:cubicBezTo>
                    <a:pt x="1457104" y="1288260"/>
                    <a:pt x="1379976" y="1288967"/>
                    <a:pt x="1302912" y="1288967"/>
                  </a:cubicBezTo>
                  <a:cubicBezTo>
                    <a:pt x="1302976" y="1288902"/>
                    <a:pt x="1302976" y="1288902"/>
                    <a:pt x="1302976" y="1288967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64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8" name="자유형: 도형 147">
              <a:extLst>
                <a:ext uri="{FF2B5EF4-FFF2-40B4-BE49-F238E27FC236}">
                  <a16:creationId xmlns:a16="http://schemas.microsoft.com/office/drawing/2014/main" id="{E9C8BDB9-C502-4B3A-84AF-63FC0816180E}"/>
                </a:ext>
              </a:extLst>
            </p:cNvPr>
            <p:cNvSpPr/>
            <p:nvPr/>
          </p:nvSpPr>
          <p:spPr>
            <a:xfrm>
              <a:off x="1004762" y="167744"/>
              <a:ext cx="753974" cy="498665"/>
            </a:xfrm>
            <a:custGeom>
              <a:avLst/>
              <a:gdLst>
                <a:gd name="connsiteX0" fmla="*/ 1302976 w 1960635"/>
                <a:gd name="connsiteY0" fmla="*/ 1288967 h 1296729"/>
                <a:gd name="connsiteX1" fmla="*/ 1062143 w 1960635"/>
                <a:gd name="connsiteY1" fmla="*/ 1289609 h 1296729"/>
                <a:gd name="connsiteX2" fmla="*/ 404366 w 1960635"/>
                <a:gd name="connsiteY2" fmla="*/ 1296294 h 1296729"/>
                <a:gd name="connsiteX3" fmla="*/ 220093 w 1960635"/>
                <a:gd name="connsiteY3" fmla="*/ 1270906 h 1296729"/>
                <a:gd name="connsiteX4" fmla="*/ 7219 w 1960635"/>
                <a:gd name="connsiteY4" fmla="*/ 1011947 h 1296729"/>
                <a:gd name="connsiteX5" fmla="*/ 303006 w 1960635"/>
                <a:gd name="connsiteY5" fmla="*/ 590119 h 1296729"/>
                <a:gd name="connsiteX6" fmla="*/ 408672 w 1960635"/>
                <a:gd name="connsiteY6" fmla="*/ 589926 h 1296729"/>
                <a:gd name="connsiteX7" fmla="*/ 438881 w 1960635"/>
                <a:gd name="connsiteY7" fmla="*/ 572829 h 1296729"/>
                <a:gd name="connsiteX8" fmla="*/ 773104 w 1960635"/>
                <a:gd name="connsiteY8" fmla="*/ 338038 h 1296729"/>
                <a:gd name="connsiteX9" fmla="*/ 810704 w 1960635"/>
                <a:gd name="connsiteY9" fmla="*/ 312714 h 1296729"/>
                <a:gd name="connsiteX10" fmla="*/ 1018951 w 1960635"/>
                <a:gd name="connsiteY10" fmla="*/ 61789 h 1296729"/>
                <a:gd name="connsiteX11" fmla="*/ 1209651 w 1960635"/>
                <a:gd name="connsiteY11" fmla="*/ 2208 h 1296729"/>
                <a:gd name="connsiteX12" fmla="*/ 1529862 w 1960635"/>
                <a:gd name="connsiteY12" fmla="*/ 94826 h 1296729"/>
                <a:gd name="connsiteX13" fmla="*/ 1710728 w 1960635"/>
                <a:gd name="connsiteY13" fmla="*/ 411438 h 1296729"/>
                <a:gd name="connsiteX14" fmla="*/ 1701730 w 1960635"/>
                <a:gd name="connsiteY14" fmla="*/ 566595 h 1296729"/>
                <a:gd name="connsiteX15" fmla="*/ 1715613 w 1960635"/>
                <a:gd name="connsiteY15" fmla="*/ 591983 h 1296729"/>
                <a:gd name="connsiteX16" fmla="*/ 1957732 w 1960635"/>
                <a:gd name="connsiteY16" fmla="*/ 891820 h 1296729"/>
                <a:gd name="connsiteX17" fmla="*/ 1878483 w 1960635"/>
                <a:gd name="connsiteY17" fmla="*/ 1154570 h 1296729"/>
                <a:gd name="connsiteX18" fmla="*/ 1671071 w 1960635"/>
                <a:gd name="connsiteY18" fmla="*/ 1278554 h 1296729"/>
                <a:gd name="connsiteX19" fmla="*/ 1534169 w 1960635"/>
                <a:gd name="connsiteY19" fmla="*/ 1289224 h 1296729"/>
                <a:gd name="connsiteX20" fmla="*/ 1302912 w 1960635"/>
                <a:gd name="connsiteY20" fmla="*/ 1288967 h 1296729"/>
                <a:gd name="connsiteX21" fmla="*/ 1302976 w 1960635"/>
                <a:gd name="connsiteY21" fmla="*/ 1288967 h 129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960635" h="1296729">
                  <a:moveTo>
                    <a:pt x="1302976" y="1288967"/>
                  </a:moveTo>
                  <a:cubicBezTo>
                    <a:pt x="1222698" y="1288967"/>
                    <a:pt x="1142228" y="1285624"/>
                    <a:pt x="1062143" y="1289609"/>
                  </a:cubicBezTo>
                  <a:cubicBezTo>
                    <a:pt x="842905" y="1300536"/>
                    <a:pt x="623539" y="1291088"/>
                    <a:pt x="404366" y="1296294"/>
                  </a:cubicBezTo>
                  <a:cubicBezTo>
                    <a:pt x="340799" y="1297836"/>
                    <a:pt x="278968" y="1296551"/>
                    <a:pt x="220093" y="1270906"/>
                  </a:cubicBezTo>
                  <a:cubicBezTo>
                    <a:pt x="105301" y="1220836"/>
                    <a:pt x="31450" y="1134067"/>
                    <a:pt x="7219" y="1011947"/>
                  </a:cubicBezTo>
                  <a:cubicBezTo>
                    <a:pt x="-32952" y="809549"/>
                    <a:pt x="98488" y="624055"/>
                    <a:pt x="303006" y="590119"/>
                  </a:cubicBezTo>
                  <a:cubicBezTo>
                    <a:pt x="337393" y="584399"/>
                    <a:pt x="373707" y="586777"/>
                    <a:pt x="408672" y="589926"/>
                  </a:cubicBezTo>
                  <a:cubicBezTo>
                    <a:pt x="425962" y="591469"/>
                    <a:pt x="432518" y="589412"/>
                    <a:pt x="438881" y="572829"/>
                  </a:cubicBezTo>
                  <a:cubicBezTo>
                    <a:pt x="494221" y="427956"/>
                    <a:pt x="619747" y="339902"/>
                    <a:pt x="773104" y="338038"/>
                  </a:cubicBezTo>
                  <a:cubicBezTo>
                    <a:pt x="792772" y="337780"/>
                    <a:pt x="803634" y="333089"/>
                    <a:pt x="810704" y="312714"/>
                  </a:cubicBezTo>
                  <a:cubicBezTo>
                    <a:pt x="848754" y="203384"/>
                    <a:pt x="919712" y="119636"/>
                    <a:pt x="1018951" y="61789"/>
                  </a:cubicBezTo>
                  <a:cubicBezTo>
                    <a:pt x="1077247" y="27789"/>
                    <a:pt x="1140749" y="8571"/>
                    <a:pt x="1209651" y="2208"/>
                  </a:cubicBezTo>
                  <a:cubicBezTo>
                    <a:pt x="1329714" y="-8847"/>
                    <a:pt x="1436794" y="21554"/>
                    <a:pt x="1529862" y="94826"/>
                  </a:cubicBezTo>
                  <a:cubicBezTo>
                    <a:pt x="1631800" y="175104"/>
                    <a:pt x="1695495" y="278777"/>
                    <a:pt x="1710728" y="411438"/>
                  </a:cubicBezTo>
                  <a:cubicBezTo>
                    <a:pt x="1716834" y="464785"/>
                    <a:pt x="1711435" y="515433"/>
                    <a:pt x="1701730" y="566595"/>
                  </a:cubicBezTo>
                  <a:cubicBezTo>
                    <a:pt x="1698902" y="581571"/>
                    <a:pt x="1701923" y="586905"/>
                    <a:pt x="1715613" y="591983"/>
                  </a:cubicBezTo>
                  <a:cubicBezTo>
                    <a:pt x="1855601" y="643852"/>
                    <a:pt x="1938578" y="744440"/>
                    <a:pt x="1957732" y="891820"/>
                  </a:cubicBezTo>
                  <a:cubicBezTo>
                    <a:pt x="1970394" y="989066"/>
                    <a:pt x="1941214" y="1078470"/>
                    <a:pt x="1878483" y="1154570"/>
                  </a:cubicBezTo>
                  <a:cubicBezTo>
                    <a:pt x="1824428" y="1220129"/>
                    <a:pt x="1755720" y="1264285"/>
                    <a:pt x="1671071" y="1278554"/>
                  </a:cubicBezTo>
                  <a:cubicBezTo>
                    <a:pt x="1626016" y="1286139"/>
                    <a:pt x="1580253" y="1289802"/>
                    <a:pt x="1534169" y="1289224"/>
                  </a:cubicBezTo>
                  <a:cubicBezTo>
                    <a:pt x="1457104" y="1288260"/>
                    <a:pt x="1379976" y="1288967"/>
                    <a:pt x="1302912" y="1288967"/>
                  </a:cubicBezTo>
                  <a:cubicBezTo>
                    <a:pt x="1302976" y="1288902"/>
                    <a:pt x="1302976" y="1288902"/>
                    <a:pt x="1302976" y="1288967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64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149" name="그룹 148">
              <a:extLst>
                <a:ext uri="{FF2B5EF4-FFF2-40B4-BE49-F238E27FC236}">
                  <a16:creationId xmlns:a16="http://schemas.microsoft.com/office/drawing/2014/main" id="{934A1E14-86D0-4FEE-B520-D70528FABC6E}"/>
                </a:ext>
              </a:extLst>
            </p:cNvPr>
            <p:cNvGrpSpPr/>
            <p:nvPr/>
          </p:nvGrpSpPr>
          <p:grpSpPr>
            <a:xfrm>
              <a:off x="1547372" y="214466"/>
              <a:ext cx="2281051" cy="5172626"/>
              <a:chOff x="1547372" y="214466"/>
              <a:chExt cx="2281051" cy="5172626"/>
            </a:xfrm>
          </p:grpSpPr>
          <p:sp>
            <p:nvSpPr>
              <p:cNvPr id="150" name="자유형: 도형 149">
                <a:extLst>
                  <a:ext uri="{FF2B5EF4-FFF2-40B4-BE49-F238E27FC236}">
                    <a16:creationId xmlns:a16="http://schemas.microsoft.com/office/drawing/2014/main" id="{B3A8FDF8-94CB-46F6-8EE3-DA1D6BAC047C}"/>
                  </a:ext>
                </a:extLst>
              </p:cNvPr>
              <p:cNvSpPr/>
              <p:nvPr/>
            </p:nvSpPr>
            <p:spPr>
              <a:xfrm>
                <a:off x="1810054" y="3167585"/>
                <a:ext cx="384984" cy="921726"/>
              </a:xfrm>
              <a:custGeom>
                <a:avLst/>
                <a:gdLst>
                  <a:gd name="connsiteX0" fmla="*/ 510281 w 510281"/>
                  <a:gd name="connsiteY0" fmla="*/ 1047661 h 1221712"/>
                  <a:gd name="connsiteX1" fmla="*/ 510281 w 510281"/>
                  <a:gd name="connsiteY1" fmla="*/ 0 h 1221712"/>
                  <a:gd name="connsiteX2" fmla="*/ 314504 w 510281"/>
                  <a:gd name="connsiteY2" fmla="*/ 95961 h 1221712"/>
                  <a:gd name="connsiteX3" fmla="*/ 23215 w 510281"/>
                  <a:gd name="connsiteY3" fmla="*/ 754444 h 1221712"/>
                  <a:gd name="connsiteX4" fmla="*/ 4640 w 510281"/>
                  <a:gd name="connsiteY4" fmla="*/ 1144521 h 1221712"/>
                  <a:gd name="connsiteX5" fmla="*/ 109278 w 510281"/>
                  <a:gd name="connsiteY5" fmla="*/ 1211302 h 1221712"/>
                  <a:gd name="connsiteX6" fmla="*/ 510281 w 510281"/>
                  <a:gd name="connsiteY6" fmla="*/ 1047661 h 122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281" h="1221712">
                    <a:moveTo>
                      <a:pt x="510281" y="1047661"/>
                    </a:moveTo>
                    <a:cubicBezTo>
                      <a:pt x="510217" y="969890"/>
                      <a:pt x="510281" y="308514"/>
                      <a:pt x="510281" y="0"/>
                    </a:cubicBezTo>
                    <a:cubicBezTo>
                      <a:pt x="433153" y="6427"/>
                      <a:pt x="349597" y="70701"/>
                      <a:pt x="314504" y="95961"/>
                    </a:cubicBezTo>
                    <a:cubicBezTo>
                      <a:pt x="131067" y="276377"/>
                      <a:pt x="66665" y="511233"/>
                      <a:pt x="23215" y="754444"/>
                    </a:cubicBezTo>
                    <a:cubicBezTo>
                      <a:pt x="141" y="883699"/>
                      <a:pt x="-5065" y="1013724"/>
                      <a:pt x="4640" y="1144521"/>
                    </a:cubicBezTo>
                    <a:cubicBezTo>
                      <a:pt x="9911" y="1215929"/>
                      <a:pt x="42883" y="1236754"/>
                      <a:pt x="109278" y="1211302"/>
                    </a:cubicBezTo>
                    <a:cubicBezTo>
                      <a:pt x="232298" y="1163996"/>
                      <a:pt x="387069" y="1094838"/>
                      <a:pt x="510281" y="104766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4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51" name="자유형: 도형 150">
                <a:extLst>
                  <a:ext uri="{FF2B5EF4-FFF2-40B4-BE49-F238E27FC236}">
                    <a16:creationId xmlns:a16="http://schemas.microsoft.com/office/drawing/2014/main" id="{FA8439A3-C587-4FE5-B8D7-248A32C9C7B4}"/>
                  </a:ext>
                </a:extLst>
              </p:cNvPr>
              <p:cNvSpPr/>
              <p:nvPr/>
            </p:nvSpPr>
            <p:spPr>
              <a:xfrm>
                <a:off x="3165210" y="3167585"/>
                <a:ext cx="384984" cy="921726"/>
              </a:xfrm>
              <a:custGeom>
                <a:avLst/>
                <a:gdLst>
                  <a:gd name="connsiteX0" fmla="*/ 0 w 510281"/>
                  <a:gd name="connsiteY0" fmla="*/ 1047661 h 1221712"/>
                  <a:gd name="connsiteX1" fmla="*/ 0 w 510281"/>
                  <a:gd name="connsiteY1" fmla="*/ 0 h 1221712"/>
                  <a:gd name="connsiteX2" fmla="*/ 195778 w 510281"/>
                  <a:gd name="connsiteY2" fmla="*/ 95961 h 1221712"/>
                  <a:gd name="connsiteX3" fmla="*/ 487066 w 510281"/>
                  <a:gd name="connsiteY3" fmla="*/ 754444 h 1221712"/>
                  <a:gd name="connsiteX4" fmla="*/ 505641 w 510281"/>
                  <a:gd name="connsiteY4" fmla="*/ 1144521 h 1221712"/>
                  <a:gd name="connsiteX5" fmla="*/ 401004 w 510281"/>
                  <a:gd name="connsiteY5" fmla="*/ 1211302 h 1221712"/>
                  <a:gd name="connsiteX6" fmla="*/ 0 w 510281"/>
                  <a:gd name="connsiteY6" fmla="*/ 1047661 h 1221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0281" h="1221712">
                    <a:moveTo>
                      <a:pt x="0" y="1047661"/>
                    </a:moveTo>
                    <a:cubicBezTo>
                      <a:pt x="64" y="969890"/>
                      <a:pt x="0" y="308514"/>
                      <a:pt x="0" y="0"/>
                    </a:cubicBezTo>
                    <a:cubicBezTo>
                      <a:pt x="77128" y="6427"/>
                      <a:pt x="160684" y="70701"/>
                      <a:pt x="195778" y="95961"/>
                    </a:cubicBezTo>
                    <a:cubicBezTo>
                      <a:pt x="379215" y="276377"/>
                      <a:pt x="443617" y="511233"/>
                      <a:pt x="487066" y="754444"/>
                    </a:cubicBezTo>
                    <a:cubicBezTo>
                      <a:pt x="510140" y="883699"/>
                      <a:pt x="515346" y="1013724"/>
                      <a:pt x="505641" y="1144521"/>
                    </a:cubicBezTo>
                    <a:cubicBezTo>
                      <a:pt x="500371" y="1215929"/>
                      <a:pt x="467398" y="1236754"/>
                      <a:pt x="401004" y="1211302"/>
                    </a:cubicBezTo>
                    <a:cubicBezTo>
                      <a:pt x="277919" y="1163996"/>
                      <a:pt x="123149" y="1094838"/>
                      <a:pt x="0" y="104766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4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grpSp>
            <p:nvGrpSpPr>
              <p:cNvPr id="152" name="그룹 151">
                <a:extLst>
                  <a:ext uri="{FF2B5EF4-FFF2-40B4-BE49-F238E27FC236}">
                    <a16:creationId xmlns:a16="http://schemas.microsoft.com/office/drawing/2014/main" id="{31CA5E0D-8633-4305-A955-F78AC7AC67AD}"/>
                  </a:ext>
                </a:extLst>
              </p:cNvPr>
              <p:cNvGrpSpPr/>
              <p:nvPr/>
            </p:nvGrpSpPr>
            <p:grpSpPr>
              <a:xfrm>
                <a:off x="1547372" y="214466"/>
                <a:ext cx="2281051" cy="5172626"/>
                <a:chOff x="1547372" y="214466"/>
                <a:chExt cx="2281051" cy="5172626"/>
              </a:xfrm>
            </p:grpSpPr>
            <p:sp>
              <p:nvSpPr>
                <p:cNvPr id="168" name="자유형: 도형 167">
                  <a:extLst>
                    <a:ext uri="{FF2B5EF4-FFF2-40B4-BE49-F238E27FC236}">
                      <a16:creationId xmlns:a16="http://schemas.microsoft.com/office/drawing/2014/main" id="{DBEF20BA-ED44-40A7-AC03-61A56B0C7700}"/>
                    </a:ext>
                  </a:extLst>
                </p:cNvPr>
                <p:cNvSpPr/>
                <p:nvPr/>
              </p:nvSpPr>
              <p:spPr>
                <a:xfrm>
                  <a:off x="2339224" y="3956515"/>
                  <a:ext cx="692157" cy="1430577"/>
                </a:xfrm>
                <a:custGeom>
                  <a:avLst/>
                  <a:gdLst>
                    <a:gd name="connsiteX0" fmla="*/ 838681 w 917426"/>
                    <a:gd name="connsiteY0" fmla="*/ 432406 h 1896174"/>
                    <a:gd name="connsiteX1" fmla="*/ 830582 w 917426"/>
                    <a:gd name="connsiteY1" fmla="*/ 398920 h 1896174"/>
                    <a:gd name="connsiteX2" fmla="*/ 831803 w 917426"/>
                    <a:gd name="connsiteY2" fmla="*/ 16684 h 1896174"/>
                    <a:gd name="connsiteX3" fmla="*/ 767787 w 917426"/>
                    <a:gd name="connsiteY3" fmla="*/ 2030 h 1896174"/>
                    <a:gd name="connsiteX4" fmla="*/ 128842 w 917426"/>
                    <a:gd name="connsiteY4" fmla="*/ 2030 h 1896174"/>
                    <a:gd name="connsiteX5" fmla="*/ 99598 w 917426"/>
                    <a:gd name="connsiteY5" fmla="*/ 2030 h 1896174"/>
                    <a:gd name="connsiteX6" fmla="*/ 98569 w 917426"/>
                    <a:gd name="connsiteY6" fmla="*/ 2030 h 1896174"/>
                    <a:gd name="connsiteX7" fmla="*/ 98569 w 917426"/>
                    <a:gd name="connsiteY7" fmla="*/ 2223 h 1896174"/>
                    <a:gd name="connsiteX8" fmla="*/ 71253 w 917426"/>
                    <a:gd name="connsiteY8" fmla="*/ 16684 h 1896174"/>
                    <a:gd name="connsiteX9" fmla="*/ 79416 w 917426"/>
                    <a:gd name="connsiteY9" fmla="*/ 405283 h 1896174"/>
                    <a:gd name="connsiteX10" fmla="*/ 71446 w 917426"/>
                    <a:gd name="connsiteY10" fmla="*/ 442047 h 1896174"/>
                    <a:gd name="connsiteX11" fmla="*/ 35967 w 917426"/>
                    <a:gd name="connsiteY11" fmla="*/ 906553 h 1896174"/>
                    <a:gd name="connsiteX12" fmla="*/ 207192 w 917426"/>
                    <a:gd name="connsiteY12" fmla="*/ 1341815 h 1896174"/>
                    <a:gd name="connsiteX13" fmla="*/ 460623 w 917426"/>
                    <a:gd name="connsiteY13" fmla="*/ 1896175 h 1896174"/>
                    <a:gd name="connsiteX14" fmla="*/ 700299 w 917426"/>
                    <a:gd name="connsiteY14" fmla="*/ 1401975 h 1896174"/>
                    <a:gd name="connsiteX15" fmla="*/ 891706 w 917426"/>
                    <a:gd name="connsiteY15" fmla="*/ 876216 h 1896174"/>
                    <a:gd name="connsiteX16" fmla="*/ 838681 w 917426"/>
                    <a:gd name="connsiteY16" fmla="*/ 432406 h 18961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917426" h="1896174">
                      <a:moveTo>
                        <a:pt x="838681" y="432406"/>
                      </a:moveTo>
                      <a:cubicBezTo>
                        <a:pt x="832060" y="421673"/>
                        <a:pt x="830518" y="410875"/>
                        <a:pt x="830582" y="398920"/>
                      </a:cubicBezTo>
                      <a:cubicBezTo>
                        <a:pt x="831096" y="271529"/>
                        <a:pt x="831418" y="144075"/>
                        <a:pt x="831803" y="16684"/>
                      </a:cubicBezTo>
                      <a:cubicBezTo>
                        <a:pt x="812007" y="-1055"/>
                        <a:pt x="789704" y="-2148"/>
                        <a:pt x="767787" y="2030"/>
                      </a:cubicBezTo>
                      <a:lnTo>
                        <a:pt x="128842" y="2030"/>
                      </a:lnTo>
                      <a:cubicBezTo>
                        <a:pt x="118944" y="487"/>
                        <a:pt x="109175" y="102"/>
                        <a:pt x="99598" y="2030"/>
                      </a:cubicBezTo>
                      <a:lnTo>
                        <a:pt x="98569" y="2030"/>
                      </a:lnTo>
                      <a:lnTo>
                        <a:pt x="98569" y="2223"/>
                      </a:lnTo>
                      <a:cubicBezTo>
                        <a:pt x="89185" y="4344"/>
                        <a:pt x="79994" y="8714"/>
                        <a:pt x="71253" y="16684"/>
                      </a:cubicBezTo>
                      <a:cubicBezTo>
                        <a:pt x="72153" y="67525"/>
                        <a:pt x="78773" y="365690"/>
                        <a:pt x="79416" y="405283"/>
                      </a:cubicBezTo>
                      <a:cubicBezTo>
                        <a:pt x="79609" y="418394"/>
                        <a:pt x="78195" y="430607"/>
                        <a:pt x="71446" y="442047"/>
                      </a:cubicBezTo>
                      <a:cubicBezTo>
                        <a:pt x="-16738" y="591034"/>
                        <a:pt x="-16802" y="746576"/>
                        <a:pt x="35967" y="906553"/>
                      </a:cubicBezTo>
                      <a:cubicBezTo>
                        <a:pt x="84879" y="1054897"/>
                        <a:pt x="144075" y="1199063"/>
                        <a:pt x="207192" y="1341815"/>
                      </a:cubicBezTo>
                      <a:cubicBezTo>
                        <a:pt x="290169" y="1529493"/>
                        <a:pt x="367812" y="1713574"/>
                        <a:pt x="460623" y="1896175"/>
                      </a:cubicBezTo>
                      <a:cubicBezTo>
                        <a:pt x="548357" y="1718072"/>
                        <a:pt x="633262" y="1561373"/>
                        <a:pt x="700299" y="1401975"/>
                      </a:cubicBezTo>
                      <a:cubicBezTo>
                        <a:pt x="772672" y="1229850"/>
                        <a:pt x="840223" y="1056118"/>
                        <a:pt x="891706" y="876216"/>
                      </a:cubicBezTo>
                      <a:cubicBezTo>
                        <a:pt x="936505" y="719774"/>
                        <a:pt x="925193" y="572009"/>
                        <a:pt x="838681" y="43240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69" name="자유형: 도형 168">
                  <a:extLst>
                    <a:ext uri="{FF2B5EF4-FFF2-40B4-BE49-F238E27FC236}">
                      <a16:creationId xmlns:a16="http://schemas.microsoft.com/office/drawing/2014/main" id="{6EFBA036-AE4E-4040-A19A-EF0C3D95EE97}"/>
                    </a:ext>
                  </a:extLst>
                </p:cNvPr>
                <p:cNvSpPr/>
                <p:nvPr/>
              </p:nvSpPr>
              <p:spPr>
                <a:xfrm>
                  <a:off x="1547372" y="214466"/>
                  <a:ext cx="2281051" cy="2736858"/>
                </a:xfrm>
                <a:custGeom>
                  <a:avLst/>
                  <a:gdLst>
                    <a:gd name="connsiteX0" fmla="*/ 2812119 w 3023443"/>
                    <a:gd name="connsiteY0" fmla="*/ 749151 h 3627597"/>
                    <a:gd name="connsiteX1" fmla="*/ 1653715 w 3023443"/>
                    <a:gd name="connsiteY1" fmla="*/ 8525 h 3627597"/>
                    <a:gd name="connsiteX2" fmla="*/ 789748 w 3023443"/>
                    <a:gd name="connsiteY2" fmla="*/ 186242 h 3627597"/>
                    <a:gd name="connsiteX3" fmla="*/ 789748 w 3023443"/>
                    <a:gd name="connsiteY3" fmla="*/ 186242 h 3627597"/>
                    <a:gd name="connsiteX4" fmla="*/ 7409 w 3023443"/>
                    <a:gd name="connsiteY4" fmla="*/ 1372348 h 3627597"/>
                    <a:gd name="connsiteX5" fmla="*/ 182105 w 3023443"/>
                    <a:gd name="connsiteY5" fmla="*/ 2180975 h 3627597"/>
                    <a:gd name="connsiteX6" fmla="*/ 606440 w 3023443"/>
                    <a:gd name="connsiteY6" fmla="*/ 2959329 h 3627597"/>
                    <a:gd name="connsiteX7" fmla="*/ 676241 w 3023443"/>
                    <a:gd name="connsiteY7" fmla="*/ 3104781 h 3627597"/>
                    <a:gd name="connsiteX8" fmla="*/ 735822 w 3023443"/>
                    <a:gd name="connsiteY8" fmla="*/ 3619805 h 3627597"/>
                    <a:gd name="connsiteX9" fmla="*/ 2285011 w 3023443"/>
                    <a:gd name="connsiteY9" fmla="*/ 3620384 h 3627597"/>
                    <a:gd name="connsiteX10" fmla="*/ 2284946 w 3023443"/>
                    <a:gd name="connsiteY10" fmla="*/ 3521146 h 3627597"/>
                    <a:gd name="connsiteX11" fmla="*/ 2442867 w 3023443"/>
                    <a:gd name="connsiteY11" fmla="*/ 2903861 h 3627597"/>
                    <a:gd name="connsiteX12" fmla="*/ 2852419 w 3023443"/>
                    <a:gd name="connsiteY12" fmla="*/ 2153659 h 3627597"/>
                    <a:gd name="connsiteX13" fmla="*/ 2812119 w 3023443"/>
                    <a:gd name="connsiteY13" fmla="*/ 749151 h 36275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023443" h="3627597">
                      <a:moveTo>
                        <a:pt x="2812119" y="749151"/>
                      </a:moveTo>
                      <a:cubicBezTo>
                        <a:pt x="2553096" y="310740"/>
                        <a:pt x="2162119" y="62515"/>
                        <a:pt x="1653715" y="8525"/>
                      </a:cubicBezTo>
                      <a:cubicBezTo>
                        <a:pt x="1347836" y="-23997"/>
                        <a:pt x="1059183" y="36806"/>
                        <a:pt x="789748" y="186242"/>
                      </a:cubicBezTo>
                      <a:cubicBezTo>
                        <a:pt x="789748" y="186242"/>
                        <a:pt x="789748" y="186242"/>
                        <a:pt x="789748" y="186242"/>
                      </a:cubicBezTo>
                      <a:cubicBezTo>
                        <a:pt x="325306" y="447257"/>
                        <a:pt x="65834" y="845433"/>
                        <a:pt x="7409" y="1372348"/>
                      </a:cubicBezTo>
                      <a:cubicBezTo>
                        <a:pt x="-24407" y="1659330"/>
                        <a:pt x="48544" y="1928637"/>
                        <a:pt x="182105" y="2180975"/>
                      </a:cubicBezTo>
                      <a:cubicBezTo>
                        <a:pt x="320357" y="2442119"/>
                        <a:pt x="464587" y="2700114"/>
                        <a:pt x="606440" y="2959329"/>
                      </a:cubicBezTo>
                      <a:cubicBezTo>
                        <a:pt x="632342" y="3006635"/>
                        <a:pt x="657987" y="3053812"/>
                        <a:pt x="676241" y="3104781"/>
                      </a:cubicBezTo>
                      <a:cubicBezTo>
                        <a:pt x="736144" y="3271892"/>
                        <a:pt x="739807" y="3445367"/>
                        <a:pt x="735822" y="3619805"/>
                      </a:cubicBezTo>
                      <a:cubicBezTo>
                        <a:pt x="837246" y="3629061"/>
                        <a:pt x="2000086" y="3631053"/>
                        <a:pt x="2285011" y="3620384"/>
                      </a:cubicBezTo>
                      <a:cubicBezTo>
                        <a:pt x="2285011" y="3587283"/>
                        <a:pt x="2285653" y="3554246"/>
                        <a:pt x="2284946" y="3521146"/>
                      </a:cubicBezTo>
                      <a:cubicBezTo>
                        <a:pt x="2280447" y="3300751"/>
                        <a:pt x="2329424" y="3096811"/>
                        <a:pt x="2442867" y="2903861"/>
                      </a:cubicBezTo>
                      <a:cubicBezTo>
                        <a:pt x="2587161" y="2658336"/>
                        <a:pt x="2724128" y="2407990"/>
                        <a:pt x="2852419" y="2153659"/>
                      </a:cubicBezTo>
                      <a:cubicBezTo>
                        <a:pt x="3091131" y="1680412"/>
                        <a:pt x="3082004" y="1205944"/>
                        <a:pt x="2812119" y="749151"/>
                      </a:cubicBezTo>
                      <a:close/>
                    </a:path>
                  </a:pathLst>
                </a:custGeom>
                <a:solidFill>
                  <a:schemeClr val="accent3">
                    <a:lumMod val="60000"/>
                    <a:lumOff val="4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dirty="0"/>
                </a:p>
              </p:txBody>
            </p:sp>
            <p:sp>
              <p:nvSpPr>
                <p:cNvPr id="170" name="자유형: 도형 169">
                  <a:extLst>
                    <a:ext uri="{FF2B5EF4-FFF2-40B4-BE49-F238E27FC236}">
                      <a16:creationId xmlns:a16="http://schemas.microsoft.com/office/drawing/2014/main" id="{FAE96584-0D6A-4C49-BA9B-735F9B192AFA}"/>
                    </a:ext>
                  </a:extLst>
                </p:cNvPr>
                <p:cNvSpPr/>
                <p:nvPr/>
              </p:nvSpPr>
              <p:spPr>
                <a:xfrm>
                  <a:off x="1547437" y="354977"/>
                  <a:ext cx="785737" cy="2595791"/>
                </a:xfrm>
                <a:custGeom>
                  <a:avLst/>
                  <a:gdLst>
                    <a:gd name="connsiteX0" fmla="*/ 1041101 w 1041463"/>
                    <a:gd name="connsiteY0" fmla="*/ 3434270 h 3440619"/>
                    <a:gd name="connsiteX1" fmla="*/ 735801 w 1041463"/>
                    <a:gd name="connsiteY1" fmla="*/ 3433564 h 3440619"/>
                    <a:gd name="connsiteX2" fmla="*/ 676219 w 1041463"/>
                    <a:gd name="connsiteY2" fmla="*/ 2918539 h 3440619"/>
                    <a:gd name="connsiteX3" fmla="*/ 606418 w 1041463"/>
                    <a:gd name="connsiteY3" fmla="*/ 2773087 h 3440619"/>
                    <a:gd name="connsiteX4" fmla="*/ 182083 w 1041463"/>
                    <a:gd name="connsiteY4" fmla="*/ 1994733 h 3440619"/>
                    <a:gd name="connsiteX5" fmla="*/ 7387 w 1041463"/>
                    <a:gd name="connsiteY5" fmla="*/ 1186106 h 3440619"/>
                    <a:gd name="connsiteX6" fmla="*/ 789726 w 1041463"/>
                    <a:gd name="connsiteY6" fmla="*/ 0 h 3440619"/>
                    <a:gd name="connsiteX7" fmla="*/ 583472 w 1041463"/>
                    <a:gd name="connsiteY7" fmla="*/ 233828 h 3440619"/>
                    <a:gd name="connsiteX8" fmla="*/ 286913 w 1041463"/>
                    <a:gd name="connsiteY8" fmla="*/ 930747 h 3440619"/>
                    <a:gd name="connsiteX9" fmla="*/ 506601 w 1041463"/>
                    <a:gd name="connsiteY9" fmla="*/ 1998140 h 3440619"/>
                    <a:gd name="connsiteX10" fmla="*/ 768645 w 1041463"/>
                    <a:gd name="connsiteY10" fmla="*/ 2478457 h 3440619"/>
                    <a:gd name="connsiteX11" fmla="*/ 929714 w 1041463"/>
                    <a:gd name="connsiteY11" fmla="*/ 2770324 h 3440619"/>
                    <a:gd name="connsiteX12" fmla="*/ 1041165 w 1041463"/>
                    <a:gd name="connsiteY12" fmla="*/ 3235729 h 3440619"/>
                    <a:gd name="connsiteX13" fmla="*/ 1041101 w 1041463"/>
                    <a:gd name="connsiteY13" fmla="*/ 3434270 h 34406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041463" h="3440619">
                      <a:moveTo>
                        <a:pt x="1041101" y="3434270"/>
                      </a:moveTo>
                      <a:cubicBezTo>
                        <a:pt x="939291" y="3442819"/>
                        <a:pt x="837546" y="3442883"/>
                        <a:pt x="735801" y="3433564"/>
                      </a:cubicBezTo>
                      <a:cubicBezTo>
                        <a:pt x="739786" y="3259125"/>
                        <a:pt x="736058" y="3085650"/>
                        <a:pt x="676219" y="2918539"/>
                      </a:cubicBezTo>
                      <a:cubicBezTo>
                        <a:pt x="657965" y="2867570"/>
                        <a:pt x="632256" y="2820329"/>
                        <a:pt x="606418" y="2773087"/>
                      </a:cubicBezTo>
                      <a:cubicBezTo>
                        <a:pt x="464566" y="2513872"/>
                        <a:pt x="320271" y="2255877"/>
                        <a:pt x="182083" y="1994733"/>
                      </a:cubicBezTo>
                      <a:cubicBezTo>
                        <a:pt x="48522" y="1742395"/>
                        <a:pt x="-24364" y="1473088"/>
                        <a:pt x="7387" y="1186106"/>
                      </a:cubicBezTo>
                      <a:cubicBezTo>
                        <a:pt x="65748" y="659191"/>
                        <a:pt x="325285" y="261015"/>
                        <a:pt x="789726" y="0"/>
                      </a:cubicBezTo>
                      <a:cubicBezTo>
                        <a:pt x="723332" y="80021"/>
                        <a:pt x="644789" y="149115"/>
                        <a:pt x="583472" y="233828"/>
                      </a:cubicBezTo>
                      <a:cubicBezTo>
                        <a:pt x="431465" y="443681"/>
                        <a:pt x="329784" y="673588"/>
                        <a:pt x="286913" y="930747"/>
                      </a:cubicBezTo>
                      <a:cubicBezTo>
                        <a:pt x="222640" y="1315875"/>
                        <a:pt x="318343" y="1665588"/>
                        <a:pt x="506601" y="1998140"/>
                      </a:cubicBezTo>
                      <a:cubicBezTo>
                        <a:pt x="596455" y="2156831"/>
                        <a:pt x="681168" y="2318415"/>
                        <a:pt x="768645" y="2478457"/>
                      </a:cubicBezTo>
                      <a:cubicBezTo>
                        <a:pt x="821927" y="2575960"/>
                        <a:pt x="876753" y="2672628"/>
                        <a:pt x="929714" y="2770324"/>
                      </a:cubicBezTo>
                      <a:cubicBezTo>
                        <a:pt x="1008385" y="2915389"/>
                        <a:pt x="1039108" y="3072281"/>
                        <a:pt x="1041165" y="3235729"/>
                      </a:cubicBezTo>
                      <a:cubicBezTo>
                        <a:pt x="1041872" y="3301931"/>
                        <a:pt x="1041101" y="3368069"/>
                        <a:pt x="1041101" y="343427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71" name="자유형: 도형 170">
                  <a:extLst>
                    <a:ext uri="{FF2B5EF4-FFF2-40B4-BE49-F238E27FC236}">
                      <a16:creationId xmlns:a16="http://schemas.microsoft.com/office/drawing/2014/main" id="{AE22FB4B-BA94-4710-A30D-02B14C8D1C90}"/>
                    </a:ext>
                  </a:extLst>
                </p:cNvPr>
                <p:cNvSpPr/>
                <p:nvPr/>
              </p:nvSpPr>
              <p:spPr>
                <a:xfrm>
                  <a:off x="2569685" y="308032"/>
                  <a:ext cx="1175104" cy="1216090"/>
                </a:xfrm>
                <a:custGeom>
                  <a:avLst/>
                  <a:gdLst>
                    <a:gd name="connsiteX0" fmla="*/ 193400 w 1557554"/>
                    <a:gd name="connsiteY0" fmla="*/ 393 h 1611879"/>
                    <a:gd name="connsiteX1" fmla="*/ 1167210 w 1557554"/>
                    <a:gd name="connsiteY1" fmla="*/ 401846 h 1611879"/>
                    <a:gd name="connsiteX2" fmla="*/ 1516408 w 1557554"/>
                    <a:gd name="connsiteY2" fmla="*/ 1089831 h 1611879"/>
                    <a:gd name="connsiteX3" fmla="*/ 1557479 w 1557554"/>
                    <a:gd name="connsiteY3" fmla="*/ 1477530 h 1611879"/>
                    <a:gd name="connsiteX4" fmla="*/ 1444615 w 1557554"/>
                    <a:gd name="connsiteY4" fmla="*/ 1611862 h 1611879"/>
                    <a:gd name="connsiteX5" fmla="*/ 1318574 w 1557554"/>
                    <a:gd name="connsiteY5" fmla="*/ 1478237 h 1611879"/>
                    <a:gd name="connsiteX6" fmla="*/ 1170938 w 1557554"/>
                    <a:gd name="connsiteY6" fmla="*/ 807734 h 1611879"/>
                    <a:gd name="connsiteX7" fmla="*/ 530901 w 1557554"/>
                    <a:gd name="connsiteY7" fmla="*/ 293159 h 1611879"/>
                    <a:gd name="connsiteX8" fmla="*/ 110036 w 1557554"/>
                    <a:gd name="connsiteY8" fmla="*/ 231200 h 1611879"/>
                    <a:gd name="connsiteX9" fmla="*/ 0 w 1557554"/>
                    <a:gd name="connsiteY9" fmla="*/ 116085 h 1611879"/>
                    <a:gd name="connsiteX10" fmla="*/ 109715 w 1557554"/>
                    <a:gd name="connsiteY10" fmla="*/ 521 h 1611879"/>
                    <a:gd name="connsiteX11" fmla="*/ 193400 w 1557554"/>
                    <a:gd name="connsiteY11" fmla="*/ 393 h 16118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557554" h="1611879">
                      <a:moveTo>
                        <a:pt x="193400" y="393"/>
                      </a:moveTo>
                      <a:cubicBezTo>
                        <a:pt x="565544" y="18904"/>
                        <a:pt x="899960" y="132925"/>
                        <a:pt x="1167210" y="401846"/>
                      </a:cubicBezTo>
                      <a:cubicBezTo>
                        <a:pt x="1356496" y="592289"/>
                        <a:pt x="1463254" y="828366"/>
                        <a:pt x="1516408" y="1089831"/>
                      </a:cubicBezTo>
                      <a:cubicBezTo>
                        <a:pt x="1542375" y="1217800"/>
                        <a:pt x="1554009" y="1347312"/>
                        <a:pt x="1557479" y="1477530"/>
                      </a:cubicBezTo>
                      <a:cubicBezTo>
                        <a:pt x="1559665" y="1558901"/>
                        <a:pt x="1513773" y="1610898"/>
                        <a:pt x="1444615" y="1611862"/>
                      </a:cubicBezTo>
                      <a:cubicBezTo>
                        <a:pt x="1366587" y="1612955"/>
                        <a:pt x="1318767" y="1563400"/>
                        <a:pt x="1318574" y="1478237"/>
                      </a:cubicBezTo>
                      <a:cubicBezTo>
                        <a:pt x="1318060" y="1243895"/>
                        <a:pt x="1278468" y="1017716"/>
                        <a:pt x="1170938" y="807734"/>
                      </a:cubicBezTo>
                      <a:cubicBezTo>
                        <a:pt x="1034742" y="541770"/>
                        <a:pt x="813447" y="378900"/>
                        <a:pt x="530901" y="293159"/>
                      </a:cubicBezTo>
                      <a:cubicBezTo>
                        <a:pt x="393548" y="251446"/>
                        <a:pt x="252917" y="234799"/>
                        <a:pt x="110036" y="231200"/>
                      </a:cubicBezTo>
                      <a:cubicBezTo>
                        <a:pt x="46084" y="229593"/>
                        <a:pt x="64" y="180102"/>
                        <a:pt x="0" y="116085"/>
                      </a:cubicBezTo>
                      <a:cubicBezTo>
                        <a:pt x="-64" y="52197"/>
                        <a:pt x="46020" y="3221"/>
                        <a:pt x="109715" y="521"/>
                      </a:cubicBezTo>
                      <a:cubicBezTo>
                        <a:pt x="137610" y="-571"/>
                        <a:pt x="165505" y="393"/>
                        <a:pt x="193400" y="393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grpSp>
              <p:nvGrpSpPr>
                <p:cNvPr id="172" name="그룹 171">
                  <a:extLst>
                    <a:ext uri="{FF2B5EF4-FFF2-40B4-BE49-F238E27FC236}">
                      <a16:creationId xmlns:a16="http://schemas.microsoft.com/office/drawing/2014/main" id="{051766ED-BB9D-4AF6-842F-A44E0436C317}"/>
                    </a:ext>
                  </a:extLst>
                </p:cNvPr>
                <p:cNvGrpSpPr/>
                <p:nvPr/>
              </p:nvGrpSpPr>
              <p:grpSpPr>
                <a:xfrm>
                  <a:off x="1998745" y="2932546"/>
                  <a:ext cx="1375657" cy="1214568"/>
                  <a:chOff x="1998745" y="2932546"/>
                  <a:chExt cx="1375657" cy="1214568"/>
                </a:xfrm>
              </p:grpSpPr>
              <p:sp>
                <p:nvSpPr>
                  <p:cNvPr id="174" name="자유형: 도형 173">
                    <a:extLst>
                      <a:ext uri="{FF2B5EF4-FFF2-40B4-BE49-F238E27FC236}">
                        <a16:creationId xmlns:a16="http://schemas.microsoft.com/office/drawing/2014/main" id="{F0B88F2A-F782-41F0-9BBE-732839E26894}"/>
                      </a:ext>
                    </a:extLst>
                  </p:cNvPr>
                  <p:cNvSpPr/>
                  <p:nvPr/>
                </p:nvSpPr>
                <p:spPr>
                  <a:xfrm>
                    <a:off x="2050388" y="2932594"/>
                    <a:ext cx="1272418" cy="859270"/>
                  </a:xfrm>
                  <a:custGeom>
                    <a:avLst/>
                    <a:gdLst>
                      <a:gd name="connsiteX0" fmla="*/ 1621432 w 1686540"/>
                      <a:gd name="connsiteY0" fmla="*/ 1138929 h 1138929"/>
                      <a:gd name="connsiteX1" fmla="*/ 65109 w 1686540"/>
                      <a:gd name="connsiteY1" fmla="*/ 1138929 h 1138929"/>
                      <a:gd name="connsiteX2" fmla="*/ 0 w 1686540"/>
                      <a:gd name="connsiteY2" fmla="*/ 1073820 h 1138929"/>
                      <a:gd name="connsiteX3" fmla="*/ 0 w 1686540"/>
                      <a:gd name="connsiteY3" fmla="*/ 65109 h 1138929"/>
                      <a:gd name="connsiteX4" fmla="*/ 65109 w 1686540"/>
                      <a:gd name="connsiteY4" fmla="*/ 0 h 1138929"/>
                      <a:gd name="connsiteX5" fmla="*/ 1621432 w 1686540"/>
                      <a:gd name="connsiteY5" fmla="*/ 0 h 1138929"/>
                      <a:gd name="connsiteX6" fmla="*/ 1686541 w 1686540"/>
                      <a:gd name="connsiteY6" fmla="*/ 65109 h 1138929"/>
                      <a:gd name="connsiteX7" fmla="*/ 1686541 w 1686540"/>
                      <a:gd name="connsiteY7" fmla="*/ 1073820 h 1138929"/>
                      <a:gd name="connsiteX8" fmla="*/ 1621432 w 1686540"/>
                      <a:gd name="connsiteY8" fmla="*/ 1138929 h 11389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86540" h="1138929">
                        <a:moveTo>
                          <a:pt x="1621432" y="1138929"/>
                        </a:moveTo>
                        <a:lnTo>
                          <a:pt x="65109" y="1138929"/>
                        </a:lnTo>
                        <a:cubicBezTo>
                          <a:pt x="29180" y="1138929"/>
                          <a:pt x="0" y="1109814"/>
                          <a:pt x="0" y="1073820"/>
                        </a:cubicBezTo>
                        <a:lnTo>
                          <a:pt x="0" y="65109"/>
                        </a:lnTo>
                        <a:cubicBezTo>
                          <a:pt x="0" y="29180"/>
                          <a:pt x="29116" y="0"/>
                          <a:pt x="65109" y="0"/>
                        </a:cubicBezTo>
                        <a:lnTo>
                          <a:pt x="1621432" y="0"/>
                        </a:lnTo>
                        <a:cubicBezTo>
                          <a:pt x="1657361" y="0"/>
                          <a:pt x="1686541" y="29116"/>
                          <a:pt x="1686541" y="65109"/>
                        </a:cubicBezTo>
                        <a:lnTo>
                          <a:pt x="1686541" y="1073820"/>
                        </a:lnTo>
                        <a:cubicBezTo>
                          <a:pt x="1686477" y="1109749"/>
                          <a:pt x="1657361" y="1138929"/>
                          <a:pt x="1621432" y="1138929"/>
                        </a:cubicBezTo>
                        <a:close/>
                      </a:path>
                    </a:pathLst>
                  </a:custGeom>
                  <a:solidFill>
                    <a:srgbClr val="292B37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75" name="자유형: 도형 174">
                    <a:extLst>
                      <a:ext uri="{FF2B5EF4-FFF2-40B4-BE49-F238E27FC236}">
                        <a16:creationId xmlns:a16="http://schemas.microsoft.com/office/drawing/2014/main" id="{DC4CB0A7-B0AF-4586-836B-D85A4DF2B03D}"/>
                      </a:ext>
                    </a:extLst>
                  </p:cNvPr>
                  <p:cNvSpPr/>
                  <p:nvPr/>
                </p:nvSpPr>
                <p:spPr>
                  <a:xfrm>
                    <a:off x="2180540" y="3791865"/>
                    <a:ext cx="1012067" cy="173503"/>
                  </a:xfrm>
                  <a:custGeom>
                    <a:avLst/>
                    <a:gdLst>
                      <a:gd name="connsiteX0" fmla="*/ 1282838 w 1341455"/>
                      <a:gd name="connsiteY0" fmla="*/ 229971 h 229971"/>
                      <a:gd name="connsiteX1" fmla="*/ 58682 w 1341455"/>
                      <a:gd name="connsiteY1" fmla="*/ 229971 h 229971"/>
                      <a:gd name="connsiteX2" fmla="*/ 0 w 1341455"/>
                      <a:gd name="connsiteY2" fmla="*/ 171289 h 229971"/>
                      <a:gd name="connsiteX3" fmla="*/ 0 w 1341455"/>
                      <a:gd name="connsiteY3" fmla="*/ 0 h 229971"/>
                      <a:gd name="connsiteX4" fmla="*/ 1341456 w 1341455"/>
                      <a:gd name="connsiteY4" fmla="*/ 0 h 229971"/>
                      <a:gd name="connsiteX5" fmla="*/ 1341456 w 1341455"/>
                      <a:gd name="connsiteY5" fmla="*/ 171289 h 229971"/>
                      <a:gd name="connsiteX6" fmla="*/ 1282838 w 1341455"/>
                      <a:gd name="connsiteY6" fmla="*/ 229971 h 2299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41455" h="229971">
                        <a:moveTo>
                          <a:pt x="1282838" y="229971"/>
                        </a:moveTo>
                        <a:lnTo>
                          <a:pt x="58682" y="229971"/>
                        </a:lnTo>
                        <a:cubicBezTo>
                          <a:pt x="26288" y="229971"/>
                          <a:pt x="0" y="203683"/>
                          <a:pt x="0" y="171289"/>
                        </a:cubicBezTo>
                        <a:lnTo>
                          <a:pt x="0" y="0"/>
                        </a:lnTo>
                        <a:lnTo>
                          <a:pt x="1341456" y="0"/>
                        </a:lnTo>
                        <a:lnTo>
                          <a:pt x="1341456" y="171289"/>
                        </a:lnTo>
                        <a:cubicBezTo>
                          <a:pt x="1341520" y="203683"/>
                          <a:pt x="1315232" y="229971"/>
                          <a:pt x="1282838" y="229971"/>
                        </a:cubicBezTo>
                        <a:close/>
                      </a:path>
                    </a:pathLst>
                  </a:custGeom>
                  <a:solidFill>
                    <a:srgbClr val="3F434F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76" name="자유형: 도형 175">
                    <a:extLst>
                      <a:ext uri="{FF2B5EF4-FFF2-40B4-BE49-F238E27FC236}">
                        <a16:creationId xmlns:a16="http://schemas.microsoft.com/office/drawing/2014/main" id="{72B15AFB-08A1-4CED-B998-28FFC9507D65}"/>
                      </a:ext>
                    </a:extLst>
                  </p:cNvPr>
                  <p:cNvSpPr/>
                  <p:nvPr/>
                </p:nvSpPr>
                <p:spPr>
                  <a:xfrm>
                    <a:off x="2469695" y="3965320"/>
                    <a:ext cx="433757" cy="181794"/>
                  </a:xfrm>
                  <a:custGeom>
                    <a:avLst/>
                    <a:gdLst>
                      <a:gd name="connsiteX0" fmla="*/ 514704 w 574928"/>
                      <a:gd name="connsiteY0" fmla="*/ 240962 h 240961"/>
                      <a:gd name="connsiteX1" fmla="*/ 60289 w 574928"/>
                      <a:gd name="connsiteY1" fmla="*/ 240962 h 240961"/>
                      <a:gd name="connsiteX2" fmla="*/ 0 w 574928"/>
                      <a:gd name="connsiteY2" fmla="*/ 180673 h 240961"/>
                      <a:gd name="connsiteX3" fmla="*/ 0 w 574928"/>
                      <a:gd name="connsiteY3" fmla="*/ 0 h 240961"/>
                      <a:gd name="connsiteX4" fmla="*/ 574928 w 574928"/>
                      <a:gd name="connsiteY4" fmla="*/ 0 h 240961"/>
                      <a:gd name="connsiteX5" fmla="*/ 574928 w 574928"/>
                      <a:gd name="connsiteY5" fmla="*/ 180673 h 240961"/>
                      <a:gd name="connsiteX6" fmla="*/ 514704 w 574928"/>
                      <a:gd name="connsiteY6" fmla="*/ 240962 h 2409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74928" h="240961">
                        <a:moveTo>
                          <a:pt x="514704" y="240962"/>
                        </a:moveTo>
                        <a:lnTo>
                          <a:pt x="60289" y="240962"/>
                        </a:lnTo>
                        <a:cubicBezTo>
                          <a:pt x="26995" y="240962"/>
                          <a:pt x="0" y="213967"/>
                          <a:pt x="0" y="180673"/>
                        </a:cubicBezTo>
                        <a:lnTo>
                          <a:pt x="0" y="0"/>
                        </a:lnTo>
                        <a:lnTo>
                          <a:pt x="574928" y="0"/>
                        </a:lnTo>
                        <a:lnTo>
                          <a:pt x="574928" y="180673"/>
                        </a:lnTo>
                        <a:cubicBezTo>
                          <a:pt x="574928" y="213967"/>
                          <a:pt x="547997" y="240962"/>
                          <a:pt x="514704" y="240962"/>
                        </a:cubicBezTo>
                        <a:close/>
                      </a:path>
                    </a:pathLst>
                  </a:custGeom>
                  <a:solidFill>
                    <a:srgbClr val="3F434F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77" name="자유형: 도형 176">
                    <a:extLst>
                      <a:ext uri="{FF2B5EF4-FFF2-40B4-BE49-F238E27FC236}">
                        <a16:creationId xmlns:a16="http://schemas.microsoft.com/office/drawing/2014/main" id="{5AF9E5C1-01A1-4E26-8F20-BC75E1E58A8F}"/>
                      </a:ext>
                    </a:extLst>
                  </p:cNvPr>
                  <p:cNvSpPr/>
                  <p:nvPr/>
                </p:nvSpPr>
                <p:spPr>
                  <a:xfrm>
                    <a:off x="1998745" y="2932546"/>
                    <a:ext cx="1375657" cy="123992"/>
                  </a:xfrm>
                  <a:custGeom>
                    <a:avLst/>
                    <a:gdLst>
                      <a:gd name="connsiteX0" fmla="*/ 1785587 w 1823379"/>
                      <a:gd name="connsiteY0" fmla="*/ 164347 h 164347"/>
                      <a:gd name="connsiteX1" fmla="*/ 37793 w 1823379"/>
                      <a:gd name="connsiteY1" fmla="*/ 164347 h 164347"/>
                      <a:gd name="connsiteX2" fmla="*/ 0 w 1823379"/>
                      <a:gd name="connsiteY2" fmla="*/ 126554 h 164347"/>
                      <a:gd name="connsiteX3" fmla="*/ 0 w 1823379"/>
                      <a:gd name="connsiteY3" fmla="*/ 37793 h 164347"/>
                      <a:gd name="connsiteX4" fmla="*/ 37793 w 1823379"/>
                      <a:gd name="connsiteY4" fmla="*/ 0 h 164347"/>
                      <a:gd name="connsiteX5" fmla="*/ 1785587 w 1823379"/>
                      <a:gd name="connsiteY5" fmla="*/ 0 h 164347"/>
                      <a:gd name="connsiteX6" fmla="*/ 1823380 w 1823379"/>
                      <a:gd name="connsiteY6" fmla="*/ 37793 h 164347"/>
                      <a:gd name="connsiteX7" fmla="*/ 1823380 w 1823379"/>
                      <a:gd name="connsiteY7" fmla="*/ 126554 h 164347"/>
                      <a:gd name="connsiteX8" fmla="*/ 1785587 w 1823379"/>
                      <a:gd name="connsiteY8" fmla="*/ 164347 h 1643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23379" h="164347">
                        <a:moveTo>
                          <a:pt x="1785587" y="164347"/>
                        </a:moveTo>
                        <a:lnTo>
                          <a:pt x="37793" y="164347"/>
                        </a:lnTo>
                        <a:cubicBezTo>
                          <a:pt x="16968" y="164347"/>
                          <a:pt x="0" y="147443"/>
                          <a:pt x="0" y="126554"/>
                        </a:cubicBezTo>
                        <a:lnTo>
                          <a:pt x="0" y="37793"/>
                        </a:lnTo>
                        <a:cubicBezTo>
                          <a:pt x="0" y="16968"/>
                          <a:pt x="16904" y="0"/>
                          <a:pt x="37793" y="0"/>
                        </a:cubicBezTo>
                        <a:lnTo>
                          <a:pt x="1785587" y="0"/>
                        </a:lnTo>
                        <a:cubicBezTo>
                          <a:pt x="1806411" y="0"/>
                          <a:pt x="1823380" y="16904"/>
                          <a:pt x="1823380" y="37793"/>
                        </a:cubicBezTo>
                        <a:lnTo>
                          <a:pt x="1823380" y="126554"/>
                        </a:lnTo>
                        <a:cubicBezTo>
                          <a:pt x="1823380" y="147443"/>
                          <a:pt x="1806476" y="164347"/>
                          <a:pt x="1785587" y="164347"/>
                        </a:cubicBezTo>
                        <a:close/>
                      </a:path>
                    </a:pathLst>
                  </a:custGeom>
                  <a:solidFill>
                    <a:srgbClr val="3F434F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78" name="자유형: 도형 177">
                    <a:extLst>
                      <a:ext uri="{FF2B5EF4-FFF2-40B4-BE49-F238E27FC236}">
                        <a16:creationId xmlns:a16="http://schemas.microsoft.com/office/drawing/2014/main" id="{A98ABA4B-3848-4A9B-A709-E75B6026304C}"/>
                      </a:ext>
                    </a:extLst>
                  </p:cNvPr>
                  <p:cNvSpPr/>
                  <p:nvPr/>
                </p:nvSpPr>
                <p:spPr>
                  <a:xfrm>
                    <a:off x="2000830" y="3254773"/>
                    <a:ext cx="1371536" cy="111579"/>
                  </a:xfrm>
                  <a:custGeom>
                    <a:avLst/>
                    <a:gdLst>
                      <a:gd name="connsiteX0" fmla="*/ 1780124 w 1817916"/>
                      <a:gd name="connsiteY0" fmla="*/ 147894 h 147893"/>
                      <a:gd name="connsiteX1" fmla="*/ 37793 w 1817916"/>
                      <a:gd name="connsiteY1" fmla="*/ 147894 h 147893"/>
                      <a:gd name="connsiteX2" fmla="*/ 0 w 1817916"/>
                      <a:gd name="connsiteY2" fmla="*/ 110101 h 147893"/>
                      <a:gd name="connsiteX3" fmla="*/ 0 w 1817916"/>
                      <a:gd name="connsiteY3" fmla="*/ 37793 h 147893"/>
                      <a:gd name="connsiteX4" fmla="*/ 37793 w 1817916"/>
                      <a:gd name="connsiteY4" fmla="*/ 0 h 147893"/>
                      <a:gd name="connsiteX5" fmla="*/ 1780124 w 1817916"/>
                      <a:gd name="connsiteY5" fmla="*/ 0 h 147893"/>
                      <a:gd name="connsiteX6" fmla="*/ 1817917 w 1817916"/>
                      <a:gd name="connsiteY6" fmla="*/ 37793 h 147893"/>
                      <a:gd name="connsiteX7" fmla="*/ 1817917 w 1817916"/>
                      <a:gd name="connsiteY7" fmla="*/ 110101 h 147893"/>
                      <a:gd name="connsiteX8" fmla="*/ 1780124 w 1817916"/>
                      <a:gd name="connsiteY8" fmla="*/ 147894 h 1478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17916" h="147893">
                        <a:moveTo>
                          <a:pt x="1780124" y="147894"/>
                        </a:moveTo>
                        <a:lnTo>
                          <a:pt x="37793" y="147894"/>
                        </a:lnTo>
                        <a:cubicBezTo>
                          <a:pt x="16968" y="147894"/>
                          <a:pt x="0" y="130990"/>
                          <a:pt x="0" y="110101"/>
                        </a:cubicBezTo>
                        <a:lnTo>
                          <a:pt x="0" y="37793"/>
                        </a:lnTo>
                        <a:cubicBezTo>
                          <a:pt x="0" y="16968"/>
                          <a:pt x="16904" y="0"/>
                          <a:pt x="37793" y="0"/>
                        </a:cubicBezTo>
                        <a:lnTo>
                          <a:pt x="1780124" y="0"/>
                        </a:lnTo>
                        <a:cubicBezTo>
                          <a:pt x="1800948" y="0"/>
                          <a:pt x="1817917" y="16904"/>
                          <a:pt x="1817917" y="37793"/>
                        </a:cubicBezTo>
                        <a:lnTo>
                          <a:pt x="1817917" y="110101"/>
                        </a:lnTo>
                        <a:cubicBezTo>
                          <a:pt x="1817852" y="130990"/>
                          <a:pt x="1800948" y="147894"/>
                          <a:pt x="1780124" y="147894"/>
                        </a:cubicBezTo>
                        <a:close/>
                      </a:path>
                    </a:pathLst>
                  </a:custGeom>
                  <a:solidFill>
                    <a:srgbClr val="3F434F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79" name="자유형: 도형 178">
                    <a:extLst>
                      <a:ext uri="{FF2B5EF4-FFF2-40B4-BE49-F238E27FC236}">
                        <a16:creationId xmlns:a16="http://schemas.microsoft.com/office/drawing/2014/main" id="{CECEB41C-BD3F-4414-A938-B0844FAC4EC8}"/>
                      </a:ext>
                    </a:extLst>
                  </p:cNvPr>
                  <p:cNvSpPr/>
                  <p:nvPr/>
                </p:nvSpPr>
                <p:spPr>
                  <a:xfrm>
                    <a:off x="2000830" y="3465469"/>
                    <a:ext cx="1371536" cy="111579"/>
                  </a:xfrm>
                  <a:custGeom>
                    <a:avLst/>
                    <a:gdLst>
                      <a:gd name="connsiteX0" fmla="*/ 1784944 w 1817916"/>
                      <a:gd name="connsiteY0" fmla="*/ 147894 h 147893"/>
                      <a:gd name="connsiteX1" fmla="*/ 32972 w 1817916"/>
                      <a:gd name="connsiteY1" fmla="*/ 147894 h 147893"/>
                      <a:gd name="connsiteX2" fmla="*/ 0 w 1817916"/>
                      <a:gd name="connsiteY2" fmla="*/ 114921 h 147893"/>
                      <a:gd name="connsiteX3" fmla="*/ 0 w 1817916"/>
                      <a:gd name="connsiteY3" fmla="*/ 32972 h 147893"/>
                      <a:gd name="connsiteX4" fmla="*/ 32972 w 1817916"/>
                      <a:gd name="connsiteY4" fmla="*/ 0 h 147893"/>
                      <a:gd name="connsiteX5" fmla="*/ 1784944 w 1817916"/>
                      <a:gd name="connsiteY5" fmla="*/ 0 h 147893"/>
                      <a:gd name="connsiteX6" fmla="*/ 1817917 w 1817916"/>
                      <a:gd name="connsiteY6" fmla="*/ 32972 h 147893"/>
                      <a:gd name="connsiteX7" fmla="*/ 1817917 w 1817916"/>
                      <a:gd name="connsiteY7" fmla="*/ 114921 h 147893"/>
                      <a:gd name="connsiteX8" fmla="*/ 1784944 w 1817916"/>
                      <a:gd name="connsiteY8" fmla="*/ 147894 h 1478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17916" h="147893">
                        <a:moveTo>
                          <a:pt x="1784944" y="147894"/>
                        </a:moveTo>
                        <a:lnTo>
                          <a:pt x="32972" y="147894"/>
                        </a:lnTo>
                        <a:cubicBezTo>
                          <a:pt x="14783" y="147894"/>
                          <a:pt x="0" y="133175"/>
                          <a:pt x="0" y="114921"/>
                        </a:cubicBezTo>
                        <a:lnTo>
                          <a:pt x="0" y="32972"/>
                        </a:lnTo>
                        <a:cubicBezTo>
                          <a:pt x="0" y="14783"/>
                          <a:pt x="14719" y="0"/>
                          <a:pt x="32972" y="0"/>
                        </a:cubicBezTo>
                        <a:lnTo>
                          <a:pt x="1784944" y="0"/>
                        </a:lnTo>
                        <a:cubicBezTo>
                          <a:pt x="1803134" y="0"/>
                          <a:pt x="1817917" y="14719"/>
                          <a:pt x="1817917" y="32972"/>
                        </a:cubicBezTo>
                        <a:lnTo>
                          <a:pt x="1817917" y="114921"/>
                        </a:lnTo>
                        <a:cubicBezTo>
                          <a:pt x="1817852" y="133111"/>
                          <a:pt x="1803134" y="147894"/>
                          <a:pt x="1784944" y="147894"/>
                        </a:cubicBezTo>
                        <a:close/>
                      </a:path>
                    </a:pathLst>
                  </a:custGeom>
                  <a:solidFill>
                    <a:srgbClr val="3F434F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173" name="자유형: 도형 172">
                  <a:extLst>
                    <a:ext uri="{FF2B5EF4-FFF2-40B4-BE49-F238E27FC236}">
                      <a16:creationId xmlns:a16="http://schemas.microsoft.com/office/drawing/2014/main" id="{22A568CF-582D-4510-BC99-B189EB8E93C9}"/>
                    </a:ext>
                  </a:extLst>
                </p:cNvPr>
                <p:cNvSpPr/>
                <p:nvPr/>
              </p:nvSpPr>
              <p:spPr>
                <a:xfrm>
                  <a:off x="2480382" y="4128445"/>
                  <a:ext cx="408971" cy="927207"/>
                </a:xfrm>
                <a:custGeom>
                  <a:avLst/>
                  <a:gdLst>
                    <a:gd name="connsiteX0" fmla="*/ 78710 w 542075"/>
                    <a:gd name="connsiteY0" fmla="*/ 0 h 1228976"/>
                    <a:gd name="connsiteX1" fmla="*/ 457475 w 542075"/>
                    <a:gd name="connsiteY1" fmla="*/ 64 h 1228976"/>
                    <a:gd name="connsiteX2" fmla="*/ 450983 w 542075"/>
                    <a:gd name="connsiteY2" fmla="*/ 207732 h 1228976"/>
                    <a:gd name="connsiteX3" fmla="*/ 470973 w 542075"/>
                    <a:gd name="connsiteY3" fmla="*/ 272906 h 1228976"/>
                    <a:gd name="connsiteX4" fmla="*/ 541288 w 542075"/>
                    <a:gd name="connsiteY4" fmla="*/ 499792 h 1228976"/>
                    <a:gd name="connsiteX5" fmla="*/ 450148 w 542075"/>
                    <a:gd name="connsiteY5" fmla="*/ 826945 h 1228976"/>
                    <a:gd name="connsiteX6" fmla="*/ 277894 w 542075"/>
                    <a:gd name="connsiteY6" fmla="*/ 1228977 h 1228976"/>
                    <a:gd name="connsiteX7" fmla="*/ 119396 w 542075"/>
                    <a:gd name="connsiteY7" fmla="*/ 885691 h 1228976"/>
                    <a:gd name="connsiteX8" fmla="*/ 9038 w 542075"/>
                    <a:gd name="connsiteY8" fmla="*/ 573128 h 1228976"/>
                    <a:gd name="connsiteX9" fmla="*/ 21957 w 542075"/>
                    <a:gd name="connsiteY9" fmla="*/ 341807 h 1228976"/>
                    <a:gd name="connsiteX10" fmla="*/ 67784 w 542075"/>
                    <a:gd name="connsiteY10" fmla="*/ 261401 h 1228976"/>
                    <a:gd name="connsiteX11" fmla="*/ 78582 w 542075"/>
                    <a:gd name="connsiteY11" fmla="*/ 178745 h 1228976"/>
                    <a:gd name="connsiteX12" fmla="*/ 78710 w 542075"/>
                    <a:gd name="connsiteY12" fmla="*/ 0 h 1228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42075" h="1228976">
                      <a:moveTo>
                        <a:pt x="78710" y="0"/>
                      </a:moveTo>
                      <a:cubicBezTo>
                        <a:pt x="204944" y="0"/>
                        <a:pt x="331242" y="0"/>
                        <a:pt x="457475" y="64"/>
                      </a:cubicBezTo>
                      <a:cubicBezTo>
                        <a:pt x="455418" y="69287"/>
                        <a:pt x="454004" y="138510"/>
                        <a:pt x="450983" y="207732"/>
                      </a:cubicBezTo>
                      <a:cubicBezTo>
                        <a:pt x="449891" y="232542"/>
                        <a:pt x="455868" y="253174"/>
                        <a:pt x="470973" y="272906"/>
                      </a:cubicBezTo>
                      <a:cubicBezTo>
                        <a:pt x="522006" y="339815"/>
                        <a:pt x="546944" y="415143"/>
                        <a:pt x="541288" y="499792"/>
                      </a:cubicBezTo>
                      <a:cubicBezTo>
                        <a:pt x="533832" y="610342"/>
                        <a:pt x="485241" y="722950"/>
                        <a:pt x="450148" y="826945"/>
                      </a:cubicBezTo>
                      <a:cubicBezTo>
                        <a:pt x="424438" y="903302"/>
                        <a:pt x="348531" y="1091688"/>
                        <a:pt x="277894" y="1228977"/>
                      </a:cubicBezTo>
                      <a:cubicBezTo>
                        <a:pt x="200702" y="1091688"/>
                        <a:pt x="160981" y="995856"/>
                        <a:pt x="119396" y="885691"/>
                      </a:cubicBezTo>
                      <a:cubicBezTo>
                        <a:pt x="80896" y="783753"/>
                        <a:pt x="28834" y="680658"/>
                        <a:pt x="9038" y="573128"/>
                      </a:cubicBezTo>
                      <a:cubicBezTo>
                        <a:pt x="-5038" y="496771"/>
                        <a:pt x="-4074" y="415593"/>
                        <a:pt x="21957" y="341807"/>
                      </a:cubicBezTo>
                      <a:cubicBezTo>
                        <a:pt x="33076" y="310249"/>
                        <a:pt x="54993" y="289553"/>
                        <a:pt x="67784" y="261401"/>
                      </a:cubicBezTo>
                      <a:cubicBezTo>
                        <a:pt x="78453" y="237877"/>
                        <a:pt x="76654" y="203747"/>
                        <a:pt x="78582" y="178745"/>
                      </a:cubicBezTo>
                      <a:cubicBezTo>
                        <a:pt x="78453" y="131568"/>
                        <a:pt x="78582" y="89019"/>
                        <a:pt x="7871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153" name="그룹 152">
                <a:extLst>
                  <a:ext uri="{FF2B5EF4-FFF2-40B4-BE49-F238E27FC236}">
                    <a16:creationId xmlns:a16="http://schemas.microsoft.com/office/drawing/2014/main" id="{B74699A8-DEC5-4F93-B89F-4E80CDF608E3}"/>
                  </a:ext>
                </a:extLst>
              </p:cNvPr>
              <p:cNvGrpSpPr/>
              <p:nvPr/>
            </p:nvGrpSpPr>
            <p:grpSpPr>
              <a:xfrm>
                <a:off x="2088987" y="1652448"/>
                <a:ext cx="1159410" cy="1314166"/>
                <a:chOff x="2088987" y="1652448"/>
                <a:chExt cx="1159410" cy="1314166"/>
              </a:xfrm>
            </p:grpSpPr>
            <p:sp>
              <p:nvSpPr>
                <p:cNvPr id="157" name="자유형: 도형 156">
                  <a:extLst>
                    <a:ext uri="{FF2B5EF4-FFF2-40B4-BE49-F238E27FC236}">
                      <a16:creationId xmlns:a16="http://schemas.microsoft.com/office/drawing/2014/main" id="{D018D7A3-D25E-45F6-98B0-2023186888EC}"/>
                    </a:ext>
                  </a:extLst>
                </p:cNvPr>
                <p:cNvSpPr/>
                <p:nvPr/>
              </p:nvSpPr>
              <p:spPr>
                <a:xfrm>
                  <a:off x="3054410" y="2115262"/>
                  <a:ext cx="193987" cy="236980"/>
                </a:xfrm>
                <a:custGeom>
                  <a:avLst/>
                  <a:gdLst>
                    <a:gd name="connsiteX0" fmla="*/ 255612 w 257122"/>
                    <a:gd name="connsiteY0" fmla="*/ 121551 h 314107"/>
                    <a:gd name="connsiteX1" fmla="*/ 236973 w 257122"/>
                    <a:gd name="connsiteY1" fmla="*/ 292776 h 314107"/>
                    <a:gd name="connsiteX2" fmla="*/ 205479 w 257122"/>
                    <a:gd name="connsiteY2" fmla="*/ 312251 h 314107"/>
                    <a:gd name="connsiteX3" fmla="*/ 19792 w 257122"/>
                    <a:gd name="connsiteY3" fmla="*/ 262889 h 314107"/>
                    <a:gd name="connsiteX4" fmla="*/ 1346 w 257122"/>
                    <a:gd name="connsiteY4" fmla="*/ 232616 h 314107"/>
                    <a:gd name="connsiteX5" fmla="*/ 8994 w 257122"/>
                    <a:gd name="connsiteY5" fmla="*/ 54192 h 314107"/>
                    <a:gd name="connsiteX6" fmla="*/ 24805 w 257122"/>
                    <a:gd name="connsiteY6" fmla="*/ 32468 h 314107"/>
                    <a:gd name="connsiteX7" fmla="*/ 220262 w 257122"/>
                    <a:gd name="connsiteY7" fmla="*/ 845 h 314107"/>
                    <a:gd name="connsiteX8" fmla="*/ 249892 w 257122"/>
                    <a:gd name="connsiteY8" fmla="*/ 25719 h 314107"/>
                    <a:gd name="connsiteX9" fmla="*/ 255612 w 257122"/>
                    <a:gd name="connsiteY9" fmla="*/ 121551 h 314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57122" h="314107">
                      <a:moveTo>
                        <a:pt x="255612" y="121551"/>
                      </a:moveTo>
                      <a:cubicBezTo>
                        <a:pt x="257797" y="183768"/>
                        <a:pt x="247064" y="238143"/>
                        <a:pt x="236973" y="292776"/>
                      </a:cubicBezTo>
                      <a:cubicBezTo>
                        <a:pt x="233245" y="312958"/>
                        <a:pt x="223668" y="317136"/>
                        <a:pt x="205479" y="312251"/>
                      </a:cubicBezTo>
                      <a:cubicBezTo>
                        <a:pt x="143647" y="295475"/>
                        <a:pt x="81752" y="279214"/>
                        <a:pt x="19792" y="262889"/>
                      </a:cubicBezTo>
                      <a:cubicBezTo>
                        <a:pt x="3788" y="258647"/>
                        <a:pt x="-3154" y="250741"/>
                        <a:pt x="1346" y="232616"/>
                      </a:cubicBezTo>
                      <a:cubicBezTo>
                        <a:pt x="15871" y="173805"/>
                        <a:pt x="14072" y="113902"/>
                        <a:pt x="8994" y="54192"/>
                      </a:cubicBezTo>
                      <a:cubicBezTo>
                        <a:pt x="7773" y="39924"/>
                        <a:pt x="11951" y="34524"/>
                        <a:pt x="24805" y="32468"/>
                      </a:cubicBezTo>
                      <a:cubicBezTo>
                        <a:pt x="89979" y="22055"/>
                        <a:pt x="155088" y="11450"/>
                        <a:pt x="220262" y="845"/>
                      </a:cubicBezTo>
                      <a:cubicBezTo>
                        <a:pt x="239993" y="-2369"/>
                        <a:pt x="250085" y="3095"/>
                        <a:pt x="249892" y="25719"/>
                      </a:cubicBezTo>
                      <a:cubicBezTo>
                        <a:pt x="249699" y="59784"/>
                        <a:pt x="261140" y="93335"/>
                        <a:pt x="255612" y="121551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58" name="자유형: 도형 157">
                  <a:extLst>
                    <a:ext uri="{FF2B5EF4-FFF2-40B4-BE49-F238E27FC236}">
                      <a16:creationId xmlns:a16="http://schemas.microsoft.com/office/drawing/2014/main" id="{5037055A-BE47-4E23-8824-FD8AE6534761}"/>
                    </a:ext>
                  </a:extLst>
                </p:cNvPr>
                <p:cNvSpPr/>
                <p:nvPr/>
              </p:nvSpPr>
              <p:spPr>
                <a:xfrm>
                  <a:off x="2812497" y="1670807"/>
                  <a:ext cx="258726" cy="252453"/>
                </a:xfrm>
                <a:custGeom>
                  <a:avLst/>
                  <a:gdLst>
                    <a:gd name="connsiteX0" fmla="*/ 342881 w 342931"/>
                    <a:gd name="connsiteY0" fmla="*/ 161826 h 334617"/>
                    <a:gd name="connsiteX1" fmla="*/ 333625 w 342931"/>
                    <a:gd name="connsiteY1" fmla="*/ 180015 h 334617"/>
                    <a:gd name="connsiteX2" fmla="*/ 196465 w 342931"/>
                    <a:gd name="connsiteY2" fmla="*/ 323796 h 334617"/>
                    <a:gd name="connsiteX3" fmla="*/ 160086 w 342931"/>
                    <a:gd name="connsiteY3" fmla="*/ 323988 h 334617"/>
                    <a:gd name="connsiteX4" fmla="*/ 19198 w 342931"/>
                    <a:gd name="connsiteY4" fmla="*/ 231113 h 334617"/>
                    <a:gd name="connsiteX5" fmla="*/ 2680 w 342931"/>
                    <a:gd name="connsiteY5" fmla="*/ 200969 h 334617"/>
                    <a:gd name="connsiteX6" fmla="*/ 73317 w 342931"/>
                    <a:gd name="connsiteY6" fmla="*/ 18817 h 334617"/>
                    <a:gd name="connsiteX7" fmla="*/ 109374 w 342931"/>
                    <a:gd name="connsiteY7" fmla="*/ 4934 h 334617"/>
                    <a:gd name="connsiteX8" fmla="*/ 329447 w 342931"/>
                    <a:gd name="connsiteY8" fmla="*/ 146593 h 334617"/>
                    <a:gd name="connsiteX9" fmla="*/ 342881 w 342931"/>
                    <a:gd name="connsiteY9" fmla="*/ 161826 h 3346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42931" h="334617">
                      <a:moveTo>
                        <a:pt x="342881" y="161826"/>
                      </a:moveTo>
                      <a:cubicBezTo>
                        <a:pt x="343523" y="171467"/>
                        <a:pt x="337931" y="175452"/>
                        <a:pt x="333625" y="180015"/>
                      </a:cubicBezTo>
                      <a:cubicBezTo>
                        <a:pt x="287862" y="227899"/>
                        <a:pt x="241650" y="275397"/>
                        <a:pt x="196465" y="323796"/>
                      </a:cubicBezTo>
                      <a:cubicBezTo>
                        <a:pt x="183096" y="338129"/>
                        <a:pt x="173712" y="338257"/>
                        <a:pt x="160086" y="323988"/>
                      </a:cubicBezTo>
                      <a:cubicBezTo>
                        <a:pt x="120301" y="282468"/>
                        <a:pt x="71324" y="253994"/>
                        <a:pt x="19198" y="231113"/>
                      </a:cubicBezTo>
                      <a:cubicBezTo>
                        <a:pt x="4158" y="224493"/>
                        <a:pt x="-4776" y="219544"/>
                        <a:pt x="2680" y="200969"/>
                      </a:cubicBezTo>
                      <a:cubicBezTo>
                        <a:pt x="26975" y="140551"/>
                        <a:pt x="51142" y="80006"/>
                        <a:pt x="73317" y="18817"/>
                      </a:cubicBezTo>
                      <a:cubicBezTo>
                        <a:pt x="81158" y="-2843"/>
                        <a:pt x="91185" y="-3293"/>
                        <a:pt x="109374" y="4934"/>
                      </a:cubicBezTo>
                      <a:cubicBezTo>
                        <a:pt x="189845" y="41184"/>
                        <a:pt x="262924" y="88747"/>
                        <a:pt x="329447" y="146593"/>
                      </a:cubicBezTo>
                      <a:cubicBezTo>
                        <a:pt x="334975" y="151349"/>
                        <a:pt x="339217" y="157584"/>
                        <a:pt x="342881" y="161826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59" name="자유형: 도형 158">
                  <a:extLst>
                    <a:ext uri="{FF2B5EF4-FFF2-40B4-BE49-F238E27FC236}">
                      <a16:creationId xmlns:a16="http://schemas.microsoft.com/office/drawing/2014/main" id="{85F0D6D3-E74F-46C4-B54E-C72CEFD3BEA1}"/>
                    </a:ext>
                  </a:extLst>
                </p:cNvPr>
                <p:cNvSpPr/>
                <p:nvPr/>
              </p:nvSpPr>
              <p:spPr>
                <a:xfrm>
                  <a:off x="2311002" y="1652448"/>
                  <a:ext cx="252237" cy="245539"/>
                </a:xfrm>
                <a:custGeom>
                  <a:avLst/>
                  <a:gdLst>
                    <a:gd name="connsiteX0" fmla="*/ 261696 w 334330"/>
                    <a:gd name="connsiteY0" fmla="*/ 472 h 325452"/>
                    <a:gd name="connsiteX1" fmla="*/ 278085 w 334330"/>
                    <a:gd name="connsiteY1" fmla="*/ 13777 h 325452"/>
                    <a:gd name="connsiteX2" fmla="*/ 332911 w 334330"/>
                    <a:gd name="connsiteY2" fmla="*/ 210969 h 325452"/>
                    <a:gd name="connsiteX3" fmla="*/ 318128 w 334330"/>
                    <a:gd name="connsiteY3" fmla="*/ 236742 h 325452"/>
                    <a:gd name="connsiteX4" fmla="*/ 156865 w 334330"/>
                    <a:gd name="connsiteY4" fmla="*/ 320234 h 325452"/>
                    <a:gd name="connsiteX5" fmla="*/ 133405 w 334330"/>
                    <a:gd name="connsiteY5" fmla="*/ 317663 h 325452"/>
                    <a:gd name="connsiteX6" fmla="*/ 11414 w 334330"/>
                    <a:gd name="connsiteY6" fmla="*/ 169898 h 325452"/>
                    <a:gd name="connsiteX7" fmla="*/ 19834 w 334330"/>
                    <a:gd name="connsiteY7" fmla="*/ 120086 h 325452"/>
                    <a:gd name="connsiteX8" fmla="*/ 228402 w 334330"/>
                    <a:gd name="connsiteY8" fmla="*/ 9856 h 325452"/>
                    <a:gd name="connsiteX9" fmla="*/ 261696 w 334330"/>
                    <a:gd name="connsiteY9" fmla="*/ 472 h 3254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4330" h="325452">
                      <a:moveTo>
                        <a:pt x="261696" y="472"/>
                      </a:moveTo>
                      <a:cubicBezTo>
                        <a:pt x="276800" y="-2163"/>
                        <a:pt x="276157" y="6771"/>
                        <a:pt x="278085" y="13777"/>
                      </a:cubicBezTo>
                      <a:cubicBezTo>
                        <a:pt x="296211" y="79529"/>
                        <a:pt x="314271" y="145345"/>
                        <a:pt x="332911" y="210969"/>
                      </a:cubicBezTo>
                      <a:cubicBezTo>
                        <a:pt x="337089" y="225752"/>
                        <a:pt x="332011" y="232436"/>
                        <a:pt x="318128" y="236742"/>
                      </a:cubicBezTo>
                      <a:cubicBezTo>
                        <a:pt x="259510" y="255061"/>
                        <a:pt x="205585" y="282955"/>
                        <a:pt x="156865" y="320234"/>
                      </a:cubicBezTo>
                      <a:cubicBezTo>
                        <a:pt x="146324" y="328268"/>
                        <a:pt x="140797" y="326726"/>
                        <a:pt x="133405" y="317663"/>
                      </a:cubicBezTo>
                      <a:cubicBezTo>
                        <a:pt x="92913" y="268237"/>
                        <a:pt x="52485" y="218810"/>
                        <a:pt x="11414" y="169898"/>
                      </a:cubicBezTo>
                      <a:cubicBezTo>
                        <a:pt x="-6069" y="149073"/>
                        <a:pt x="-3626" y="137247"/>
                        <a:pt x="19834" y="120086"/>
                      </a:cubicBezTo>
                      <a:cubicBezTo>
                        <a:pt x="84236" y="72973"/>
                        <a:pt x="153780" y="36916"/>
                        <a:pt x="228402" y="9856"/>
                      </a:cubicBezTo>
                      <a:cubicBezTo>
                        <a:pt x="240228" y="5550"/>
                        <a:pt x="252826" y="2915"/>
                        <a:pt x="261696" y="472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60" name="자유형: 도형 159">
                  <a:extLst>
                    <a:ext uri="{FF2B5EF4-FFF2-40B4-BE49-F238E27FC236}">
                      <a16:creationId xmlns:a16="http://schemas.microsoft.com/office/drawing/2014/main" id="{092D11F6-8F9C-4B02-A26E-EA17DCE932B2}"/>
                    </a:ext>
                  </a:extLst>
                </p:cNvPr>
                <p:cNvSpPr/>
                <p:nvPr/>
              </p:nvSpPr>
              <p:spPr>
                <a:xfrm>
                  <a:off x="2092994" y="2061970"/>
                  <a:ext cx="192088" cy="235839"/>
                </a:xfrm>
                <a:custGeom>
                  <a:avLst/>
                  <a:gdLst>
                    <a:gd name="connsiteX0" fmla="*/ 604 w 254605"/>
                    <a:gd name="connsiteY0" fmla="*/ 192380 h 312595"/>
                    <a:gd name="connsiteX1" fmla="*/ 18022 w 254605"/>
                    <a:gd name="connsiteY1" fmla="*/ 21091 h 312595"/>
                    <a:gd name="connsiteX2" fmla="*/ 46495 w 254605"/>
                    <a:gd name="connsiteY2" fmla="*/ 1423 h 312595"/>
                    <a:gd name="connsiteX3" fmla="*/ 234753 w 254605"/>
                    <a:gd name="connsiteY3" fmla="*/ 52906 h 312595"/>
                    <a:gd name="connsiteX4" fmla="*/ 253263 w 254605"/>
                    <a:gd name="connsiteY4" fmla="*/ 84336 h 312595"/>
                    <a:gd name="connsiteX5" fmla="*/ 244265 w 254605"/>
                    <a:gd name="connsiteY5" fmla="*/ 239236 h 312595"/>
                    <a:gd name="connsiteX6" fmla="*/ 210779 w 254605"/>
                    <a:gd name="connsiteY6" fmla="*/ 283649 h 312595"/>
                    <a:gd name="connsiteX7" fmla="*/ 37497 w 254605"/>
                    <a:gd name="connsiteY7" fmla="*/ 310837 h 312595"/>
                    <a:gd name="connsiteX8" fmla="*/ 5360 w 254605"/>
                    <a:gd name="connsiteY8" fmla="*/ 291297 h 312595"/>
                    <a:gd name="connsiteX9" fmla="*/ 604 w 254605"/>
                    <a:gd name="connsiteY9" fmla="*/ 192380 h 312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54605" h="312595">
                      <a:moveTo>
                        <a:pt x="604" y="192380"/>
                      </a:moveTo>
                      <a:cubicBezTo>
                        <a:pt x="-2289" y="134341"/>
                        <a:pt x="5488" y="77588"/>
                        <a:pt x="18022" y="21091"/>
                      </a:cubicBezTo>
                      <a:cubicBezTo>
                        <a:pt x="21943" y="3480"/>
                        <a:pt x="29463" y="-3205"/>
                        <a:pt x="46495" y="1423"/>
                      </a:cubicBezTo>
                      <a:cubicBezTo>
                        <a:pt x="109290" y="18520"/>
                        <a:pt x="171957" y="35938"/>
                        <a:pt x="234753" y="52906"/>
                      </a:cubicBezTo>
                      <a:cubicBezTo>
                        <a:pt x="251785" y="57534"/>
                        <a:pt x="257505" y="63769"/>
                        <a:pt x="253263" y="84336"/>
                      </a:cubicBezTo>
                      <a:cubicBezTo>
                        <a:pt x="242787" y="135177"/>
                        <a:pt x="232118" y="186467"/>
                        <a:pt x="244265" y="239236"/>
                      </a:cubicBezTo>
                      <a:cubicBezTo>
                        <a:pt x="250114" y="264624"/>
                        <a:pt x="242401" y="280371"/>
                        <a:pt x="210779" y="283649"/>
                      </a:cubicBezTo>
                      <a:cubicBezTo>
                        <a:pt x="152675" y="289691"/>
                        <a:pt x="94893" y="299717"/>
                        <a:pt x="37497" y="310837"/>
                      </a:cubicBezTo>
                      <a:cubicBezTo>
                        <a:pt x="17379" y="314757"/>
                        <a:pt x="10181" y="313665"/>
                        <a:pt x="5360" y="291297"/>
                      </a:cubicBezTo>
                      <a:cubicBezTo>
                        <a:pt x="-1710" y="258132"/>
                        <a:pt x="3624" y="225224"/>
                        <a:pt x="604" y="192380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grpSp>
              <p:nvGrpSpPr>
                <p:cNvPr id="161" name="그룹 160">
                  <a:extLst>
                    <a:ext uri="{FF2B5EF4-FFF2-40B4-BE49-F238E27FC236}">
                      <a16:creationId xmlns:a16="http://schemas.microsoft.com/office/drawing/2014/main" id="{EE4C8901-788B-445F-B22E-D9F631F73010}"/>
                    </a:ext>
                  </a:extLst>
                </p:cNvPr>
                <p:cNvGrpSpPr/>
                <p:nvPr/>
              </p:nvGrpSpPr>
              <p:grpSpPr>
                <a:xfrm>
                  <a:off x="2088987" y="1947841"/>
                  <a:ext cx="1158173" cy="1018773"/>
                  <a:chOff x="2088987" y="1947841"/>
                  <a:chExt cx="1158173" cy="1018773"/>
                </a:xfrm>
              </p:grpSpPr>
              <p:sp>
                <p:nvSpPr>
                  <p:cNvPr id="162" name="자유형: 도형 161">
                    <a:extLst>
                      <a:ext uri="{FF2B5EF4-FFF2-40B4-BE49-F238E27FC236}">
                        <a16:creationId xmlns:a16="http://schemas.microsoft.com/office/drawing/2014/main" id="{5499E38F-6E77-48E3-84D6-98B2101CBC98}"/>
                      </a:ext>
                    </a:extLst>
                  </p:cNvPr>
                  <p:cNvSpPr/>
                  <p:nvPr/>
                </p:nvSpPr>
                <p:spPr>
                  <a:xfrm>
                    <a:off x="2088987" y="2415518"/>
                    <a:ext cx="1158173" cy="522374"/>
                  </a:xfrm>
                  <a:custGeom>
                    <a:avLst/>
                    <a:gdLst>
                      <a:gd name="connsiteX0" fmla="*/ 1440437 w 1535112"/>
                      <a:gd name="connsiteY0" fmla="*/ 367981 h 692386"/>
                      <a:gd name="connsiteX1" fmla="*/ 1099723 w 1535112"/>
                      <a:gd name="connsiteY1" fmla="*/ 57539 h 692386"/>
                      <a:gd name="connsiteX2" fmla="*/ 906323 w 1535112"/>
                      <a:gd name="connsiteY2" fmla="*/ 14476 h 692386"/>
                      <a:gd name="connsiteX3" fmla="*/ 848605 w 1535112"/>
                      <a:gd name="connsiteY3" fmla="*/ 116028 h 692386"/>
                      <a:gd name="connsiteX4" fmla="*/ 797958 w 1535112"/>
                      <a:gd name="connsiteY4" fmla="*/ 169504 h 692386"/>
                      <a:gd name="connsiteX5" fmla="*/ 784075 w 1535112"/>
                      <a:gd name="connsiteY5" fmla="*/ 205562 h 692386"/>
                      <a:gd name="connsiteX6" fmla="*/ 785295 w 1535112"/>
                      <a:gd name="connsiteY6" fmla="*/ 207233 h 692386"/>
                      <a:gd name="connsiteX7" fmla="*/ 765114 w 1535112"/>
                      <a:gd name="connsiteY7" fmla="*/ 203826 h 692386"/>
                      <a:gd name="connsiteX8" fmla="*/ 745317 w 1535112"/>
                      <a:gd name="connsiteY8" fmla="*/ 174903 h 692386"/>
                      <a:gd name="connsiteX9" fmla="*/ 653599 w 1535112"/>
                      <a:gd name="connsiteY9" fmla="*/ 110436 h 692386"/>
                      <a:gd name="connsiteX10" fmla="*/ 600573 w 1535112"/>
                      <a:gd name="connsiteY10" fmla="*/ 22446 h 692386"/>
                      <a:gd name="connsiteX11" fmla="*/ 584119 w 1535112"/>
                      <a:gd name="connsiteY11" fmla="*/ 14 h 692386"/>
                      <a:gd name="connsiteX12" fmla="*/ 537521 w 1535112"/>
                      <a:gd name="connsiteY12" fmla="*/ 37743 h 692386"/>
                      <a:gd name="connsiteX13" fmla="*/ 392712 w 1535112"/>
                      <a:gd name="connsiteY13" fmla="*/ 77850 h 692386"/>
                      <a:gd name="connsiteX14" fmla="*/ 208825 w 1535112"/>
                      <a:gd name="connsiteY14" fmla="*/ 195149 h 692386"/>
                      <a:gd name="connsiteX15" fmla="*/ 70508 w 1535112"/>
                      <a:gd name="connsiteY15" fmla="*/ 463749 h 692386"/>
                      <a:gd name="connsiteX16" fmla="*/ 0 w 1535112"/>
                      <a:gd name="connsiteY16" fmla="*/ 687100 h 692386"/>
                      <a:gd name="connsiteX17" fmla="*/ 1535112 w 1535112"/>
                      <a:gd name="connsiteY17" fmla="*/ 686971 h 692386"/>
                      <a:gd name="connsiteX18" fmla="*/ 1440437 w 1535112"/>
                      <a:gd name="connsiteY18" fmla="*/ 367981 h 692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535112" h="692386">
                        <a:moveTo>
                          <a:pt x="1440437" y="367981"/>
                        </a:moveTo>
                        <a:cubicBezTo>
                          <a:pt x="1383812" y="200420"/>
                          <a:pt x="1270883" y="97646"/>
                          <a:pt x="1099723" y="57539"/>
                        </a:cubicBezTo>
                        <a:cubicBezTo>
                          <a:pt x="1035449" y="42499"/>
                          <a:pt x="970790" y="28809"/>
                          <a:pt x="906323" y="14476"/>
                        </a:cubicBezTo>
                        <a:cubicBezTo>
                          <a:pt x="889419" y="49634"/>
                          <a:pt x="877014" y="87041"/>
                          <a:pt x="848605" y="116028"/>
                        </a:cubicBezTo>
                        <a:cubicBezTo>
                          <a:pt x="831444" y="133575"/>
                          <a:pt x="813447" y="150415"/>
                          <a:pt x="797958" y="169504"/>
                        </a:cubicBezTo>
                        <a:cubicBezTo>
                          <a:pt x="789666" y="179723"/>
                          <a:pt x="776619" y="188979"/>
                          <a:pt x="784075" y="205562"/>
                        </a:cubicBezTo>
                        <a:cubicBezTo>
                          <a:pt x="784460" y="206140"/>
                          <a:pt x="784846" y="206654"/>
                          <a:pt x="785295" y="207233"/>
                        </a:cubicBezTo>
                        <a:cubicBezTo>
                          <a:pt x="777390" y="205690"/>
                          <a:pt x="770063" y="204469"/>
                          <a:pt x="765114" y="203826"/>
                        </a:cubicBezTo>
                        <a:cubicBezTo>
                          <a:pt x="769549" y="186665"/>
                          <a:pt x="755151" y="181845"/>
                          <a:pt x="745317" y="174903"/>
                        </a:cubicBezTo>
                        <a:cubicBezTo>
                          <a:pt x="714916" y="153178"/>
                          <a:pt x="682651" y="134282"/>
                          <a:pt x="653599" y="110436"/>
                        </a:cubicBezTo>
                        <a:cubicBezTo>
                          <a:pt x="625126" y="87105"/>
                          <a:pt x="604815" y="60174"/>
                          <a:pt x="600573" y="22446"/>
                        </a:cubicBezTo>
                        <a:cubicBezTo>
                          <a:pt x="599545" y="12933"/>
                          <a:pt x="600316" y="-500"/>
                          <a:pt x="584119" y="14"/>
                        </a:cubicBezTo>
                        <a:cubicBezTo>
                          <a:pt x="579041" y="25531"/>
                          <a:pt x="561109" y="33886"/>
                          <a:pt x="537521" y="37743"/>
                        </a:cubicBezTo>
                        <a:cubicBezTo>
                          <a:pt x="487901" y="45777"/>
                          <a:pt x="439889" y="60753"/>
                          <a:pt x="392712" y="77850"/>
                        </a:cubicBezTo>
                        <a:cubicBezTo>
                          <a:pt x="322911" y="103173"/>
                          <a:pt x="258830" y="136403"/>
                          <a:pt x="208825" y="195149"/>
                        </a:cubicBezTo>
                        <a:cubicBezTo>
                          <a:pt x="141466" y="274399"/>
                          <a:pt x="104380" y="368174"/>
                          <a:pt x="70508" y="463749"/>
                        </a:cubicBezTo>
                        <a:cubicBezTo>
                          <a:pt x="44992" y="535800"/>
                          <a:pt x="0" y="685429"/>
                          <a:pt x="0" y="687100"/>
                        </a:cubicBezTo>
                        <a:cubicBezTo>
                          <a:pt x="175339" y="694041"/>
                          <a:pt x="1480351" y="694298"/>
                          <a:pt x="1535112" y="686971"/>
                        </a:cubicBezTo>
                        <a:cubicBezTo>
                          <a:pt x="1508439" y="579184"/>
                          <a:pt x="1475980" y="473261"/>
                          <a:pt x="1440437" y="36798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dirty="0"/>
                  </a:p>
                </p:txBody>
              </p:sp>
              <p:sp>
                <p:nvSpPr>
                  <p:cNvPr id="163" name="자유형: 도형 162">
                    <a:extLst>
                      <a:ext uri="{FF2B5EF4-FFF2-40B4-BE49-F238E27FC236}">
                        <a16:creationId xmlns:a16="http://schemas.microsoft.com/office/drawing/2014/main" id="{0AB80088-761F-454B-93FC-8F194F4EB30B}"/>
                      </a:ext>
                    </a:extLst>
                  </p:cNvPr>
                  <p:cNvSpPr/>
                  <p:nvPr/>
                </p:nvSpPr>
                <p:spPr>
                  <a:xfrm>
                    <a:off x="2466753" y="2031218"/>
                    <a:ext cx="379495" cy="537748"/>
                  </a:xfrm>
                  <a:custGeom>
                    <a:avLst/>
                    <a:gdLst>
                      <a:gd name="connsiteX0" fmla="*/ 405610 w 503005"/>
                      <a:gd name="connsiteY0" fmla="*/ 523787 h 712764"/>
                      <a:gd name="connsiteX1" fmla="*/ 381765 w 503005"/>
                      <a:gd name="connsiteY1" fmla="*/ 598023 h 712764"/>
                      <a:gd name="connsiteX2" fmla="*/ 280919 w 503005"/>
                      <a:gd name="connsiteY2" fmla="*/ 708317 h 712764"/>
                      <a:gd name="connsiteX3" fmla="*/ 265300 w 503005"/>
                      <a:gd name="connsiteY3" fmla="*/ 709345 h 712764"/>
                      <a:gd name="connsiteX4" fmla="*/ 159121 w 503005"/>
                      <a:gd name="connsiteY4" fmla="*/ 638773 h 712764"/>
                      <a:gd name="connsiteX5" fmla="*/ 83406 w 503005"/>
                      <a:gd name="connsiteY5" fmla="*/ 509390 h 712764"/>
                      <a:gd name="connsiteX6" fmla="*/ 38864 w 503005"/>
                      <a:gd name="connsiteY6" fmla="*/ 401024 h 712764"/>
                      <a:gd name="connsiteX7" fmla="*/ 33144 w 503005"/>
                      <a:gd name="connsiteY7" fmla="*/ 383671 h 712764"/>
                      <a:gd name="connsiteX8" fmla="*/ 1843 w 503005"/>
                      <a:gd name="connsiteY8" fmla="*/ 261936 h 712764"/>
                      <a:gd name="connsiteX9" fmla="*/ 31730 w 503005"/>
                      <a:gd name="connsiteY9" fmla="*/ 246639 h 712764"/>
                      <a:gd name="connsiteX10" fmla="*/ 33465 w 503005"/>
                      <a:gd name="connsiteY10" fmla="*/ 133582 h 712764"/>
                      <a:gd name="connsiteX11" fmla="*/ 36936 w 503005"/>
                      <a:gd name="connsiteY11" fmla="*/ 98617 h 712764"/>
                      <a:gd name="connsiteX12" fmla="*/ 159570 w 503005"/>
                      <a:gd name="connsiteY12" fmla="*/ 471 h 712764"/>
                      <a:gd name="connsiteX13" fmla="*/ 354255 w 503005"/>
                      <a:gd name="connsiteY13" fmla="*/ 7927 h 712764"/>
                      <a:gd name="connsiteX14" fmla="*/ 460307 w 503005"/>
                      <a:gd name="connsiteY14" fmla="*/ 94182 h 712764"/>
                      <a:gd name="connsiteX15" fmla="*/ 468020 w 503005"/>
                      <a:gd name="connsiteY15" fmla="*/ 179987 h 712764"/>
                      <a:gd name="connsiteX16" fmla="*/ 488523 w 503005"/>
                      <a:gd name="connsiteY16" fmla="*/ 234299 h 712764"/>
                      <a:gd name="connsiteX17" fmla="*/ 498871 w 503005"/>
                      <a:gd name="connsiteY17" fmla="*/ 294330 h 712764"/>
                      <a:gd name="connsiteX18" fmla="*/ 445845 w 503005"/>
                      <a:gd name="connsiteY18" fmla="*/ 394726 h 712764"/>
                      <a:gd name="connsiteX19" fmla="*/ 443532 w 503005"/>
                      <a:gd name="connsiteY19" fmla="*/ 412979 h 712764"/>
                      <a:gd name="connsiteX20" fmla="*/ 414673 w 503005"/>
                      <a:gd name="connsiteY20" fmla="*/ 490365 h 712764"/>
                      <a:gd name="connsiteX21" fmla="*/ 405610 w 503005"/>
                      <a:gd name="connsiteY21" fmla="*/ 523787 h 7127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503005" h="712764">
                        <a:moveTo>
                          <a:pt x="405610" y="523787"/>
                        </a:moveTo>
                        <a:cubicBezTo>
                          <a:pt x="407602" y="551682"/>
                          <a:pt x="398026" y="576170"/>
                          <a:pt x="381765" y="598023"/>
                        </a:cubicBezTo>
                        <a:cubicBezTo>
                          <a:pt x="351877" y="638130"/>
                          <a:pt x="318584" y="675216"/>
                          <a:pt x="280919" y="708317"/>
                        </a:cubicBezTo>
                        <a:cubicBezTo>
                          <a:pt x="276099" y="714230"/>
                          <a:pt x="270828" y="713909"/>
                          <a:pt x="265300" y="709345"/>
                        </a:cubicBezTo>
                        <a:cubicBezTo>
                          <a:pt x="229950" y="685821"/>
                          <a:pt x="194728" y="661976"/>
                          <a:pt x="159121" y="638773"/>
                        </a:cubicBezTo>
                        <a:cubicBezTo>
                          <a:pt x="112137" y="608179"/>
                          <a:pt x="89512" y="563701"/>
                          <a:pt x="83406" y="509390"/>
                        </a:cubicBezTo>
                        <a:cubicBezTo>
                          <a:pt x="51141" y="480467"/>
                          <a:pt x="40278" y="442674"/>
                          <a:pt x="38864" y="401024"/>
                        </a:cubicBezTo>
                        <a:cubicBezTo>
                          <a:pt x="38672" y="394726"/>
                          <a:pt x="39250" y="387913"/>
                          <a:pt x="33144" y="383671"/>
                        </a:cubicBezTo>
                        <a:cubicBezTo>
                          <a:pt x="-12554" y="352305"/>
                          <a:pt x="2550" y="304614"/>
                          <a:pt x="1843" y="261936"/>
                        </a:cubicBezTo>
                        <a:cubicBezTo>
                          <a:pt x="1521" y="244840"/>
                          <a:pt x="18875" y="246511"/>
                          <a:pt x="31730" y="246639"/>
                        </a:cubicBezTo>
                        <a:cubicBezTo>
                          <a:pt x="29416" y="208911"/>
                          <a:pt x="28966" y="171246"/>
                          <a:pt x="33465" y="133582"/>
                        </a:cubicBezTo>
                        <a:cubicBezTo>
                          <a:pt x="34815" y="121948"/>
                          <a:pt x="34815" y="110186"/>
                          <a:pt x="36936" y="98617"/>
                        </a:cubicBezTo>
                        <a:cubicBezTo>
                          <a:pt x="50048" y="27787"/>
                          <a:pt x="87841" y="-4349"/>
                          <a:pt x="159570" y="471"/>
                        </a:cubicBezTo>
                        <a:cubicBezTo>
                          <a:pt x="224422" y="4842"/>
                          <a:pt x="288889" y="10755"/>
                          <a:pt x="354255" y="7927"/>
                        </a:cubicBezTo>
                        <a:cubicBezTo>
                          <a:pt x="413452" y="5356"/>
                          <a:pt x="446038" y="35693"/>
                          <a:pt x="460307" y="94182"/>
                        </a:cubicBezTo>
                        <a:cubicBezTo>
                          <a:pt x="467184" y="122462"/>
                          <a:pt x="469434" y="151129"/>
                          <a:pt x="468020" y="179987"/>
                        </a:cubicBezTo>
                        <a:cubicBezTo>
                          <a:pt x="466991" y="201455"/>
                          <a:pt x="471748" y="219966"/>
                          <a:pt x="488523" y="234299"/>
                        </a:cubicBezTo>
                        <a:cubicBezTo>
                          <a:pt x="505877" y="251910"/>
                          <a:pt x="505299" y="274020"/>
                          <a:pt x="498871" y="294330"/>
                        </a:cubicBezTo>
                        <a:cubicBezTo>
                          <a:pt x="487431" y="330581"/>
                          <a:pt x="487431" y="373644"/>
                          <a:pt x="445845" y="394726"/>
                        </a:cubicBezTo>
                        <a:cubicBezTo>
                          <a:pt x="442760" y="396268"/>
                          <a:pt x="443917" y="406681"/>
                          <a:pt x="443532" y="412979"/>
                        </a:cubicBezTo>
                        <a:cubicBezTo>
                          <a:pt x="441860" y="441774"/>
                          <a:pt x="427013" y="465620"/>
                          <a:pt x="414673" y="490365"/>
                        </a:cubicBezTo>
                        <a:cubicBezTo>
                          <a:pt x="409531" y="501034"/>
                          <a:pt x="403746" y="511318"/>
                          <a:pt x="405610" y="523787"/>
                        </a:cubicBezTo>
                        <a:close/>
                      </a:path>
                    </a:pathLst>
                  </a:custGeom>
                  <a:solidFill>
                    <a:srgbClr val="FEBEA6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64" name="자유형: 도형 163">
                    <a:extLst>
                      <a:ext uri="{FF2B5EF4-FFF2-40B4-BE49-F238E27FC236}">
                        <a16:creationId xmlns:a16="http://schemas.microsoft.com/office/drawing/2014/main" id="{16152061-06EE-4F5D-9A59-287340D82EAC}"/>
                      </a:ext>
                    </a:extLst>
                  </p:cNvPr>
                  <p:cNvSpPr/>
                  <p:nvPr/>
                </p:nvSpPr>
                <p:spPr>
                  <a:xfrm>
                    <a:off x="2463146" y="1947841"/>
                    <a:ext cx="397798" cy="269503"/>
                  </a:xfrm>
                  <a:custGeom>
                    <a:avLst/>
                    <a:gdLst>
                      <a:gd name="connsiteX0" fmla="*/ 493305 w 527265"/>
                      <a:gd name="connsiteY0" fmla="*/ 344811 h 357215"/>
                      <a:gd name="connsiteX1" fmla="*/ 460782 w 527265"/>
                      <a:gd name="connsiteY1" fmla="*/ 313767 h 357215"/>
                      <a:gd name="connsiteX2" fmla="*/ 455640 w 527265"/>
                      <a:gd name="connsiteY2" fmla="*/ 214914 h 357215"/>
                      <a:gd name="connsiteX3" fmla="*/ 350746 w 527265"/>
                      <a:gd name="connsiteY3" fmla="*/ 128980 h 357215"/>
                      <a:gd name="connsiteX4" fmla="*/ 178364 w 527265"/>
                      <a:gd name="connsiteY4" fmla="*/ 123324 h 357215"/>
                      <a:gd name="connsiteX5" fmla="*/ 50523 w 527265"/>
                      <a:gd name="connsiteY5" fmla="*/ 230275 h 357215"/>
                      <a:gd name="connsiteX6" fmla="*/ 44481 w 527265"/>
                      <a:gd name="connsiteY6" fmla="*/ 338898 h 357215"/>
                      <a:gd name="connsiteX7" fmla="*/ 36512 w 527265"/>
                      <a:gd name="connsiteY7" fmla="*/ 357216 h 357215"/>
                      <a:gd name="connsiteX8" fmla="*/ 2961 w 527265"/>
                      <a:gd name="connsiteY8" fmla="*/ 240559 h 357215"/>
                      <a:gd name="connsiteX9" fmla="*/ 46281 w 527265"/>
                      <a:gd name="connsiteY9" fmla="*/ 96008 h 357215"/>
                      <a:gd name="connsiteX10" fmla="*/ 383268 w 527265"/>
                      <a:gd name="connsiteY10" fmla="*/ 19650 h 357215"/>
                      <a:gd name="connsiteX11" fmla="*/ 473573 w 527265"/>
                      <a:gd name="connsiteY11" fmla="*/ 121396 h 357215"/>
                      <a:gd name="connsiteX12" fmla="*/ 489834 w 527265"/>
                      <a:gd name="connsiteY12" fmla="*/ 143763 h 357215"/>
                      <a:gd name="connsiteX13" fmla="*/ 522420 w 527265"/>
                      <a:gd name="connsiteY13" fmla="*/ 253285 h 357215"/>
                      <a:gd name="connsiteX14" fmla="*/ 493305 w 527265"/>
                      <a:gd name="connsiteY14" fmla="*/ 344811 h 3572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527265" h="357215">
                        <a:moveTo>
                          <a:pt x="493305" y="344811"/>
                        </a:moveTo>
                        <a:cubicBezTo>
                          <a:pt x="469395" y="348089"/>
                          <a:pt x="459432" y="339797"/>
                          <a:pt x="460782" y="313767"/>
                        </a:cubicBezTo>
                        <a:cubicBezTo>
                          <a:pt x="462582" y="280859"/>
                          <a:pt x="461939" y="247758"/>
                          <a:pt x="455640" y="214914"/>
                        </a:cubicBezTo>
                        <a:cubicBezTo>
                          <a:pt x="443235" y="150062"/>
                          <a:pt x="415855" y="124931"/>
                          <a:pt x="350746" y="128980"/>
                        </a:cubicBezTo>
                        <a:cubicBezTo>
                          <a:pt x="292899" y="132579"/>
                          <a:pt x="235760" y="129108"/>
                          <a:pt x="178364" y="123324"/>
                        </a:cubicBezTo>
                        <a:cubicBezTo>
                          <a:pt x="93458" y="114840"/>
                          <a:pt x="57015" y="145370"/>
                          <a:pt x="50523" y="230275"/>
                        </a:cubicBezTo>
                        <a:cubicBezTo>
                          <a:pt x="47759" y="266397"/>
                          <a:pt x="46924" y="302712"/>
                          <a:pt x="44481" y="338898"/>
                        </a:cubicBezTo>
                        <a:cubicBezTo>
                          <a:pt x="44032" y="345261"/>
                          <a:pt x="51359" y="356573"/>
                          <a:pt x="36512" y="357216"/>
                        </a:cubicBezTo>
                        <a:cubicBezTo>
                          <a:pt x="25328" y="318330"/>
                          <a:pt x="10095" y="280859"/>
                          <a:pt x="2961" y="240559"/>
                        </a:cubicBezTo>
                        <a:cubicBezTo>
                          <a:pt x="-6937" y="184320"/>
                          <a:pt x="8103" y="136693"/>
                          <a:pt x="46281" y="96008"/>
                        </a:cubicBezTo>
                        <a:cubicBezTo>
                          <a:pt x="128744" y="7953"/>
                          <a:pt x="272139" y="-24570"/>
                          <a:pt x="383268" y="19650"/>
                        </a:cubicBezTo>
                        <a:cubicBezTo>
                          <a:pt x="430059" y="38226"/>
                          <a:pt x="468623" y="65478"/>
                          <a:pt x="473573" y="121396"/>
                        </a:cubicBezTo>
                        <a:cubicBezTo>
                          <a:pt x="474601" y="132965"/>
                          <a:pt x="482571" y="138107"/>
                          <a:pt x="489834" y="143763"/>
                        </a:cubicBezTo>
                        <a:cubicBezTo>
                          <a:pt x="526984" y="172622"/>
                          <a:pt x="533411" y="210929"/>
                          <a:pt x="522420" y="253285"/>
                        </a:cubicBezTo>
                        <a:cubicBezTo>
                          <a:pt x="514386" y="284265"/>
                          <a:pt x="503138" y="314345"/>
                          <a:pt x="493305" y="344811"/>
                        </a:cubicBezTo>
                        <a:close/>
                      </a:path>
                    </a:pathLst>
                  </a:custGeom>
                  <a:solidFill>
                    <a:srgbClr val="9C4628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65" name="자유형: 도형 164">
                    <a:extLst>
                      <a:ext uri="{FF2B5EF4-FFF2-40B4-BE49-F238E27FC236}">
                        <a16:creationId xmlns:a16="http://schemas.microsoft.com/office/drawing/2014/main" id="{24921737-3B81-4C28-A160-82E72DAF80DF}"/>
                      </a:ext>
                    </a:extLst>
                  </p:cNvPr>
                  <p:cNvSpPr/>
                  <p:nvPr/>
                </p:nvSpPr>
                <p:spPr>
                  <a:xfrm>
                    <a:off x="2617255" y="2575309"/>
                    <a:ext cx="121228" cy="374064"/>
                  </a:xfrm>
                  <a:custGeom>
                    <a:avLst/>
                    <a:gdLst>
                      <a:gd name="connsiteX0" fmla="*/ 160684 w 160683"/>
                      <a:gd name="connsiteY0" fmla="*/ 495807 h 495807"/>
                      <a:gd name="connsiteX1" fmla="*/ 0 w 160683"/>
                      <a:gd name="connsiteY1" fmla="*/ 489380 h 495807"/>
                      <a:gd name="connsiteX2" fmla="*/ 44092 w 160683"/>
                      <a:gd name="connsiteY2" fmla="*/ 119999 h 495807"/>
                      <a:gd name="connsiteX3" fmla="*/ 35672 w 160683"/>
                      <a:gd name="connsiteY3" fmla="*/ 80792 h 495807"/>
                      <a:gd name="connsiteX4" fmla="*/ 65816 w 160683"/>
                      <a:gd name="connsiteY4" fmla="*/ 1028 h 495807"/>
                      <a:gd name="connsiteX5" fmla="*/ 81499 w 160683"/>
                      <a:gd name="connsiteY5" fmla="*/ 0 h 495807"/>
                      <a:gd name="connsiteX6" fmla="*/ 117428 w 160683"/>
                      <a:gd name="connsiteY6" fmla="*/ 62474 h 495807"/>
                      <a:gd name="connsiteX7" fmla="*/ 117942 w 160683"/>
                      <a:gd name="connsiteY7" fmla="*/ 185751 h 495807"/>
                      <a:gd name="connsiteX8" fmla="*/ 160684 w 160683"/>
                      <a:gd name="connsiteY8" fmla="*/ 495807 h 4958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0683" h="495807">
                        <a:moveTo>
                          <a:pt x="160684" y="495807"/>
                        </a:moveTo>
                        <a:cubicBezTo>
                          <a:pt x="109265" y="495807"/>
                          <a:pt x="38564" y="489380"/>
                          <a:pt x="0" y="489380"/>
                        </a:cubicBezTo>
                        <a:cubicBezTo>
                          <a:pt x="6556" y="418293"/>
                          <a:pt x="41842" y="140117"/>
                          <a:pt x="44092" y="119999"/>
                        </a:cubicBezTo>
                        <a:cubicBezTo>
                          <a:pt x="45699" y="105795"/>
                          <a:pt x="44156" y="93390"/>
                          <a:pt x="35672" y="80792"/>
                        </a:cubicBezTo>
                        <a:cubicBezTo>
                          <a:pt x="9448" y="41649"/>
                          <a:pt x="19925" y="14976"/>
                          <a:pt x="65816" y="1028"/>
                        </a:cubicBezTo>
                        <a:cubicBezTo>
                          <a:pt x="71023" y="707"/>
                          <a:pt x="76293" y="321"/>
                          <a:pt x="81499" y="0"/>
                        </a:cubicBezTo>
                        <a:cubicBezTo>
                          <a:pt x="117557" y="11312"/>
                          <a:pt x="130668" y="31109"/>
                          <a:pt x="117428" y="62474"/>
                        </a:cubicBezTo>
                        <a:cubicBezTo>
                          <a:pt x="99753" y="104316"/>
                          <a:pt x="113829" y="145066"/>
                          <a:pt x="117942" y="185751"/>
                        </a:cubicBezTo>
                        <a:cubicBezTo>
                          <a:pt x="126619" y="272842"/>
                          <a:pt x="147829" y="418679"/>
                          <a:pt x="160684" y="495807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66" name="자유형: 도형 165">
                    <a:extLst>
                      <a:ext uri="{FF2B5EF4-FFF2-40B4-BE49-F238E27FC236}">
                        <a16:creationId xmlns:a16="http://schemas.microsoft.com/office/drawing/2014/main" id="{53CA14A8-B1AF-4F34-9579-8EB4CE92997F}"/>
                      </a:ext>
                    </a:extLst>
                  </p:cNvPr>
                  <p:cNvSpPr/>
                  <p:nvPr/>
                </p:nvSpPr>
                <p:spPr>
                  <a:xfrm>
                    <a:off x="2406719" y="2824495"/>
                    <a:ext cx="122626" cy="142119"/>
                  </a:xfrm>
                  <a:custGeom>
                    <a:avLst/>
                    <a:gdLst>
                      <a:gd name="connsiteX0" fmla="*/ 119207 w 162536"/>
                      <a:gd name="connsiteY0" fmla="*/ 11843 h 188373"/>
                      <a:gd name="connsiteX1" fmla="*/ 162399 w 162536"/>
                      <a:gd name="connsiteY1" fmla="*/ 150417 h 188373"/>
                      <a:gd name="connsiteX2" fmla="*/ 137654 w 162536"/>
                      <a:gd name="connsiteY2" fmla="*/ 178376 h 188373"/>
                      <a:gd name="connsiteX3" fmla="*/ 558 w 162536"/>
                      <a:gd name="connsiteY3" fmla="*/ 162501 h 188373"/>
                      <a:gd name="connsiteX4" fmla="*/ 13991 w 162536"/>
                      <a:gd name="connsiteY4" fmla="*/ 49700 h 188373"/>
                      <a:gd name="connsiteX5" fmla="*/ 119207 w 162536"/>
                      <a:gd name="connsiteY5" fmla="*/ 11843 h 1883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62536" h="188373">
                        <a:moveTo>
                          <a:pt x="119207" y="11843"/>
                        </a:moveTo>
                        <a:cubicBezTo>
                          <a:pt x="161821" y="49122"/>
                          <a:pt x="158221" y="101441"/>
                          <a:pt x="162399" y="150417"/>
                        </a:cubicBezTo>
                        <a:cubicBezTo>
                          <a:pt x="164135" y="170406"/>
                          <a:pt x="149030" y="176577"/>
                          <a:pt x="137654" y="178376"/>
                        </a:cubicBezTo>
                        <a:cubicBezTo>
                          <a:pt x="100375" y="199201"/>
                          <a:pt x="27168" y="184354"/>
                          <a:pt x="558" y="162501"/>
                        </a:cubicBezTo>
                        <a:cubicBezTo>
                          <a:pt x="-1434" y="124129"/>
                          <a:pt x="1651" y="85951"/>
                          <a:pt x="13991" y="49700"/>
                        </a:cubicBezTo>
                        <a:cubicBezTo>
                          <a:pt x="30574" y="724"/>
                          <a:pt x="69588" y="-12388"/>
                          <a:pt x="119207" y="11843"/>
                        </a:cubicBezTo>
                        <a:close/>
                      </a:path>
                    </a:pathLst>
                  </a:custGeom>
                  <a:solidFill>
                    <a:srgbClr val="FDBEA6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  <p:sp>
                <p:nvSpPr>
                  <p:cNvPr id="167" name="자유형: 도형 166">
                    <a:extLst>
                      <a:ext uri="{FF2B5EF4-FFF2-40B4-BE49-F238E27FC236}">
                        <a16:creationId xmlns:a16="http://schemas.microsoft.com/office/drawing/2014/main" id="{373CAF59-E309-4472-89ED-0F8B2EE6790A}"/>
                      </a:ext>
                    </a:extLst>
                  </p:cNvPr>
                  <p:cNvSpPr/>
                  <p:nvPr/>
                </p:nvSpPr>
                <p:spPr>
                  <a:xfrm>
                    <a:off x="2842427" y="2826931"/>
                    <a:ext cx="125470" cy="136934"/>
                  </a:xfrm>
                  <a:custGeom>
                    <a:avLst/>
                    <a:gdLst>
                      <a:gd name="connsiteX0" fmla="*/ 48621 w 166306"/>
                      <a:gd name="connsiteY0" fmla="*/ 175146 h 181501"/>
                      <a:gd name="connsiteX1" fmla="*/ 7551 w 166306"/>
                      <a:gd name="connsiteY1" fmla="*/ 102067 h 181501"/>
                      <a:gd name="connsiteX2" fmla="*/ 11664 w 166306"/>
                      <a:gd name="connsiteY2" fmla="*/ 77064 h 181501"/>
                      <a:gd name="connsiteX3" fmla="*/ 100105 w 166306"/>
                      <a:gd name="connsiteY3" fmla="*/ 0 h 181501"/>
                      <a:gd name="connsiteX4" fmla="*/ 157115 w 166306"/>
                      <a:gd name="connsiteY4" fmla="*/ 64659 h 181501"/>
                      <a:gd name="connsiteX5" fmla="*/ 166306 w 166306"/>
                      <a:gd name="connsiteY5" fmla="*/ 159334 h 181501"/>
                      <a:gd name="connsiteX6" fmla="*/ 48621 w 166306"/>
                      <a:gd name="connsiteY6" fmla="*/ 175146 h 1815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66306" h="181501">
                        <a:moveTo>
                          <a:pt x="48621" y="175146"/>
                        </a:moveTo>
                        <a:cubicBezTo>
                          <a:pt x="-9225" y="162291"/>
                          <a:pt x="-4404" y="158692"/>
                          <a:pt x="7551" y="102067"/>
                        </a:cubicBezTo>
                        <a:cubicBezTo>
                          <a:pt x="9286" y="93839"/>
                          <a:pt x="9671" y="85227"/>
                          <a:pt x="11664" y="77064"/>
                        </a:cubicBezTo>
                        <a:cubicBezTo>
                          <a:pt x="30432" y="1800"/>
                          <a:pt x="47593" y="579"/>
                          <a:pt x="100105" y="0"/>
                        </a:cubicBezTo>
                        <a:cubicBezTo>
                          <a:pt x="136484" y="6170"/>
                          <a:pt x="149531" y="33551"/>
                          <a:pt x="157115" y="64659"/>
                        </a:cubicBezTo>
                        <a:cubicBezTo>
                          <a:pt x="164700" y="95639"/>
                          <a:pt x="165407" y="127519"/>
                          <a:pt x="166306" y="159334"/>
                        </a:cubicBezTo>
                        <a:cubicBezTo>
                          <a:pt x="140340" y="180673"/>
                          <a:pt x="100040" y="188000"/>
                          <a:pt x="48621" y="175146"/>
                        </a:cubicBezTo>
                        <a:close/>
                      </a:path>
                    </a:pathLst>
                  </a:custGeom>
                  <a:solidFill>
                    <a:srgbClr val="FDBEA6"/>
                  </a:solidFill>
                  <a:ln w="642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/>
                  </a:p>
                </p:txBody>
              </p:sp>
            </p:grpSp>
          </p:grpSp>
          <p:grpSp>
            <p:nvGrpSpPr>
              <p:cNvPr id="154" name="그룹 153">
                <a:extLst>
                  <a:ext uri="{FF2B5EF4-FFF2-40B4-BE49-F238E27FC236}">
                    <a16:creationId xmlns:a16="http://schemas.microsoft.com/office/drawing/2014/main" id="{C09AEA63-60ED-4526-9E19-4AEFD7F18486}"/>
                  </a:ext>
                </a:extLst>
              </p:cNvPr>
              <p:cNvGrpSpPr/>
              <p:nvPr/>
            </p:nvGrpSpPr>
            <p:grpSpPr>
              <a:xfrm>
                <a:off x="2100539" y="2798587"/>
                <a:ext cx="1174735" cy="1156381"/>
                <a:chOff x="2100539" y="2798587"/>
                <a:chExt cx="1174735" cy="1156381"/>
              </a:xfrm>
            </p:grpSpPr>
            <p:sp>
              <p:nvSpPr>
                <p:cNvPr id="155" name="자유형: 도형 154">
                  <a:extLst>
                    <a:ext uri="{FF2B5EF4-FFF2-40B4-BE49-F238E27FC236}">
                      <a16:creationId xmlns:a16="http://schemas.microsoft.com/office/drawing/2014/main" id="{036E9C60-BCBE-4164-89F0-5C9C0C6F6D00}"/>
                    </a:ext>
                  </a:extLst>
                </p:cNvPr>
                <p:cNvSpPr/>
                <p:nvPr/>
              </p:nvSpPr>
              <p:spPr>
                <a:xfrm>
                  <a:off x="2100539" y="2798587"/>
                  <a:ext cx="1174735" cy="1156381"/>
                </a:xfrm>
                <a:custGeom>
                  <a:avLst/>
                  <a:gdLst>
                    <a:gd name="connsiteX0" fmla="*/ 587367 w 1174735"/>
                    <a:gd name="connsiteY0" fmla="*/ 245972 h 1156381"/>
                    <a:gd name="connsiteX1" fmla="*/ 255149 w 1174735"/>
                    <a:gd name="connsiteY1" fmla="*/ 578190 h 1156381"/>
                    <a:gd name="connsiteX2" fmla="*/ 587367 w 1174735"/>
                    <a:gd name="connsiteY2" fmla="*/ 910408 h 1156381"/>
                    <a:gd name="connsiteX3" fmla="*/ 919585 w 1174735"/>
                    <a:gd name="connsiteY3" fmla="*/ 578190 h 1156381"/>
                    <a:gd name="connsiteX4" fmla="*/ 587367 w 1174735"/>
                    <a:gd name="connsiteY4" fmla="*/ 245972 h 1156381"/>
                    <a:gd name="connsiteX5" fmla="*/ 479050 w 1174735"/>
                    <a:gd name="connsiteY5" fmla="*/ 194 h 1156381"/>
                    <a:gd name="connsiteX6" fmla="*/ 496107 w 1174735"/>
                    <a:gd name="connsiteY6" fmla="*/ 2111 h 1156381"/>
                    <a:gd name="connsiteX7" fmla="*/ 529129 w 1174735"/>
                    <a:gd name="connsiteY7" fmla="*/ 68835 h 1156381"/>
                    <a:gd name="connsiteX8" fmla="*/ 614523 w 1174735"/>
                    <a:gd name="connsiteY8" fmla="*/ 127801 h 1156381"/>
                    <a:gd name="connsiteX9" fmla="*/ 659378 w 1174735"/>
                    <a:gd name="connsiteY9" fmla="*/ 100161 h 1156381"/>
                    <a:gd name="connsiteX10" fmla="*/ 699238 w 1174735"/>
                    <a:gd name="connsiteY10" fmla="*/ 17531 h 1156381"/>
                    <a:gd name="connsiteX11" fmla="*/ 723581 w 1174735"/>
                    <a:gd name="connsiteY11" fmla="*/ 6863 h 1156381"/>
                    <a:gd name="connsiteX12" fmla="*/ 746566 w 1174735"/>
                    <a:gd name="connsiteY12" fmla="*/ 14330 h 1156381"/>
                    <a:gd name="connsiteX13" fmla="*/ 795493 w 1174735"/>
                    <a:gd name="connsiteY13" fmla="*/ 90414 h 1156381"/>
                    <a:gd name="connsiteX14" fmla="*/ 787154 w 1174735"/>
                    <a:gd name="connsiteY14" fmla="*/ 152726 h 1156381"/>
                    <a:gd name="connsiteX15" fmla="*/ 800876 w 1174735"/>
                    <a:gd name="connsiteY15" fmla="*/ 179299 h 1156381"/>
                    <a:gd name="connsiteX16" fmla="*/ 825801 w 1174735"/>
                    <a:gd name="connsiteY16" fmla="*/ 194671 h 1156381"/>
                    <a:gd name="connsiteX17" fmla="*/ 908237 w 1174735"/>
                    <a:gd name="connsiteY17" fmla="*/ 189822 h 1156381"/>
                    <a:gd name="connsiteX18" fmla="*/ 963517 w 1174735"/>
                    <a:gd name="connsiteY18" fmla="*/ 149089 h 1156381"/>
                    <a:gd name="connsiteX19" fmla="*/ 994018 w 1174735"/>
                    <a:gd name="connsiteY19" fmla="*/ 151562 h 1156381"/>
                    <a:gd name="connsiteX20" fmla="*/ 1000516 w 1174735"/>
                    <a:gd name="connsiteY20" fmla="*/ 154762 h 1156381"/>
                    <a:gd name="connsiteX21" fmla="*/ 1018798 w 1174735"/>
                    <a:gd name="connsiteY21" fmla="*/ 262704 h 1156381"/>
                    <a:gd name="connsiteX22" fmla="*/ 1008614 w 1174735"/>
                    <a:gd name="connsiteY22" fmla="*/ 276234 h 1156381"/>
                    <a:gd name="connsiteX23" fmla="*/ 1003474 w 1174735"/>
                    <a:gd name="connsiteY23" fmla="*/ 377145 h 1156381"/>
                    <a:gd name="connsiteX24" fmla="*/ 1030581 w 1174735"/>
                    <a:gd name="connsiteY24" fmla="*/ 391886 h 1156381"/>
                    <a:gd name="connsiteX25" fmla="*/ 1114908 w 1174735"/>
                    <a:gd name="connsiteY25" fmla="*/ 386649 h 1156381"/>
                    <a:gd name="connsiteX26" fmla="*/ 1162866 w 1174735"/>
                    <a:gd name="connsiteY26" fmla="*/ 419623 h 1156381"/>
                    <a:gd name="connsiteX27" fmla="*/ 1171934 w 1174735"/>
                    <a:gd name="connsiteY27" fmla="*/ 457204 h 1156381"/>
                    <a:gd name="connsiteX28" fmla="*/ 1144537 w 1174735"/>
                    <a:gd name="connsiteY28" fmla="*/ 509090 h 1156381"/>
                    <a:gd name="connsiteX29" fmla="*/ 1069228 w 1174735"/>
                    <a:gd name="connsiteY29" fmla="*/ 541967 h 1156381"/>
                    <a:gd name="connsiteX30" fmla="*/ 1043819 w 1174735"/>
                    <a:gd name="connsiteY30" fmla="*/ 567911 h 1156381"/>
                    <a:gd name="connsiteX31" fmla="*/ 1081158 w 1174735"/>
                    <a:gd name="connsiteY31" fmla="*/ 646467 h 1156381"/>
                    <a:gd name="connsiteX32" fmla="*/ 1149773 w 1174735"/>
                    <a:gd name="connsiteY32" fmla="*/ 679490 h 1156381"/>
                    <a:gd name="connsiteX33" fmla="*/ 1165630 w 1174735"/>
                    <a:gd name="connsiteY33" fmla="*/ 715567 h 1156381"/>
                    <a:gd name="connsiteX34" fmla="*/ 1146719 w 1174735"/>
                    <a:gd name="connsiteY34" fmla="*/ 778024 h 1156381"/>
                    <a:gd name="connsiteX35" fmla="*/ 1129067 w 1174735"/>
                    <a:gd name="connsiteY35" fmla="*/ 796112 h 1156381"/>
                    <a:gd name="connsiteX36" fmla="*/ 1121551 w 1174735"/>
                    <a:gd name="connsiteY36" fmla="*/ 796257 h 1156381"/>
                    <a:gd name="connsiteX37" fmla="*/ 1025732 w 1174735"/>
                    <a:gd name="connsiteY37" fmla="*/ 786220 h 1156381"/>
                    <a:gd name="connsiteX38" fmla="*/ 997704 w 1174735"/>
                    <a:gd name="connsiteY38" fmla="*/ 790487 h 1156381"/>
                    <a:gd name="connsiteX39" fmla="*/ 967105 w 1174735"/>
                    <a:gd name="connsiteY39" fmla="*/ 836651 h 1156381"/>
                    <a:gd name="connsiteX40" fmla="*/ 969481 w 1174735"/>
                    <a:gd name="connsiteY40" fmla="*/ 870062 h 1156381"/>
                    <a:gd name="connsiteX41" fmla="*/ 1017391 w 1174735"/>
                    <a:gd name="connsiteY41" fmla="*/ 942508 h 1156381"/>
                    <a:gd name="connsiteX42" fmla="*/ 998819 w 1174735"/>
                    <a:gd name="connsiteY42" fmla="*/ 995703 h 1156381"/>
                    <a:gd name="connsiteX43" fmla="*/ 994746 w 1174735"/>
                    <a:gd name="connsiteY43" fmla="*/ 998176 h 1156381"/>
                    <a:gd name="connsiteX44" fmla="*/ 953479 w 1174735"/>
                    <a:gd name="connsiteY44" fmla="*/ 1032121 h 1156381"/>
                    <a:gd name="connsiteX45" fmla="*/ 908333 w 1174735"/>
                    <a:gd name="connsiteY45" fmla="*/ 1001571 h 1156381"/>
                    <a:gd name="connsiteX46" fmla="*/ 900575 w 1174735"/>
                    <a:gd name="connsiteY46" fmla="*/ 995801 h 1156381"/>
                    <a:gd name="connsiteX47" fmla="*/ 841803 w 1174735"/>
                    <a:gd name="connsiteY47" fmla="*/ 956231 h 1156381"/>
                    <a:gd name="connsiteX48" fmla="*/ 771588 w 1174735"/>
                    <a:gd name="connsiteY48" fmla="*/ 990466 h 1156381"/>
                    <a:gd name="connsiteX49" fmla="*/ 764217 w 1174735"/>
                    <a:gd name="connsiteY49" fmla="*/ 1010590 h 1156381"/>
                    <a:gd name="connsiteX50" fmla="*/ 771005 w 1174735"/>
                    <a:gd name="connsiteY50" fmla="*/ 1119357 h 1156381"/>
                    <a:gd name="connsiteX51" fmla="*/ 755149 w 1174735"/>
                    <a:gd name="connsiteY51" fmla="*/ 1140790 h 1156381"/>
                    <a:gd name="connsiteX52" fmla="*/ 678629 w 1174735"/>
                    <a:gd name="connsiteY52" fmla="*/ 1154271 h 1156381"/>
                    <a:gd name="connsiteX53" fmla="*/ 645607 w 1174735"/>
                    <a:gd name="connsiteY53" fmla="*/ 1087546 h 1156381"/>
                    <a:gd name="connsiteX54" fmla="*/ 560213 w 1174735"/>
                    <a:gd name="connsiteY54" fmla="*/ 1028581 h 1156381"/>
                    <a:gd name="connsiteX55" fmla="*/ 515358 w 1174735"/>
                    <a:gd name="connsiteY55" fmla="*/ 1056221 h 1156381"/>
                    <a:gd name="connsiteX56" fmla="*/ 475498 w 1174735"/>
                    <a:gd name="connsiteY56" fmla="*/ 1138851 h 1156381"/>
                    <a:gd name="connsiteX57" fmla="*/ 451155 w 1174735"/>
                    <a:gd name="connsiteY57" fmla="*/ 1149519 h 1156381"/>
                    <a:gd name="connsiteX58" fmla="*/ 428171 w 1174735"/>
                    <a:gd name="connsiteY58" fmla="*/ 1142051 h 1156381"/>
                    <a:gd name="connsiteX59" fmla="*/ 379242 w 1174735"/>
                    <a:gd name="connsiteY59" fmla="*/ 1065967 h 1156381"/>
                    <a:gd name="connsiteX60" fmla="*/ 387583 w 1174735"/>
                    <a:gd name="connsiteY60" fmla="*/ 1003656 h 1156381"/>
                    <a:gd name="connsiteX61" fmla="*/ 373860 w 1174735"/>
                    <a:gd name="connsiteY61" fmla="*/ 977083 h 1156381"/>
                    <a:gd name="connsiteX62" fmla="*/ 348935 w 1174735"/>
                    <a:gd name="connsiteY62" fmla="*/ 961711 h 1156381"/>
                    <a:gd name="connsiteX63" fmla="*/ 266499 w 1174735"/>
                    <a:gd name="connsiteY63" fmla="*/ 966560 h 1156381"/>
                    <a:gd name="connsiteX64" fmla="*/ 211219 w 1174735"/>
                    <a:gd name="connsiteY64" fmla="*/ 1007293 h 1156381"/>
                    <a:gd name="connsiteX65" fmla="*/ 180718 w 1174735"/>
                    <a:gd name="connsiteY65" fmla="*/ 1004819 h 1156381"/>
                    <a:gd name="connsiteX66" fmla="*/ 174220 w 1174735"/>
                    <a:gd name="connsiteY66" fmla="*/ 1001620 h 1156381"/>
                    <a:gd name="connsiteX67" fmla="*/ 155938 w 1174735"/>
                    <a:gd name="connsiteY67" fmla="*/ 893677 h 1156381"/>
                    <a:gd name="connsiteX68" fmla="*/ 166122 w 1174735"/>
                    <a:gd name="connsiteY68" fmla="*/ 880148 h 1156381"/>
                    <a:gd name="connsiteX69" fmla="*/ 171262 w 1174735"/>
                    <a:gd name="connsiteY69" fmla="*/ 779237 h 1156381"/>
                    <a:gd name="connsiteX70" fmla="*/ 144155 w 1174735"/>
                    <a:gd name="connsiteY70" fmla="*/ 764495 h 1156381"/>
                    <a:gd name="connsiteX71" fmla="*/ 59828 w 1174735"/>
                    <a:gd name="connsiteY71" fmla="*/ 769733 h 1156381"/>
                    <a:gd name="connsiteX72" fmla="*/ 11870 w 1174735"/>
                    <a:gd name="connsiteY72" fmla="*/ 736759 h 1156381"/>
                    <a:gd name="connsiteX73" fmla="*/ 2802 w 1174735"/>
                    <a:gd name="connsiteY73" fmla="*/ 699178 h 1156381"/>
                    <a:gd name="connsiteX74" fmla="*/ 30200 w 1174735"/>
                    <a:gd name="connsiteY74" fmla="*/ 647292 h 1156381"/>
                    <a:gd name="connsiteX75" fmla="*/ 105508 w 1174735"/>
                    <a:gd name="connsiteY75" fmla="*/ 614414 h 1156381"/>
                    <a:gd name="connsiteX76" fmla="*/ 130917 w 1174735"/>
                    <a:gd name="connsiteY76" fmla="*/ 588422 h 1156381"/>
                    <a:gd name="connsiteX77" fmla="*/ 93578 w 1174735"/>
                    <a:gd name="connsiteY77" fmla="*/ 509866 h 1156381"/>
                    <a:gd name="connsiteX78" fmla="*/ 24963 w 1174735"/>
                    <a:gd name="connsiteY78" fmla="*/ 476844 h 1156381"/>
                    <a:gd name="connsiteX79" fmla="*/ 9106 w 1174735"/>
                    <a:gd name="connsiteY79" fmla="*/ 440766 h 1156381"/>
                    <a:gd name="connsiteX80" fmla="*/ 28018 w 1174735"/>
                    <a:gd name="connsiteY80" fmla="*/ 378309 h 1156381"/>
                    <a:gd name="connsiteX81" fmla="*/ 45669 w 1174735"/>
                    <a:gd name="connsiteY81" fmla="*/ 360221 h 1156381"/>
                    <a:gd name="connsiteX82" fmla="*/ 53185 w 1174735"/>
                    <a:gd name="connsiteY82" fmla="*/ 360076 h 1156381"/>
                    <a:gd name="connsiteX83" fmla="*/ 149004 w 1174735"/>
                    <a:gd name="connsiteY83" fmla="*/ 370113 h 1156381"/>
                    <a:gd name="connsiteX84" fmla="*/ 177032 w 1174735"/>
                    <a:gd name="connsiteY84" fmla="*/ 365846 h 1156381"/>
                    <a:gd name="connsiteX85" fmla="*/ 207631 w 1174735"/>
                    <a:gd name="connsiteY85" fmla="*/ 319682 h 1156381"/>
                    <a:gd name="connsiteX86" fmla="*/ 205255 w 1174735"/>
                    <a:gd name="connsiteY86" fmla="*/ 286271 h 1156381"/>
                    <a:gd name="connsiteX87" fmla="*/ 157345 w 1174735"/>
                    <a:gd name="connsiteY87" fmla="*/ 213825 h 1156381"/>
                    <a:gd name="connsiteX88" fmla="*/ 175917 w 1174735"/>
                    <a:gd name="connsiteY88" fmla="*/ 160630 h 1156381"/>
                    <a:gd name="connsiteX89" fmla="*/ 221257 w 1174735"/>
                    <a:gd name="connsiteY89" fmla="*/ 124261 h 1156381"/>
                    <a:gd name="connsiteX90" fmla="*/ 266403 w 1174735"/>
                    <a:gd name="connsiteY90" fmla="*/ 154811 h 1156381"/>
                    <a:gd name="connsiteX91" fmla="*/ 274161 w 1174735"/>
                    <a:gd name="connsiteY91" fmla="*/ 160581 h 1156381"/>
                    <a:gd name="connsiteX92" fmla="*/ 332933 w 1174735"/>
                    <a:gd name="connsiteY92" fmla="*/ 200150 h 1156381"/>
                    <a:gd name="connsiteX93" fmla="*/ 403148 w 1174735"/>
                    <a:gd name="connsiteY93" fmla="*/ 165915 h 1156381"/>
                    <a:gd name="connsiteX94" fmla="*/ 410519 w 1174735"/>
                    <a:gd name="connsiteY94" fmla="*/ 145791 h 1156381"/>
                    <a:gd name="connsiteX95" fmla="*/ 403731 w 1174735"/>
                    <a:gd name="connsiteY95" fmla="*/ 37024 h 1156381"/>
                    <a:gd name="connsiteX96" fmla="*/ 419587 w 1174735"/>
                    <a:gd name="connsiteY96" fmla="*/ 15592 h 1156381"/>
                    <a:gd name="connsiteX97" fmla="*/ 479050 w 1174735"/>
                    <a:gd name="connsiteY97" fmla="*/ 194 h 11563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</a:cxnLst>
                  <a:rect l="l" t="t" r="r" b="b"/>
                  <a:pathLst>
                    <a:path w="1174735" h="1156381">
                      <a:moveTo>
                        <a:pt x="587367" y="245972"/>
                      </a:moveTo>
                      <a:cubicBezTo>
                        <a:pt x="403888" y="245972"/>
                        <a:pt x="255149" y="394711"/>
                        <a:pt x="255149" y="578190"/>
                      </a:cubicBezTo>
                      <a:cubicBezTo>
                        <a:pt x="255149" y="761669"/>
                        <a:pt x="403888" y="910408"/>
                        <a:pt x="587367" y="910408"/>
                      </a:cubicBezTo>
                      <a:cubicBezTo>
                        <a:pt x="770846" y="910408"/>
                        <a:pt x="919585" y="761669"/>
                        <a:pt x="919585" y="578190"/>
                      </a:cubicBezTo>
                      <a:cubicBezTo>
                        <a:pt x="919585" y="394711"/>
                        <a:pt x="770846" y="245972"/>
                        <a:pt x="587367" y="245972"/>
                      </a:cubicBezTo>
                      <a:close/>
                      <a:moveTo>
                        <a:pt x="479050" y="194"/>
                      </a:moveTo>
                      <a:cubicBezTo>
                        <a:pt x="485166" y="-317"/>
                        <a:pt x="490918" y="135"/>
                        <a:pt x="496107" y="2111"/>
                      </a:cubicBezTo>
                      <a:cubicBezTo>
                        <a:pt x="515794" y="9627"/>
                        <a:pt x="522243" y="44589"/>
                        <a:pt x="529129" y="68835"/>
                      </a:cubicBezTo>
                      <a:cubicBezTo>
                        <a:pt x="541932" y="113738"/>
                        <a:pt x="542950" y="127704"/>
                        <a:pt x="614523" y="127801"/>
                      </a:cubicBezTo>
                      <a:cubicBezTo>
                        <a:pt x="637121" y="127849"/>
                        <a:pt x="650504" y="122709"/>
                        <a:pt x="659378" y="100161"/>
                      </a:cubicBezTo>
                      <a:cubicBezTo>
                        <a:pt x="670531" y="71793"/>
                        <a:pt x="686582" y="45366"/>
                        <a:pt x="699238" y="17531"/>
                      </a:cubicBezTo>
                      <a:cubicBezTo>
                        <a:pt x="704766" y="5311"/>
                        <a:pt x="711603" y="2159"/>
                        <a:pt x="723581" y="6863"/>
                      </a:cubicBezTo>
                      <a:cubicBezTo>
                        <a:pt x="731049" y="9821"/>
                        <a:pt x="738856" y="12003"/>
                        <a:pt x="746566" y="14330"/>
                      </a:cubicBezTo>
                      <a:cubicBezTo>
                        <a:pt x="803543" y="31352"/>
                        <a:pt x="803543" y="31352"/>
                        <a:pt x="795493" y="90414"/>
                      </a:cubicBezTo>
                      <a:cubicBezTo>
                        <a:pt x="792633" y="111168"/>
                        <a:pt x="790548" y="132068"/>
                        <a:pt x="787154" y="152726"/>
                      </a:cubicBezTo>
                      <a:cubicBezTo>
                        <a:pt x="785068" y="165624"/>
                        <a:pt x="787735" y="174547"/>
                        <a:pt x="800876" y="179299"/>
                      </a:cubicBezTo>
                      <a:cubicBezTo>
                        <a:pt x="806889" y="181481"/>
                        <a:pt x="821437" y="190307"/>
                        <a:pt x="825801" y="194671"/>
                      </a:cubicBezTo>
                      <a:cubicBezTo>
                        <a:pt x="869444" y="218917"/>
                        <a:pt x="877251" y="217608"/>
                        <a:pt x="908237" y="189822"/>
                      </a:cubicBezTo>
                      <a:cubicBezTo>
                        <a:pt x="924288" y="175420"/>
                        <a:pt x="946497" y="162569"/>
                        <a:pt x="963517" y="149089"/>
                      </a:cubicBezTo>
                      <a:cubicBezTo>
                        <a:pt x="975785" y="139342"/>
                        <a:pt x="984611" y="141136"/>
                        <a:pt x="994018" y="151562"/>
                      </a:cubicBezTo>
                      <a:cubicBezTo>
                        <a:pt x="996298" y="152435"/>
                        <a:pt x="998528" y="153356"/>
                        <a:pt x="1000516" y="154762"/>
                      </a:cubicBezTo>
                      <a:cubicBezTo>
                        <a:pt x="1058318" y="195204"/>
                        <a:pt x="1060355" y="207424"/>
                        <a:pt x="1018798" y="262704"/>
                      </a:cubicBezTo>
                      <a:cubicBezTo>
                        <a:pt x="1015403" y="267214"/>
                        <a:pt x="1011960" y="271676"/>
                        <a:pt x="1008614" y="276234"/>
                      </a:cubicBezTo>
                      <a:cubicBezTo>
                        <a:pt x="966233" y="333648"/>
                        <a:pt x="973070" y="313961"/>
                        <a:pt x="1003474" y="377145"/>
                      </a:cubicBezTo>
                      <a:cubicBezTo>
                        <a:pt x="1009051" y="388831"/>
                        <a:pt x="1017342" y="393292"/>
                        <a:pt x="1030581" y="391886"/>
                      </a:cubicBezTo>
                      <a:cubicBezTo>
                        <a:pt x="1058560" y="388928"/>
                        <a:pt x="1086782" y="390237"/>
                        <a:pt x="1114908" y="386649"/>
                      </a:cubicBezTo>
                      <a:cubicBezTo>
                        <a:pt x="1147494" y="382527"/>
                        <a:pt x="1154623" y="388589"/>
                        <a:pt x="1162866" y="419623"/>
                      </a:cubicBezTo>
                      <a:cubicBezTo>
                        <a:pt x="1166163" y="432086"/>
                        <a:pt x="1169413" y="444548"/>
                        <a:pt x="1171934" y="457204"/>
                      </a:cubicBezTo>
                      <a:cubicBezTo>
                        <a:pt x="1178383" y="489500"/>
                        <a:pt x="1175426" y="495513"/>
                        <a:pt x="1144537" y="509090"/>
                      </a:cubicBezTo>
                      <a:cubicBezTo>
                        <a:pt x="1119466" y="520098"/>
                        <a:pt x="1094832" y="532269"/>
                        <a:pt x="1069228" y="541967"/>
                      </a:cubicBezTo>
                      <a:cubicBezTo>
                        <a:pt x="1054778" y="547447"/>
                        <a:pt x="1045080" y="554915"/>
                        <a:pt x="1043819" y="567911"/>
                      </a:cubicBezTo>
                      <a:cubicBezTo>
                        <a:pt x="1037516" y="631920"/>
                        <a:pt x="1037709" y="632162"/>
                        <a:pt x="1081158" y="646467"/>
                      </a:cubicBezTo>
                      <a:cubicBezTo>
                        <a:pt x="1097791" y="651947"/>
                        <a:pt x="1134159" y="670955"/>
                        <a:pt x="1149773" y="679490"/>
                      </a:cubicBezTo>
                      <a:cubicBezTo>
                        <a:pt x="1164515" y="687539"/>
                        <a:pt x="1170188" y="698838"/>
                        <a:pt x="1165630" y="715567"/>
                      </a:cubicBezTo>
                      <a:cubicBezTo>
                        <a:pt x="1159908" y="736564"/>
                        <a:pt x="1153749" y="757416"/>
                        <a:pt x="1146719" y="778024"/>
                      </a:cubicBezTo>
                      <a:cubicBezTo>
                        <a:pt x="1143760" y="786705"/>
                        <a:pt x="1139057" y="794075"/>
                        <a:pt x="1129067" y="796112"/>
                      </a:cubicBezTo>
                      <a:cubicBezTo>
                        <a:pt x="1126594" y="796548"/>
                        <a:pt x="1124073" y="796548"/>
                        <a:pt x="1121551" y="796257"/>
                      </a:cubicBezTo>
                      <a:cubicBezTo>
                        <a:pt x="1089789" y="791117"/>
                        <a:pt x="1057737" y="789081"/>
                        <a:pt x="1025732" y="786220"/>
                      </a:cubicBezTo>
                      <a:cubicBezTo>
                        <a:pt x="1016276" y="785347"/>
                        <a:pt x="1006336" y="784522"/>
                        <a:pt x="997704" y="790487"/>
                      </a:cubicBezTo>
                      <a:cubicBezTo>
                        <a:pt x="985630" y="804647"/>
                        <a:pt x="978210" y="821861"/>
                        <a:pt x="967105" y="836651"/>
                      </a:cubicBezTo>
                      <a:cubicBezTo>
                        <a:pt x="958232" y="848483"/>
                        <a:pt x="962596" y="859345"/>
                        <a:pt x="969481" y="870062"/>
                      </a:cubicBezTo>
                      <a:cubicBezTo>
                        <a:pt x="985144" y="894453"/>
                        <a:pt x="1001632" y="918214"/>
                        <a:pt x="1017391" y="942508"/>
                      </a:cubicBezTo>
                      <a:cubicBezTo>
                        <a:pt x="1036352" y="971749"/>
                        <a:pt x="1032763" y="981932"/>
                        <a:pt x="998819" y="995703"/>
                      </a:cubicBezTo>
                      <a:cubicBezTo>
                        <a:pt x="997461" y="996528"/>
                        <a:pt x="995958" y="997206"/>
                        <a:pt x="994746" y="998176"/>
                      </a:cubicBezTo>
                      <a:cubicBezTo>
                        <a:pt x="980538" y="1009717"/>
                        <a:pt x="970112" y="1033430"/>
                        <a:pt x="953479" y="1032121"/>
                      </a:cubicBezTo>
                      <a:cubicBezTo>
                        <a:pt x="937719" y="1030909"/>
                        <a:pt x="923318" y="1012482"/>
                        <a:pt x="908333" y="1001571"/>
                      </a:cubicBezTo>
                      <a:cubicBezTo>
                        <a:pt x="905715" y="999679"/>
                        <a:pt x="903193" y="997691"/>
                        <a:pt x="900575" y="995801"/>
                      </a:cubicBezTo>
                      <a:cubicBezTo>
                        <a:pt x="880984" y="981641"/>
                        <a:pt x="861345" y="956134"/>
                        <a:pt x="841803" y="956231"/>
                      </a:cubicBezTo>
                      <a:cubicBezTo>
                        <a:pt x="818382" y="956328"/>
                        <a:pt x="795397" y="978926"/>
                        <a:pt x="771588" y="990466"/>
                      </a:cubicBezTo>
                      <a:cubicBezTo>
                        <a:pt x="761162" y="995558"/>
                        <a:pt x="763683" y="1002638"/>
                        <a:pt x="764217" y="1010590"/>
                      </a:cubicBezTo>
                      <a:cubicBezTo>
                        <a:pt x="766544" y="1046862"/>
                        <a:pt x="768193" y="1083134"/>
                        <a:pt x="771005" y="1119357"/>
                      </a:cubicBezTo>
                      <a:cubicBezTo>
                        <a:pt x="771976" y="1132207"/>
                        <a:pt x="767951" y="1138366"/>
                        <a:pt x="755149" y="1140790"/>
                      </a:cubicBezTo>
                      <a:cubicBezTo>
                        <a:pt x="729157" y="1145688"/>
                        <a:pt x="699383" y="1162175"/>
                        <a:pt x="678629" y="1154271"/>
                      </a:cubicBezTo>
                      <a:cubicBezTo>
                        <a:pt x="658942" y="1146755"/>
                        <a:pt x="652492" y="1111792"/>
                        <a:pt x="645607" y="1087546"/>
                      </a:cubicBezTo>
                      <a:cubicBezTo>
                        <a:pt x="632804" y="1042643"/>
                        <a:pt x="609189" y="1022762"/>
                        <a:pt x="560213" y="1028581"/>
                      </a:cubicBezTo>
                      <a:cubicBezTo>
                        <a:pt x="537761" y="1031248"/>
                        <a:pt x="524232" y="1033672"/>
                        <a:pt x="515358" y="1056221"/>
                      </a:cubicBezTo>
                      <a:cubicBezTo>
                        <a:pt x="504205" y="1084589"/>
                        <a:pt x="488154" y="1111017"/>
                        <a:pt x="475498" y="1138851"/>
                      </a:cubicBezTo>
                      <a:cubicBezTo>
                        <a:pt x="469970" y="1151071"/>
                        <a:pt x="463133" y="1154223"/>
                        <a:pt x="451155" y="1149519"/>
                      </a:cubicBezTo>
                      <a:cubicBezTo>
                        <a:pt x="443687" y="1146560"/>
                        <a:pt x="435880" y="1144379"/>
                        <a:pt x="428171" y="1142051"/>
                      </a:cubicBezTo>
                      <a:cubicBezTo>
                        <a:pt x="371193" y="1125031"/>
                        <a:pt x="371193" y="1125031"/>
                        <a:pt x="379242" y="1065967"/>
                      </a:cubicBezTo>
                      <a:cubicBezTo>
                        <a:pt x="382104" y="1045214"/>
                        <a:pt x="384188" y="1024314"/>
                        <a:pt x="387583" y="1003656"/>
                      </a:cubicBezTo>
                      <a:cubicBezTo>
                        <a:pt x="389668" y="990757"/>
                        <a:pt x="387001" y="981835"/>
                        <a:pt x="373860" y="977083"/>
                      </a:cubicBezTo>
                      <a:cubicBezTo>
                        <a:pt x="367847" y="974901"/>
                        <a:pt x="353299" y="966075"/>
                        <a:pt x="348935" y="961711"/>
                      </a:cubicBezTo>
                      <a:cubicBezTo>
                        <a:pt x="305292" y="937465"/>
                        <a:pt x="297485" y="938774"/>
                        <a:pt x="266499" y="966560"/>
                      </a:cubicBezTo>
                      <a:cubicBezTo>
                        <a:pt x="250449" y="980962"/>
                        <a:pt x="228239" y="993812"/>
                        <a:pt x="211219" y="1007293"/>
                      </a:cubicBezTo>
                      <a:cubicBezTo>
                        <a:pt x="198951" y="1017040"/>
                        <a:pt x="190125" y="1015245"/>
                        <a:pt x="180718" y="1004819"/>
                      </a:cubicBezTo>
                      <a:cubicBezTo>
                        <a:pt x="178438" y="1003947"/>
                        <a:pt x="176208" y="1003025"/>
                        <a:pt x="174220" y="1001620"/>
                      </a:cubicBezTo>
                      <a:cubicBezTo>
                        <a:pt x="116418" y="961177"/>
                        <a:pt x="114381" y="948957"/>
                        <a:pt x="155938" y="893677"/>
                      </a:cubicBezTo>
                      <a:cubicBezTo>
                        <a:pt x="159333" y="889168"/>
                        <a:pt x="162776" y="884706"/>
                        <a:pt x="166122" y="880148"/>
                      </a:cubicBezTo>
                      <a:cubicBezTo>
                        <a:pt x="208503" y="822734"/>
                        <a:pt x="201666" y="842422"/>
                        <a:pt x="171262" y="779237"/>
                      </a:cubicBezTo>
                      <a:cubicBezTo>
                        <a:pt x="165685" y="767550"/>
                        <a:pt x="157393" y="763089"/>
                        <a:pt x="144155" y="764495"/>
                      </a:cubicBezTo>
                      <a:cubicBezTo>
                        <a:pt x="116176" y="767454"/>
                        <a:pt x="87953" y="766145"/>
                        <a:pt x="59828" y="769733"/>
                      </a:cubicBezTo>
                      <a:cubicBezTo>
                        <a:pt x="27242" y="773854"/>
                        <a:pt x="20114" y="767793"/>
                        <a:pt x="11870" y="736759"/>
                      </a:cubicBezTo>
                      <a:cubicBezTo>
                        <a:pt x="8573" y="724296"/>
                        <a:pt x="5324" y="711834"/>
                        <a:pt x="2802" y="699178"/>
                      </a:cubicBezTo>
                      <a:cubicBezTo>
                        <a:pt x="-3647" y="666882"/>
                        <a:pt x="-690" y="660869"/>
                        <a:pt x="30200" y="647292"/>
                      </a:cubicBezTo>
                      <a:cubicBezTo>
                        <a:pt x="55270" y="636284"/>
                        <a:pt x="79904" y="624112"/>
                        <a:pt x="105508" y="614414"/>
                      </a:cubicBezTo>
                      <a:cubicBezTo>
                        <a:pt x="119958" y="608934"/>
                        <a:pt x="130917" y="601564"/>
                        <a:pt x="130917" y="588422"/>
                      </a:cubicBezTo>
                      <a:cubicBezTo>
                        <a:pt x="130820" y="525384"/>
                        <a:pt x="137026" y="524171"/>
                        <a:pt x="93578" y="509866"/>
                      </a:cubicBezTo>
                      <a:cubicBezTo>
                        <a:pt x="76945" y="504386"/>
                        <a:pt x="40577" y="485378"/>
                        <a:pt x="24963" y="476844"/>
                      </a:cubicBezTo>
                      <a:cubicBezTo>
                        <a:pt x="10221" y="468794"/>
                        <a:pt x="4548" y="457496"/>
                        <a:pt x="9106" y="440766"/>
                      </a:cubicBezTo>
                      <a:cubicBezTo>
                        <a:pt x="14828" y="419768"/>
                        <a:pt x="20987" y="398917"/>
                        <a:pt x="28018" y="378309"/>
                      </a:cubicBezTo>
                      <a:cubicBezTo>
                        <a:pt x="30976" y="369629"/>
                        <a:pt x="35679" y="362258"/>
                        <a:pt x="45669" y="360221"/>
                      </a:cubicBezTo>
                      <a:cubicBezTo>
                        <a:pt x="48142" y="359785"/>
                        <a:pt x="50663" y="359785"/>
                        <a:pt x="53185" y="360076"/>
                      </a:cubicBezTo>
                      <a:cubicBezTo>
                        <a:pt x="84947" y="365216"/>
                        <a:pt x="116999" y="367252"/>
                        <a:pt x="149004" y="370113"/>
                      </a:cubicBezTo>
                      <a:cubicBezTo>
                        <a:pt x="158460" y="370986"/>
                        <a:pt x="168400" y="371811"/>
                        <a:pt x="177032" y="365846"/>
                      </a:cubicBezTo>
                      <a:cubicBezTo>
                        <a:pt x="189106" y="351686"/>
                        <a:pt x="196526" y="334472"/>
                        <a:pt x="207631" y="319682"/>
                      </a:cubicBezTo>
                      <a:cubicBezTo>
                        <a:pt x="216504" y="307850"/>
                        <a:pt x="212140" y="296988"/>
                        <a:pt x="205255" y="286271"/>
                      </a:cubicBezTo>
                      <a:cubicBezTo>
                        <a:pt x="189592" y="261880"/>
                        <a:pt x="173104" y="238120"/>
                        <a:pt x="157345" y="213825"/>
                      </a:cubicBezTo>
                      <a:cubicBezTo>
                        <a:pt x="138384" y="184584"/>
                        <a:pt x="146677" y="182645"/>
                        <a:pt x="175917" y="160630"/>
                      </a:cubicBezTo>
                      <a:cubicBezTo>
                        <a:pt x="193810" y="147149"/>
                        <a:pt x="198659" y="137451"/>
                        <a:pt x="221257" y="124261"/>
                      </a:cubicBezTo>
                      <a:cubicBezTo>
                        <a:pt x="234931" y="116260"/>
                        <a:pt x="251418" y="143900"/>
                        <a:pt x="266403" y="154811"/>
                      </a:cubicBezTo>
                      <a:cubicBezTo>
                        <a:pt x="269021" y="156702"/>
                        <a:pt x="271543" y="158690"/>
                        <a:pt x="274161" y="160581"/>
                      </a:cubicBezTo>
                      <a:cubicBezTo>
                        <a:pt x="293752" y="174741"/>
                        <a:pt x="313391" y="200248"/>
                        <a:pt x="332933" y="200150"/>
                      </a:cubicBezTo>
                      <a:cubicBezTo>
                        <a:pt x="356354" y="200054"/>
                        <a:pt x="379339" y="177456"/>
                        <a:pt x="403148" y="165915"/>
                      </a:cubicBezTo>
                      <a:cubicBezTo>
                        <a:pt x="413574" y="160824"/>
                        <a:pt x="411053" y="153744"/>
                        <a:pt x="410519" y="145791"/>
                      </a:cubicBezTo>
                      <a:cubicBezTo>
                        <a:pt x="408192" y="109520"/>
                        <a:pt x="406543" y="73248"/>
                        <a:pt x="403731" y="37024"/>
                      </a:cubicBezTo>
                      <a:cubicBezTo>
                        <a:pt x="402760" y="24174"/>
                        <a:pt x="406786" y="18016"/>
                        <a:pt x="419587" y="15592"/>
                      </a:cubicBezTo>
                      <a:cubicBezTo>
                        <a:pt x="439081" y="11918"/>
                        <a:pt x="460702" y="1726"/>
                        <a:pt x="479050" y="194"/>
                      </a:cubicBezTo>
                      <a:close/>
                    </a:path>
                  </a:pathLst>
                </a:custGeom>
                <a:solidFill>
                  <a:srgbClr val="C8D5DD"/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156" name="자유형: 도형 155">
                  <a:extLst>
                    <a:ext uri="{FF2B5EF4-FFF2-40B4-BE49-F238E27FC236}">
                      <a16:creationId xmlns:a16="http://schemas.microsoft.com/office/drawing/2014/main" id="{D147423B-D56F-4684-82C3-CF26CCB9B6EC}"/>
                    </a:ext>
                  </a:extLst>
                </p:cNvPr>
                <p:cNvSpPr/>
                <p:nvPr/>
              </p:nvSpPr>
              <p:spPr>
                <a:xfrm>
                  <a:off x="2387183" y="3080904"/>
                  <a:ext cx="601156" cy="591649"/>
                </a:xfrm>
                <a:custGeom>
                  <a:avLst/>
                  <a:gdLst>
                    <a:gd name="connsiteX0" fmla="*/ 725301 w 796809"/>
                    <a:gd name="connsiteY0" fmla="*/ 367616 h 784208"/>
                    <a:gd name="connsiteX1" fmla="*/ 776334 w 796809"/>
                    <a:gd name="connsiteY1" fmla="*/ 345313 h 784208"/>
                    <a:gd name="connsiteX2" fmla="*/ 794909 w 796809"/>
                    <a:gd name="connsiteY2" fmla="*/ 310156 h 784208"/>
                    <a:gd name="connsiteX3" fmla="*/ 788739 w 796809"/>
                    <a:gd name="connsiteY3" fmla="*/ 284639 h 784208"/>
                    <a:gd name="connsiteX4" fmla="*/ 756216 w 796809"/>
                    <a:gd name="connsiteY4" fmla="*/ 262272 h 784208"/>
                    <a:gd name="connsiteX5" fmla="*/ 699013 w 796809"/>
                    <a:gd name="connsiteY5" fmla="*/ 265807 h 784208"/>
                    <a:gd name="connsiteX6" fmla="*/ 680631 w 796809"/>
                    <a:gd name="connsiteY6" fmla="*/ 255844 h 784208"/>
                    <a:gd name="connsiteX7" fmla="*/ 684101 w 796809"/>
                    <a:gd name="connsiteY7" fmla="*/ 187393 h 784208"/>
                    <a:gd name="connsiteX8" fmla="*/ 690979 w 796809"/>
                    <a:gd name="connsiteY8" fmla="*/ 178202 h 784208"/>
                    <a:gd name="connsiteX9" fmla="*/ 678574 w 796809"/>
                    <a:gd name="connsiteY9" fmla="*/ 104994 h 784208"/>
                    <a:gd name="connsiteX10" fmla="*/ 674203 w 796809"/>
                    <a:gd name="connsiteY10" fmla="*/ 102809 h 784208"/>
                    <a:gd name="connsiteX11" fmla="*/ 653507 w 796809"/>
                    <a:gd name="connsiteY11" fmla="*/ 101138 h 784208"/>
                    <a:gd name="connsiteX12" fmla="*/ 616036 w 796809"/>
                    <a:gd name="connsiteY12" fmla="*/ 128711 h 784208"/>
                    <a:gd name="connsiteX13" fmla="*/ 560117 w 796809"/>
                    <a:gd name="connsiteY13" fmla="*/ 131989 h 784208"/>
                    <a:gd name="connsiteX14" fmla="*/ 543213 w 796809"/>
                    <a:gd name="connsiteY14" fmla="*/ 121576 h 784208"/>
                    <a:gd name="connsiteX15" fmla="*/ 533894 w 796809"/>
                    <a:gd name="connsiteY15" fmla="*/ 103580 h 784208"/>
                    <a:gd name="connsiteX16" fmla="*/ 539550 w 796809"/>
                    <a:gd name="connsiteY16" fmla="*/ 61288 h 784208"/>
                    <a:gd name="connsiteX17" fmla="*/ 506385 w 796809"/>
                    <a:gd name="connsiteY17" fmla="*/ 9676 h 784208"/>
                    <a:gd name="connsiteX18" fmla="*/ 490766 w 796809"/>
                    <a:gd name="connsiteY18" fmla="*/ 4599 h 784208"/>
                    <a:gd name="connsiteX19" fmla="*/ 474248 w 796809"/>
                    <a:gd name="connsiteY19" fmla="*/ 11861 h 784208"/>
                    <a:gd name="connsiteX20" fmla="*/ 447189 w 796809"/>
                    <a:gd name="connsiteY20" fmla="*/ 67908 h 784208"/>
                    <a:gd name="connsiteX21" fmla="*/ 416787 w 796809"/>
                    <a:gd name="connsiteY21" fmla="*/ 86676 h 784208"/>
                    <a:gd name="connsiteX22" fmla="*/ 358877 w 796809"/>
                    <a:gd name="connsiteY22" fmla="*/ 46698 h 784208"/>
                    <a:gd name="connsiteX23" fmla="*/ 336510 w 796809"/>
                    <a:gd name="connsiteY23" fmla="*/ 1449 h 784208"/>
                    <a:gd name="connsiteX24" fmla="*/ 284576 w 796809"/>
                    <a:gd name="connsiteY24" fmla="*/ 10576 h 784208"/>
                    <a:gd name="connsiteX25" fmla="*/ 273843 w 796809"/>
                    <a:gd name="connsiteY25" fmla="*/ 25102 h 784208"/>
                    <a:gd name="connsiteX26" fmla="*/ 278406 w 796809"/>
                    <a:gd name="connsiteY26" fmla="*/ 98824 h 784208"/>
                    <a:gd name="connsiteX27" fmla="*/ 273393 w 796809"/>
                    <a:gd name="connsiteY27" fmla="*/ 112450 h 784208"/>
                    <a:gd name="connsiteX28" fmla="*/ 225766 w 796809"/>
                    <a:gd name="connsiteY28" fmla="*/ 135652 h 784208"/>
                    <a:gd name="connsiteX29" fmla="*/ 185916 w 796809"/>
                    <a:gd name="connsiteY29" fmla="*/ 108850 h 784208"/>
                    <a:gd name="connsiteX30" fmla="*/ 180646 w 796809"/>
                    <a:gd name="connsiteY30" fmla="*/ 104930 h 784208"/>
                    <a:gd name="connsiteX31" fmla="*/ 150052 w 796809"/>
                    <a:gd name="connsiteY31" fmla="*/ 84169 h 784208"/>
                    <a:gd name="connsiteX32" fmla="*/ 119329 w 796809"/>
                    <a:gd name="connsiteY32" fmla="*/ 108850 h 784208"/>
                    <a:gd name="connsiteX33" fmla="*/ 106731 w 796809"/>
                    <a:gd name="connsiteY33" fmla="*/ 144908 h 784208"/>
                    <a:gd name="connsiteX34" fmla="*/ 139189 w 796809"/>
                    <a:gd name="connsiteY34" fmla="*/ 194013 h 784208"/>
                    <a:gd name="connsiteX35" fmla="*/ 140796 w 796809"/>
                    <a:gd name="connsiteY35" fmla="*/ 216637 h 784208"/>
                    <a:gd name="connsiteX36" fmla="*/ 120036 w 796809"/>
                    <a:gd name="connsiteY36" fmla="*/ 247939 h 784208"/>
                    <a:gd name="connsiteX37" fmla="*/ 101011 w 796809"/>
                    <a:gd name="connsiteY37" fmla="*/ 250831 h 784208"/>
                    <a:gd name="connsiteX38" fmla="*/ 36030 w 796809"/>
                    <a:gd name="connsiteY38" fmla="*/ 244018 h 784208"/>
                    <a:gd name="connsiteX39" fmla="*/ 30952 w 796809"/>
                    <a:gd name="connsiteY39" fmla="*/ 244146 h 784208"/>
                    <a:gd name="connsiteX40" fmla="*/ 18997 w 796809"/>
                    <a:gd name="connsiteY40" fmla="*/ 256423 h 784208"/>
                    <a:gd name="connsiteX41" fmla="*/ 6143 w 796809"/>
                    <a:gd name="connsiteY41" fmla="*/ 298779 h 784208"/>
                    <a:gd name="connsiteX42" fmla="*/ 16876 w 796809"/>
                    <a:gd name="connsiteY42" fmla="*/ 323267 h 784208"/>
                    <a:gd name="connsiteX43" fmla="*/ 63411 w 796809"/>
                    <a:gd name="connsiteY43" fmla="*/ 345699 h 784208"/>
                    <a:gd name="connsiteX44" fmla="*/ 88734 w 796809"/>
                    <a:gd name="connsiteY44" fmla="*/ 398982 h 784208"/>
                    <a:gd name="connsiteX45" fmla="*/ 71509 w 796809"/>
                    <a:gd name="connsiteY45" fmla="*/ 416593 h 784208"/>
                    <a:gd name="connsiteX46" fmla="*/ 20476 w 796809"/>
                    <a:gd name="connsiteY46" fmla="*/ 438896 h 784208"/>
                    <a:gd name="connsiteX47" fmla="*/ 1901 w 796809"/>
                    <a:gd name="connsiteY47" fmla="*/ 474053 h 784208"/>
                    <a:gd name="connsiteX48" fmla="*/ 8071 w 796809"/>
                    <a:gd name="connsiteY48" fmla="*/ 499570 h 784208"/>
                    <a:gd name="connsiteX49" fmla="*/ 40593 w 796809"/>
                    <a:gd name="connsiteY49" fmla="*/ 521937 h 784208"/>
                    <a:gd name="connsiteX50" fmla="*/ 97797 w 796809"/>
                    <a:gd name="connsiteY50" fmla="*/ 518402 h 784208"/>
                    <a:gd name="connsiteX51" fmla="*/ 116179 w 796809"/>
                    <a:gd name="connsiteY51" fmla="*/ 528365 h 784208"/>
                    <a:gd name="connsiteX52" fmla="*/ 112709 w 796809"/>
                    <a:gd name="connsiteY52" fmla="*/ 596816 h 784208"/>
                    <a:gd name="connsiteX53" fmla="*/ 105831 w 796809"/>
                    <a:gd name="connsiteY53" fmla="*/ 606007 h 784208"/>
                    <a:gd name="connsiteX54" fmla="*/ 118236 w 796809"/>
                    <a:gd name="connsiteY54" fmla="*/ 679215 h 784208"/>
                    <a:gd name="connsiteX55" fmla="*/ 122607 w 796809"/>
                    <a:gd name="connsiteY55" fmla="*/ 681400 h 784208"/>
                    <a:gd name="connsiteX56" fmla="*/ 143303 w 796809"/>
                    <a:gd name="connsiteY56" fmla="*/ 683072 h 784208"/>
                    <a:gd name="connsiteX57" fmla="*/ 180774 w 796809"/>
                    <a:gd name="connsiteY57" fmla="*/ 655498 h 784208"/>
                    <a:gd name="connsiteX58" fmla="*/ 236692 w 796809"/>
                    <a:gd name="connsiteY58" fmla="*/ 652220 h 784208"/>
                    <a:gd name="connsiteX59" fmla="*/ 253596 w 796809"/>
                    <a:gd name="connsiteY59" fmla="*/ 662632 h 784208"/>
                    <a:gd name="connsiteX60" fmla="*/ 262916 w 796809"/>
                    <a:gd name="connsiteY60" fmla="*/ 680629 h 784208"/>
                    <a:gd name="connsiteX61" fmla="*/ 257260 w 796809"/>
                    <a:gd name="connsiteY61" fmla="*/ 722921 h 784208"/>
                    <a:gd name="connsiteX62" fmla="*/ 290425 w 796809"/>
                    <a:gd name="connsiteY62" fmla="*/ 774533 h 784208"/>
                    <a:gd name="connsiteX63" fmla="*/ 306044 w 796809"/>
                    <a:gd name="connsiteY63" fmla="*/ 779610 h 784208"/>
                    <a:gd name="connsiteX64" fmla="*/ 322562 w 796809"/>
                    <a:gd name="connsiteY64" fmla="*/ 772347 h 784208"/>
                    <a:gd name="connsiteX65" fmla="*/ 349621 w 796809"/>
                    <a:gd name="connsiteY65" fmla="*/ 716301 h 784208"/>
                    <a:gd name="connsiteX66" fmla="*/ 380023 w 796809"/>
                    <a:gd name="connsiteY66" fmla="*/ 697533 h 784208"/>
                    <a:gd name="connsiteX67" fmla="*/ 437933 w 796809"/>
                    <a:gd name="connsiteY67" fmla="*/ 737511 h 784208"/>
                    <a:gd name="connsiteX68" fmla="*/ 460301 w 796809"/>
                    <a:gd name="connsiteY68" fmla="*/ 782760 h 784208"/>
                    <a:gd name="connsiteX69" fmla="*/ 512234 w 796809"/>
                    <a:gd name="connsiteY69" fmla="*/ 773633 h 784208"/>
                    <a:gd name="connsiteX70" fmla="*/ 522967 w 796809"/>
                    <a:gd name="connsiteY70" fmla="*/ 759107 h 784208"/>
                    <a:gd name="connsiteX71" fmla="*/ 518404 w 796809"/>
                    <a:gd name="connsiteY71" fmla="*/ 685385 h 784208"/>
                    <a:gd name="connsiteX72" fmla="*/ 523417 w 796809"/>
                    <a:gd name="connsiteY72" fmla="*/ 671759 h 784208"/>
                    <a:gd name="connsiteX73" fmla="*/ 571044 w 796809"/>
                    <a:gd name="connsiteY73" fmla="*/ 648557 h 784208"/>
                    <a:gd name="connsiteX74" fmla="*/ 610894 w 796809"/>
                    <a:gd name="connsiteY74" fmla="*/ 675359 h 784208"/>
                    <a:gd name="connsiteX75" fmla="*/ 616164 w 796809"/>
                    <a:gd name="connsiteY75" fmla="*/ 679279 h 784208"/>
                    <a:gd name="connsiteX76" fmla="*/ 646758 w 796809"/>
                    <a:gd name="connsiteY76" fmla="*/ 700039 h 784208"/>
                    <a:gd name="connsiteX77" fmla="*/ 674718 w 796809"/>
                    <a:gd name="connsiteY77" fmla="*/ 677030 h 784208"/>
                    <a:gd name="connsiteX78" fmla="*/ 677481 w 796809"/>
                    <a:gd name="connsiteY78" fmla="*/ 675359 h 784208"/>
                    <a:gd name="connsiteX79" fmla="*/ 690079 w 796809"/>
                    <a:gd name="connsiteY79" fmla="*/ 639301 h 784208"/>
                    <a:gd name="connsiteX80" fmla="*/ 657621 w 796809"/>
                    <a:gd name="connsiteY80" fmla="*/ 590196 h 784208"/>
                    <a:gd name="connsiteX81" fmla="*/ 656014 w 796809"/>
                    <a:gd name="connsiteY81" fmla="*/ 567572 h 784208"/>
                    <a:gd name="connsiteX82" fmla="*/ 676774 w 796809"/>
                    <a:gd name="connsiteY82" fmla="*/ 536270 h 784208"/>
                    <a:gd name="connsiteX83" fmla="*/ 695799 w 796809"/>
                    <a:gd name="connsiteY83" fmla="*/ 533378 h 784208"/>
                    <a:gd name="connsiteX84" fmla="*/ 760780 w 796809"/>
                    <a:gd name="connsiteY84" fmla="*/ 540191 h 784208"/>
                    <a:gd name="connsiteX85" fmla="*/ 765858 w 796809"/>
                    <a:gd name="connsiteY85" fmla="*/ 540063 h 784208"/>
                    <a:gd name="connsiteX86" fmla="*/ 777812 w 796809"/>
                    <a:gd name="connsiteY86" fmla="*/ 527786 h 784208"/>
                    <a:gd name="connsiteX87" fmla="*/ 790667 w 796809"/>
                    <a:gd name="connsiteY87" fmla="*/ 485430 h 784208"/>
                    <a:gd name="connsiteX88" fmla="*/ 779933 w 796809"/>
                    <a:gd name="connsiteY88" fmla="*/ 460942 h 784208"/>
                    <a:gd name="connsiteX89" fmla="*/ 733399 w 796809"/>
                    <a:gd name="connsiteY89" fmla="*/ 438510 h 784208"/>
                    <a:gd name="connsiteX90" fmla="*/ 708076 w 796809"/>
                    <a:gd name="connsiteY90" fmla="*/ 385227 h 784208"/>
                    <a:gd name="connsiteX91" fmla="*/ 725301 w 796809"/>
                    <a:gd name="connsiteY91" fmla="*/ 367616 h 784208"/>
                    <a:gd name="connsiteX92" fmla="*/ 398533 w 796809"/>
                    <a:gd name="connsiteY92" fmla="*/ 626703 h 784208"/>
                    <a:gd name="connsiteX93" fmla="*/ 163935 w 796809"/>
                    <a:gd name="connsiteY93" fmla="*/ 392105 h 784208"/>
                    <a:gd name="connsiteX94" fmla="*/ 398533 w 796809"/>
                    <a:gd name="connsiteY94" fmla="*/ 157506 h 784208"/>
                    <a:gd name="connsiteX95" fmla="*/ 633132 w 796809"/>
                    <a:gd name="connsiteY95" fmla="*/ 392105 h 784208"/>
                    <a:gd name="connsiteX96" fmla="*/ 398533 w 796809"/>
                    <a:gd name="connsiteY96" fmla="*/ 626703 h 784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</a:cxnLst>
                  <a:rect l="l" t="t" r="r" b="b"/>
                  <a:pathLst>
                    <a:path w="796809" h="784208">
                      <a:moveTo>
                        <a:pt x="725301" y="367616"/>
                      </a:moveTo>
                      <a:cubicBezTo>
                        <a:pt x="742655" y="360996"/>
                        <a:pt x="759366" y="352769"/>
                        <a:pt x="776334" y="345313"/>
                      </a:cubicBezTo>
                      <a:cubicBezTo>
                        <a:pt x="797287" y="336122"/>
                        <a:pt x="799280" y="332073"/>
                        <a:pt x="794909" y="310156"/>
                      </a:cubicBezTo>
                      <a:cubicBezTo>
                        <a:pt x="793174" y="301607"/>
                        <a:pt x="790988" y="293123"/>
                        <a:pt x="788739" y="284639"/>
                      </a:cubicBezTo>
                      <a:cubicBezTo>
                        <a:pt x="783147" y="263622"/>
                        <a:pt x="778327" y="259444"/>
                        <a:pt x="756216" y="262272"/>
                      </a:cubicBezTo>
                      <a:cubicBezTo>
                        <a:pt x="737127" y="264714"/>
                        <a:pt x="718038" y="263814"/>
                        <a:pt x="699013" y="265807"/>
                      </a:cubicBezTo>
                      <a:cubicBezTo>
                        <a:pt x="690015" y="266771"/>
                        <a:pt x="684423" y="263750"/>
                        <a:pt x="680631" y="255844"/>
                      </a:cubicBezTo>
                      <a:cubicBezTo>
                        <a:pt x="659999" y="213038"/>
                        <a:pt x="655371" y="226343"/>
                        <a:pt x="684101" y="187393"/>
                      </a:cubicBezTo>
                      <a:cubicBezTo>
                        <a:pt x="686351" y="184308"/>
                        <a:pt x="688729" y="181287"/>
                        <a:pt x="690979" y="178202"/>
                      </a:cubicBezTo>
                      <a:cubicBezTo>
                        <a:pt x="719195" y="140730"/>
                        <a:pt x="717781" y="132439"/>
                        <a:pt x="678574" y="104994"/>
                      </a:cubicBezTo>
                      <a:cubicBezTo>
                        <a:pt x="677224" y="104030"/>
                        <a:pt x="675746" y="103387"/>
                        <a:pt x="674203" y="102809"/>
                      </a:cubicBezTo>
                      <a:cubicBezTo>
                        <a:pt x="667840" y="95739"/>
                        <a:pt x="661863" y="94518"/>
                        <a:pt x="653507" y="101138"/>
                      </a:cubicBezTo>
                      <a:cubicBezTo>
                        <a:pt x="641938" y="110265"/>
                        <a:pt x="626898" y="119006"/>
                        <a:pt x="616036" y="128711"/>
                      </a:cubicBezTo>
                      <a:cubicBezTo>
                        <a:pt x="595018" y="147543"/>
                        <a:pt x="589748" y="148443"/>
                        <a:pt x="560117" y="131989"/>
                      </a:cubicBezTo>
                      <a:cubicBezTo>
                        <a:pt x="557161" y="129032"/>
                        <a:pt x="547263" y="123055"/>
                        <a:pt x="543213" y="121576"/>
                      </a:cubicBezTo>
                      <a:cubicBezTo>
                        <a:pt x="534279" y="118363"/>
                        <a:pt x="532480" y="112321"/>
                        <a:pt x="533894" y="103580"/>
                      </a:cubicBezTo>
                      <a:cubicBezTo>
                        <a:pt x="536208" y="89568"/>
                        <a:pt x="537622" y="75428"/>
                        <a:pt x="539550" y="61288"/>
                      </a:cubicBezTo>
                      <a:cubicBezTo>
                        <a:pt x="545013" y="21245"/>
                        <a:pt x="545013" y="21245"/>
                        <a:pt x="506385" y="9676"/>
                      </a:cubicBezTo>
                      <a:cubicBezTo>
                        <a:pt x="501179" y="8134"/>
                        <a:pt x="495844" y="6591"/>
                        <a:pt x="490766" y="4599"/>
                      </a:cubicBezTo>
                      <a:cubicBezTo>
                        <a:pt x="482668" y="1385"/>
                        <a:pt x="478040" y="3570"/>
                        <a:pt x="474248" y="11861"/>
                      </a:cubicBezTo>
                      <a:cubicBezTo>
                        <a:pt x="465699" y="30758"/>
                        <a:pt x="454773" y="48626"/>
                        <a:pt x="447189" y="67908"/>
                      </a:cubicBezTo>
                      <a:cubicBezTo>
                        <a:pt x="441147" y="83205"/>
                        <a:pt x="432084" y="86676"/>
                        <a:pt x="416787" y="86676"/>
                      </a:cubicBezTo>
                      <a:cubicBezTo>
                        <a:pt x="368261" y="86612"/>
                        <a:pt x="367553" y="77164"/>
                        <a:pt x="358877" y="46698"/>
                      </a:cubicBezTo>
                      <a:cubicBezTo>
                        <a:pt x="354185" y="30244"/>
                        <a:pt x="349814" y="6527"/>
                        <a:pt x="336510" y="1449"/>
                      </a:cubicBezTo>
                      <a:cubicBezTo>
                        <a:pt x="322434" y="-3950"/>
                        <a:pt x="302252" y="7234"/>
                        <a:pt x="284576" y="10576"/>
                      </a:cubicBezTo>
                      <a:cubicBezTo>
                        <a:pt x="275899" y="12247"/>
                        <a:pt x="273136" y="16425"/>
                        <a:pt x="273843" y="25102"/>
                      </a:cubicBezTo>
                      <a:cubicBezTo>
                        <a:pt x="275771" y="49654"/>
                        <a:pt x="276863" y="74271"/>
                        <a:pt x="278406" y="98824"/>
                      </a:cubicBezTo>
                      <a:cubicBezTo>
                        <a:pt x="278727" y="104223"/>
                        <a:pt x="280463" y="109043"/>
                        <a:pt x="273393" y="112450"/>
                      </a:cubicBezTo>
                      <a:cubicBezTo>
                        <a:pt x="257260" y="120291"/>
                        <a:pt x="241642" y="135588"/>
                        <a:pt x="225766" y="135652"/>
                      </a:cubicBezTo>
                      <a:cubicBezTo>
                        <a:pt x="212526" y="135717"/>
                        <a:pt x="199221" y="118427"/>
                        <a:pt x="185916" y="108850"/>
                      </a:cubicBezTo>
                      <a:cubicBezTo>
                        <a:pt x="184117" y="107565"/>
                        <a:pt x="182446" y="106215"/>
                        <a:pt x="180646" y="104930"/>
                      </a:cubicBezTo>
                      <a:cubicBezTo>
                        <a:pt x="170491" y="97538"/>
                        <a:pt x="159307" y="78770"/>
                        <a:pt x="150052" y="84169"/>
                      </a:cubicBezTo>
                      <a:cubicBezTo>
                        <a:pt x="134754" y="93103"/>
                        <a:pt x="131476" y="99659"/>
                        <a:pt x="119329" y="108850"/>
                      </a:cubicBezTo>
                      <a:cubicBezTo>
                        <a:pt x="99468" y="123762"/>
                        <a:pt x="93876" y="125112"/>
                        <a:pt x="106731" y="144908"/>
                      </a:cubicBezTo>
                      <a:cubicBezTo>
                        <a:pt x="117400" y="161362"/>
                        <a:pt x="128584" y="177495"/>
                        <a:pt x="139189" y="194013"/>
                      </a:cubicBezTo>
                      <a:cubicBezTo>
                        <a:pt x="143881" y="201276"/>
                        <a:pt x="146774" y="208668"/>
                        <a:pt x="140796" y="216637"/>
                      </a:cubicBezTo>
                      <a:cubicBezTo>
                        <a:pt x="133276" y="226664"/>
                        <a:pt x="128263" y="238362"/>
                        <a:pt x="120036" y="247939"/>
                      </a:cubicBezTo>
                      <a:cubicBezTo>
                        <a:pt x="114187" y="251988"/>
                        <a:pt x="107438" y="251409"/>
                        <a:pt x="101011" y="250831"/>
                      </a:cubicBezTo>
                      <a:cubicBezTo>
                        <a:pt x="79351" y="248903"/>
                        <a:pt x="57562" y="247489"/>
                        <a:pt x="36030" y="244018"/>
                      </a:cubicBezTo>
                      <a:cubicBezTo>
                        <a:pt x="34295" y="243825"/>
                        <a:pt x="32623" y="243825"/>
                        <a:pt x="30952" y="244146"/>
                      </a:cubicBezTo>
                      <a:cubicBezTo>
                        <a:pt x="24204" y="245561"/>
                        <a:pt x="20990" y="250509"/>
                        <a:pt x="18997" y="256423"/>
                      </a:cubicBezTo>
                      <a:cubicBezTo>
                        <a:pt x="14241" y="270370"/>
                        <a:pt x="10064" y="284510"/>
                        <a:pt x="6143" y="298779"/>
                      </a:cubicBezTo>
                      <a:cubicBezTo>
                        <a:pt x="3058" y="310156"/>
                        <a:pt x="6914" y="317804"/>
                        <a:pt x="16876" y="323267"/>
                      </a:cubicBezTo>
                      <a:cubicBezTo>
                        <a:pt x="27482" y="329052"/>
                        <a:pt x="52099" y="341971"/>
                        <a:pt x="63411" y="345699"/>
                      </a:cubicBezTo>
                      <a:cubicBezTo>
                        <a:pt x="92848" y="355404"/>
                        <a:pt x="88670" y="356240"/>
                        <a:pt x="88734" y="398982"/>
                      </a:cubicBezTo>
                      <a:cubicBezTo>
                        <a:pt x="88734" y="407916"/>
                        <a:pt x="81279" y="412929"/>
                        <a:pt x="71509" y="416593"/>
                      </a:cubicBezTo>
                      <a:cubicBezTo>
                        <a:pt x="54155" y="423213"/>
                        <a:pt x="37444" y="431440"/>
                        <a:pt x="20476" y="438896"/>
                      </a:cubicBezTo>
                      <a:cubicBezTo>
                        <a:pt x="-477" y="448087"/>
                        <a:pt x="-2470" y="452136"/>
                        <a:pt x="1901" y="474053"/>
                      </a:cubicBezTo>
                      <a:cubicBezTo>
                        <a:pt x="3636" y="482602"/>
                        <a:pt x="5821" y="491086"/>
                        <a:pt x="8071" y="499570"/>
                      </a:cubicBezTo>
                      <a:cubicBezTo>
                        <a:pt x="13663" y="520588"/>
                        <a:pt x="18483" y="524765"/>
                        <a:pt x="40593" y="521937"/>
                      </a:cubicBezTo>
                      <a:cubicBezTo>
                        <a:pt x="59683" y="519495"/>
                        <a:pt x="78772" y="520395"/>
                        <a:pt x="97797" y="518402"/>
                      </a:cubicBezTo>
                      <a:cubicBezTo>
                        <a:pt x="106795" y="517438"/>
                        <a:pt x="112387" y="520459"/>
                        <a:pt x="116179" y="528365"/>
                      </a:cubicBezTo>
                      <a:cubicBezTo>
                        <a:pt x="136811" y="571171"/>
                        <a:pt x="141439" y="557866"/>
                        <a:pt x="112709" y="596816"/>
                      </a:cubicBezTo>
                      <a:cubicBezTo>
                        <a:pt x="110459" y="599901"/>
                        <a:pt x="108145" y="602922"/>
                        <a:pt x="105831" y="606007"/>
                      </a:cubicBezTo>
                      <a:cubicBezTo>
                        <a:pt x="77615" y="643479"/>
                        <a:pt x="79029" y="651770"/>
                        <a:pt x="118236" y="679215"/>
                      </a:cubicBezTo>
                      <a:cubicBezTo>
                        <a:pt x="119586" y="680179"/>
                        <a:pt x="121064" y="680822"/>
                        <a:pt x="122607" y="681400"/>
                      </a:cubicBezTo>
                      <a:cubicBezTo>
                        <a:pt x="128970" y="688470"/>
                        <a:pt x="134947" y="689692"/>
                        <a:pt x="143303" y="683072"/>
                      </a:cubicBezTo>
                      <a:cubicBezTo>
                        <a:pt x="154872" y="673944"/>
                        <a:pt x="169912" y="665203"/>
                        <a:pt x="180774" y="655498"/>
                      </a:cubicBezTo>
                      <a:cubicBezTo>
                        <a:pt x="201792" y="636666"/>
                        <a:pt x="207062" y="635766"/>
                        <a:pt x="236692" y="652220"/>
                      </a:cubicBezTo>
                      <a:cubicBezTo>
                        <a:pt x="239649" y="655177"/>
                        <a:pt x="249547" y="661154"/>
                        <a:pt x="253596" y="662632"/>
                      </a:cubicBezTo>
                      <a:cubicBezTo>
                        <a:pt x="262530" y="665846"/>
                        <a:pt x="264330" y="671888"/>
                        <a:pt x="262916" y="680629"/>
                      </a:cubicBezTo>
                      <a:cubicBezTo>
                        <a:pt x="260602" y="694641"/>
                        <a:pt x="259188" y="708781"/>
                        <a:pt x="257260" y="722921"/>
                      </a:cubicBezTo>
                      <a:cubicBezTo>
                        <a:pt x="251797" y="762964"/>
                        <a:pt x="251797" y="762964"/>
                        <a:pt x="290425" y="774533"/>
                      </a:cubicBezTo>
                      <a:cubicBezTo>
                        <a:pt x="295631" y="776075"/>
                        <a:pt x="300966" y="777618"/>
                        <a:pt x="306044" y="779610"/>
                      </a:cubicBezTo>
                      <a:cubicBezTo>
                        <a:pt x="314142" y="782824"/>
                        <a:pt x="318770" y="780639"/>
                        <a:pt x="322562" y="772347"/>
                      </a:cubicBezTo>
                      <a:cubicBezTo>
                        <a:pt x="331110" y="753451"/>
                        <a:pt x="342037" y="735583"/>
                        <a:pt x="349621" y="716301"/>
                      </a:cubicBezTo>
                      <a:cubicBezTo>
                        <a:pt x="355663" y="701004"/>
                        <a:pt x="364790" y="699333"/>
                        <a:pt x="380023" y="697533"/>
                      </a:cubicBezTo>
                      <a:cubicBezTo>
                        <a:pt x="413252" y="693612"/>
                        <a:pt x="429256" y="707045"/>
                        <a:pt x="437933" y="737511"/>
                      </a:cubicBezTo>
                      <a:cubicBezTo>
                        <a:pt x="442625" y="753965"/>
                        <a:pt x="446996" y="777682"/>
                        <a:pt x="460301" y="782760"/>
                      </a:cubicBezTo>
                      <a:cubicBezTo>
                        <a:pt x="474377" y="788159"/>
                        <a:pt x="494558" y="776975"/>
                        <a:pt x="512234" y="773633"/>
                      </a:cubicBezTo>
                      <a:cubicBezTo>
                        <a:pt x="520911" y="771962"/>
                        <a:pt x="523674" y="767784"/>
                        <a:pt x="522967" y="759107"/>
                      </a:cubicBezTo>
                      <a:cubicBezTo>
                        <a:pt x="521039" y="734554"/>
                        <a:pt x="519946" y="709938"/>
                        <a:pt x="518404" y="685385"/>
                      </a:cubicBezTo>
                      <a:cubicBezTo>
                        <a:pt x="518083" y="679986"/>
                        <a:pt x="516347" y="675166"/>
                        <a:pt x="523417" y="671759"/>
                      </a:cubicBezTo>
                      <a:cubicBezTo>
                        <a:pt x="539550" y="663918"/>
                        <a:pt x="555168" y="648621"/>
                        <a:pt x="571044" y="648557"/>
                      </a:cubicBezTo>
                      <a:cubicBezTo>
                        <a:pt x="584284" y="648492"/>
                        <a:pt x="597589" y="665782"/>
                        <a:pt x="610894" y="675359"/>
                      </a:cubicBezTo>
                      <a:cubicBezTo>
                        <a:pt x="612693" y="676644"/>
                        <a:pt x="614364" y="677994"/>
                        <a:pt x="616164" y="679279"/>
                      </a:cubicBezTo>
                      <a:cubicBezTo>
                        <a:pt x="626319" y="686671"/>
                        <a:pt x="636089" y="699140"/>
                        <a:pt x="646758" y="700039"/>
                      </a:cubicBezTo>
                      <a:cubicBezTo>
                        <a:pt x="658006" y="700939"/>
                        <a:pt x="665076" y="684871"/>
                        <a:pt x="674718" y="677030"/>
                      </a:cubicBezTo>
                      <a:cubicBezTo>
                        <a:pt x="675553" y="676387"/>
                        <a:pt x="676581" y="675937"/>
                        <a:pt x="677481" y="675359"/>
                      </a:cubicBezTo>
                      <a:cubicBezTo>
                        <a:pt x="700491" y="666039"/>
                        <a:pt x="702934" y="659097"/>
                        <a:pt x="690079" y="639301"/>
                      </a:cubicBezTo>
                      <a:cubicBezTo>
                        <a:pt x="679409" y="622847"/>
                        <a:pt x="668226" y="606714"/>
                        <a:pt x="657621" y="590196"/>
                      </a:cubicBezTo>
                      <a:cubicBezTo>
                        <a:pt x="652929" y="582933"/>
                        <a:pt x="650036" y="575541"/>
                        <a:pt x="656014" y="567572"/>
                      </a:cubicBezTo>
                      <a:cubicBezTo>
                        <a:pt x="663534" y="557545"/>
                        <a:pt x="668547" y="545847"/>
                        <a:pt x="676774" y="536270"/>
                      </a:cubicBezTo>
                      <a:cubicBezTo>
                        <a:pt x="682623" y="532221"/>
                        <a:pt x="689372" y="532800"/>
                        <a:pt x="695799" y="533378"/>
                      </a:cubicBezTo>
                      <a:cubicBezTo>
                        <a:pt x="717459" y="535306"/>
                        <a:pt x="739248" y="536720"/>
                        <a:pt x="760780" y="540191"/>
                      </a:cubicBezTo>
                      <a:cubicBezTo>
                        <a:pt x="762515" y="540384"/>
                        <a:pt x="764186" y="540384"/>
                        <a:pt x="765858" y="540063"/>
                      </a:cubicBezTo>
                      <a:cubicBezTo>
                        <a:pt x="772606" y="538648"/>
                        <a:pt x="775820" y="533699"/>
                        <a:pt x="777812" y="527786"/>
                      </a:cubicBezTo>
                      <a:cubicBezTo>
                        <a:pt x="782569" y="513839"/>
                        <a:pt x="786746" y="499699"/>
                        <a:pt x="790667" y="485430"/>
                      </a:cubicBezTo>
                      <a:cubicBezTo>
                        <a:pt x="793752" y="474053"/>
                        <a:pt x="789896" y="466405"/>
                        <a:pt x="779933" y="460942"/>
                      </a:cubicBezTo>
                      <a:cubicBezTo>
                        <a:pt x="769328" y="455157"/>
                        <a:pt x="744712" y="442238"/>
                        <a:pt x="733399" y="438510"/>
                      </a:cubicBezTo>
                      <a:cubicBezTo>
                        <a:pt x="703962" y="428805"/>
                        <a:pt x="703833" y="428676"/>
                        <a:pt x="708076" y="385227"/>
                      </a:cubicBezTo>
                      <a:cubicBezTo>
                        <a:pt x="708911" y="376357"/>
                        <a:pt x="715531" y="371280"/>
                        <a:pt x="725301" y="367616"/>
                      </a:cubicBezTo>
                      <a:close/>
                      <a:moveTo>
                        <a:pt x="398533" y="626703"/>
                      </a:moveTo>
                      <a:cubicBezTo>
                        <a:pt x="268958" y="626703"/>
                        <a:pt x="163935" y="521680"/>
                        <a:pt x="163935" y="392105"/>
                      </a:cubicBezTo>
                      <a:cubicBezTo>
                        <a:pt x="163935" y="262529"/>
                        <a:pt x="268958" y="157506"/>
                        <a:pt x="398533" y="157506"/>
                      </a:cubicBezTo>
                      <a:cubicBezTo>
                        <a:pt x="528109" y="157506"/>
                        <a:pt x="633132" y="262529"/>
                        <a:pt x="633132" y="392105"/>
                      </a:cubicBezTo>
                      <a:cubicBezTo>
                        <a:pt x="633132" y="521680"/>
                        <a:pt x="528109" y="626703"/>
                        <a:pt x="398533" y="626703"/>
                      </a:cubicBezTo>
                      <a:close/>
                    </a:path>
                  </a:pathLst>
                </a:custGeom>
                <a:solidFill>
                  <a:srgbClr val="777C9C"/>
                </a:solidFill>
                <a:ln w="642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</p:grpSp>
      </p:grpSp>
      <p:grpSp>
        <p:nvGrpSpPr>
          <p:cNvPr id="180" name="Group 30">
            <a:extLst>
              <a:ext uri="{FF2B5EF4-FFF2-40B4-BE49-F238E27FC236}">
                <a16:creationId xmlns:a16="http://schemas.microsoft.com/office/drawing/2014/main" id="{32A1135A-C582-489C-BB27-F67459C3B6A0}"/>
              </a:ext>
            </a:extLst>
          </p:cNvPr>
          <p:cNvGrpSpPr/>
          <p:nvPr/>
        </p:nvGrpSpPr>
        <p:grpSpPr>
          <a:xfrm>
            <a:off x="3466382" y="3507007"/>
            <a:ext cx="1441527" cy="2431436"/>
            <a:chOff x="852873" y="3067505"/>
            <a:chExt cx="1441527" cy="2431436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4EA53C7A-1B57-440D-A9E8-0EF1A3EE17A4}"/>
                </a:ext>
              </a:extLst>
            </p:cNvPr>
            <p:cNvSpPr txBox="1"/>
            <p:nvPr/>
          </p:nvSpPr>
          <p:spPr>
            <a:xfrm>
              <a:off x="852873" y="3375283"/>
              <a:ext cx="144152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CD3A3CD6-D63A-45BC-9CCC-3E88C53592D3}"/>
                </a:ext>
              </a:extLst>
            </p:cNvPr>
            <p:cNvSpPr txBox="1"/>
            <p:nvPr/>
          </p:nvSpPr>
          <p:spPr>
            <a:xfrm>
              <a:off x="852873" y="3067505"/>
              <a:ext cx="1441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3" name="Group 33">
            <a:extLst>
              <a:ext uri="{FF2B5EF4-FFF2-40B4-BE49-F238E27FC236}">
                <a16:creationId xmlns:a16="http://schemas.microsoft.com/office/drawing/2014/main" id="{3AB5EA7F-D581-41B4-8573-E266E35F2F3B}"/>
              </a:ext>
            </a:extLst>
          </p:cNvPr>
          <p:cNvGrpSpPr/>
          <p:nvPr/>
        </p:nvGrpSpPr>
        <p:grpSpPr>
          <a:xfrm>
            <a:off x="5773258" y="3507007"/>
            <a:ext cx="1441527" cy="2431436"/>
            <a:chOff x="852873" y="3067505"/>
            <a:chExt cx="1441527" cy="2431436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0099AF7C-CB48-4C2B-AFF4-E62D950D4F8B}"/>
                </a:ext>
              </a:extLst>
            </p:cNvPr>
            <p:cNvSpPr txBox="1"/>
            <p:nvPr/>
          </p:nvSpPr>
          <p:spPr>
            <a:xfrm>
              <a:off x="852873" y="3375283"/>
              <a:ext cx="144152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DDBE2CDE-3856-4539-87C0-167EDF5ADC34}"/>
                </a:ext>
              </a:extLst>
            </p:cNvPr>
            <p:cNvSpPr txBox="1"/>
            <p:nvPr/>
          </p:nvSpPr>
          <p:spPr>
            <a:xfrm>
              <a:off x="852873" y="3067505"/>
              <a:ext cx="1441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6" name="그룹 185">
            <a:extLst>
              <a:ext uri="{FF2B5EF4-FFF2-40B4-BE49-F238E27FC236}">
                <a16:creationId xmlns:a16="http://schemas.microsoft.com/office/drawing/2014/main" id="{29D7809A-A560-42EA-80E2-6643A04F36ED}"/>
              </a:ext>
            </a:extLst>
          </p:cNvPr>
          <p:cNvGrpSpPr/>
          <p:nvPr/>
        </p:nvGrpSpPr>
        <p:grpSpPr>
          <a:xfrm>
            <a:off x="1025158" y="2319217"/>
            <a:ext cx="6407195" cy="900000"/>
            <a:chOff x="1025158" y="2319217"/>
            <a:chExt cx="6407195" cy="900000"/>
          </a:xfrm>
        </p:grpSpPr>
        <p:grpSp>
          <p:nvGrpSpPr>
            <p:cNvPr id="187" name="Group 6">
              <a:extLst>
                <a:ext uri="{FF2B5EF4-FFF2-40B4-BE49-F238E27FC236}">
                  <a16:creationId xmlns:a16="http://schemas.microsoft.com/office/drawing/2014/main" id="{E3335A5E-1BDB-44E9-A34B-A0B9D0D7E209}"/>
                </a:ext>
              </a:extLst>
            </p:cNvPr>
            <p:cNvGrpSpPr/>
            <p:nvPr/>
          </p:nvGrpSpPr>
          <p:grpSpPr>
            <a:xfrm>
              <a:off x="3328756" y="2319217"/>
              <a:ext cx="1800000" cy="900000"/>
              <a:chOff x="827584" y="2369185"/>
              <a:chExt cx="1800000" cy="900000"/>
            </a:xfrm>
          </p:grpSpPr>
          <p:sp>
            <p:nvSpPr>
              <p:cNvPr id="196" name="Right Arrow 7">
                <a:extLst>
                  <a:ext uri="{FF2B5EF4-FFF2-40B4-BE49-F238E27FC236}">
                    <a16:creationId xmlns:a16="http://schemas.microsoft.com/office/drawing/2014/main" id="{A364465D-A3EC-4CB7-A9EA-BE34033AC6B8}"/>
                  </a:ext>
                </a:extLst>
              </p:cNvPr>
              <p:cNvSpPr/>
              <p:nvPr/>
            </p:nvSpPr>
            <p:spPr>
              <a:xfrm>
                <a:off x="827584" y="2369185"/>
                <a:ext cx="1800000" cy="90000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97" name="Rectangle 9">
                <a:extLst>
                  <a:ext uri="{FF2B5EF4-FFF2-40B4-BE49-F238E27FC236}">
                    <a16:creationId xmlns:a16="http://schemas.microsoft.com/office/drawing/2014/main" id="{7A16BC3D-2DC8-44B3-B43F-FDE23F029609}"/>
                  </a:ext>
                </a:extLst>
              </p:cNvPr>
              <p:cNvSpPr/>
              <p:nvPr/>
            </p:nvSpPr>
            <p:spPr>
              <a:xfrm>
                <a:off x="1160122" y="2410777"/>
                <a:ext cx="828000" cy="828000"/>
              </a:xfrm>
              <a:prstGeom prst="ellipse">
                <a:avLst/>
              </a:prstGeom>
              <a:solidFill>
                <a:schemeClr val="accent1"/>
              </a:solidFill>
              <a:ln w="508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98" name="Text Placeholder 12">
                <a:extLst>
                  <a:ext uri="{FF2B5EF4-FFF2-40B4-BE49-F238E27FC236}">
                    <a16:creationId xmlns:a16="http://schemas.microsoft.com/office/drawing/2014/main" id="{B711DCB7-8365-4AD6-8F39-F0957C80D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1518" y="2608898"/>
                <a:ext cx="565207" cy="420574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Tx/>
                  <a:buNone/>
                  <a:defRPr sz="3200" b="1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02</a:t>
                </a:r>
              </a:p>
            </p:txBody>
          </p:sp>
        </p:grpSp>
        <p:grpSp>
          <p:nvGrpSpPr>
            <p:cNvPr id="188" name="Group 11">
              <a:extLst>
                <a:ext uri="{FF2B5EF4-FFF2-40B4-BE49-F238E27FC236}">
                  <a16:creationId xmlns:a16="http://schemas.microsoft.com/office/drawing/2014/main" id="{595F43A4-EBE1-4F11-A649-8C8EB1D0B359}"/>
                </a:ext>
              </a:extLst>
            </p:cNvPr>
            <p:cNvGrpSpPr/>
            <p:nvPr/>
          </p:nvGrpSpPr>
          <p:grpSpPr>
            <a:xfrm>
              <a:off x="5632353" y="2319217"/>
              <a:ext cx="1800000" cy="900000"/>
              <a:chOff x="827584" y="2369185"/>
              <a:chExt cx="1800000" cy="900000"/>
            </a:xfrm>
          </p:grpSpPr>
          <p:sp>
            <p:nvSpPr>
              <p:cNvPr id="193" name="Right Arrow 12">
                <a:extLst>
                  <a:ext uri="{FF2B5EF4-FFF2-40B4-BE49-F238E27FC236}">
                    <a16:creationId xmlns:a16="http://schemas.microsoft.com/office/drawing/2014/main" id="{3C2FA58A-118A-4003-9EE8-3BF5AA2CF4B0}"/>
                  </a:ext>
                </a:extLst>
              </p:cNvPr>
              <p:cNvSpPr/>
              <p:nvPr/>
            </p:nvSpPr>
            <p:spPr>
              <a:xfrm>
                <a:off x="827584" y="2369185"/>
                <a:ext cx="1800000" cy="900000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94" name="Rectangle 14">
                <a:extLst>
                  <a:ext uri="{FF2B5EF4-FFF2-40B4-BE49-F238E27FC236}">
                    <a16:creationId xmlns:a16="http://schemas.microsoft.com/office/drawing/2014/main" id="{980DA1F3-BF83-4AF0-AE12-C2B82128ABEA}"/>
                  </a:ext>
                </a:extLst>
              </p:cNvPr>
              <p:cNvSpPr/>
              <p:nvPr/>
            </p:nvSpPr>
            <p:spPr>
              <a:xfrm>
                <a:off x="1160122" y="2410777"/>
                <a:ext cx="828000" cy="828000"/>
              </a:xfrm>
              <a:prstGeom prst="ellipse">
                <a:avLst/>
              </a:prstGeom>
              <a:solidFill>
                <a:schemeClr val="accent2"/>
              </a:solidFill>
              <a:ln w="508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95" name="Text Placeholder 12">
                <a:extLst>
                  <a:ext uri="{FF2B5EF4-FFF2-40B4-BE49-F238E27FC236}">
                    <a16:creationId xmlns:a16="http://schemas.microsoft.com/office/drawing/2014/main" id="{5B225AB5-E9C6-4675-9FA4-528477B896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1518" y="2608898"/>
                <a:ext cx="565207" cy="420574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Tx/>
                  <a:buNone/>
                  <a:defRPr sz="3200" b="1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03</a:t>
                </a:r>
              </a:p>
            </p:txBody>
          </p:sp>
        </p:grpSp>
        <p:grpSp>
          <p:nvGrpSpPr>
            <p:cNvPr id="189" name="Group 6">
              <a:extLst>
                <a:ext uri="{FF2B5EF4-FFF2-40B4-BE49-F238E27FC236}">
                  <a16:creationId xmlns:a16="http://schemas.microsoft.com/office/drawing/2014/main" id="{EB3568F7-DD2D-4BD3-B8C9-08044F0AA1E5}"/>
                </a:ext>
              </a:extLst>
            </p:cNvPr>
            <p:cNvGrpSpPr/>
            <p:nvPr/>
          </p:nvGrpSpPr>
          <p:grpSpPr>
            <a:xfrm>
              <a:off x="1025158" y="2319217"/>
              <a:ext cx="1800000" cy="900000"/>
              <a:chOff x="827584" y="2369185"/>
              <a:chExt cx="1800000" cy="900000"/>
            </a:xfrm>
          </p:grpSpPr>
          <p:sp>
            <p:nvSpPr>
              <p:cNvPr id="190" name="Right Arrow 7">
                <a:extLst>
                  <a:ext uri="{FF2B5EF4-FFF2-40B4-BE49-F238E27FC236}">
                    <a16:creationId xmlns:a16="http://schemas.microsoft.com/office/drawing/2014/main" id="{5100FB4B-861A-4041-97D8-A27FBD95888C}"/>
                  </a:ext>
                </a:extLst>
              </p:cNvPr>
              <p:cNvSpPr/>
              <p:nvPr/>
            </p:nvSpPr>
            <p:spPr>
              <a:xfrm>
                <a:off x="827584" y="2369185"/>
                <a:ext cx="1800000" cy="900000"/>
              </a:xfrm>
              <a:prstGeom prst="rightArrow">
                <a:avLst/>
              </a:prstGeom>
              <a:solidFill>
                <a:schemeClr val="accent6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91" name="Rectangle 9">
                <a:extLst>
                  <a:ext uri="{FF2B5EF4-FFF2-40B4-BE49-F238E27FC236}">
                    <a16:creationId xmlns:a16="http://schemas.microsoft.com/office/drawing/2014/main" id="{49E310B0-F6BC-4A9E-AC3F-BC44EF33363E}"/>
                  </a:ext>
                </a:extLst>
              </p:cNvPr>
              <p:cNvSpPr/>
              <p:nvPr/>
            </p:nvSpPr>
            <p:spPr>
              <a:xfrm>
                <a:off x="1160122" y="2410777"/>
                <a:ext cx="828000" cy="828000"/>
              </a:xfrm>
              <a:prstGeom prst="ellipse">
                <a:avLst/>
              </a:prstGeom>
              <a:solidFill>
                <a:schemeClr val="accent6"/>
              </a:solidFill>
              <a:ln w="508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92" name="Text Placeholder 12">
                <a:extLst>
                  <a:ext uri="{FF2B5EF4-FFF2-40B4-BE49-F238E27FC236}">
                    <a16:creationId xmlns:a16="http://schemas.microsoft.com/office/drawing/2014/main" id="{31AA5090-3BCA-47FA-B458-A1487BDE45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1518" y="2608898"/>
                <a:ext cx="565207" cy="420574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Tx/>
                  <a:buNone/>
                  <a:defRPr sz="3200" b="1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01</a:t>
                </a:r>
              </a:p>
            </p:txBody>
          </p:sp>
        </p:grpSp>
      </p:grpSp>
      <p:grpSp>
        <p:nvGrpSpPr>
          <p:cNvPr id="199" name="Group 30">
            <a:extLst>
              <a:ext uri="{FF2B5EF4-FFF2-40B4-BE49-F238E27FC236}">
                <a16:creationId xmlns:a16="http://schemas.microsoft.com/office/drawing/2014/main" id="{715957A5-866B-4CD6-9912-CD48D35226B9}"/>
              </a:ext>
            </a:extLst>
          </p:cNvPr>
          <p:cNvGrpSpPr/>
          <p:nvPr/>
        </p:nvGrpSpPr>
        <p:grpSpPr>
          <a:xfrm>
            <a:off x="1159506" y="3507007"/>
            <a:ext cx="1441527" cy="2431436"/>
            <a:chOff x="852873" y="3067505"/>
            <a:chExt cx="1441527" cy="2431436"/>
          </a:xfrm>
        </p:grpSpPr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42FC1B6A-DE42-4E2B-9393-88D12AE62A99}"/>
                </a:ext>
              </a:extLst>
            </p:cNvPr>
            <p:cNvSpPr txBox="1"/>
            <p:nvPr/>
          </p:nvSpPr>
          <p:spPr>
            <a:xfrm>
              <a:off x="852873" y="3375283"/>
              <a:ext cx="144152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738BBA70-44A8-4104-88E8-30D7D125DAB7}"/>
                </a:ext>
              </a:extLst>
            </p:cNvPr>
            <p:cNvSpPr txBox="1"/>
            <p:nvPr/>
          </p:nvSpPr>
          <p:spPr>
            <a:xfrm>
              <a:off x="852873" y="3067505"/>
              <a:ext cx="1441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128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14</cp:revision>
  <dcterms:created xsi:type="dcterms:W3CDTF">2018-02-18T19:39:47Z</dcterms:created>
  <dcterms:modified xsi:type="dcterms:W3CDTF">2023-12-11T20:58:47Z</dcterms:modified>
</cp:coreProperties>
</file>