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781" name="그룹 3780">
            <a:extLst>
              <a:ext uri="{FF2B5EF4-FFF2-40B4-BE49-F238E27FC236}">
                <a16:creationId xmlns:a16="http://schemas.microsoft.com/office/drawing/2014/main" id="{0CE46307-413C-4ABD-9974-5F0965FBA423}"/>
              </a:ext>
            </a:extLst>
          </p:cNvPr>
          <p:cNvGrpSpPr/>
          <p:nvPr/>
        </p:nvGrpSpPr>
        <p:grpSpPr>
          <a:xfrm>
            <a:off x="7868086" y="1560300"/>
            <a:ext cx="3521656" cy="4889925"/>
            <a:chOff x="7799487" y="1414335"/>
            <a:chExt cx="3675942" cy="5104156"/>
          </a:xfrm>
        </p:grpSpPr>
        <p:grpSp>
          <p:nvGrpSpPr>
            <p:cNvPr id="3782" name="Group 1">
              <a:extLst>
                <a:ext uri="{FF2B5EF4-FFF2-40B4-BE49-F238E27FC236}">
                  <a16:creationId xmlns:a16="http://schemas.microsoft.com/office/drawing/2014/main" id="{3EDBFB08-C29C-4DD7-BAB7-CD66F01EE7B0}"/>
                </a:ext>
              </a:extLst>
            </p:cNvPr>
            <p:cNvGrpSpPr/>
            <p:nvPr/>
          </p:nvGrpSpPr>
          <p:grpSpPr>
            <a:xfrm>
              <a:off x="8962537" y="1414335"/>
              <a:ext cx="2512892" cy="5015292"/>
              <a:chOff x="8767903" y="321074"/>
              <a:chExt cx="1576880" cy="3147176"/>
            </a:xfrm>
          </p:grpSpPr>
          <p:sp>
            <p:nvSpPr>
              <p:cNvPr id="3815" name="Graphic 2">
                <a:extLst>
                  <a:ext uri="{FF2B5EF4-FFF2-40B4-BE49-F238E27FC236}">
                    <a16:creationId xmlns:a16="http://schemas.microsoft.com/office/drawing/2014/main" id="{1653F173-45B4-4B0F-891F-5559F1CD9027}"/>
                  </a:ext>
                </a:extLst>
              </p:cNvPr>
              <p:cNvSpPr/>
              <p:nvPr/>
            </p:nvSpPr>
            <p:spPr>
              <a:xfrm>
                <a:off x="8770344" y="321074"/>
                <a:ext cx="1572693" cy="3147176"/>
              </a:xfrm>
              <a:custGeom>
                <a:avLst/>
                <a:gdLst>
                  <a:gd name="connsiteX0" fmla="*/ 2940654 w 3387838"/>
                  <a:gd name="connsiteY0" fmla="*/ 6858876 h 6858875"/>
                  <a:gd name="connsiteX1" fmla="*/ 447185 w 3387838"/>
                  <a:gd name="connsiteY1" fmla="*/ 6858876 h 6858875"/>
                  <a:gd name="connsiteX2" fmla="*/ 0 w 3387838"/>
                  <a:gd name="connsiteY2" fmla="*/ 6411691 h 6858875"/>
                  <a:gd name="connsiteX3" fmla="*/ 0 w 3387838"/>
                  <a:gd name="connsiteY3" fmla="*/ 447185 h 6858875"/>
                  <a:gd name="connsiteX4" fmla="*/ 447185 w 3387838"/>
                  <a:gd name="connsiteY4" fmla="*/ 0 h 6858875"/>
                  <a:gd name="connsiteX5" fmla="*/ 2940654 w 3387838"/>
                  <a:gd name="connsiteY5" fmla="*/ 0 h 6858875"/>
                  <a:gd name="connsiteX6" fmla="*/ 3387838 w 3387838"/>
                  <a:gd name="connsiteY6" fmla="*/ 447185 h 6858875"/>
                  <a:gd name="connsiteX7" fmla="*/ 3387838 w 3387838"/>
                  <a:gd name="connsiteY7" fmla="*/ 6411759 h 6858875"/>
                  <a:gd name="connsiteX8" fmla="*/ 2940654 w 3387838"/>
                  <a:gd name="connsiteY8" fmla="*/ 6858876 h 6858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87838" h="6858875">
                    <a:moveTo>
                      <a:pt x="2940654" y="6858876"/>
                    </a:moveTo>
                    <a:lnTo>
                      <a:pt x="447185" y="6858876"/>
                    </a:lnTo>
                    <a:cubicBezTo>
                      <a:pt x="200216" y="6858876"/>
                      <a:pt x="0" y="6658660"/>
                      <a:pt x="0" y="6411691"/>
                    </a:cubicBezTo>
                    <a:lnTo>
                      <a:pt x="0" y="447185"/>
                    </a:lnTo>
                    <a:cubicBezTo>
                      <a:pt x="67" y="200216"/>
                      <a:pt x="200216" y="0"/>
                      <a:pt x="447185" y="0"/>
                    </a:cubicBezTo>
                    <a:lnTo>
                      <a:pt x="2940654" y="0"/>
                    </a:lnTo>
                    <a:cubicBezTo>
                      <a:pt x="3187622" y="0"/>
                      <a:pt x="3387838" y="200216"/>
                      <a:pt x="3387838" y="447185"/>
                    </a:cubicBezTo>
                    <a:lnTo>
                      <a:pt x="3387838" y="6411759"/>
                    </a:lnTo>
                    <a:cubicBezTo>
                      <a:pt x="3387771" y="6658660"/>
                      <a:pt x="3187555" y="6858876"/>
                      <a:pt x="2940654" y="6858876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16" name="Graphic 2">
                <a:extLst>
                  <a:ext uri="{FF2B5EF4-FFF2-40B4-BE49-F238E27FC236}">
                    <a16:creationId xmlns:a16="http://schemas.microsoft.com/office/drawing/2014/main" id="{226D39F9-7CC9-42B1-989E-71C0075E2399}"/>
                  </a:ext>
                </a:extLst>
              </p:cNvPr>
              <p:cNvSpPr/>
              <p:nvPr/>
            </p:nvSpPr>
            <p:spPr>
              <a:xfrm>
                <a:off x="8791415" y="337581"/>
                <a:ext cx="1530550" cy="3114132"/>
              </a:xfrm>
              <a:custGeom>
                <a:avLst/>
                <a:gdLst>
                  <a:gd name="connsiteX0" fmla="*/ 2858870 w 3305986"/>
                  <a:gd name="connsiteY0" fmla="*/ 6786860 h 6786860"/>
                  <a:gd name="connsiteX1" fmla="*/ 447185 w 3305986"/>
                  <a:gd name="connsiteY1" fmla="*/ 6786860 h 6786860"/>
                  <a:gd name="connsiteX2" fmla="*/ 0 w 3305986"/>
                  <a:gd name="connsiteY2" fmla="*/ 6339676 h 6786860"/>
                  <a:gd name="connsiteX3" fmla="*/ 0 w 3305986"/>
                  <a:gd name="connsiteY3" fmla="*/ 447185 h 6786860"/>
                  <a:gd name="connsiteX4" fmla="*/ 447185 w 3305986"/>
                  <a:gd name="connsiteY4" fmla="*/ 0 h 6786860"/>
                  <a:gd name="connsiteX5" fmla="*/ 2858802 w 3305986"/>
                  <a:gd name="connsiteY5" fmla="*/ 0 h 6786860"/>
                  <a:gd name="connsiteX6" fmla="*/ 3305987 w 3305986"/>
                  <a:gd name="connsiteY6" fmla="*/ 447185 h 6786860"/>
                  <a:gd name="connsiteX7" fmla="*/ 3305987 w 3305986"/>
                  <a:gd name="connsiteY7" fmla="*/ 6339743 h 6786860"/>
                  <a:gd name="connsiteX8" fmla="*/ 2858870 w 3305986"/>
                  <a:gd name="connsiteY8" fmla="*/ 6786860 h 6786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05986" h="6786860">
                    <a:moveTo>
                      <a:pt x="2858870" y="6786860"/>
                    </a:moveTo>
                    <a:lnTo>
                      <a:pt x="447185" y="6786860"/>
                    </a:lnTo>
                    <a:cubicBezTo>
                      <a:pt x="200216" y="6786860"/>
                      <a:pt x="0" y="6586644"/>
                      <a:pt x="0" y="6339676"/>
                    </a:cubicBezTo>
                    <a:lnTo>
                      <a:pt x="0" y="447185"/>
                    </a:lnTo>
                    <a:cubicBezTo>
                      <a:pt x="0" y="200216"/>
                      <a:pt x="200216" y="0"/>
                      <a:pt x="447185" y="0"/>
                    </a:cubicBezTo>
                    <a:lnTo>
                      <a:pt x="2858802" y="0"/>
                    </a:lnTo>
                    <a:cubicBezTo>
                      <a:pt x="3105771" y="0"/>
                      <a:pt x="3305987" y="200216"/>
                      <a:pt x="3305987" y="447185"/>
                    </a:cubicBezTo>
                    <a:lnTo>
                      <a:pt x="3305987" y="6339743"/>
                    </a:lnTo>
                    <a:cubicBezTo>
                      <a:pt x="3305987" y="6586644"/>
                      <a:pt x="3105771" y="6786860"/>
                      <a:pt x="2858870" y="6786860"/>
                    </a:cubicBezTo>
                    <a:close/>
                  </a:path>
                </a:pathLst>
              </a:cu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17" name="Graphic 2">
                <a:extLst>
                  <a:ext uri="{FF2B5EF4-FFF2-40B4-BE49-F238E27FC236}">
                    <a16:creationId xmlns:a16="http://schemas.microsoft.com/office/drawing/2014/main" id="{6792CF31-6387-435A-A396-EB12F78709C1}"/>
                  </a:ext>
                </a:extLst>
              </p:cNvPr>
              <p:cNvSpPr/>
              <p:nvPr/>
            </p:nvSpPr>
            <p:spPr>
              <a:xfrm>
                <a:off x="8828208" y="391212"/>
                <a:ext cx="1456965" cy="3006900"/>
              </a:xfrm>
              <a:custGeom>
                <a:avLst/>
                <a:gdLst>
                  <a:gd name="connsiteX0" fmla="*/ 2682906 w 3006269"/>
                  <a:gd name="connsiteY0" fmla="*/ 0 h 6553162"/>
                  <a:gd name="connsiteX1" fmla="*/ 2383121 w 3006269"/>
                  <a:gd name="connsiteY1" fmla="*/ 0 h 6553162"/>
                  <a:gd name="connsiteX2" fmla="*/ 2355366 w 3006269"/>
                  <a:gd name="connsiteY2" fmla="*/ 27755 h 6553162"/>
                  <a:gd name="connsiteX3" fmla="*/ 2355366 w 3006269"/>
                  <a:gd name="connsiteY3" fmla="*/ 27755 h 6553162"/>
                  <a:gd name="connsiteX4" fmla="*/ 2140599 w 3006269"/>
                  <a:gd name="connsiteY4" fmla="*/ 242523 h 6553162"/>
                  <a:gd name="connsiteX5" fmla="*/ 852197 w 3006269"/>
                  <a:gd name="connsiteY5" fmla="*/ 242523 h 6553162"/>
                  <a:gd name="connsiteX6" fmla="*/ 637430 w 3006269"/>
                  <a:gd name="connsiteY6" fmla="*/ 27755 h 6553162"/>
                  <a:gd name="connsiteX7" fmla="*/ 637430 w 3006269"/>
                  <a:gd name="connsiteY7" fmla="*/ 27755 h 6553162"/>
                  <a:gd name="connsiteX8" fmla="*/ 609675 w 3006269"/>
                  <a:gd name="connsiteY8" fmla="*/ 0 h 6553162"/>
                  <a:gd name="connsiteX9" fmla="*/ 323363 w 3006269"/>
                  <a:gd name="connsiteY9" fmla="*/ 0 h 6553162"/>
                  <a:gd name="connsiteX10" fmla="*/ 0 w 3006269"/>
                  <a:gd name="connsiteY10" fmla="*/ 323363 h 6553162"/>
                  <a:gd name="connsiteX11" fmla="*/ 0 w 3006269"/>
                  <a:gd name="connsiteY11" fmla="*/ 6229799 h 6553162"/>
                  <a:gd name="connsiteX12" fmla="*/ 323363 w 3006269"/>
                  <a:gd name="connsiteY12" fmla="*/ 6553163 h 6553162"/>
                  <a:gd name="connsiteX13" fmla="*/ 2682906 w 3006269"/>
                  <a:gd name="connsiteY13" fmla="*/ 6553163 h 6553162"/>
                  <a:gd name="connsiteX14" fmla="*/ 3006269 w 3006269"/>
                  <a:gd name="connsiteY14" fmla="*/ 6229799 h 6553162"/>
                  <a:gd name="connsiteX15" fmla="*/ 3006269 w 3006269"/>
                  <a:gd name="connsiteY15" fmla="*/ 323363 h 6553162"/>
                  <a:gd name="connsiteX16" fmla="*/ 2682906 w 3006269"/>
                  <a:gd name="connsiteY16" fmla="*/ 0 h 6553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006269" h="6553162">
                    <a:moveTo>
                      <a:pt x="2682906" y="0"/>
                    </a:moveTo>
                    <a:lnTo>
                      <a:pt x="2383121" y="0"/>
                    </a:lnTo>
                    <a:cubicBezTo>
                      <a:pt x="2367761" y="0"/>
                      <a:pt x="2355366" y="12463"/>
                      <a:pt x="2355366" y="27755"/>
                    </a:cubicBezTo>
                    <a:lnTo>
                      <a:pt x="2355366" y="27755"/>
                    </a:lnTo>
                    <a:cubicBezTo>
                      <a:pt x="2355366" y="146322"/>
                      <a:pt x="2259233" y="242523"/>
                      <a:pt x="2140599" y="242523"/>
                    </a:cubicBezTo>
                    <a:lnTo>
                      <a:pt x="852197" y="242523"/>
                    </a:lnTo>
                    <a:cubicBezTo>
                      <a:pt x="733631" y="242523"/>
                      <a:pt x="637430" y="146389"/>
                      <a:pt x="637430" y="27755"/>
                    </a:cubicBezTo>
                    <a:lnTo>
                      <a:pt x="637430" y="27755"/>
                    </a:lnTo>
                    <a:cubicBezTo>
                      <a:pt x="637430" y="12396"/>
                      <a:pt x="624967" y="0"/>
                      <a:pt x="609675" y="0"/>
                    </a:cubicBezTo>
                    <a:lnTo>
                      <a:pt x="323363" y="0"/>
                    </a:lnTo>
                    <a:cubicBezTo>
                      <a:pt x="144772" y="0"/>
                      <a:pt x="0" y="144773"/>
                      <a:pt x="0" y="323363"/>
                    </a:cubicBezTo>
                    <a:lnTo>
                      <a:pt x="0" y="6229799"/>
                    </a:lnTo>
                    <a:cubicBezTo>
                      <a:pt x="0" y="6408390"/>
                      <a:pt x="144772" y="6553163"/>
                      <a:pt x="323363" y="6553163"/>
                    </a:cubicBezTo>
                    <a:lnTo>
                      <a:pt x="2682906" y="6553163"/>
                    </a:lnTo>
                    <a:cubicBezTo>
                      <a:pt x="2861497" y="6553163"/>
                      <a:pt x="3006269" y="6408390"/>
                      <a:pt x="3006269" y="6229799"/>
                    </a:cubicBezTo>
                    <a:lnTo>
                      <a:pt x="3006269" y="323363"/>
                    </a:lnTo>
                    <a:cubicBezTo>
                      <a:pt x="3006269" y="144773"/>
                      <a:pt x="2861497" y="0"/>
                      <a:pt x="2682906" y="0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18" name="Graphic 2">
                <a:extLst>
                  <a:ext uri="{FF2B5EF4-FFF2-40B4-BE49-F238E27FC236}">
                    <a16:creationId xmlns:a16="http://schemas.microsoft.com/office/drawing/2014/main" id="{A27616DF-B6A0-4A11-BF28-D18E6E08D5C5}"/>
                  </a:ext>
                </a:extLst>
              </p:cNvPr>
              <p:cNvSpPr/>
              <p:nvPr/>
            </p:nvSpPr>
            <p:spPr>
              <a:xfrm>
                <a:off x="8768181" y="768762"/>
                <a:ext cx="11004" cy="107231"/>
              </a:xfrm>
              <a:custGeom>
                <a:avLst/>
                <a:gdLst>
                  <a:gd name="connsiteX0" fmla="*/ 15158 w 23982"/>
                  <a:gd name="connsiteY0" fmla="*/ 233697 h 233697"/>
                  <a:gd name="connsiteX1" fmla="*/ 0 w 23982"/>
                  <a:gd name="connsiteY1" fmla="*/ 233697 h 233697"/>
                  <a:gd name="connsiteX2" fmla="*/ 0 w 23982"/>
                  <a:gd name="connsiteY2" fmla="*/ 0 h 233697"/>
                  <a:gd name="connsiteX3" fmla="*/ 15158 w 23982"/>
                  <a:gd name="connsiteY3" fmla="*/ 0 h 233697"/>
                  <a:gd name="connsiteX4" fmla="*/ 23983 w 23982"/>
                  <a:gd name="connsiteY4" fmla="*/ 8825 h 233697"/>
                  <a:gd name="connsiteX5" fmla="*/ 23983 w 23982"/>
                  <a:gd name="connsiteY5" fmla="*/ 224805 h 233697"/>
                  <a:gd name="connsiteX6" fmla="*/ 15158 w 23982"/>
                  <a:gd name="connsiteY6" fmla="*/ 233697 h 233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982" h="233697">
                    <a:moveTo>
                      <a:pt x="15158" y="233697"/>
                    </a:moveTo>
                    <a:lnTo>
                      <a:pt x="0" y="233697"/>
                    </a:lnTo>
                    <a:lnTo>
                      <a:pt x="0" y="0"/>
                    </a:lnTo>
                    <a:lnTo>
                      <a:pt x="15158" y="0"/>
                    </a:lnTo>
                    <a:cubicBezTo>
                      <a:pt x="20008" y="0"/>
                      <a:pt x="23983" y="3975"/>
                      <a:pt x="23983" y="8825"/>
                    </a:cubicBezTo>
                    <a:lnTo>
                      <a:pt x="23983" y="224805"/>
                    </a:lnTo>
                    <a:cubicBezTo>
                      <a:pt x="23983" y="229723"/>
                      <a:pt x="20008" y="233697"/>
                      <a:pt x="15158" y="233697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19" name="Graphic 2">
                <a:extLst>
                  <a:ext uri="{FF2B5EF4-FFF2-40B4-BE49-F238E27FC236}">
                    <a16:creationId xmlns:a16="http://schemas.microsoft.com/office/drawing/2014/main" id="{6DC09041-C181-4447-90A8-C61FC5A01ABE}"/>
                  </a:ext>
                </a:extLst>
              </p:cNvPr>
              <p:cNvSpPr/>
              <p:nvPr/>
            </p:nvSpPr>
            <p:spPr>
              <a:xfrm>
                <a:off x="8768181" y="998836"/>
                <a:ext cx="15362" cy="213875"/>
              </a:xfrm>
              <a:custGeom>
                <a:avLst/>
                <a:gdLst>
                  <a:gd name="connsiteX0" fmla="*/ 24656 w 33481"/>
                  <a:gd name="connsiteY0" fmla="*/ 466115 h 466115"/>
                  <a:gd name="connsiteX1" fmla="*/ 10105 w 33481"/>
                  <a:gd name="connsiteY1" fmla="*/ 466115 h 466115"/>
                  <a:gd name="connsiteX2" fmla="*/ 0 w 33481"/>
                  <a:gd name="connsiteY2" fmla="*/ 456010 h 466115"/>
                  <a:gd name="connsiteX3" fmla="*/ 0 w 33481"/>
                  <a:gd name="connsiteY3" fmla="*/ 10105 h 466115"/>
                  <a:gd name="connsiteX4" fmla="*/ 10105 w 33481"/>
                  <a:gd name="connsiteY4" fmla="*/ 0 h 466115"/>
                  <a:gd name="connsiteX5" fmla="*/ 24656 w 33481"/>
                  <a:gd name="connsiteY5" fmla="*/ 0 h 466115"/>
                  <a:gd name="connsiteX6" fmla="*/ 33482 w 33481"/>
                  <a:gd name="connsiteY6" fmla="*/ 8825 h 466115"/>
                  <a:gd name="connsiteX7" fmla="*/ 33482 w 33481"/>
                  <a:gd name="connsiteY7" fmla="*/ 457223 h 466115"/>
                  <a:gd name="connsiteX8" fmla="*/ 24656 w 33481"/>
                  <a:gd name="connsiteY8" fmla="*/ 466115 h 466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5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3"/>
                    </a:lnTo>
                    <a:cubicBezTo>
                      <a:pt x="33482" y="462140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0" name="Graphic 2">
                <a:extLst>
                  <a:ext uri="{FF2B5EF4-FFF2-40B4-BE49-F238E27FC236}">
                    <a16:creationId xmlns:a16="http://schemas.microsoft.com/office/drawing/2014/main" id="{8662A52F-3842-4FED-990F-A1D073940322}"/>
                  </a:ext>
                </a:extLst>
              </p:cNvPr>
              <p:cNvSpPr/>
              <p:nvPr/>
            </p:nvSpPr>
            <p:spPr>
              <a:xfrm>
                <a:off x="8768212" y="1014199"/>
                <a:ext cx="8686" cy="179100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1" name="Graphic 2">
                <a:extLst>
                  <a:ext uri="{FF2B5EF4-FFF2-40B4-BE49-F238E27FC236}">
                    <a16:creationId xmlns:a16="http://schemas.microsoft.com/office/drawing/2014/main" id="{E7316116-48FC-476C-A052-F65B47807D42}"/>
                  </a:ext>
                </a:extLst>
              </p:cNvPr>
              <p:cNvSpPr/>
              <p:nvPr/>
            </p:nvSpPr>
            <p:spPr>
              <a:xfrm>
                <a:off x="8767903" y="1284426"/>
                <a:ext cx="15362" cy="213875"/>
              </a:xfrm>
              <a:custGeom>
                <a:avLst/>
                <a:gdLst>
                  <a:gd name="connsiteX0" fmla="*/ 24656 w 33481"/>
                  <a:gd name="connsiteY0" fmla="*/ 466115 h 466114"/>
                  <a:gd name="connsiteX1" fmla="*/ 10105 w 33481"/>
                  <a:gd name="connsiteY1" fmla="*/ 466115 h 466114"/>
                  <a:gd name="connsiteX2" fmla="*/ 0 w 33481"/>
                  <a:gd name="connsiteY2" fmla="*/ 456010 h 466114"/>
                  <a:gd name="connsiteX3" fmla="*/ 0 w 33481"/>
                  <a:gd name="connsiteY3" fmla="*/ 10105 h 466114"/>
                  <a:gd name="connsiteX4" fmla="*/ 10105 w 33481"/>
                  <a:gd name="connsiteY4" fmla="*/ 0 h 466114"/>
                  <a:gd name="connsiteX5" fmla="*/ 24656 w 33481"/>
                  <a:gd name="connsiteY5" fmla="*/ 0 h 466114"/>
                  <a:gd name="connsiteX6" fmla="*/ 33482 w 33481"/>
                  <a:gd name="connsiteY6" fmla="*/ 8825 h 466114"/>
                  <a:gd name="connsiteX7" fmla="*/ 33482 w 33481"/>
                  <a:gd name="connsiteY7" fmla="*/ 457222 h 466114"/>
                  <a:gd name="connsiteX8" fmla="*/ 24656 w 33481"/>
                  <a:gd name="connsiteY8" fmla="*/ 466115 h 46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4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2"/>
                    </a:lnTo>
                    <a:cubicBezTo>
                      <a:pt x="33482" y="462208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2" name="Graphic 2">
                <a:extLst>
                  <a:ext uri="{FF2B5EF4-FFF2-40B4-BE49-F238E27FC236}">
                    <a16:creationId xmlns:a16="http://schemas.microsoft.com/office/drawing/2014/main" id="{0E96B601-6345-4287-A293-19AB3CBC1F92}"/>
                  </a:ext>
                </a:extLst>
              </p:cNvPr>
              <p:cNvSpPr/>
              <p:nvPr/>
            </p:nvSpPr>
            <p:spPr>
              <a:xfrm>
                <a:off x="8767903" y="1299789"/>
                <a:ext cx="8686" cy="179100"/>
              </a:xfrm>
              <a:custGeom>
                <a:avLst/>
                <a:gdLst>
                  <a:gd name="connsiteX0" fmla="*/ 17718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718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718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91" y="390327"/>
                      <a:pt x="17718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3" name="Graphic 2">
                <a:extLst>
                  <a:ext uri="{FF2B5EF4-FFF2-40B4-BE49-F238E27FC236}">
                    <a16:creationId xmlns:a16="http://schemas.microsoft.com/office/drawing/2014/main" id="{649365B9-4F1C-4DEF-A28F-98C7C1937265}"/>
                  </a:ext>
                </a:extLst>
              </p:cNvPr>
              <p:cNvSpPr/>
              <p:nvPr/>
            </p:nvSpPr>
            <p:spPr>
              <a:xfrm>
                <a:off x="10329421" y="1070581"/>
                <a:ext cx="15362" cy="346145"/>
              </a:xfrm>
              <a:custGeom>
                <a:avLst/>
                <a:gdLst>
                  <a:gd name="connsiteX0" fmla="*/ 24656 w 33481"/>
                  <a:gd name="connsiteY0" fmla="*/ 754380 h 754380"/>
                  <a:gd name="connsiteX1" fmla="*/ 10105 w 33481"/>
                  <a:gd name="connsiteY1" fmla="*/ 754380 h 754380"/>
                  <a:gd name="connsiteX2" fmla="*/ 0 w 33481"/>
                  <a:gd name="connsiteY2" fmla="*/ 744275 h 754380"/>
                  <a:gd name="connsiteX3" fmla="*/ 0 w 33481"/>
                  <a:gd name="connsiteY3" fmla="*/ 10105 h 754380"/>
                  <a:gd name="connsiteX4" fmla="*/ 10105 w 33481"/>
                  <a:gd name="connsiteY4" fmla="*/ 0 h 754380"/>
                  <a:gd name="connsiteX5" fmla="*/ 24656 w 33481"/>
                  <a:gd name="connsiteY5" fmla="*/ 0 h 754380"/>
                  <a:gd name="connsiteX6" fmla="*/ 33482 w 33481"/>
                  <a:gd name="connsiteY6" fmla="*/ 8825 h 754380"/>
                  <a:gd name="connsiteX7" fmla="*/ 33482 w 33481"/>
                  <a:gd name="connsiteY7" fmla="*/ 745555 h 754380"/>
                  <a:gd name="connsiteX8" fmla="*/ 24656 w 33481"/>
                  <a:gd name="connsiteY8" fmla="*/ 754380 h 754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754380">
                    <a:moveTo>
                      <a:pt x="24656" y="754380"/>
                    </a:moveTo>
                    <a:lnTo>
                      <a:pt x="10105" y="754380"/>
                    </a:lnTo>
                    <a:cubicBezTo>
                      <a:pt x="4514" y="754380"/>
                      <a:pt x="0" y="749866"/>
                      <a:pt x="0" y="744275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745555"/>
                    </a:lnTo>
                    <a:cubicBezTo>
                      <a:pt x="33482" y="750405"/>
                      <a:pt x="29507" y="754380"/>
                      <a:pt x="24656" y="754380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lvl="0"/>
                <a:endParaRPr lang="en-US"/>
              </a:p>
            </p:txBody>
          </p:sp>
          <p:sp>
            <p:nvSpPr>
              <p:cNvPr id="3824" name="Graphic 2">
                <a:extLst>
                  <a:ext uri="{FF2B5EF4-FFF2-40B4-BE49-F238E27FC236}">
                    <a16:creationId xmlns:a16="http://schemas.microsoft.com/office/drawing/2014/main" id="{FE7AD820-D5C7-403D-8DCD-DEE0378BE385}"/>
                  </a:ext>
                </a:extLst>
              </p:cNvPr>
              <p:cNvSpPr/>
              <p:nvPr/>
            </p:nvSpPr>
            <p:spPr>
              <a:xfrm>
                <a:off x="10336097" y="1095464"/>
                <a:ext cx="8686" cy="289856"/>
              </a:xfrm>
              <a:custGeom>
                <a:avLst/>
                <a:gdLst>
                  <a:gd name="connsiteX0" fmla="*/ 17650 w 18930"/>
                  <a:gd name="connsiteY0" fmla="*/ 631704 h 631704"/>
                  <a:gd name="connsiteX1" fmla="*/ 1886 w 18930"/>
                  <a:gd name="connsiteY1" fmla="*/ 631704 h 631704"/>
                  <a:gd name="connsiteX2" fmla="*/ 0 w 18930"/>
                  <a:gd name="connsiteY2" fmla="*/ 629818 h 631704"/>
                  <a:gd name="connsiteX3" fmla="*/ 0 w 18930"/>
                  <a:gd name="connsiteY3" fmla="*/ 1886 h 631704"/>
                  <a:gd name="connsiteX4" fmla="*/ 1886 w 18930"/>
                  <a:gd name="connsiteY4" fmla="*/ 0 h 631704"/>
                  <a:gd name="connsiteX5" fmla="*/ 17650 w 18930"/>
                  <a:gd name="connsiteY5" fmla="*/ 0 h 631704"/>
                  <a:gd name="connsiteX6" fmla="*/ 18930 w 18930"/>
                  <a:gd name="connsiteY6" fmla="*/ 1280 h 631704"/>
                  <a:gd name="connsiteX7" fmla="*/ 18930 w 18930"/>
                  <a:gd name="connsiteY7" fmla="*/ 630491 h 631704"/>
                  <a:gd name="connsiteX8" fmla="*/ 17650 w 18930"/>
                  <a:gd name="connsiteY8" fmla="*/ 631704 h 631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631704">
                    <a:moveTo>
                      <a:pt x="17650" y="631704"/>
                    </a:moveTo>
                    <a:lnTo>
                      <a:pt x="1886" y="631704"/>
                    </a:lnTo>
                    <a:cubicBezTo>
                      <a:pt x="808" y="631704"/>
                      <a:pt x="0" y="630828"/>
                      <a:pt x="0" y="629818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630491"/>
                    </a:lnTo>
                    <a:cubicBezTo>
                      <a:pt x="18863" y="631098"/>
                      <a:pt x="18324" y="631704"/>
                      <a:pt x="17650" y="631704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lvl="0"/>
                <a:endParaRPr lang="en-US"/>
              </a:p>
            </p:txBody>
          </p:sp>
          <p:sp>
            <p:nvSpPr>
              <p:cNvPr id="3825" name="Graphic 2">
                <a:extLst>
                  <a:ext uri="{FF2B5EF4-FFF2-40B4-BE49-F238E27FC236}">
                    <a16:creationId xmlns:a16="http://schemas.microsoft.com/office/drawing/2014/main" id="{034BBCFC-88B5-4636-B528-8558BC9E9A8B}"/>
                  </a:ext>
                </a:extLst>
              </p:cNvPr>
              <p:cNvSpPr/>
              <p:nvPr/>
            </p:nvSpPr>
            <p:spPr>
              <a:xfrm>
                <a:off x="10332357" y="1794710"/>
                <a:ext cx="12426" cy="237214"/>
              </a:xfrm>
              <a:custGeom>
                <a:avLst/>
                <a:gdLst>
                  <a:gd name="connsiteX0" fmla="*/ 18257 w 27081"/>
                  <a:gd name="connsiteY0" fmla="*/ 516977 h 516977"/>
                  <a:gd name="connsiteX1" fmla="*/ 10105 w 27081"/>
                  <a:gd name="connsiteY1" fmla="*/ 516977 h 516977"/>
                  <a:gd name="connsiteX2" fmla="*/ 0 w 27081"/>
                  <a:gd name="connsiteY2" fmla="*/ 506872 h 516977"/>
                  <a:gd name="connsiteX3" fmla="*/ 0 w 27081"/>
                  <a:gd name="connsiteY3" fmla="*/ 10105 h 516977"/>
                  <a:gd name="connsiteX4" fmla="*/ 10105 w 27081"/>
                  <a:gd name="connsiteY4" fmla="*/ 0 h 516977"/>
                  <a:gd name="connsiteX5" fmla="*/ 18257 w 27081"/>
                  <a:gd name="connsiteY5" fmla="*/ 0 h 516977"/>
                  <a:gd name="connsiteX6" fmla="*/ 27082 w 27081"/>
                  <a:gd name="connsiteY6" fmla="*/ 8825 h 516977"/>
                  <a:gd name="connsiteX7" fmla="*/ 27082 w 27081"/>
                  <a:gd name="connsiteY7" fmla="*/ 508152 h 516977"/>
                  <a:gd name="connsiteX8" fmla="*/ 18257 w 27081"/>
                  <a:gd name="connsiteY8" fmla="*/ 516977 h 51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81" h="516977">
                    <a:moveTo>
                      <a:pt x="18257" y="516977"/>
                    </a:moveTo>
                    <a:lnTo>
                      <a:pt x="10105" y="516977"/>
                    </a:lnTo>
                    <a:cubicBezTo>
                      <a:pt x="4514" y="516977"/>
                      <a:pt x="0" y="512464"/>
                      <a:pt x="0" y="506872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18257" y="0"/>
                    </a:lnTo>
                    <a:cubicBezTo>
                      <a:pt x="23107" y="0"/>
                      <a:pt x="27082" y="3975"/>
                      <a:pt x="27082" y="8825"/>
                    </a:cubicBezTo>
                    <a:lnTo>
                      <a:pt x="27082" y="508152"/>
                    </a:lnTo>
                    <a:cubicBezTo>
                      <a:pt x="27082" y="513003"/>
                      <a:pt x="23107" y="516977"/>
                      <a:pt x="18257" y="516977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6" name="Graphic 2">
                <a:extLst>
                  <a:ext uri="{FF2B5EF4-FFF2-40B4-BE49-F238E27FC236}">
                    <a16:creationId xmlns:a16="http://schemas.microsoft.com/office/drawing/2014/main" id="{5FFD295A-6BB9-4B99-8043-8F083851EAB1}"/>
                  </a:ext>
                </a:extLst>
              </p:cNvPr>
              <p:cNvSpPr/>
              <p:nvPr/>
            </p:nvSpPr>
            <p:spPr>
              <a:xfrm>
                <a:off x="10337736" y="1811742"/>
                <a:ext cx="7047" cy="198636"/>
              </a:xfrm>
              <a:custGeom>
                <a:avLst/>
                <a:gdLst>
                  <a:gd name="connsiteX0" fmla="*/ 14080 w 15359"/>
                  <a:gd name="connsiteY0" fmla="*/ 432903 h 432902"/>
                  <a:gd name="connsiteX1" fmla="*/ 1886 w 15359"/>
                  <a:gd name="connsiteY1" fmla="*/ 432903 h 432902"/>
                  <a:gd name="connsiteX2" fmla="*/ 0 w 15359"/>
                  <a:gd name="connsiteY2" fmla="*/ 431016 h 432902"/>
                  <a:gd name="connsiteX3" fmla="*/ 0 w 15359"/>
                  <a:gd name="connsiteY3" fmla="*/ 1886 h 432902"/>
                  <a:gd name="connsiteX4" fmla="*/ 1886 w 15359"/>
                  <a:gd name="connsiteY4" fmla="*/ 0 h 432902"/>
                  <a:gd name="connsiteX5" fmla="*/ 14080 w 15359"/>
                  <a:gd name="connsiteY5" fmla="*/ 0 h 432902"/>
                  <a:gd name="connsiteX6" fmla="*/ 15360 w 15359"/>
                  <a:gd name="connsiteY6" fmla="*/ 1280 h 432902"/>
                  <a:gd name="connsiteX7" fmla="*/ 15360 w 15359"/>
                  <a:gd name="connsiteY7" fmla="*/ 431690 h 432902"/>
                  <a:gd name="connsiteX8" fmla="*/ 14080 w 15359"/>
                  <a:gd name="connsiteY8" fmla="*/ 432903 h 432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359" h="432902">
                    <a:moveTo>
                      <a:pt x="14080" y="432903"/>
                    </a:moveTo>
                    <a:lnTo>
                      <a:pt x="1886" y="432903"/>
                    </a:lnTo>
                    <a:cubicBezTo>
                      <a:pt x="808" y="432903"/>
                      <a:pt x="0" y="432027"/>
                      <a:pt x="0" y="431016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4080" y="0"/>
                    </a:lnTo>
                    <a:cubicBezTo>
                      <a:pt x="14753" y="0"/>
                      <a:pt x="15360" y="539"/>
                      <a:pt x="15360" y="1280"/>
                    </a:cubicBezTo>
                    <a:lnTo>
                      <a:pt x="15360" y="431690"/>
                    </a:lnTo>
                    <a:cubicBezTo>
                      <a:pt x="15360" y="432364"/>
                      <a:pt x="14821" y="432903"/>
                      <a:pt x="14080" y="432903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27" name="Oval 216">
                <a:extLst>
                  <a:ext uri="{FF2B5EF4-FFF2-40B4-BE49-F238E27FC236}">
                    <a16:creationId xmlns:a16="http://schemas.microsoft.com/office/drawing/2014/main" id="{C12C645F-3886-4C59-B78E-974E93642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14828" y="385879"/>
                <a:ext cx="73152" cy="7315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8" name="Oval 217">
                <a:extLst>
                  <a:ext uri="{FF2B5EF4-FFF2-40B4-BE49-F238E27FC236}">
                    <a16:creationId xmlns:a16="http://schemas.microsoft.com/office/drawing/2014/main" id="{93D212C5-5E39-4A69-ABCC-C72D3E762E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19400" y="390451"/>
                <a:ext cx="64008" cy="64008"/>
              </a:xfrm>
              <a:prstGeom prst="ellipse">
                <a:avLst/>
              </a:pr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29" name="Oval 218">
                <a:extLst>
                  <a:ext uri="{FF2B5EF4-FFF2-40B4-BE49-F238E27FC236}">
                    <a16:creationId xmlns:a16="http://schemas.microsoft.com/office/drawing/2014/main" id="{10FC6E54-F9E8-4463-92F6-AF4107395836}"/>
                  </a:ext>
                </a:extLst>
              </p:cNvPr>
              <p:cNvSpPr/>
              <p:nvPr/>
            </p:nvSpPr>
            <p:spPr>
              <a:xfrm>
                <a:off x="9835585" y="406636"/>
                <a:ext cx="31638" cy="3163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30" name="Oval 219">
                <a:extLst>
                  <a:ext uri="{FF2B5EF4-FFF2-40B4-BE49-F238E27FC236}">
                    <a16:creationId xmlns:a16="http://schemas.microsoft.com/office/drawing/2014/main" id="{0F6A39CD-483A-42E4-8AC1-8FD7C0A11C55}"/>
                  </a:ext>
                </a:extLst>
              </p:cNvPr>
              <p:cNvSpPr/>
              <p:nvPr/>
            </p:nvSpPr>
            <p:spPr>
              <a:xfrm>
                <a:off x="9843013" y="414064"/>
                <a:ext cx="16783" cy="16783"/>
              </a:xfrm>
              <a:prstGeom prst="ellipse">
                <a:avLst/>
              </a:prstGeom>
              <a:solidFill>
                <a:srgbClr val="081422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31" name="Graphic 2">
                <a:extLst>
                  <a:ext uri="{FF2B5EF4-FFF2-40B4-BE49-F238E27FC236}">
                    <a16:creationId xmlns:a16="http://schemas.microsoft.com/office/drawing/2014/main" id="{EA915659-4566-4A89-9C3F-C4B1110D98E7}"/>
                  </a:ext>
                </a:extLst>
              </p:cNvPr>
              <p:cNvSpPr/>
              <p:nvPr userDrawn="1"/>
            </p:nvSpPr>
            <p:spPr>
              <a:xfrm flipH="1">
                <a:off x="8769273" y="781546"/>
                <a:ext cx="5842" cy="81663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783" name="그룹 3782">
              <a:extLst>
                <a:ext uri="{FF2B5EF4-FFF2-40B4-BE49-F238E27FC236}">
                  <a16:creationId xmlns:a16="http://schemas.microsoft.com/office/drawing/2014/main" id="{7E6B6F8C-F3CA-4269-9271-5B0929A76779}"/>
                </a:ext>
              </a:extLst>
            </p:cNvPr>
            <p:cNvGrpSpPr/>
            <p:nvPr/>
          </p:nvGrpSpPr>
          <p:grpSpPr>
            <a:xfrm>
              <a:off x="7799487" y="1704000"/>
              <a:ext cx="1325836" cy="4814491"/>
              <a:chOff x="4645731" y="3428942"/>
              <a:chExt cx="890323" cy="3233019"/>
            </a:xfrm>
          </p:grpSpPr>
          <p:sp>
            <p:nvSpPr>
              <p:cNvPr id="3808" name="자유형: 도형 3807">
                <a:extLst>
                  <a:ext uri="{FF2B5EF4-FFF2-40B4-BE49-F238E27FC236}">
                    <a16:creationId xmlns:a16="http://schemas.microsoft.com/office/drawing/2014/main" id="{AE113F4C-704E-4BAC-894B-80805629358F}"/>
                  </a:ext>
                </a:extLst>
              </p:cNvPr>
              <p:cNvSpPr/>
              <p:nvPr/>
            </p:nvSpPr>
            <p:spPr>
              <a:xfrm>
                <a:off x="4652868" y="3828264"/>
                <a:ext cx="883186" cy="991103"/>
              </a:xfrm>
              <a:custGeom>
                <a:avLst/>
                <a:gdLst>
                  <a:gd name="connsiteX0" fmla="*/ 773486 w 883186"/>
                  <a:gd name="connsiteY0" fmla="*/ 954810 h 991103"/>
                  <a:gd name="connsiteX1" fmla="*/ 633659 w 883186"/>
                  <a:gd name="connsiteY1" fmla="*/ 987862 h 991103"/>
                  <a:gd name="connsiteX2" fmla="*/ 402392 w 883186"/>
                  <a:gd name="connsiteY2" fmla="*/ 974908 h 991103"/>
                  <a:gd name="connsiteX3" fmla="*/ 303809 w 883186"/>
                  <a:gd name="connsiteY3" fmla="*/ 958143 h 991103"/>
                  <a:gd name="connsiteX4" fmla="*/ 293141 w 883186"/>
                  <a:gd name="connsiteY4" fmla="*/ 954619 h 991103"/>
                  <a:gd name="connsiteX5" fmla="*/ 197129 w 883186"/>
                  <a:gd name="connsiteY5" fmla="*/ 902708 h 991103"/>
                  <a:gd name="connsiteX6" fmla="*/ 189413 w 883186"/>
                  <a:gd name="connsiteY6" fmla="*/ 896231 h 991103"/>
                  <a:gd name="connsiteX7" fmla="*/ 189318 w 883186"/>
                  <a:gd name="connsiteY7" fmla="*/ 895088 h 991103"/>
                  <a:gd name="connsiteX8" fmla="*/ 147884 w 883186"/>
                  <a:gd name="connsiteY8" fmla="*/ 871275 h 991103"/>
                  <a:gd name="connsiteX9" fmla="*/ 79685 w 883186"/>
                  <a:gd name="connsiteY9" fmla="*/ 871371 h 991103"/>
                  <a:gd name="connsiteX10" fmla="*/ 47015 w 883186"/>
                  <a:gd name="connsiteY10" fmla="*/ 846987 h 991103"/>
                  <a:gd name="connsiteX11" fmla="*/ 16439 w 883186"/>
                  <a:gd name="connsiteY11" fmla="*/ 732973 h 991103"/>
                  <a:gd name="connsiteX12" fmla="*/ 4247 w 883186"/>
                  <a:gd name="connsiteY12" fmla="*/ 622006 h 991103"/>
                  <a:gd name="connsiteX13" fmla="*/ 6057 w 883186"/>
                  <a:gd name="connsiteY13" fmla="*/ 414837 h 991103"/>
                  <a:gd name="connsiteX14" fmla="*/ 187889 w 883186"/>
                  <a:gd name="connsiteY14" fmla="*/ 110990 h 991103"/>
                  <a:gd name="connsiteX15" fmla="*/ 265232 w 883186"/>
                  <a:gd name="connsiteY15" fmla="*/ 73461 h 991103"/>
                  <a:gd name="connsiteX16" fmla="*/ 276281 w 883186"/>
                  <a:gd name="connsiteY16" fmla="*/ 64794 h 991103"/>
                  <a:gd name="connsiteX17" fmla="*/ 290188 w 883186"/>
                  <a:gd name="connsiteY17" fmla="*/ 41648 h 991103"/>
                  <a:gd name="connsiteX18" fmla="*/ 331050 w 883186"/>
                  <a:gd name="connsiteY18" fmla="*/ 63174 h 991103"/>
                  <a:gd name="connsiteX19" fmla="*/ 359244 w 883186"/>
                  <a:gd name="connsiteY19" fmla="*/ 80319 h 991103"/>
                  <a:gd name="connsiteX20" fmla="*/ 364483 w 883186"/>
                  <a:gd name="connsiteY20" fmla="*/ 82415 h 991103"/>
                  <a:gd name="connsiteX21" fmla="*/ 411346 w 883186"/>
                  <a:gd name="connsiteY21" fmla="*/ 69461 h 991103"/>
                  <a:gd name="connsiteX22" fmla="*/ 484593 w 883186"/>
                  <a:gd name="connsiteY22" fmla="*/ 4310 h 991103"/>
                  <a:gd name="connsiteX23" fmla="*/ 494594 w 883186"/>
                  <a:gd name="connsiteY23" fmla="*/ 500 h 991103"/>
                  <a:gd name="connsiteX24" fmla="*/ 495547 w 883186"/>
                  <a:gd name="connsiteY24" fmla="*/ 1071 h 991103"/>
                  <a:gd name="connsiteX25" fmla="*/ 567937 w 883186"/>
                  <a:gd name="connsiteY25" fmla="*/ 37933 h 991103"/>
                  <a:gd name="connsiteX26" fmla="*/ 742530 w 883186"/>
                  <a:gd name="connsiteY26" fmla="*/ 101751 h 991103"/>
                  <a:gd name="connsiteX27" fmla="*/ 787583 w 883186"/>
                  <a:gd name="connsiteY27" fmla="*/ 134326 h 991103"/>
                  <a:gd name="connsiteX28" fmla="*/ 877119 w 883186"/>
                  <a:gd name="connsiteY28" fmla="*/ 344638 h 991103"/>
                  <a:gd name="connsiteX29" fmla="*/ 879023 w 883186"/>
                  <a:gd name="connsiteY29" fmla="*/ 534852 h 991103"/>
                  <a:gd name="connsiteX30" fmla="*/ 852544 w 883186"/>
                  <a:gd name="connsiteY30" fmla="*/ 667250 h 991103"/>
                  <a:gd name="connsiteX31" fmla="*/ 810825 w 883186"/>
                  <a:gd name="connsiteY31" fmla="*/ 716590 h 991103"/>
                  <a:gd name="connsiteX32" fmla="*/ 801871 w 883186"/>
                  <a:gd name="connsiteY32" fmla="*/ 731639 h 991103"/>
                  <a:gd name="connsiteX33" fmla="*/ 798347 w 883186"/>
                  <a:gd name="connsiteY33" fmla="*/ 913090 h 991103"/>
                  <a:gd name="connsiteX34" fmla="*/ 794918 w 883186"/>
                  <a:gd name="connsiteY34" fmla="*/ 936617 h 991103"/>
                  <a:gd name="connsiteX35" fmla="*/ 773486 w 883186"/>
                  <a:gd name="connsiteY35" fmla="*/ 954810 h 991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883186" h="991103">
                    <a:moveTo>
                      <a:pt x="773486" y="954810"/>
                    </a:moveTo>
                    <a:cubicBezTo>
                      <a:pt x="729005" y="974908"/>
                      <a:pt x="681665" y="982813"/>
                      <a:pt x="633659" y="987862"/>
                    </a:cubicBezTo>
                    <a:cubicBezTo>
                      <a:pt x="555935" y="995958"/>
                      <a:pt x="478973" y="987862"/>
                      <a:pt x="402392" y="974908"/>
                    </a:cubicBezTo>
                    <a:cubicBezTo>
                      <a:pt x="369531" y="969383"/>
                      <a:pt x="336670" y="963763"/>
                      <a:pt x="303809" y="958143"/>
                    </a:cubicBezTo>
                    <a:cubicBezTo>
                      <a:pt x="300189" y="957477"/>
                      <a:pt x="296379" y="956334"/>
                      <a:pt x="293141" y="954619"/>
                    </a:cubicBezTo>
                    <a:cubicBezTo>
                      <a:pt x="261137" y="937379"/>
                      <a:pt x="229228" y="919948"/>
                      <a:pt x="197129" y="902708"/>
                    </a:cubicBezTo>
                    <a:cubicBezTo>
                      <a:pt x="193985" y="900993"/>
                      <a:pt x="191604" y="898898"/>
                      <a:pt x="189413" y="896231"/>
                    </a:cubicBezTo>
                    <a:cubicBezTo>
                      <a:pt x="189413" y="895850"/>
                      <a:pt x="189413" y="895469"/>
                      <a:pt x="189318" y="895088"/>
                    </a:cubicBezTo>
                    <a:cubicBezTo>
                      <a:pt x="176840" y="869180"/>
                      <a:pt x="176745" y="868799"/>
                      <a:pt x="147884" y="871275"/>
                    </a:cubicBezTo>
                    <a:cubicBezTo>
                      <a:pt x="125120" y="873276"/>
                      <a:pt x="102450" y="875276"/>
                      <a:pt x="79685" y="871371"/>
                    </a:cubicBezTo>
                    <a:cubicBezTo>
                      <a:pt x="64445" y="868704"/>
                      <a:pt x="53587" y="862036"/>
                      <a:pt x="47015" y="846987"/>
                    </a:cubicBezTo>
                    <a:cubicBezTo>
                      <a:pt x="31013" y="810411"/>
                      <a:pt x="22726" y="771930"/>
                      <a:pt x="16439" y="732973"/>
                    </a:cubicBezTo>
                    <a:cubicBezTo>
                      <a:pt x="10439" y="696206"/>
                      <a:pt x="6629" y="659154"/>
                      <a:pt x="4247" y="622006"/>
                    </a:cubicBezTo>
                    <a:cubicBezTo>
                      <a:pt x="-229" y="552950"/>
                      <a:pt x="-3182" y="484084"/>
                      <a:pt x="6057" y="414837"/>
                    </a:cubicBezTo>
                    <a:cubicBezTo>
                      <a:pt x="23202" y="287107"/>
                      <a:pt x="86353" y="187666"/>
                      <a:pt x="187889" y="110990"/>
                    </a:cubicBezTo>
                    <a:cubicBezTo>
                      <a:pt x="211035" y="93559"/>
                      <a:pt x="236657" y="80224"/>
                      <a:pt x="265232" y="73461"/>
                    </a:cubicBezTo>
                    <a:cubicBezTo>
                      <a:pt x="270471" y="72223"/>
                      <a:pt x="273710" y="69556"/>
                      <a:pt x="276281" y="64794"/>
                    </a:cubicBezTo>
                    <a:cubicBezTo>
                      <a:pt x="280472" y="56793"/>
                      <a:pt x="283616" y="48125"/>
                      <a:pt x="290188" y="41648"/>
                    </a:cubicBezTo>
                    <a:cubicBezTo>
                      <a:pt x="305618" y="45363"/>
                      <a:pt x="318096" y="54792"/>
                      <a:pt x="331050" y="63174"/>
                    </a:cubicBezTo>
                    <a:cubicBezTo>
                      <a:pt x="340289" y="69270"/>
                      <a:pt x="350576" y="73461"/>
                      <a:pt x="359244" y="80319"/>
                    </a:cubicBezTo>
                    <a:cubicBezTo>
                      <a:pt x="360768" y="81558"/>
                      <a:pt x="362673" y="82605"/>
                      <a:pt x="364483" y="82415"/>
                    </a:cubicBezTo>
                    <a:cubicBezTo>
                      <a:pt x="380771" y="80605"/>
                      <a:pt x="397725" y="82796"/>
                      <a:pt x="411346" y="69461"/>
                    </a:cubicBezTo>
                    <a:cubicBezTo>
                      <a:pt x="434682" y="46601"/>
                      <a:pt x="460304" y="26122"/>
                      <a:pt x="484593" y="4310"/>
                    </a:cubicBezTo>
                    <a:cubicBezTo>
                      <a:pt x="487355" y="1833"/>
                      <a:pt x="490118" y="-1215"/>
                      <a:pt x="494594" y="500"/>
                    </a:cubicBezTo>
                    <a:cubicBezTo>
                      <a:pt x="494975" y="690"/>
                      <a:pt x="495452" y="786"/>
                      <a:pt x="495547" y="1071"/>
                    </a:cubicBezTo>
                    <a:cubicBezTo>
                      <a:pt x="510882" y="30694"/>
                      <a:pt x="540981" y="30980"/>
                      <a:pt x="567937" y="37933"/>
                    </a:cubicBezTo>
                    <a:cubicBezTo>
                      <a:pt x="628230" y="53554"/>
                      <a:pt x="688333" y="69651"/>
                      <a:pt x="742530" y="101751"/>
                    </a:cubicBezTo>
                    <a:cubicBezTo>
                      <a:pt x="758532" y="111180"/>
                      <a:pt x="772915" y="122991"/>
                      <a:pt x="787583" y="134326"/>
                    </a:cubicBezTo>
                    <a:cubicBezTo>
                      <a:pt x="847496" y="191667"/>
                      <a:pt x="867022" y="266248"/>
                      <a:pt x="877119" y="344638"/>
                    </a:cubicBezTo>
                    <a:cubicBezTo>
                      <a:pt x="885310" y="407884"/>
                      <a:pt x="884453" y="471416"/>
                      <a:pt x="879023" y="534852"/>
                    </a:cubicBezTo>
                    <a:cubicBezTo>
                      <a:pt x="875118" y="579811"/>
                      <a:pt x="869594" y="624769"/>
                      <a:pt x="852544" y="667250"/>
                    </a:cubicBezTo>
                    <a:cubicBezTo>
                      <a:pt x="844067" y="688491"/>
                      <a:pt x="831017" y="705636"/>
                      <a:pt x="810825" y="716590"/>
                    </a:cubicBezTo>
                    <a:cubicBezTo>
                      <a:pt x="804443" y="720114"/>
                      <a:pt x="801966" y="724209"/>
                      <a:pt x="801871" y="731639"/>
                    </a:cubicBezTo>
                    <a:cubicBezTo>
                      <a:pt x="800919" y="792123"/>
                      <a:pt x="799585" y="852606"/>
                      <a:pt x="798347" y="913090"/>
                    </a:cubicBezTo>
                    <a:cubicBezTo>
                      <a:pt x="798156" y="921091"/>
                      <a:pt x="797108" y="928902"/>
                      <a:pt x="794918" y="936617"/>
                    </a:cubicBezTo>
                    <a:cubicBezTo>
                      <a:pt x="791775" y="947380"/>
                      <a:pt x="784631" y="953476"/>
                      <a:pt x="773486" y="954810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09" name="자유형: 도형 3808">
                <a:extLst>
                  <a:ext uri="{FF2B5EF4-FFF2-40B4-BE49-F238E27FC236}">
                    <a16:creationId xmlns:a16="http://schemas.microsoft.com/office/drawing/2014/main" id="{99F60397-21A4-409E-8B07-D73BE3BC8B10}"/>
                  </a:ext>
                </a:extLst>
              </p:cNvPr>
              <p:cNvSpPr/>
              <p:nvPr/>
            </p:nvSpPr>
            <p:spPr>
              <a:xfrm>
                <a:off x="4851532" y="3484603"/>
                <a:ext cx="336500" cy="429239"/>
              </a:xfrm>
              <a:custGeom>
                <a:avLst/>
                <a:gdLst>
                  <a:gd name="connsiteX0" fmla="*/ 295740 w 336500"/>
                  <a:gd name="connsiteY0" fmla="*/ 344065 h 429239"/>
                  <a:gd name="connsiteX1" fmla="*/ 246972 w 336500"/>
                  <a:gd name="connsiteY1" fmla="*/ 386356 h 429239"/>
                  <a:gd name="connsiteX2" fmla="*/ 206300 w 336500"/>
                  <a:gd name="connsiteY2" fmla="*/ 422646 h 429239"/>
                  <a:gd name="connsiteX3" fmla="*/ 191536 w 336500"/>
                  <a:gd name="connsiteY3" fmla="*/ 427123 h 429239"/>
                  <a:gd name="connsiteX4" fmla="*/ 142863 w 336500"/>
                  <a:gd name="connsiteY4" fmla="*/ 417693 h 429239"/>
                  <a:gd name="connsiteX5" fmla="*/ 91238 w 336500"/>
                  <a:gd name="connsiteY5" fmla="*/ 385118 h 429239"/>
                  <a:gd name="connsiteX6" fmla="*/ 67616 w 336500"/>
                  <a:gd name="connsiteY6" fmla="*/ 310251 h 429239"/>
                  <a:gd name="connsiteX7" fmla="*/ 45327 w 336500"/>
                  <a:gd name="connsiteY7" fmla="*/ 258531 h 429239"/>
                  <a:gd name="connsiteX8" fmla="*/ 30754 w 336500"/>
                  <a:gd name="connsiteY8" fmla="*/ 242148 h 429239"/>
                  <a:gd name="connsiteX9" fmla="*/ 16562 w 336500"/>
                  <a:gd name="connsiteY9" fmla="*/ 229003 h 429239"/>
                  <a:gd name="connsiteX10" fmla="*/ 84 w 336500"/>
                  <a:gd name="connsiteY10" fmla="*/ 162042 h 429239"/>
                  <a:gd name="connsiteX11" fmla="*/ 15800 w 336500"/>
                  <a:gd name="connsiteY11" fmla="*/ 142421 h 429239"/>
                  <a:gd name="connsiteX12" fmla="*/ 29802 w 336500"/>
                  <a:gd name="connsiteY12" fmla="*/ 145088 h 429239"/>
                  <a:gd name="connsiteX13" fmla="*/ 30278 w 336500"/>
                  <a:gd name="connsiteY13" fmla="*/ 105464 h 429239"/>
                  <a:gd name="connsiteX14" fmla="*/ 39136 w 336500"/>
                  <a:gd name="connsiteY14" fmla="*/ 56315 h 429239"/>
                  <a:gd name="connsiteX15" fmla="*/ 59139 w 336500"/>
                  <a:gd name="connsiteY15" fmla="*/ 29169 h 429239"/>
                  <a:gd name="connsiteX16" fmla="*/ 139720 w 336500"/>
                  <a:gd name="connsiteY16" fmla="*/ 594 h 429239"/>
                  <a:gd name="connsiteX17" fmla="*/ 235065 w 336500"/>
                  <a:gd name="connsiteY17" fmla="*/ 8214 h 429239"/>
                  <a:gd name="connsiteX18" fmla="*/ 260973 w 336500"/>
                  <a:gd name="connsiteY18" fmla="*/ 35836 h 429239"/>
                  <a:gd name="connsiteX19" fmla="*/ 281928 w 336500"/>
                  <a:gd name="connsiteY19" fmla="*/ 82032 h 429239"/>
                  <a:gd name="connsiteX20" fmla="*/ 297930 w 336500"/>
                  <a:gd name="connsiteY20" fmla="*/ 138325 h 429239"/>
                  <a:gd name="connsiteX21" fmla="*/ 306598 w 336500"/>
                  <a:gd name="connsiteY21" fmla="*/ 124704 h 429239"/>
                  <a:gd name="connsiteX22" fmla="*/ 332411 w 336500"/>
                  <a:gd name="connsiteY22" fmla="*/ 132896 h 429239"/>
                  <a:gd name="connsiteX23" fmla="*/ 327934 w 336500"/>
                  <a:gd name="connsiteY23" fmla="*/ 201571 h 429239"/>
                  <a:gd name="connsiteX24" fmla="*/ 318885 w 336500"/>
                  <a:gd name="connsiteY24" fmla="*/ 211191 h 429239"/>
                  <a:gd name="connsiteX25" fmla="*/ 307836 w 336500"/>
                  <a:gd name="connsiteY25" fmla="*/ 231670 h 429239"/>
                  <a:gd name="connsiteX26" fmla="*/ 294406 w 336500"/>
                  <a:gd name="connsiteY26" fmla="*/ 300631 h 429239"/>
                  <a:gd name="connsiteX27" fmla="*/ 295740 w 336500"/>
                  <a:gd name="connsiteY27" fmla="*/ 344065 h 429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36500" h="429239">
                    <a:moveTo>
                      <a:pt x="295740" y="344065"/>
                    </a:moveTo>
                    <a:cubicBezTo>
                      <a:pt x="279452" y="358162"/>
                      <a:pt x="263164" y="372164"/>
                      <a:pt x="246972" y="386356"/>
                    </a:cubicBezTo>
                    <a:cubicBezTo>
                      <a:pt x="233351" y="398358"/>
                      <a:pt x="219635" y="410264"/>
                      <a:pt x="206300" y="422646"/>
                    </a:cubicBezTo>
                    <a:cubicBezTo>
                      <a:pt x="201823" y="426837"/>
                      <a:pt x="196584" y="425885"/>
                      <a:pt x="191536" y="427123"/>
                    </a:cubicBezTo>
                    <a:cubicBezTo>
                      <a:pt x="173629" y="431886"/>
                      <a:pt x="158103" y="428552"/>
                      <a:pt x="142863" y="417693"/>
                    </a:cubicBezTo>
                    <a:cubicBezTo>
                      <a:pt x="126385" y="405882"/>
                      <a:pt x="108573" y="395881"/>
                      <a:pt x="91238" y="385118"/>
                    </a:cubicBezTo>
                    <a:cubicBezTo>
                      <a:pt x="84189" y="359877"/>
                      <a:pt x="83046" y="333016"/>
                      <a:pt x="67616" y="310251"/>
                    </a:cubicBezTo>
                    <a:cubicBezTo>
                      <a:pt x="56948" y="294535"/>
                      <a:pt x="50661" y="276628"/>
                      <a:pt x="45327" y="258531"/>
                    </a:cubicBezTo>
                    <a:cubicBezTo>
                      <a:pt x="43041" y="250911"/>
                      <a:pt x="40565" y="243862"/>
                      <a:pt x="30754" y="242148"/>
                    </a:cubicBezTo>
                    <a:cubicBezTo>
                      <a:pt x="23896" y="241005"/>
                      <a:pt x="19515" y="235956"/>
                      <a:pt x="16562" y="229003"/>
                    </a:cubicBezTo>
                    <a:cubicBezTo>
                      <a:pt x="7418" y="207477"/>
                      <a:pt x="1798" y="185188"/>
                      <a:pt x="84" y="162042"/>
                    </a:cubicBezTo>
                    <a:cubicBezTo>
                      <a:pt x="-678" y="151565"/>
                      <a:pt x="3703" y="143564"/>
                      <a:pt x="15800" y="142421"/>
                    </a:cubicBezTo>
                    <a:cubicBezTo>
                      <a:pt x="20753" y="139944"/>
                      <a:pt x="24468" y="144040"/>
                      <a:pt x="29802" y="145088"/>
                    </a:cubicBezTo>
                    <a:cubicBezTo>
                      <a:pt x="31040" y="131753"/>
                      <a:pt x="30373" y="118608"/>
                      <a:pt x="30278" y="105464"/>
                    </a:cubicBezTo>
                    <a:cubicBezTo>
                      <a:pt x="30183" y="88509"/>
                      <a:pt x="33231" y="72222"/>
                      <a:pt x="39136" y="56315"/>
                    </a:cubicBezTo>
                    <a:cubicBezTo>
                      <a:pt x="43232" y="45266"/>
                      <a:pt x="49804" y="36408"/>
                      <a:pt x="59139" y="29169"/>
                    </a:cubicBezTo>
                    <a:cubicBezTo>
                      <a:pt x="82951" y="10785"/>
                      <a:pt x="110478" y="2784"/>
                      <a:pt x="139720" y="594"/>
                    </a:cubicBezTo>
                    <a:cubicBezTo>
                      <a:pt x="171819" y="-1788"/>
                      <a:pt x="203538" y="3451"/>
                      <a:pt x="235065" y="8214"/>
                    </a:cubicBezTo>
                    <a:cubicBezTo>
                      <a:pt x="251448" y="10785"/>
                      <a:pt x="260402" y="19644"/>
                      <a:pt x="260973" y="35836"/>
                    </a:cubicBezTo>
                    <a:cubicBezTo>
                      <a:pt x="261640" y="54696"/>
                      <a:pt x="269070" y="68602"/>
                      <a:pt x="281928" y="82032"/>
                    </a:cubicBezTo>
                    <a:cubicBezTo>
                      <a:pt x="297359" y="98034"/>
                      <a:pt x="300407" y="118894"/>
                      <a:pt x="297930" y="138325"/>
                    </a:cubicBezTo>
                    <a:cubicBezTo>
                      <a:pt x="300121" y="130038"/>
                      <a:pt x="300121" y="130038"/>
                      <a:pt x="306598" y="124704"/>
                    </a:cubicBezTo>
                    <a:cubicBezTo>
                      <a:pt x="317742" y="116227"/>
                      <a:pt x="328220" y="118799"/>
                      <a:pt x="332411" y="132896"/>
                    </a:cubicBezTo>
                    <a:cubicBezTo>
                      <a:pt x="339174" y="156042"/>
                      <a:pt x="337459" y="179283"/>
                      <a:pt x="327934" y="201571"/>
                    </a:cubicBezTo>
                    <a:cubicBezTo>
                      <a:pt x="326315" y="205476"/>
                      <a:pt x="322600" y="209763"/>
                      <a:pt x="318885" y="211191"/>
                    </a:cubicBezTo>
                    <a:cubicBezTo>
                      <a:pt x="308789" y="215097"/>
                      <a:pt x="307170" y="221955"/>
                      <a:pt x="307836" y="231670"/>
                    </a:cubicBezTo>
                    <a:cubicBezTo>
                      <a:pt x="309360" y="255673"/>
                      <a:pt x="303074" y="277962"/>
                      <a:pt x="294406" y="300631"/>
                    </a:cubicBezTo>
                    <a:cubicBezTo>
                      <a:pt x="289644" y="313299"/>
                      <a:pt x="290882" y="329778"/>
                      <a:pt x="295740" y="344065"/>
                    </a:cubicBezTo>
                    <a:close/>
                  </a:path>
                </a:pathLst>
              </a:custGeom>
              <a:solidFill>
                <a:srgbClr val="FEC96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10" name="자유형: 도형 3809">
                <a:extLst>
                  <a:ext uri="{FF2B5EF4-FFF2-40B4-BE49-F238E27FC236}">
                    <a16:creationId xmlns:a16="http://schemas.microsoft.com/office/drawing/2014/main" id="{8276343B-FA75-4AA8-A979-39671B250DB4}"/>
                  </a:ext>
                </a:extLst>
              </p:cNvPr>
              <p:cNvSpPr/>
              <p:nvPr/>
            </p:nvSpPr>
            <p:spPr>
              <a:xfrm>
                <a:off x="4865565" y="3428942"/>
                <a:ext cx="292564" cy="211607"/>
              </a:xfrm>
              <a:custGeom>
                <a:avLst/>
                <a:gdLst>
                  <a:gd name="connsiteX0" fmla="*/ 292565 w 292564"/>
                  <a:gd name="connsiteY0" fmla="*/ 180365 h 211607"/>
                  <a:gd name="connsiteX1" fmla="*/ 282087 w 292564"/>
                  <a:gd name="connsiteY1" fmla="*/ 208559 h 211607"/>
                  <a:gd name="connsiteX2" fmla="*/ 280659 w 292564"/>
                  <a:gd name="connsiteY2" fmla="*/ 208369 h 211607"/>
                  <a:gd name="connsiteX3" fmla="*/ 280659 w 292564"/>
                  <a:gd name="connsiteY3" fmla="*/ 180365 h 211607"/>
                  <a:gd name="connsiteX4" fmla="*/ 260370 w 292564"/>
                  <a:gd name="connsiteY4" fmla="*/ 135122 h 211607"/>
                  <a:gd name="connsiteX5" fmla="*/ 244559 w 292564"/>
                  <a:gd name="connsiteY5" fmla="*/ 100355 h 211607"/>
                  <a:gd name="connsiteX6" fmla="*/ 243702 w 292564"/>
                  <a:gd name="connsiteY6" fmla="*/ 91307 h 211607"/>
                  <a:gd name="connsiteX7" fmla="*/ 222651 w 292564"/>
                  <a:gd name="connsiteY7" fmla="*/ 68161 h 211607"/>
                  <a:gd name="connsiteX8" fmla="*/ 107208 w 292564"/>
                  <a:gd name="connsiteY8" fmla="*/ 62541 h 211607"/>
                  <a:gd name="connsiteX9" fmla="*/ 70251 w 292564"/>
                  <a:gd name="connsiteY9" fmla="*/ 73590 h 211607"/>
                  <a:gd name="connsiteX10" fmla="*/ 20245 w 292564"/>
                  <a:gd name="connsiteY10" fmla="*/ 149885 h 211607"/>
                  <a:gd name="connsiteX11" fmla="*/ 19959 w 292564"/>
                  <a:gd name="connsiteY11" fmla="*/ 211607 h 211607"/>
                  <a:gd name="connsiteX12" fmla="*/ 1862 w 292564"/>
                  <a:gd name="connsiteY12" fmla="*/ 198177 h 211607"/>
                  <a:gd name="connsiteX13" fmla="*/ 4815 w 292564"/>
                  <a:gd name="connsiteY13" fmla="*/ 99593 h 211607"/>
                  <a:gd name="connsiteX14" fmla="*/ 22150 w 292564"/>
                  <a:gd name="connsiteY14" fmla="*/ 65494 h 211607"/>
                  <a:gd name="connsiteX15" fmla="*/ 51773 w 292564"/>
                  <a:gd name="connsiteY15" fmla="*/ 31013 h 211607"/>
                  <a:gd name="connsiteX16" fmla="*/ 104637 w 292564"/>
                  <a:gd name="connsiteY16" fmla="*/ 914 h 211607"/>
                  <a:gd name="connsiteX17" fmla="*/ 236844 w 292564"/>
                  <a:gd name="connsiteY17" fmla="*/ 30347 h 211607"/>
                  <a:gd name="connsiteX18" fmla="*/ 289898 w 292564"/>
                  <a:gd name="connsiteY18" fmla="*/ 117691 h 211607"/>
                  <a:gd name="connsiteX19" fmla="*/ 292565 w 292564"/>
                  <a:gd name="connsiteY19" fmla="*/ 180365 h 211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92564" h="211607">
                    <a:moveTo>
                      <a:pt x="292565" y="180365"/>
                    </a:moveTo>
                    <a:cubicBezTo>
                      <a:pt x="289041" y="189795"/>
                      <a:pt x="285612" y="199130"/>
                      <a:pt x="282087" y="208559"/>
                    </a:cubicBezTo>
                    <a:cubicBezTo>
                      <a:pt x="281611" y="208464"/>
                      <a:pt x="281135" y="208464"/>
                      <a:pt x="280659" y="208369"/>
                    </a:cubicBezTo>
                    <a:cubicBezTo>
                      <a:pt x="280659" y="199034"/>
                      <a:pt x="280849" y="189700"/>
                      <a:pt x="280659" y="180365"/>
                    </a:cubicBezTo>
                    <a:cubicBezTo>
                      <a:pt x="280278" y="162458"/>
                      <a:pt x="274277" y="146552"/>
                      <a:pt x="260370" y="135122"/>
                    </a:cubicBezTo>
                    <a:cubicBezTo>
                      <a:pt x="249131" y="125882"/>
                      <a:pt x="244083" y="114643"/>
                      <a:pt x="244559" y="100355"/>
                    </a:cubicBezTo>
                    <a:cubicBezTo>
                      <a:pt x="244654" y="97307"/>
                      <a:pt x="244178" y="94259"/>
                      <a:pt x="243702" y="91307"/>
                    </a:cubicBezTo>
                    <a:cubicBezTo>
                      <a:pt x="241797" y="77400"/>
                      <a:pt x="236748" y="70066"/>
                      <a:pt x="222651" y="68161"/>
                    </a:cubicBezTo>
                    <a:cubicBezTo>
                      <a:pt x="184361" y="62922"/>
                      <a:pt x="146166" y="54826"/>
                      <a:pt x="107208" y="62541"/>
                    </a:cubicBezTo>
                    <a:cubicBezTo>
                      <a:pt x="94540" y="65018"/>
                      <a:pt x="82158" y="68542"/>
                      <a:pt x="70251" y="73590"/>
                    </a:cubicBezTo>
                    <a:cubicBezTo>
                      <a:pt x="36438" y="87878"/>
                      <a:pt x="22722" y="115119"/>
                      <a:pt x="20245" y="149885"/>
                    </a:cubicBezTo>
                    <a:cubicBezTo>
                      <a:pt x="18816" y="169888"/>
                      <a:pt x="19674" y="189795"/>
                      <a:pt x="19959" y="211607"/>
                    </a:cubicBezTo>
                    <a:cubicBezTo>
                      <a:pt x="13482" y="205797"/>
                      <a:pt x="9006" y="199892"/>
                      <a:pt x="1862" y="198177"/>
                    </a:cubicBezTo>
                    <a:cubicBezTo>
                      <a:pt x="-1472" y="165221"/>
                      <a:pt x="-234" y="132264"/>
                      <a:pt x="4815" y="99593"/>
                    </a:cubicBezTo>
                    <a:cubicBezTo>
                      <a:pt x="6910" y="86735"/>
                      <a:pt x="12625" y="75019"/>
                      <a:pt x="22150" y="65494"/>
                    </a:cubicBezTo>
                    <a:cubicBezTo>
                      <a:pt x="32913" y="54826"/>
                      <a:pt x="43010" y="43491"/>
                      <a:pt x="51773" y="31013"/>
                    </a:cubicBezTo>
                    <a:cubicBezTo>
                      <a:pt x="64727" y="12821"/>
                      <a:pt x="83110" y="2724"/>
                      <a:pt x="104637" y="914"/>
                    </a:cubicBezTo>
                    <a:cubicBezTo>
                      <a:pt x="151500" y="-2991"/>
                      <a:pt x="196267" y="5391"/>
                      <a:pt x="236844" y="30347"/>
                    </a:cubicBezTo>
                    <a:cubicBezTo>
                      <a:pt x="269324" y="50349"/>
                      <a:pt x="284754" y="80734"/>
                      <a:pt x="289898" y="117691"/>
                    </a:cubicBezTo>
                    <a:cubicBezTo>
                      <a:pt x="292946" y="138646"/>
                      <a:pt x="292184" y="159506"/>
                      <a:pt x="292565" y="180365"/>
                    </a:cubicBezTo>
                    <a:close/>
                  </a:path>
                </a:pathLst>
              </a:custGeom>
              <a:solidFill>
                <a:srgbClr val="0101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11" name="자유형: 도형 3810">
                <a:extLst>
                  <a:ext uri="{FF2B5EF4-FFF2-40B4-BE49-F238E27FC236}">
                    <a16:creationId xmlns:a16="http://schemas.microsoft.com/office/drawing/2014/main" id="{7761A71C-AA33-494C-8F5D-A2A716473F32}"/>
                  </a:ext>
                </a:extLst>
              </p:cNvPr>
              <p:cNvSpPr/>
              <p:nvPr/>
            </p:nvSpPr>
            <p:spPr>
              <a:xfrm>
                <a:off x="4645731" y="4724220"/>
                <a:ext cx="796553" cy="1937741"/>
              </a:xfrm>
              <a:custGeom>
                <a:avLst/>
                <a:gdLst>
                  <a:gd name="connsiteX0" fmla="*/ 567168 w 796553"/>
                  <a:gd name="connsiteY0" fmla="*/ 1305677 h 1937741"/>
                  <a:gd name="connsiteX1" fmla="*/ 555643 w 796553"/>
                  <a:gd name="connsiteY1" fmla="*/ 1224428 h 1937741"/>
                  <a:gd name="connsiteX2" fmla="*/ 561072 w 796553"/>
                  <a:gd name="connsiteY2" fmla="*/ 1206426 h 1937741"/>
                  <a:gd name="connsiteX3" fmla="*/ 684230 w 796553"/>
                  <a:gd name="connsiteY3" fmla="*/ 1044596 h 1937741"/>
                  <a:gd name="connsiteX4" fmla="*/ 740047 w 796553"/>
                  <a:gd name="connsiteY4" fmla="*/ 890958 h 1937741"/>
                  <a:gd name="connsiteX5" fmla="*/ 775956 w 796553"/>
                  <a:gd name="connsiteY5" fmla="*/ 659024 h 1937741"/>
                  <a:gd name="connsiteX6" fmla="*/ 795958 w 796553"/>
                  <a:gd name="connsiteY6" fmla="*/ 391753 h 1937741"/>
                  <a:gd name="connsiteX7" fmla="*/ 780909 w 796553"/>
                  <a:gd name="connsiteY7" fmla="*/ 58568 h 1937741"/>
                  <a:gd name="connsiteX8" fmla="*/ 780242 w 796553"/>
                  <a:gd name="connsiteY8" fmla="*/ 58187 h 1937741"/>
                  <a:gd name="connsiteX9" fmla="*/ 742333 w 796553"/>
                  <a:gd name="connsiteY9" fmla="*/ 69236 h 1937741"/>
                  <a:gd name="connsiteX10" fmla="*/ 528687 w 796553"/>
                  <a:gd name="connsiteY10" fmla="*/ 89620 h 1937741"/>
                  <a:gd name="connsiteX11" fmla="*/ 315422 w 796553"/>
                  <a:gd name="connsiteY11" fmla="*/ 58949 h 1937741"/>
                  <a:gd name="connsiteX12" fmla="*/ 296182 w 796553"/>
                  <a:gd name="connsiteY12" fmla="*/ 51996 h 1937741"/>
                  <a:gd name="connsiteX13" fmla="*/ 207980 w 796553"/>
                  <a:gd name="connsiteY13" fmla="*/ 4180 h 1937741"/>
                  <a:gd name="connsiteX14" fmla="*/ 196455 w 796553"/>
                  <a:gd name="connsiteY14" fmla="*/ 180 h 1937741"/>
                  <a:gd name="connsiteX15" fmla="*/ 194550 w 796553"/>
                  <a:gd name="connsiteY15" fmla="*/ 2942 h 1937741"/>
                  <a:gd name="connsiteX16" fmla="*/ 133495 w 796553"/>
                  <a:gd name="connsiteY16" fmla="*/ 216397 h 1937741"/>
                  <a:gd name="connsiteX17" fmla="*/ 193407 w 796553"/>
                  <a:gd name="connsiteY17" fmla="*/ 612638 h 1937741"/>
                  <a:gd name="connsiteX18" fmla="*/ 304849 w 796553"/>
                  <a:gd name="connsiteY18" fmla="*/ 1033071 h 1937741"/>
                  <a:gd name="connsiteX19" fmla="*/ 305516 w 796553"/>
                  <a:gd name="connsiteY19" fmla="*/ 1063075 h 1937741"/>
                  <a:gd name="connsiteX20" fmla="*/ 284085 w 796553"/>
                  <a:gd name="connsiteY20" fmla="*/ 1134703 h 1937741"/>
                  <a:gd name="connsiteX21" fmla="*/ 279703 w 796553"/>
                  <a:gd name="connsiteY21" fmla="*/ 1147561 h 1937741"/>
                  <a:gd name="connsiteX22" fmla="*/ 156450 w 796553"/>
                  <a:gd name="connsiteY22" fmla="*/ 1286150 h 1937741"/>
                  <a:gd name="connsiteX23" fmla="*/ 123684 w 796553"/>
                  <a:gd name="connsiteY23" fmla="*/ 1298247 h 1937741"/>
                  <a:gd name="connsiteX24" fmla="*/ 41864 w 796553"/>
                  <a:gd name="connsiteY24" fmla="*/ 1293675 h 1937741"/>
                  <a:gd name="connsiteX25" fmla="*/ 4145 w 796553"/>
                  <a:gd name="connsiteY25" fmla="*/ 1319011 h 1937741"/>
                  <a:gd name="connsiteX26" fmla="*/ 5193 w 796553"/>
                  <a:gd name="connsiteY26" fmla="*/ 1439598 h 1937741"/>
                  <a:gd name="connsiteX27" fmla="*/ 34720 w 796553"/>
                  <a:gd name="connsiteY27" fmla="*/ 1472459 h 1937741"/>
                  <a:gd name="connsiteX28" fmla="*/ 41388 w 796553"/>
                  <a:gd name="connsiteY28" fmla="*/ 1480270 h 1937741"/>
                  <a:gd name="connsiteX29" fmla="*/ 39769 w 796553"/>
                  <a:gd name="connsiteY29" fmla="*/ 1545230 h 1937741"/>
                  <a:gd name="connsiteX30" fmla="*/ 30148 w 796553"/>
                  <a:gd name="connsiteY30" fmla="*/ 1625526 h 1937741"/>
                  <a:gd name="connsiteX31" fmla="*/ 61771 w 796553"/>
                  <a:gd name="connsiteY31" fmla="*/ 1746208 h 1937741"/>
                  <a:gd name="connsiteX32" fmla="*/ 109682 w 796553"/>
                  <a:gd name="connsiteY32" fmla="*/ 1802024 h 1937741"/>
                  <a:gd name="connsiteX33" fmla="*/ 158831 w 796553"/>
                  <a:gd name="connsiteY33" fmla="*/ 1806787 h 1937741"/>
                  <a:gd name="connsiteX34" fmla="*/ 192264 w 796553"/>
                  <a:gd name="connsiteY34" fmla="*/ 1761067 h 1937741"/>
                  <a:gd name="connsiteX35" fmla="*/ 200836 w 796553"/>
                  <a:gd name="connsiteY35" fmla="*/ 1650005 h 1937741"/>
                  <a:gd name="connsiteX36" fmla="*/ 210171 w 796553"/>
                  <a:gd name="connsiteY36" fmla="*/ 1583616 h 1937741"/>
                  <a:gd name="connsiteX37" fmla="*/ 215791 w 796553"/>
                  <a:gd name="connsiteY37" fmla="*/ 1574758 h 1937741"/>
                  <a:gd name="connsiteX38" fmla="*/ 257701 w 796553"/>
                  <a:gd name="connsiteY38" fmla="*/ 1542373 h 1937741"/>
                  <a:gd name="connsiteX39" fmla="*/ 304183 w 796553"/>
                  <a:gd name="connsiteY39" fmla="*/ 1480365 h 1937741"/>
                  <a:gd name="connsiteX40" fmla="*/ 327900 w 796553"/>
                  <a:gd name="connsiteY40" fmla="*/ 1465220 h 1937741"/>
                  <a:gd name="connsiteX41" fmla="*/ 343140 w 796553"/>
                  <a:gd name="connsiteY41" fmla="*/ 1489795 h 1937741"/>
                  <a:gd name="connsiteX42" fmla="*/ 359047 w 796553"/>
                  <a:gd name="connsiteY42" fmla="*/ 1632289 h 1937741"/>
                  <a:gd name="connsiteX43" fmla="*/ 367238 w 796553"/>
                  <a:gd name="connsiteY43" fmla="*/ 1697535 h 1937741"/>
                  <a:gd name="connsiteX44" fmla="*/ 359237 w 796553"/>
                  <a:gd name="connsiteY44" fmla="*/ 1742302 h 1937741"/>
                  <a:gd name="connsiteX45" fmla="*/ 349998 w 796553"/>
                  <a:gd name="connsiteY45" fmla="*/ 1753828 h 1937741"/>
                  <a:gd name="connsiteX46" fmla="*/ 261701 w 796553"/>
                  <a:gd name="connsiteY46" fmla="*/ 1857745 h 1937741"/>
                  <a:gd name="connsiteX47" fmla="*/ 274084 w 796553"/>
                  <a:gd name="connsiteY47" fmla="*/ 1913181 h 1937741"/>
                  <a:gd name="connsiteX48" fmla="*/ 344092 w 796553"/>
                  <a:gd name="connsiteY48" fmla="*/ 1937660 h 1937741"/>
                  <a:gd name="connsiteX49" fmla="*/ 496397 w 796553"/>
                  <a:gd name="connsiteY49" fmla="*/ 1857460 h 1937741"/>
                  <a:gd name="connsiteX50" fmla="*/ 526496 w 796553"/>
                  <a:gd name="connsiteY50" fmla="*/ 1831933 h 1937741"/>
                  <a:gd name="connsiteX51" fmla="*/ 569644 w 796553"/>
                  <a:gd name="connsiteY51" fmla="*/ 1787165 h 1937741"/>
                  <a:gd name="connsiteX52" fmla="*/ 572597 w 796553"/>
                  <a:gd name="connsiteY52" fmla="*/ 1732873 h 1937741"/>
                  <a:gd name="connsiteX53" fmla="*/ 567168 w 796553"/>
                  <a:gd name="connsiteY53" fmla="*/ 1670675 h 1937741"/>
                  <a:gd name="connsiteX54" fmla="*/ 578503 w 796553"/>
                  <a:gd name="connsiteY54" fmla="*/ 1528752 h 1937741"/>
                  <a:gd name="connsiteX55" fmla="*/ 576026 w 796553"/>
                  <a:gd name="connsiteY55" fmla="*/ 1385020 h 1937741"/>
                  <a:gd name="connsiteX56" fmla="*/ 567168 w 796553"/>
                  <a:gd name="connsiteY56" fmla="*/ 1305677 h 1937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796553" h="1937741">
                    <a:moveTo>
                      <a:pt x="567168" y="1305677"/>
                    </a:moveTo>
                    <a:cubicBezTo>
                      <a:pt x="562786" y="1278721"/>
                      <a:pt x="559834" y="1251479"/>
                      <a:pt x="555643" y="1224428"/>
                    </a:cubicBezTo>
                    <a:cubicBezTo>
                      <a:pt x="554500" y="1217094"/>
                      <a:pt x="555643" y="1212141"/>
                      <a:pt x="561072" y="1206426"/>
                    </a:cubicBezTo>
                    <a:cubicBezTo>
                      <a:pt x="607935" y="1156991"/>
                      <a:pt x="650131" y="1103937"/>
                      <a:pt x="684230" y="1044596"/>
                    </a:cubicBezTo>
                    <a:cubicBezTo>
                      <a:pt x="711853" y="996590"/>
                      <a:pt x="727855" y="944488"/>
                      <a:pt x="740047" y="890958"/>
                    </a:cubicBezTo>
                    <a:cubicBezTo>
                      <a:pt x="757573" y="814472"/>
                      <a:pt x="767383" y="736843"/>
                      <a:pt x="775956" y="659024"/>
                    </a:cubicBezTo>
                    <a:cubicBezTo>
                      <a:pt x="780528" y="617495"/>
                      <a:pt x="793006" y="439187"/>
                      <a:pt x="795958" y="391753"/>
                    </a:cubicBezTo>
                    <a:cubicBezTo>
                      <a:pt x="800149" y="260213"/>
                      <a:pt x="780814" y="58663"/>
                      <a:pt x="780909" y="58568"/>
                    </a:cubicBezTo>
                    <a:cubicBezTo>
                      <a:pt x="780623" y="58473"/>
                      <a:pt x="780528" y="58283"/>
                      <a:pt x="780242" y="58187"/>
                    </a:cubicBezTo>
                    <a:cubicBezTo>
                      <a:pt x="766431" y="57711"/>
                      <a:pt x="755001" y="65617"/>
                      <a:pt x="742333" y="69236"/>
                    </a:cubicBezTo>
                    <a:cubicBezTo>
                      <a:pt x="672324" y="89143"/>
                      <a:pt x="600696" y="94096"/>
                      <a:pt x="528687" y="89620"/>
                    </a:cubicBezTo>
                    <a:cubicBezTo>
                      <a:pt x="456964" y="85143"/>
                      <a:pt x="386098" y="72284"/>
                      <a:pt x="315422" y="58949"/>
                    </a:cubicBezTo>
                    <a:cubicBezTo>
                      <a:pt x="308659" y="57711"/>
                      <a:pt x="302278" y="55234"/>
                      <a:pt x="296182" y="51996"/>
                    </a:cubicBezTo>
                    <a:cubicBezTo>
                      <a:pt x="266749" y="36184"/>
                      <a:pt x="237317" y="20183"/>
                      <a:pt x="207980" y="4180"/>
                    </a:cubicBezTo>
                    <a:cubicBezTo>
                      <a:pt x="204361" y="2275"/>
                      <a:pt x="201122" y="-773"/>
                      <a:pt x="196455" y="180"/>
                    </a:cubicBezTo>
                    <a:cubicBezTo>
                      <a:pt x="195788" y="1133"/>
                      <a:pt x="194931" y="1894"/>
                      <a:pt x="194550" y="2942"/>
                    </a:cubicBezTo>
                    <a:cubicBezTo>
                      <a:pt x="172071" y="73522"/>
                      <a:pt x="140067" y="142579"/>
                      <a:pt x="133495" y="216397"/>
                    </a:cubicBezTo>
                    <a:cubicBezTo>
                      <a:pt x="123874" y="326888"/>
                      <a:pt x="181596" y="558059"/>
                      <a:pt x="193407" y="612638"/>
                    </a:cubicBezTo>
                    <a:cubicBezTo>
                      <a:pt x="206266" y="671597"/>
                      <a:pt x="281513" y="951727"/>
                      <a:pt x="304849" y="1033071"/>
                    </a:cubicBezTo>
                    <a:cubicBezTo>
                      <a:pt x="307707" y="1043167"/>
                      <a:pt x="310088" y="1053169"/>
                      <a:pt x="305516" y="1063075"/>
                    </a:cubicBezTo>
                    <a:cubicBezTo>
                      <a:pt x="295039" y="1086030"/>
                      <a:pt x="288657" y="1110033"/>
                      <a:pt x="284085" y="1134703"/>
                    </a:cubicBezTo>
                    <a:cubicBezTo>
                      <a:pt x="283228" y="1139084"/>
                      <a:pt x="281608" y="1143466"/>
                      <a:pt x="279703" y="1147561"/>
                    </a:cubicBezTo>
                    <a:cubicBezTo>
                      <a:pt x="263320" y="1182328"/>
                      <a:pt x="171499" y="1265957"/>
                      <a:pt x="156450" y="1286150"/>
                    </a:cubicBezTo>
                    <a:cubicBezTo>
                      <a:pt x="149306" y="1295675"/>
                      <a:pt x="135781" y="1299676"/>
                      <a:pt x="123684" y="1298247"/>
                    </a:cubicBezTo>
                    <a:cubicBezTo>
                      <a:pt x="96442" y="1295199"/>
                      <a:pt x="69391" y="1291103"/>
                      <a:pt x="41864" y="1293675"/>
                    </a:cubicBezTo>
                    <a:cubicBezTo>
                      <a:pt x="24814" y="1295294"/>
                      <a:pt x="11670" y="1302914"/>
                      <a:pt x="4145" y="1319011"/>
                    </a:cubicBezTo>
                    <a:cubicBezTo>
                      <a:pt x="-3189" y="1334918"/>
                      <a:pt x="526" y="1419977"/>
                      <a:pt x="5193" y="1439598"/>
                    </a:cubicBezTo>
                    <a:cubicBezTo>
                      <a:pt x="9003" y="1455600"/>
                      <a:pt x="17385" y="1468268"/>
                      <a:pt x="34720" y="1472459"/>
                    </a:cubicBezTo>
                    <a:cubicBezTo>
                      <a:pt x="38721" y="1473412"/>
                      <a:pt x="41388" y="1475412"/>
                      <a:pt x="41388" y="1480270"/>
                    </a:cubicBezTo>
                    <a:cubicBezTo>
                      <a:pt x="41102" y="1501892"/>
                      <a:pt x="43007" y="1523609"/>
                      <a:pt x="39769" y="1545230"/>
                    </a:cubicBezTo>
                    <a:cubicBezTo>
                      <a:pt x="35768" y="1571900"/>
                      <a:pt x="31006" y="1598475"/>
                      <a:pt x="30148" y="1625526"/>
                    </a:cubicBezTo>
                    <a:cubicBezTo>
                      <a:pt x="28815" y="1668769"/>
                      <a:pt x="40245" y="1709060"/>
                      <a:pt x="61771" y="1746208"/>
                    </a:cubicBezTo>
                    <a:cubicBezTo>
                      <a:pt x="74154" y="1767639"/>
                      <a:pt x="88727" y="1787832"/>
                      <a:pt x="109682" y="1802024"/>
                    </a:cubicBezTo>
                    <a:cubicBezTo>
                      <a:pt x="124922" y="1812407"/>
                      <a:pt x="141591" y="1817169"/>
                      <a:pt x="158831" y="1806787"/>
                    </a:cubicBezTo>
                    <a:cubicBezTo>
                      <a:pt x="176262" y="1796309"/>
                      <a:pt x="187025" y="1780688"/>
                      <a:pt x="192264" y="1761067"/>
                    </a:cubicBezTo>
                    <a:cubicBezTo>
                      <a:pt x="201884" y="1724586"/>
                      <a:pt x="199503" y="1687058"/>
                      <a:pt x="200836" y="1650005"/>
                    </a:cubicBezTo>
                    <a:cubicBezTo>
                      <a:pt x="201598" y="1627431"/>
                      <a:pt x="205123" y="1605428"/>
                      <a:pt x="210171" y="1583616"/>
                    </a:cubicBezTo>
                    <a:cubicBezTo>
                      <a:pt x="211028" y="1579996"/>
                      <a:pt x="210933" y="1575234"/>
                      <a:pt x="215791" y="1574758"/>
                    </a:cubicBezTo>
                    <a:cubicBezTo>
                      <a:pt x="236365" y="1572472"/>
                      <a:pt x="246652" y="1556565"/>
                      <a:pt x="257701" y="1542373"/>
                    </a:cubicBezTo>
                    <a:cubicBezTo>
                      <a:pt x="273512" y="1521989"/>
                      <a:pt x="288276" y="1500749"/>
                      <a:pt x="304183" y="1480365"/>
                    </a:cubicBezTo>
                    <a:cubicBezTo>
                      <a:pt x="310088" y="1472745"/>
                      <a:pt x="316660" y="1462744"/>
                      <a:pt x="327900" y="1465220"/>
                    </a:cubicBezTo>
                    <a:cubicBezTo>
                      <a:pt x="339711" y="1467887"/>
                      <a:pt x="340854" y="1479889"/>
                      <a:pt x="343140" y="1489795"/>
                    </a:cubicBezTo>
                    <a:cubicBezTo>
                      <a:pt x="353903" y="1536658"/>
                      <a:pt x="354094" y="1584759"/>
                      <a:pt x="359047" y="1632289"/>
                    </a:cubicBezTo>
                    <a:cubicBezTo>
                      <a:pt x="361333" y="1654196"/>
                      <a:pt x="358475" y="1677723"/>
                      <a:pt x="367238" y="1697535"/>
                    </a:cubicBezTo>
                    <a:cubicBezTo>
                      <a:pt x="375715" y="1716585"/>
                      <a:pt x="367429" y="1728586"/>
                      <a:pt x="359237" y="1742302"/>
                    </a:cubicBezTo>
                    <a:cubicBezTo>
                      <a:pt x="356761" y="1746493"/>
                      <a:pt x="353427" y="1750303"/>
                      <a:pt x="349998" y="1753828"/>
                    </a:cubicBezTo>
                    <a:cubicBezTo>
                      <a:pt x="331424" y="1773449"/>
                      <a:pt x="270178" y="1840982"/>
                      <a:pt x="261701" y="1857745"/>
                    </a:cubicBezTo>
                    <a:cubicBezTo>
                      <a:pt x="250557" y="1879939"/>
                      <a:pt x="254462" y="1898512"/>
                      <a:pt x="274084" y="1913181"/>
                    </a:cubicBezTo>
                    <a:cubicBezTo>
                      <a:pt x="294753" y="1928611"/>
                      <a:pt x="318661" y="1936898"/>
                      <a:pt x="344092" y="1937660"/>
                    </a:cubicBezTo>
                    <a:cubicBezTo>
                      <a:pt x="409624" y="1939660"/>
                      <a:pt x="456964" y="1904609"/>
                      <a:pt x="496397" y="1857460"/>
                    </a:cubicBezTo>
                    <a:cubicBezTo>
                      <a:pt x="505446" y="1846601"/>
                      <a:pt x="514304" y="1838219"/>
                      <a:pt x="526496" y="1831933"/>
                    </a:cubicBezTo>
                    <a:cubicBezTo>
                      <a:pt x="545832" y="1822027"/>
                      <a:pt x="562882" y="1809073"/>
                      <a:pt x="569644" y="1787165"/>
                    </a:cubicBezTo>
                    <a:cubicBezTo>
                      <a:pt x="575074" y="1769544"/>
                      <a:pt x="574216" y="1751161"/>
                      <a:pt x="572597" y="1732873"/>
                    </a:cubicBezTo>
                    <a:cubicBezTo>
                      <a:pt x="570692" y="1712203"/>
                      <a:pt x="563739" y="1691915"/>
                      <a:pt x="567168" y="1670675"/>
                    </a:cubicBezTo>
                    <a:cubicBezTo>
                      <a:pt x="574693" y="1623716"/>
                      <a:pt x="577931" y="1576377"/>
                      <a:pt x="578503" y="1528752"/>
                    </a:cubicBezTo>
                    <a:cubicBezTo>
                      <a:pt x="579074" y="1480841"/>
                      <a:pt x="578312" y="1432931"/>
                      <a:pt x="576026" y="1385020"/>
                    </a:cubicBezTo>
                    <a:cubicBezTo>
                      <a:pt x="570502" y="1358826"/>
                      <a:pt x="571454" y="1331966"/>
                      <a:pt x="567168" y="1305677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12" name="자유형: 도형 3811">
                <a:extLst>
                  <a:ext uri="{FF2B5EF4-FFF2-40B4-BE49-F238E27FC236}">
                    <a16:creationId xmlns:a16="http://schemas.microsoft.com/office/drawing/2014/main" id="{1F5DB7C0-5DC0-43FA-B922-43B29D45C599}"/>
                  </a:ext>
                </a:extLst>
              </p:cNvPr>
              <p:cNvSpPr/>
              <p:nvPr/>
            </p:nvSpPr>
            <p:spPr>
              <a:xfrm>
                <a:off x="4955621" y="3914371"/>
                <a:ext cx="147900" cy="449507"/>
              </a:xfrm>
              <a:custGeom>
                <a:avLst/>
                <a:gdLst>
                  <a:gd name="connsiteX0" fmla="*/ 388 w 147900"/>
                  <a:gd name="connsiteY0" fmla="*/ 445984 h 449507"/>
                  <a:gd name="connsiteX1" fmla="*/ 58872 w 147900"/>
                  <a:gd name="connsiteY1" fmla="*/ 133183 h 449507"/>
                  <a:gd name="connsiteX2" fmla="*/ 52109 w 147900"/>
                  <a:gd name="connsiteY2" fmla="*/ 72032 h 449507"/>
                  <a:gd name="connsiteX3" fmla="*/ 52109 w 147900"/>
                  <a:gd name="connsiteY3" fmla="*/ 28407 h 449507"/>
                  <a:gd name="connsiteX4" fmla="*/ 53157 w 147900"/>
                  <a:gd name="connsiteY4" fmla="*/ 26407 h 449507"/>
                  <a:gd name="connsiteX5" fmla="*/ 94686 w 147900"/>
                  <a:gd name="connsiteY5" fmla="*/ 23 h 449507"/>
                  <a:gd name="connsiteX6" fmla="*/ 97829 w 147900"/>
                  <a:gd name="connsiteY6" fmla="*/ 785 h 449507"/>
                  <a:gd name="connsiteX7" fmla="*/ 134596 w 147900"/>
                  <a:gd name="connsiteY7" fmla="*/ 31551 h 449507"/>
                  <a:gd name="connsiteX8" fmla="*/ 134596 w 147900"/>
                  <a:gd name="connsiteY8" fmla="*/ 38980 h 449507"/>
                  <a:gd name="connsiteX9" fmla="*/ 124975 w 147900"/>
                  <a:gd name="connsiteY9" fmla="*/ 82224 h 449507"/>
                  <a:gd name="connsiteX10" fmla="*/ 127071 w 147900"/>
                  <a:gd name="connsiteY10" fmla="*/ 109179 h 449507"/>
                  <a:gd name="connsiteX11" fmla="*/ 145549 w 147900"/>
                  <a:gd name="connsiteY11" fmla="*/ 389119 h 449507"/>
                  <a:gd name="connsiteX12" fmla="*/ 142882 w 147900"/>
                  <a:gd name="connsiteY12" fmla="*/ 439221 h 449507"/>
                  <a:gd name="connsiteX13" fmla="*/ 133453 w 147900"/>
                  <a:gd name="connsiteY13" fmla="*/ 448746 h 449507"/>
                  <a:gd name="connsiteX14" fmla="*/ 1055 w 147900"/>
                  <a:gd name="connsiteY14" fmla="*/ 449508 h 449507"/>
                  <a:gd name="connsiteX15" fmla="*/ 388 w 147900"/>
                  <a:gd name="connsiteY15" fmla="*/ 445984 h 449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47900" h="449507">
                    <a:moveTo>
                      <a:pt x="388" y="445984"/>
                    </a:moveTo>
                    <a:cubicBezTo>
                      <a:pt x="14771" y="340732"/>
                      <a:pt x="30678" y="235767"/>
                      <a:pt x="58872" y="133183"/>
                    </a:cubicBezTo>
                    <a:cubicBezTo>
                      <a:pt x="65158" y="110513"/>
                      <a:pt x="64968" y="91082"/>
                      <a:pt x="52109" y="72032"/>
                    </a:cubicBezTo>
                    <a:cubicBezTo>
                      <a:pt x="42013" y="57173"/>
                      <a:pt x="42108" y="42885"/>
                      <a:pt x="52109" y="28407"/>
                    </a:cubicBezTo>
                    <a:cubicBezTo>
                      <a:pt x="52490" y="27741"/>
                      <a:pt x="53062" y="27074"/>
                      <a:pt x="53157" y="26407"/>
                    </a:cubicBezTo>
                    <a:cubicBezTo>
                      <a:pt x="56872" y="1547"/>
                      <a:pt x="76493" y="1833"/>
                      <a:pt x="94686" y="23"/>
                    </a:cubicBezTo>
                    <a:cubicBezTo>
                      <a:pt x="95734" y="-72"/>
                      <a:pt x="97067" y="118"/>
                      <a:pt x="97829" y="785"/>
                    </a:cubicBezTo>
                    <a:cubicBezTo>
                      <a:pt x="110116" y="10977"/>
                      <a:pt x="122404" y="21169"/>
                      <a:pt x="134596" y="31551"/>
                    </a:cubicBezTo>
                    <a:cubicBezTo>
                      <a:pt x="136977" y="33551"/>
                      <a:pt x="135167" y="36408"/>
                      <a:pt x="134596" y="38980"/>
                    </a:cubicBezTo>
                    <a:cubicBezTo>
                      <a:pt x="131357" y="53363"/>
                      <a:pt x="128404" y="67841"/>
                      <a:pt x="124975" y="82224"/>
                    </a:cubicBezTo>
                    <a:cubicBezTo>
                      <a:pt x="122785" y="91558"/>
                      <a:pt x="125071" y="100321"/>
                      <a:pt x="127071" y="109179"/>
                    </a:cubicBezTo>
                    <a:cubicBezTo>
                      <a:pt x="148597" y="201477"/>
                      <a:pt x="150693" y="295108"/>
                      <a:pt x="145549" y="389119"/>
                    </a:cubicBezTo>
                    <a:cubicBezTo>
                      <a:pt x="144597" y="405788"/>
                      <a:pt x="143263" y="422552"/>
                      <a:pt x="142882" y="439221"/>
                    </a:cubicBezTo>
                    <a:cubicBezTo>
                      <a:pt x="142692" y="446365"/>
                      <a:pt x="141263" y="448746"/>
                      <a:pt x="133453" y="448746"/>
                    </a:cubicBezTo>
                    <a:cubicBezTo>
                      <a:pt x="89352" y="448650"/>
                      <a:pt x="45251" y="449127"/>
                      <a:pt x="1055" y="449508"/>
                    </a:cubicBezTo>
                    <a:cubicBezTo>
                      <a:pt x="-374" y="448555"/>
                      <a:pt x="-88" y="447317"/>
                      <a:pt x="388" y="445984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13" name="자유형: 도형 3812">
                <a:extLst>
                  <a:ext uri="{FF2B5EF4-FFF2-40B4-BE49-F238E27FC236}">
                    <a16:creationId xmlns:a16="http://schemas.microsoft.com/office/drawing/2014/main" id="{ED627770-608F-464D-A484-D03C6869D99B}"/>
                  </a:ext>
                </a:extLst>
              </p:cNvPr>
              <p:cNvSpPr/>
              <p:nvPr/>
            </p:nvSpPr>
            <p:spPr>
              <a:xfrm>
                <a:off x="4837510" y="4359127"/>
                <a:ext cx="143608" cy="128044"/>
              </a:xfrm>
              <a:custGeom>
                <a:avLst/>
                <a:gdLst>
                  <a:gd name="connsiteX0" fmla="*/ 118500 w 143608"/>
                  <a:gd name="connsiteY0" fmla="*/ 1227 h 128044"/>
                  <a:gd name="connsiteX1" fmla="*/ 119262 w 143608"/>
                  <a:gd name="connsiteY1" fmla="*/ 4656 h 128044"/>
                  <a:gd name="connsiteX2" fmla="*/ 133264 w 143608"/>
                  <a:gd name="connsiteY2" fmla="*/ 27611 h 128044"/>
                  <a:gd name="connsiteX3" fmla="*/ 129454 w 143608"/>
                  <a:gd name="connsiteY3" fmla="*/ 57805 h 128044"/>
                  <a:gd name="connsiteX4" fmla="*/ 138217 w 143608"/>
                  <a:gd name="connsiteY4" fmla="*/ 81427 h 128044"/>
                  <a:gd name="connsiteX5" fmla="*/ 134788 w 143608"/>
                  <a:gd name="connsiteY5" fmla="*/ 99143 h 128044"/>
                  <a:gd name="connsiteX6" fmla="*/ 122405 w 143608"/>
                  <a:gd name="connsiteY6" fmla="*/ 116384 h 128044"/>
                  <a:gd name="connsiteX7" fmla="*/ 113452 w 143608"/>
                  <a:gd name="connsiteY7" fmla="*/ 122956 h 128044"/>
                  <a:gd name="connsiteX8" fmla="*/ 39633 w 143608"/>
                  <a:gd name="connsiteY8" fmla="*/ 128004 h 128044"/>
                  <a:gd name="connsiteX9" fmla="*/ 12201 w 143608"/>
                  <a:gd name="connsiteY9" fmla="*/ 122289 h 128044"/>
                  <a:gd name="connsiteX10" fmla="*/ 1914 w 143608"/>
                  <a:gd name="connsiteY10" fmla="*/ 87618 h 128044"/>
                  <a:gd name="connsiteX11" fmla="*/ 14297 w 143608"/>
                  <a:gd name="connsiteY11" fmla="*/ 34850 h 128044"/>
                  <a:gd name="connsiteX12" fmla="*/ 50682 w 143608"/>
                  <a:gd name="connsiteY12" fmla="*/ 84 h 128044"/>
                  <a:gd name="connsiteX13" fmla="*/ 100403 w 143608"/>
                  <a:gd name="connsiteY13" fmla="*/ 3608 h 128044"/>
                  <a:gd name="connsiteX14" fmla="*/ 118500 w 143608"/>
                  <a:gd name="connsiteY14" fmla="*/ 1227 h 128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608" h="128044">
                    <a:moveTo>
                      <a:pt x="118500" y="1227"/>
                    </a:moveTo>
                    <a:cubicBezTo>
                      <a:pt x="118786" y="2370"/>
                      <a:pt x="118976" y="3512"/>
                      <a:pt x="119262" y="4656"/>
                    </a:cubicBezTo>
                    <a:cubicBezTo>
                      <a:pt x="132788" y="9704"/>
                      <a:pt x="134502" y="12942"/>
                      <a:pt x="133264" y="27611"/>
                    </a:cubicBezTo>
                    <a:cubicBezTo>
                      <a:pt x="132407" y="37707"/>
                      <a:pt x="132121" y="47709"/>
                      <a:pt x="129454" y="57805"/>
                    </a:cubicBezTo>
                    <a:cubicBezTo>
                      <a:pt x="127263" y="65997"/>
                      <a:pt x="132597" y="74474"/>
                      <a:pt x="138217" y="81427"/>
                    </a:cubicBezTo>
                    <a:cubicBezTo>
                      <a:pt x="146027" y="91238"/>
                      <a:pt x="145742" y="94000"/>
                      <a:pt x="134788" y="99143"/>
                    </a:cubicBezTo>
                    <a:cubicBezTo>
                      <a:pt x="127168" y="102763"/>
                      <a:pt x="118595" y="104097"/>
                      <a:pt x="122405" y="116384"/>
                    </a:cubicBezTo>
                    <a:cubicBezTo>
                      <a:pt x="123453" y="119813"/>
                      <a:pt x="118119" y="123242"/>
                      <a:pt x="113452" y="122956"/>
                    </a:cubicBezTo>
                    <a:cubicBezTo>
                      <a:pt x="88687" y="121527"/>
                      <a:pt x="64303" y="126861"/>
                      <a:pt x="39633" y="128004"/>
                    </a:cubicBezTo>
                    <a:cubicBezTo>
                      <a:pt x="29727" y="128481"/>
                      <a:pt x="21155" y="124670"/>
                      <a:pt x="12201" y="122289"/>
                    </a:cubicBezTo>
                    <a:cubicBezTo>
                      <a:pt x="1533" y="119337"/>
                      <a:pt x="-2848" y="101144"/>
                      <a:pt x="1914" y="87618"/>
                    </a:cubicBezTo>
                    <a:cubicBezTo>
                      <a:pt x="7915" y="70473"/>
                      <a:pt x="11915" y="52852"/>
                      <a:pt x="14297" y="34850"/>
                    </a:cubicBezTo>
                    <a:cubicBezTo>
                      <a:pt x="17154" y="13514"/>
                      <a:pt x="27346" y="-1250"/>
                      <a:pt x="50682" y="84"/>
                    </a:cubicBezTo>
                    <a:cubicBezTo>
                      <a:pt x="67256" y="1036"/>
                      <a:pt x="83924" y="-1631"/>
                      <a:pt x="100403" y="3608"/>
                    </a:cubicBezTo>
                    <a:cubicBezTo>
                      <a:pt x="105737" y="5513"/>
                      <a:pt x="113166" y="7037"/>
                      <a:pt x="118500" y="1227"/>
                    </a:cubicBezTo>
                    <a:close/>
                  </a:path>
                </a:pathLst>
              </a:custGeom>
              <a:solidFill>
                <a:srgbClr val="FEC96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814" name="자유형: 도형 3813">
                <a:extLst>
                  <a:ext uri="{FF2B5EF4-FFF2-40B4-BE49-F238E27FC236}">
                    <a16:creationId xmlns:a16="http://schemas.microsoft.com/office/drawing/2014/main" id="{73EDA397-3992-4ED0-8945-44563FC97581}"/>
                  </a:ext>
                </a:extLst>
              </p:cNvPr>
              <p:cNvSpPr/>
              <p:nvPr/>
            </p:nvSpPr>
            <p:spPr>
              <a:xfrm>
                <a:off x="4978774" y="4633722"/>
                <a:ext cx="75818" cy="42909"/>
              </a:xfrm>
              <a:custGeom>
                <a:avLst/>
                <a:gdLst>
                  <a:gd name="connsiteX0" fmla="*/ 0 w 75818"/>
                  <a:gd name="connsiteY0" fmla="*/ 19336 h 42909"/>
                  <a:gd name="connsiteX1" fmla="*/ 75819 w 75818"/>
                  <a:gd name="connsiteY1" fmla="*/ 0 h 42909"/>
                  <a:gd name="connsiteX2" fmla="*/ 60960 w 75818"/>
                  <a:gd name="connsiteY2" fmla="*/ 21622 h 42909"/>
                  <a:gd name="connsiteX3" fmla="*/ 25051 w 75818"/>
                  <a:gd name="connsiteY3" fmla="*/ 41053 h 42909"/>
                  <a:gd name="connsiteX4" fmla="*/ 16478 w 75818"/>
                  <a:gd name="connsiteY4" fmla="*/ 40386 h 42909"/>
                  <a:gd name="connsiteX5" fmla="*/ 0 w 75818"/>
                  <a:gd name="connsiteY5" fmla="*/ 19336 h 4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18" h="42909">
                    <a:moveTo>
                      <a:pt x="0" y="19336"/>
                    </a:moveTo>
                    <a:cubicBezTo>
                      <a:pt x="25813" y="12763"/>
                      <a:pt x="50387" y="6477"/>
                      <a:pt x="75819" y="0"/>
                    </a:cubicBezTo>
                    <a:cubicBezTo>
                      <a:pt x="73914" y="10382"/>
                      <a:pt x="70295" y="17335"/>
                      <a:pt x="60960" y="21622"/>
                    </a:cubicBezTo>
                    <a:cubicBezTo>
                      <a:pt x="48578" y="27241"/>
                      <a:pt x="36957" y="34385"/>
                      <a:pt x="25051" y="41053"/>
                    </a:cubicBezTo>
                    <a:cubicBezTo>
                      <a:pt x="21812" y="42862"/>
                      <a:pt x="19336" y="44386"/>
                      <a:pt x="16478" y="40386"/>
                    </a:cubicBezTo>
                    <a:cubicBezTo>
                      <a:pt x="11335" y="33337"/>
                      <a:pt x="5810" y="26765"/>
                      <a:pt x="0" y="1933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3784" name="그룹 3783">
              <a:extLst>
                <a:ext uri="{FF2B5EF4-FFF2-40B4-BE49-F238E27FC236}">
                  <a16:creationId xmlns:a16="http://schemas.microsoft.com/office/drawing/2014/main" id="{666E1128-4BB7-42B6-A419-CC7C314DF5F5}"/>
                </a:ext>
              </a:extLst>
            </p:cNvPr>
            <p:cNvGrpSpPr/>
            <p:nvPr/>
          </p:nvGrpSpPr>
          <p:grpSpPr>
            <a:xfrm>
              <a:off x="9296035" y="2999033"/>
              <a:ext cx="1845897" cy="1845897"/>
              <a:chOff x="2088942" y="2940734"/>
              <a:chExt cx="1845897" cy="1845897"/>
            </a:xfrm>
          </p:grpSpPr>
          <p:sp>
            <p:nvSpPr>
              <p:cNvPr id="3785" name="타원 3784">
                <a:extLst>
                  <a:ext uri="{FF2B5EF4-FFF2-40B4-BE49-F238E27FC236}">
                    <a16:creationId xmlns:a16="http://schemas.microsoft.com/office/drawing/2014/main" id="{7C9B354D-0FB0-4AD3-921D-6E6A53518F8C}"/>
                  </a:ext>
                </a:extLst>
              </p:cNvPr>
              <p:cNvSpPr/>
              <p:nvPr/>
            </p:nvSpPr>
            <p:spPr>
              <a:xfrm>
                <a:off x="2088942" y="2940734"/>
                <a:ext cx="1845897" cy="1845897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786" name="그룹 3785">
                <a:extLst>
                  <a:ext uri="{FF2B5EF4-FFF2-40B4-BE49-F238E27FC236}">
                    <a16:creationId xmlns:a16="http://schemas.microsoft.com/office/drawing/2014/main" id="{09BF4FBE-7877-42F4-B87E-7909C0774E8A}"/>
                  </a:ext>
                </a:extLst>
              </p:cNvPr>
              <p:cNvGrpSpPr/>
              <p:nvPr/>
            </p:nvGrpSpPr>
            <p:grpSpPr>
              <a:xfrm>
                <a:off x="2372487" y="3257380"/>
                <a:ext cx="1278807" cy="1212604"/>
                <a:chOff x="6010237" y="3754278"/>
                <a:chExt cx="1076325" cy="1020604"/>
              </a:xfrm>
            </p:grpSpPr>
            <p:sp>
              <p:nvSpPr>
                <p:cNvPr id="3787" name="자유형: 도형 3786">
                  <a:extLst>
                    <a:ext uri="{FF2B5EF4-FFF2-40B4-BE49-F238E27FC236}">
                      <a16:creationId xmlns:a16="http://schemas.microsoft.com/office/drawing/2014/main" id="{AD1CE89D-BF20-4795-AC10-9573F612C890}"/>
                    </a:ext>
                  </a:extLst>
                </p:cNvPr>
                <p:cNvSpPr/>
                <p:nvPr/>
              </p:nvSpPr>
              <p:spPr>
                <a:xfrm>
                  <a:off x="6014999" y="4670107"/>
                  <a:ext cx="1066800" cy="104775"/>
                </a:xfrm>
                <a:custGeom>
                  <a:avLst/>
                  <a:gdLst>
                    <a:gd name="connsiteX0" fmla="*/ 1014413 w 1066800"/>
                    <a:gd name="connsiteY0" fmla="*/ 104775 h 104775"/>
                    <a:gd name="connsiteX1" fmla="*/ 52388 w 1066800"/>
                    <a:gd name="connsiteY1" fmla="*/ 104775 h 104775"/>
                    <a:gd name="connsiteX2" fmla="*/ 0 w 1066800"/>
                    <a:gd name="connsiteY2" fmla="*/ 52388 h 104775"/>
                    <a:gd name="connsiteX3" fmla="*/ 0 w 1066800"/>
                    <a:gd name="connsiteY3" fmla="*/ 52388 h 104775"/>
                    <a:gd name="connsiteX4" fmla="*/ 52388 w 1066800"/>
                    <a:gd name="connsiteY4" fmla="*/ 0 h 104775"/>
                    <a:gd name="connsiteX5" fmla="*/ 1014413 w 1066800"/>
                    <a:gd name="connsiteY5" fmla="*/ 0 h 104775"/>
                    <a:gd name="connsiteX6" fmla="*/ 1066800 w 1066800"/>
                    <a:gd name="connsiteY6" fmla="*/ 52388 h 104775"/>
                    <a:gd name="connsiteX7" fmla="*/ 1066800 w 1066800"/>
                    <a:gd name="connsiteY7" fmla="*/ 52388 h 104775"/>
                    <a:gd name="connsiteX8" fmla="*/ 1014413 w 1066800"/>
                    <a:gd name="connsiteY8" fmla="*/ 10477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66800" h="104775">
                      <a:moveTo>
                        <a:pt x="1014413" y="104775"/>
                      </a:moveTo>
                      <a:lnTo>
                        <a:pt x="52388" y="104775"/>
                      </a:lnTo>
                      <a:cubicBezTo>
                        <a:pt x="23432" y="104775"/>
                        <a:pt x="0" y="81343"/>
                        <a:pt x="0" y="52388"/>
                      </a:cubicBezTo>
                      <a:lnTo>
                        <a:pt x="0" y="52388"/>
                      </a:lnTo>
                      <a:cubicBezTo>
                        <a:pt x="0" y="23431"/>
                        <a:pt x="23432" y="0"/>
                        <a:pt x="52388" y="0"/>
                      </a:cubicBezTo>
                      <a:lnTo>
                        <a:pt x="1014413" y="0"/>
                      </a:lnTo>
                      <a:cubicBezTo>
                        <a:pt x="1043368" y="0"/>
                        <a:pt x="1066800" y="23431"/>
                        <a:pt x="1066800" y="52388"/>
                      </a:cubicBezTo>
                      <a:lnTo>
                        <a:pt x="1066800" y="52388"/>
                      </a:lnTo>
                      <a:cubicBezTo>
                        <a:pt x="1066800" y="81343"/>
                        <a:pt x="1043273" y="104775"/>
                        <a:pt x="1014413" y="104775"/>
                      </a:cubicBezTo>
                      <a:close/>
                    </a:path>
                  </a:pathLst>
                </a:custGeom>
                <a:solidFill>
                  <a:srgbClr val="4B95C8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3788" name="자유형: 도형 3787">
                  <a:extLst>
                    <a:ext uri="{FF2B5EF4-FFF2-40B4-BE49-F238E27FC236}">
                      <a16:creationId xmlns:a16="http://schemas.microsoft.com/office/drawing/2014/main" id="{4C472C8E-E439-476B-8403-D9C52339A9D1}"/>
                    </a:ext>
                  </a:extLst>
                </p:cNvPr>
                <p:cNvSpPr/>
                <p:nvPr/>
              </p:nvSpPr>
              <p:spPr>
                <a:xfrm>
                  <a:off x="6010237" y="4622482"/>
                  <a:ext cx="1076325" cy="104775"/>
                </a:xfrm>
                <a:custGeom>
                  <a:avLst/>
                  <a:gdLst>
                    <a:gd name="connsiteX0" fmla="*/ 1023938 w 1076325"/>
                    <a:gd name="connsiteY0" fmla="*/ 104775 h 104775"/>
                    <a:gd name="connsiteX1" fmla="*/ 52388 w 1076325"/>
                    <a:gd name="connsiteY1" fmla="*/ 104775 h 104775"/>
                    <a:gd name="connsiteX2" fmla="*/ 0 w 1076325"/>
                    <a:gd name="connsiteY2" fmla="*/ 52388 h 104775"/>
                    <a:gd name="connsiteX3" fmla="*/ 0 w 1076325"/>
                    <a:gd name="connsiteY3" fmla="*/ 52388 h 104775"/>
                    <a:gd name="connsiteX4" fmla="*/ 52388 w 1076325"/>
                    <a:gd name="connsiteY4" fmla="*/ 0 h 104775"/>
                    <a:gd name="connsiteX5" fmla="*/ 1023938 w 1076325"/>
                    <a:gd name="connsiteY5" fmla="*/ 0 h 104775"/>
                    <a:gd name="connsiteX6" fmla="*/ 1076325 w 1076325"/>
                    <a:gd name="connsiteY6" fmla="*/ 52388 h 104775"/>
                    <a:gd name="connsiteX7" fmla="*/ 1076325 w 1076325"/>
                    <a:gd name="connsiteY7" fmla="*/ 52388 h 104775"/>
                    <a:gd name="connsiteX8" fmla="*/ 1023938 w 1076325"/>
                    <a:gd name="connsiteY8" fmla="*/ 10477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76325" h="104775">
                      <a:moveTo>
                        <a:pt x="1023938" y="104775"/>
                      </a:moveTo>
                      <a:lnTo>
                        <a:pt x="52388" y="104775"/>
                      </a:lnTo>
                      <a:cubicBezTo>
                        <a:pt x="23432" y="104775"/>
                        <a:pt x="0" y="81343"/>
                        <a:pt x="0" y="52388"/>
                      </a:cubicBezTo>
                      <a:lnTo>
                        <a:pt x="0" y="52388"/>
                      </a:lnTo>
                      <a:cubicBezTo>
                        <a:pt x="0" y="23431"/>
                        <a:pt x="23432" y="0"/>
                        <a:pt x="52388" y="0"/>
                      </a:cubicBezTo>
                      <a:lnTo>
                        <a:pt x="1023938" y="0"/>
                      </a:lnTo>
                      <a:cubicBezTo>
                        <a:pt x="1052893" y="0"/>
                        <a:pt x="1076325" y="23431"/>
                        <a:pt x="1076325" y="52388"/>
                      </a:cubicBezTo>
                      <a:lnTo>
                        <a:pt x="1076325" y="52388"/>
                      </a:lnTo>
                      <a:cubicBezTo>
                        <a:pt x="1076325" y="81343"/>
                        <a:pt x="1052798" y="104775"/>
                        <a:pt x="1023938" y="104775"/>
                      </a:cubicBezTo>
                      <a:close/>
                    </a:path>
                  </a:pathLst>
                </a:custGeom>
                <a:solidFill>
                  <a:srgbClr val="E99555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3789" name="자유형: 도형 3788">
                  <a:extLst>
                    <a:ext uri="{FF2B5EF4-FFF2-40B4-BE49-F238E27FC236}">
                      <a16:creationId xmlns:a16="http://schemas.microsoft.com/office/drawing/2014/main" id="{61E213C2-E285-47F5-BF99-FC35D43D475F}"/>
                    </a:ext>
                  </a:extLst>
                </p:cNvPr>
                <p:cNvSpPr/>
                <p:nvPr/>
              </p:nvSpPr>
              <p:spPr>
                <a:xfrm>
                  <a:off x="6036431" y="3955732"/>
                  <a:ext cx="9525" cy="790575"/>
                </a:xfrm>
                <a:custGeom>
                  <a:avLst/>
                  <a:gdLst>
                    <a:gd name="connsiteX0" fmla="*/ 0 w 9525"/>
                    <a:gd name="connsiteY0" fmla="*/ 0 h 790575"/>
                    <a:gd name="connsiteX1" fmla="*/ 0 w 9525"/>
                    <a:gd name="connsiteY1" fmla="*/ 79057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9525" h="790575">
                      <a:moveTo>
                        <a:pt x="0" y="0"/>
                      </a:moveTo>
                      <a:lnTo>
                        <a:pt x="0" y="790575"/>
                      </a:lnTo>
                    </a:path>
                  </a:pathLst>
                </a:custGeom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grpSp>
              <p:nvGrpSpPr>
                <p:cNvPr id="3790" name="그룹 3789">
                  <a:extLst>
                    <a:ext uri="{FF2B5EF4-FFF2-40B4-BE49-F238E27FC236}">
                      <a16:creationId xmlns:a16="http://schemas.microsoft.com/office/drawing/2014/main" id="{A483B553-4B95-4798-90C2-FFCE10579DCC}"/>
                    </a:ext>
                  </a:extLst>
                </p:cNvPr>
                <p:cNvGrpSpPr/>
                <p:nvPr/>
              </p:nvGrpSpPr>
              <p:grpSpPr>
                <a:xfrm>
                  <a:off x="6109392" y="3984307"/>
                  <a:ext cx="276225" cy="638175"/>
                  <a:chOff x="6109392" y="3984307"/>
                  <a:chExt cx="276225" cy="638175"/>
                </a:xfrm>
              </p:grpSpPr>
              <p:sp>
                <p:nvSpPr>
                  <p:cNvPr id="3802" name="자유형: 도형 3801">
                    <a:extLst>
                      <a:ext uri="{FF2B5EF4-FFF2-40B4-BE49-F238E27FC236}">
                        <a16:creationId xmlns:a16="http://schemas.microsoft.com/office/drawing/2014/main" id="{A6A9273E-EC23-4CB1-925F-7FBDDE1DB26D}"/>
                      </a:ext>
                    </a:extLst>
                  </p:cNvPr>
                  <p:cNvSpPr/>
                  <p:nvPr/>
                </p:nvSpPr>
                <p:spPr>
                  <a:xfrm>
                    <a:off x="6109392" y="3984307"/>
                    <a:ext cx="276225" cy="638175"/>
                  </a:xfrm>
                  <a:custGeom>
                    <a:avLst/>
                    <a:gdLst>
                      <a:gd name="connsiteX0" fmla="*/ 276225 w 276225"/>
                      <a:gd name="connsiteY0" fmla="*/ 638175 h 638175"/>
                      <a:gd name="connsiteX1" fmla="*/ 0 w 276225"/>
                      <a:gd name="connsiteY1" fmla="*/ 638175 h 638175"/>
                      <a:gd name="connsiteX2" fmla="*/ 0 w 276225"/>
                      <a:gd name="connsiteY2" fmla="*/ 64865 h 638175"/>
                      <a:gd name="connsiteX3" fmla="*/ 64865 w 276225"/>
                      <a:gd name="connsiteY3" fmla="*/ 0 h 638175"/>
                      <a:gd name="connsiteX4" fmla="*/ 211360 w 276225"/>
                      <a:gd name="connsiteY4" fmla="*/ 0 h 638175"/>
                      <a:gd name="connsiteX5" fmla="*/ 276225 w 276225"/>
                      <a:gd name="connsiteY5" fmla="*/ 64865 h 638175"/>
                      <a:gd name="connsiteX6" fmla="*/ 276225 w 276225"/>
                      <a:gd name="connsiteY6" fmla="*/ 638175 h 638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6225" h="638175">
                        <a:moveTo>
                          <a:pt x="276225" y="638175"/>
                        </a:moveTo>
                        <a:lnTo>
                          <a:pt x="0" y="638175"/>
                        </a:lnTo>
                        <a:lnTo>
                          <a:pt x="0" y="64865"/>
                        </a:lnTo>
                        <a:cubicBezTo>
                          <a:pt x="0" y="29051"/>
                          <a:pt x="29051" y="0"/>
                          <a:pt x="64865" y="0"/>
                        </a:cubicBezTo>
                        <a:lnTo>
                          <a:pt x="211360" y="0"/>
                        </a:lnTo>
                        <a:cubicBezTo>
                          <a:pt x="247174" y="0"/>
                          <a:pt x="276225" y="29051"/>
                          <a:pt x="276225" y="64865"/>
                        </a:cubicBezTo>
                        <a:lnTo>
                          <a:pt x="276225" y="638175"/>
                        </a:lnTo>
                        <a:close/>
                      </a:path>
                    </a:pathLst>
                  </a:custGeom>
                  <a:solidFill>
                    <a:srgbClr val="D0506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3" name="자유형: 도형 3802">
                    <a:extLst>
                      <a:ext uri="{FF2B5EF4-FFF2-40B4-BE49-F238E27FC236}">
                        <a16:creationId xmlns:a16="http://schemas.microsoft.com/office/drawing/2014/main" id="{CD60A75A-332B-43FF-939D-B797A3AAE768}"/>
                      </a:ext>
                    </a:extLst>
                  </p:cNvPr>
                  <p:cNvSpPr/>
                  <p:nvPr/>
                </p:nvSpPr>
                <p:spPr>
                  <a:xfrm>
                    <a:off x="6109392" y="4089082"/>
                    <a:ext cx="276225" cy="82772"/>
                  </a:xfrm>
                  <a:custGeom>
                    <a:avLst/>
                    <a:gdLst>
                      <a:gd name="connsiteX0" fmla="*/ 0 w 276225"/>
                      <a:gd name="connsiteY0" fmla="*/ 0 h 82772"/>
                      <a:gd name="connsiteX1" fmla="*/ 276225 w 276225"/>
                      <a:gd name="connsiteY1" fmla="*/ 0 h 82772"/>
                      <a:gd name="connsiteX2" fmla="*/ 276225 w 276225"/>
                      <a:gd name="connsiteY2" fmla="*/ 82772 h 82772"/>
                      <a:gd name="connsiteX3" fmla="*/ 0 w 276225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6225" h="82772">
                        <a:moveTo>
                          <a:pt x="0" y="0"/>
                        </a:moveTo>
                        <a:lnTo>
                          <a:pt x="276225" y="0"/>
                        </a:lnTo>
                        <a:lnTo>
                          <a:pt x="276225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E8955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4" name="자유형: 도형 3803">
                    <a:extLst>
                      <a:ext uri="{FF2B5EF4-FFF2-40B4-BE49-F238E27FC236}">
                        <a16:creationId xmlns:a16="http://schemas.microsoft.com/office/drawing/2014/main" id="{4708D913-2543-4C8C-9842-FE8B9A95EA3D}"/>
                      </a:ext>
                    </a:extLst>
                  </p:cNvPr>
                  <p:cNvSpPr/>
                  <p:nvPr/>
                </p:nvSpPr>
                <p:spPr>
                  <a:xfrm>
                    <a:off x="6109392" y="4430458"/>
                    <a:ext cx="276225" cy="82772"/>
                  </a:xfrm>
                  <a:custGeom>
                    <a:avLst/>
                    <a:gdLst>
                      <a:gd name="connsiteX0" fmla="*/ 0 w 276225"/>
                      <a:gd name="connsiteY0" fmla="*/ 0 h 82772"/>
                      <a:gd name="connsiteX1" fmla="*/ 276225 w 276225"/>
                      <a:gd name="connsiteY1" fmla="*/ 0 h 82772"/>
                      <a:gd name="connsiteX2" fmla="*/ 276225 w 276225"/>
                      <a:gd name="connsiteY2" fmla="*/ 82772 h 82772"/>
                      <a:gd name="connsiteX3" fmla="*/ 0 w 276225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6225" h="82772">
                        <a:moveTo>
                          <a:pt x="0" y="0"/>
                        </a:moveTo>
                        <a:lnTo>
                          <a:pt x="276225" y="0"/>
                        </a:lnTo>
                        <a:lnTo>
                          <a:pt x="276225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E8955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5" name="자유형: 도형 3804">
                    <a:extLst>
                      <a:ext uri="{FF2B5EF4-FFF2-40B4-BE49-F238E27FC236}">
                        <a16:creationId xmlns:a16="http://schemas.microsoft.com/office/drawing/2014/main" id="{769B9A63-9BBA-42FC-B185-C8BCA37EEE50}"/>
                      </a:ext>
                    </a:extLst>
                  </p:cNvPr>
                  <p:cNvSpPr/>
                  <p:nvPr/>
                </p:nvSpPr>
                <p:spPr>
                  <a:xfrm>
                    <a:off x="6320561" y="3984307"/>
                    <a:ext cx="63531" cy="638079"/>
                  </a:xfrm>
                  <a:custGeom>
                    <a:avLst/>
                    <a:gdLst>
                      <a:gd name="connsiteX0" fmla="*/ 63532 w 63531"/>
                      <a:gd name="connsiteY0" fmla="*/ 64865 h 638079"/>
                      <a:gd name="connsiteX1" fmla="*/ 0 w 63531"/>
                      <a:gd name="connsiteY1" fmla="*/ 0 h 638079"/>
                      <a:gd name="connsiteX2" fmla="*/ 0 w 63531"/>
                      <a:gd name="connsiteY2" fmla="*/ 638080 h 638079"/>
                      <a:gd name="connsiteX3" fmla="*/ 63532 w 63531"/>
                      <a:gd name="connsiteY3" fmla="*/ 638080 h 638079"/>
                      <a:gd name="connsiteX4" fmla="*/ 63532 w 63531"/>
                      <a:gd name="connsiteY4" fmla="*/ 64865 h 6380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531" h="638079">
                        <a:moveTo>
                          <a:pt x="63532" y="64865"/>
                        </a:moveTo>
                        <a:cubicBezTo>
                          <a:pt x="63532" y="29528"/>
                          <a:pt x="35242" y="762"/>
                          <a:pt x="0" y="0"/>
                        </a:cubicBezTo>
                        <a:lnTo>
                          <a:pt x="0" y="638080"/>
                        </a:lnTo>
                        <a:lnTo>
                          <a:pt x="63532" y="638080"/>
                        </a:lnTo>
                        <a:lnTo>
                          <a:pt x="63532" y="64865"/>
                        </a:lnTo>
                        <a:close/>
                      </a:path>
                    </a:pathLst>
                  </a:custGeom>
                  <a:solidFill>
                    <a:srgbClr val="AE475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6" name="자유형: 도형 3805">
                    <a:extLst>
                      <a:ext uri="{FF2B5EF4-FFF2-40B4-BE49-F238E27FC236}">
                        <a16:creationId xmlns:a16="http://schemas.microsoft.com/office/drawing/2014/main" id="{C77053F5-F5F4-4DBB-B97F-F59058296165}"/>
                      </a:ext>
                    </a:extLst>
                  </p:cNvPr>
                  <p:cNvSpPr/>
                  <p:nvPr/>
                </p:nvSpPr>
                <p:spPr>
                  <a:xfrm>
                    <a:off x="6320561" y="4089082"/>
                    <a:ext cx="63531" cy="82772"/>
                  </a:xfrm>
                  <a:custGeom>
                    <a:avLst/>
                    <a:gdLst>
                      <a:gd name="connsiteX0" fmla="*/ 0 w 63531"/>
                      <a:gd name="connsiteY0" fmla="*/ 0 h 82772"/>
                      <a:gd name="connsiteX1" fmla="*/ 63532 w 63531"/>
                      <a:gd name="connsiteY1" fmla="*/ 0 h 82772"/>
                      <a:gd name="connsiteX2" fmla="*/ 63532 w 63531"/>
                      <a:gd name="connsiteY2" fmla="*/ 82772 h 82772"/>
                      <a:gd name="connsiteX3" fmla="*/ 0 w 63531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531" h="82772">
                        <a:moveTo>
                          <a:pt x="0" y="0"/>
                        </a:moveTo>
                        <a:lnTo>
                          <a:pt x="63532" y="0"/>
                        </a:lnTo>
                        <a:lnTo>
                          <a:pt x="63532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C17E4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7" name="자유형: 도형 3806">
                    <a:extLst>
                      <a:ext uri="{FF2B5EF4-FFF2-40B4-BE49-F238E27FC236}">
                        <a16:creationId xmlns:a16="http://schemas.microsoft.com/office/drawing/2014/main" id="{D2F5A4B8-789A-4D80-BA12-C12C8B5D88A1}"/>
                      </a:ext>
                    </a:extLst>
                  </p:cNvPr>
                  <p:cNvSpPr/>
                  <p:nvPr/>
                </p:nvSpPr>
                <p:spPr>
                  <a:xfrm>
                    <a:off x="6320561" y="4430458"/>
                    <a:ext cx="63531" cy="82772"/>
                  </a:xfrm>
                  <a:custGeom>
                    <a:avLst/>
                    <a:gdLst>
                      <a:gd name="connsiteX0" fmla="*/ 0 w 63531"/>
                      <a:gd name="connsiteY0" fmla="*/ 0 h 82772"/>
                      <a:gd name="connsiteX1" fmla="*/ 63532 w 63531"/>
                      <a:gd name="connsiteY1" fmla="*/ 0 h 82772"/>
                      <a:gd name="connsiteX2" fmla="*/ 63532 w 63531"/>
                      <a:gd name="connsiteY2" fmla="*/ 82772 h 82772"/>
                      <a:gd name="connsiteX3" fmla="*/ 0 w 63531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531" h="82772">
                        <a:moveTo>
                          <a:pt x="0" y="0"/>
                        </a:moveTo>
                        <a:lnTo>
                          <a:pt x="63532" y="0"/>
                        </a:lnTo>
                        <a:lnTo>
                          <a:pt x="63532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C17E4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</p:grpSp>
            <p:grpSp>
              <p:nvGrpSpPr>
                <p:cNvPr id="3791" name="그룹 3790">
                  <a:extLst>
                    <a:ext uri="{FF2B5EF4-FFF2-40B4-BE49-F238E27FC236}">
                      <a16:creationId xmlns:a16="http://schemas.microsoft.com/office/drawing/2014/main" id="{14D0ECEC-C5AB-4D6E-911F-DC57F05ACAE0}"/>
                    </a:ext>
                  </a:extLst>
                </p:cNvPr>
                <p:cNvGrpSpPr/>
                <p:nvPr/>
              </p:nvGrpSpPr>
              <p:grpSpPr>
                <a:xfrm>
                  <a:off x="6698361" y="3872960"/>
                  <a:ext cx="276282" cy="749522"/>
                  <a:chOff x="6698361" y="3872960"/>
                  <a:chExt cx="276282" cy="749522"/>
                </a:xfrm>
              </p:grpSpPr>
              <p:sp>
                <p:nvSpPr>
                  <p:cNvPr id="3796" name="자유형: 도형 3795">
                    <a:extLst>
                      <a:ext uri="{FF2B5EF4-FFF2-40B4-BE49-F238E27FC236}">
                        <a16:creationId xmlns:a16="http://schemas.microsoft.com/office/drawing/2014/main" id="{A3B170E4-FADA-4909-BA5E-F5FD930CF95D}"/>
                      </a:ext>
                    </a:extLst>
                  </p:cNvPr>
                  <p:cNvSpPr/>
                  <p:nvPr/>
                </p:nvSpPr>
                <p:spPr>
                  <a:xfrm>
                    <a:off x="6698418" y="3872960"/>
                    <a:ext cx="276225" cy="749522"/>
                  </a:xfrm>
                  <a:custGeom>
                    <a:avLst/>
                    <a:gdLst>
                      <a:gd name="connsiteX0" fmla="*/ 0 w 276225"/>
                      <a:gd name="connsiteY0" fmla="*/ 749522 h 749522"/>
                      <a:gd name="connsiteX1" fmla="*/ 276225 w 276225"/>
                      <a:gd name="connsiteY1" fmla="*/ 749522 h 749522"/>
                      <a:gd name="connsiteX2" fmla="*/ 276225 w 276225"/>
                      <a:gd name="connsiteY2" fmla="*/ 64865 h 749522"/>
                      <a:gd name="connsiteX3" fmla="*/ 211360 w 276225"/>
                      <a:gd name="connsiteY3" fmla="*/ 0 h 749522"/>
                      <a:gd name="connsiteX4" fmla="*/ 64865 w 276225"/>
                      <a:gd name="connsiteY4" fmla="*/ 0 h 749522"/>
                      <a:gd name="connsiteX5" fmla="*/ 0 w 276225"/>
                      <a:gd name="connsiteY5" fmla="*/ 64865 h 749522"/>
                      <a:gd name="connsiteX6" fmla="*/ 0 w 276225"/>
                      <a:gd name="connsiteY6" fmla="*/ 749522 h 7495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76225" h="749522">
                        <a:moveTo>
                          <a:pt x="0" y="749522"/>
                        </a:moveTo>
                        <a:lnTo>
                          <a:pt x="276225" y="749522"/>
                        </a:lnTo>
                        <a:lnTo>
                          <a:pt x="276225" y="64865"/>
                        </a:lnTo>
                        <a:cubicBezTo>
                          <a:pt x="276225" y="29051"/>
                          <a:pt x="247174" y="0"/>
                          <a:pt x="211360" y="0"/>
                        </a:cubicBezTo>
                        <a:lnTo>
                          <a:pt x="64865" y="0"/>
                        </a:lnTo>
                        <a:cubicBezTo>
                          <a:pt x="29051" y="0"/>
                          <a:pt x="0" y="29051"/>
                          <a:pt x="0" y="64865"/>
                        </a:cubicBezTo>
                        <a:lnTo>
                          <a:pt x="0" y="749522"/>
                        </a:lnTo>
                        <a:close/>
                      </a:path>
                    </a:pathLst>
                  </a:custGeom>
                  <a:solidFill>
                    <a:srgbClr val="DFE2E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797" name="자유형: 도형 3796">
                    <a:extLst>
                      <a:ext uri="{FF2B5EF4-FFF2-40B4-BE49-F238E27FC236}">
                        <a16:creationId xmlns:a16="http://schemas.microsoft.com/office/drawing/2014/main" id="{A0A2BA3D-5F99-4933-B299-0205372097F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698361" y="3981278"/>
                    <a:ext cx="276225" cy="82772"/>
                  </a:xfrm>
                  <a:custGeom>
                    <a:avLst/>
                    <a:gdLst>
                      <a:gd name="connsiteX0" fmla="*/ 0 w 276225"/>
                      <a:gd name="connsiteY0" fmla="*/ 0 h 82772"/>
                      <a:gd name="connsiteX1" fmla="*/ 276225 w 276225"/>
                      <a:gd name="connsiteY1" fmla="*/ 0 h 82772"/>
                      <a:gd name="connsiteX2" fmla="*/ 276225 w 276225"/>
                      <a:gd name="connsiteY2" fmla="*/ 82772 h 82772"/>
                      <a:gd name="connsiteX3" fmla="*/ 0 w 276225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6225" h="82772">
                        <a:moveTo>
                          <a:pt x="0" y="0"/>
                        </a:moveTo>
                        <a:lnTo>
                          <a:pt x="276225" y="0"/>
                        </a:lnTo>
                        <a:lnTo>
                          <a:pt x="276225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798" name="자유형: 도형 3797">
                    <a:extLst>
                      <a:ext uri="{FF2B5EF4-FFF2-40B4-BE49-F238E27FC236}">
                        <a16:creationId xmlns:a16="http://schemas.microsoft.com/office/drawing/2014/main" id="{8F061D9F-1203-4303-A22C-8C63FFDF552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698361" y="4430506"/>
                    <a:ext cx="276225" cy="82772"/>
                  </a:xfrm>
                  <a:custGeom>
                    <a:avLst/>
                    <a:gdLst>
                      <a:gd name="connsiteX0" fmla="*/ 0 w 276225"/>
                      <a:gd name="connsiteY0" fmla="*/ 0 h 82772"/>
                      <a:gd name="connsiteX1" fmla="*/ 276225 w 276225"/>
                      <a:gd name="connsiteY1" fmla="*/ 0 h 82772"/>
                      <a:gd name="connsiteX2" fmla="*/ 276225 w 276225"/>
                      <a:gd name="connsiteY2" fmla="*/ 82772 h 82772"/>
                      <a:gd name="connsiteX3" fmla="*/ 0 w 276225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6225" h="82772">
                        <a:moveTo>
                          <a:pt x="0" y="0"/>
                        </a:moveTo>
                        <a:lnTo>
                          <a:pt x="276225" y="0"/>
                        </a:lnTo>
                        <a:lnTo>
                          <a:pt x="276225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799" name="자유형: 도형 3798">
                    <a:extLst>
                      <a:ext uri="{FF2B5EF4-FFF2-40B4-BE49-F238E27FC236}">
                        <a16:creationId xmlns:a16="http://schemas.microsoft.com/office/drawing/2014/main" id="{0AE89AC4-BDE7-4B47-B66C-1C1FC441089E}"/>
                      </a:ext>
                    </a:extLst>
                  </p:cNvPr>
                  <p:cNvSpPr/>
                  <p:nvPr/>
                </p:nvSpPr>
                <p:spPr>
                  <a:xfrm>
                    <a:off x="6699942" y="3873055"/>
                    <a:ext cx="63531" cy="749427"/>
                  </a:xfrm>
                  <a:custGeom>
                    <a:avLst/>
                    <a:gdLst>
                      <a:gd name="connsiteX0" fmla="*/ 0 w 63531"/>
                      <a:gd name="connsiteY0" fmla="*/ 76105 h 749427"/>
                      <a:gd name="connsiteX1" fmla="*/ 63532 w 63531"/>
                      <a:gd name="connsiteY1" fmla="*/ 0 h 749427"/>
                      <a:gd name="connsiteX2" fmla="*/ 63532 w 63531"/>
                      <a:gd name="connsiteY2" fmla="*/ 749427 h 749427"/>
                      <a:gd name="connsiteX3" fmla="*/ 0 w 63531"/>
                      <a:gd name="connsiteY3" fmla="*/ 749427 h 749427"/>
                      <a:gd name="connsiteX4" fmla="*/ 0 w 63531"/>
                      <a:gd name="connsiteY4" fmla="*/ 76105 h 7494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531" h="749427">
                        <a:moveTo>
                          <a:pt x="0" y="76105"/>
                        </a:moveTo>
                        <a:cubicBezTo>
                          <a:pt x="0" y="34576"/>
                          <a:pt x="28289" y="857"/>
                          <a:pt x="63532" y="0"/>
                        </a:cubicBezTo>
                        <a:lnTo>
                          <a:pt x="63532" y="749427"/>
                        </a:lnTo>
                        <a:lnTo>
                          <a:pt x="0" y="749427"/>
                        </a:lnTo>
                        <a:lnTo>
                          <a:pt x="0" y="76105"/>
                        </a:lnTo>
                        <a:close/>
                      </a:path>
                    </a:pathLst>
                  </a:custGeom>
                  <a:solidFill>
                    <a:srgbClr val="B8BBC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0" name="자유형: 도형 3799">
                    <a:extLst>
                      <a:ext uri="{FF2B5EF4-FFF2-40B4-BE49-F238E27FC236}">
                        <a16:creationId xmlns:a16="http://schemas.microsoft.com/office/drawing/2014/main" id="{74220D4C-9097-4F57-891D-E38F6CED8932}"/>
                      </a:ext>
                    </a:extLst>
                  </p:cNvPr>
                  <p:cNvSpPr/>
                  <p:nvPr/>
                </p:nvSpPr>
                <p:spPr>
                  <a:xfrm>
                    <a:off x="6699942" y="3981354"/>
                    <a:ext cx="63531" cy="82772"/>
                  </a:xfrm>
                  <a:custGeom>
                    <a:avLst/>
                    <a:gdLst>
                      <a:gd name="connsiteX0" fmla="*/ 0 w 63531"/>
                      <a:gd name="connsiteY0" fmla="*/ 0 h 82772"/>
                      <a:gd name="connsiteX1" fmla="*/ 63532 w 63531"/>
                      <a:gd name="connsiteY1" fmla="*/ 0 h 82772"/>
                      <a:gd name="connsiteX2" fmla="*/ 63532 w 63531"/>
                      <a:gd name="connsiteY2" fmla="*/ 82772 h 82772"/>
                      <a:gd name="connsiteX3" fmla="*/ 0 w 63531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531" h="82772">
                        <a:moveTo>
                          <a:pt x="0" y="0"/>
                        </a:moveTo>
                        <a:lnTo>
                          <a:pt x="63532" y="0"/>
                        </a:lnTo>
                        <a:lnTo>
                          <a:pt x="63532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D2D4E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801" name="자유형: 도형 3800">
                    <a:extLst>
                      <a:ext uri="{FF2B5EF4-FFF2-40B4-BE49-F238E27FC236}">
                        <a16:creationId xmlns:a16="http://schemas.microsoft.com/office/drawing/2014/main" id="{6A639BC0-C6E6-47AC-A91D-B8F164FA726B}"/>
                      </a:ext>
                    </a:extLst>
                  </p:cNvPr>
                  <p:cNvSpPr/>
                  <p:nvPr/>
                </p:nvSpPr>
                <p:spPr>
                  <a:xfrm>
                    <a:off x="6699942" y="4430458"/>
                    <a:ext cx="63531" cy="82772"/>
                  </a:xfrm>
                  <a:custGeom>
                    <a:avLst/>
                    <a:gdLst>
                      <a:gd name="connsiteX0" fmla="*/ 0 w 63531"/>
                      <a:gd name="connsiteY0" fmla="*/ 0 h 82772"/>
                      <a:gd name="connsiteX1" fmla="*/ 63532 w 63531"/>
                      <a:gd name="connsiteY1" fmla="*/ 0 h 82772"/>
                      <a:gd name="connsiteX2" fmla="*/ 63532 w 63531"/>
                      <a:gd name="connsiteY2" fmla="*/ 82772 h 82772"/>
                      <a:gd name="connsiteX3" fmla="*/ 0 w 63531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531" h="82772">
                        <a:moveTo>
                          <a:pt x="0" y="0"/>
                        </a:moveTo>
                        <a:lnTo>
                          <a:pt x="63532" y="0"/>
                        </a:lnTo>
                        <a:lnTo>
                          <a:pt x="63532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D3D4E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</p:grpSp>
            <p:grpSp>
              <p:nvGrpSpPr>
                <p:cNvPr id="3792" name="그룹 3791">
                  <a:extLst>
                    <a:ext uri="{FF2B5EF4-FFF2-40B4-BE49-F238E27FC236}">
                      <a16:creationId xmlns:a16="http://schemas.microsoft.com/office/drawing/2014/main" id="{C80B6BFE-EE4D-44F1-8F4B-E1F868BB8762}"/>
                    </a:ext>
                  </a:extLst>
                </p:cNvPr>
                <p:cNvGrpSpPr/>
                <p:nvPr/>
              </p:nvGrpSpPr>
              <p:grpSpPr>
                <a:xfrm>
                  <a:off x="6384036" y="3754278"/>
                  <a:ext cx="319144" cy="868203"/>
                  <a:chOff x="6384036" y="3754278"/>
                  <a:chExt cx="319144" cy="868203"/>
                </a:xfrm>
              </p:grpSpPr>
              <p:sp>
                <p:nvSpPr>
                  <p:cNvPr id="3793" name="자유형: 도형 3792">
                    <a:extLst>
                      <a:ext uri="{FF2B5EF4-FFF2-40B4-BE49-F238E27FC236}">
                        <a16:creationId xmlns:a16="http://schemas.microsoft.com/office/drawing/2014/main" id="{7ED806E0-BC55-4866-84A1-E0E1C1D79FAE}"/>
                      </a:ext>
                    </a:extLst>
                  </p:cNvPr>
                  <p:cNvSpPr/>
                  <p:nvPr/>
                </p:nvSpPr>
                <p:spPr>
                  <a:xfrm>
                    <a:off x="6384093" y="3754278"/>
                    <a:ext cx="319087" cy="868203"/>
                  </a:xfrm>
                  <a:custGeom>
                    <a:avLst/>
                    <a:gdLst>
                      <a:gd name="connsiteX0" fmla="*/ 0 w 319087"/>
                      <a:gd name="connsiteY0" fmla="*/ 868204 h 868203"/>
                      <a:gd name="connsiteX1" fmla="*/ 319088 w 319087"/>
                      <a:gd name="connsiteY1" fmla="*/ 868204 h 868203"/>
                      <a:gd name="connsiteX2" fmla="*/ 319088 w 319087"/>
                      <a:gd name="connsiteY2" fmla="*/ 64865 h 868203"/>
                      <a:gd name="connsiteX3" fmla="*/ 254222 w 319087"/>
                      <a:gd name="connsiteY3" fmla="*/ 0 h 868203"/>
                      <a:gd name="connsiteX4" fmla="*/ 64961 w 319087"/>
                      <a:gd name="connsiteY4" fmla="*/ 0 h 868203"/>
                      <a:gd name="connsiteX5" fmla="*/ 95 w 319087"/>
                      <a:gd name="connsiteY5" fmla="*/ 64865 h 868203"/>
                      <a:gd name="connsiteX6" fmla="*/ 95 w 319087"/>
                      <a:gd name="connsiteY6" fmla="*/ 868204 h 8682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19087" h="868203">
                        <a:moveTo>
                          <a:pt x="0" y="868204"/>
                        </a:moveTo>
                        <a:lnTo>
                          <a:pt x="319088" y="868204"/>
                        </a:lnTo>
                        <a:lnTo>
                          <a:pt x="319088" y="64865"/>
                        </a:lnTo>
                        <a:cubicBezTo>
                          <a:pt x="319088" y="29051"/>
                          <a:pt x="290036" y="0"/>
                          <a:pt x="254222" y="0"/>
                        </a:cubicBezTo>
                        <a:lnTo>
                          <a:pt x="64961" y="0"/>
                        </a:lnTo>
                        <a:cubicBezTo>
                          <a:pt x="29146" y="0"/>
                          <a:pt x="95" y="29051"/>
                          <a:pt x="95" y="64865"/>
                        </a:cubicBezTo>
                        <a:lnTo>
                          <a:pt x="95" y="868204"/>
                        </a:lnTo>
                        <a:close/>
                      </a:path>
                    </a:pathLst>
                  </a:custGeom>
                  <a:solidFill>
                    <a:srgbClr val="3F5A87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794" name="자유형: 도형 3793">
                    <a:extLst>
                      <a:ext uri="{FF2B5EF4-FFF2-40B4-BE49-F238E27FC236}">
                        <a16:creationId xmlns:a16="http://schemas.microsoft.com/office/drawing/2014/main" id="{7BDACF41-06FA-4ED4-8C1F-474DF887DC8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384036" y="3865530"/>
                    <a:ext cx="319087" cy="82772"/>
                  </a:xfrm>
                  <a:custGeom>
                    <a:avLst/>
                    <a:gdLst>
                      <a:gd name="connsiteX0" fmla="*/ 0 w 319087"/>
                      <a:gd name="connsiteY0" fmla="*/ 0 h 82772"/>
                      <a:gd name="connsiteX1" fmla="*/ 319088 w 319087"/>
                      <a:gd name="connsiteY1" fmla="*/ 0 h 82772"/>
                      <a:gd name="connsiteX2" fmla="*/ 319088 w 319087"/>
                      <a:gd name="connsiteY2" fmla="*/ 82772 h 82772"/>
                      <a:gd name="connsiteX3" fmla="*/ 0 w 319087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19087" h="82772">
                        <a:moveTo>
                          <a:pt x="0" y="0"/>
                        </a:moveTo>
                        <a:lnTo>
                          <a:pt x="319088" y="0"/>
                        </a:lnTo>
                        <a:lnTo>
                          <a:pt x="319088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53C6C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3795" name="자유형: 도형 3794">
                    <a:extLst>
                      <a:ext uri="{FF2B5EF4-FFF2-40B4-BE49-F238E27FC236}">
                        <a16:creationId xmlns:a16="http://schemas.microsoft.com/office/drawing/2014/main" id="{23DC01D9-352E-4253-8F6E-C7D18AD0528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384036" y="4430506"/>
                    <a:ext cx="319087" cy="82772"/>
                  </a:xfrm>
                  <a:custGeom>
                    <a:avLst/>
                    <a:gdLst>
                      <a:gd name="connsiteX0" fmla="*/ 0 w 319087"/>
                      <a:gd name="connsiteY0" fmla="*/ 0 h 82772"/>
                      <a:gd name="connsiteX1" fmla="*/ 319088 w 319087"/>
                      <a:gd name="connsiteY1" fmla="*/ 0 h 82772"/>
                      <a:gd name="connsiteX2" fmla="*/ 319088 w 319087"/>
                      <a:gd name="connsiteY2" fmla="*/ 82772 h 82772"/>
                      <a:gd name="connsiteX3" fmla="*/ 0 w 319087"/>
                      <a:gd name="connsiteY3" fmla="*/ 82772 h 8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19087" h="82772">
                        <a:moveTo>
                          <a:pt x="0" y="0"/>
                        </a:moveTo>
                        <a:lnTo>
                          <a:pt x="319088" y="0"/>
                        </a:lnTo>
                        <a:lnTo>
                          <a:pt x="319088" y="82772"/>
                        </a:lnTo>
                        <a:lnTo>
                          <a:pt x="0" y="82772"/>
                        </a:lnTo>
                        <a:close/>
                      </a:path>
                    </a:pathLst>
                  </a:custGeom>
                  <a:solidFill>
                    <a:srgbClr val="54C6C4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</p:grpSp>
          </p:grpSp>
        </p:grpSp>
      </p:grpSp>
      <p:sp>
        <p:nvSpPr>
          <p:cNvPr id="3832" name="TextBox 3831">
            <a:extLst>
              <a:ext uri="{FF2B5EF4-FFF2-40B4-BE49-F238E27FC236}">
                <a16:creationId xmlns:a16="http://schemas.microsoft.com/office/drawing/2014/main" id="{D7A064D6-DDD6-4988-8260-6A54F60E4668}"/>
              </a:ext>
            </a:extLst>
          </p:cNvPr>
          <p:cNvSpPr txBox="1"/>
          <p:nvPr/>
        </p:nvSpPr>
        <p:spPr>
          <a:xfrm>
            <a:off x="1013355" y="2188523"/>
            <a:ext cx="589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6"/>
                </a:solidFill>
                <a:cs typeface="Arial" pitchFamily="34" charset="0"/>
              </a:rPr>
              <a:t>NO.1 Presentation</a:t>
            </a:r>
            <a:endParaRPr lang="ko-KR" altLang="en-US" sz="28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833" name="TextBox 3832">
            <a:extLst>
              <a:ext uri="{FF2B5EF4-FFF2-40B4-BE49-F238E27FC236}">
                <a16:creationId xmlns:a16="http://schemas.microsoft.com/office/drawing/2014/main" id="{867A1B15-E595-41EB-B630-157CA759A62D}"/>
              </a:ext>
            </a:extLst>
          </p:cNvPr>
          <p:cNvSpPr txBox="1"/>
          <p:nvPr/>
        </p:nvSpPr>
        <p:spPr>
          <a:xfrm>
            <a:off x="1013355" y="1849840"/>
            <a:ext cx="5890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3834" name="TextBox 3833">
            <a:extLst>
              <a:ext uri="{FF2B5EF4-FFF2-40B4-BE49-F238E27FC236}">
                <a16:creationId xmlns:a16="http://schemas.microsoft.com/office/drawing/2014/main" id="{DCCD4750-CF32-4807-A8F1-4BA5A9FFD359}"/>
              </a:ext>
            </a:extLst>
          </p:cNvPr>
          <p:cNvSpPr txBox="1"/>
          <p:nvPr/>
        </p:nvSpPr>
        <p:spPr>
          <a:xfrm>
            <a:off x="1013355" y="2711872"/>
            <a:ext cx="589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 </a:t>
            </a:r>
          </a:p>
        </p:txBody>
      </p:sp>
      <p:sp>
        <p:nvSpPr>
          <p:cNvPr id="3835" name="TextBox 3834">
            <a:extLst>
              <a:ext uri="{FF2B5EF4-FFF2-40B4-BE49-F238E27FC236}">
                <a16:creationId xmlns:a16="http://schemas.microsoft.com/office/drawing/2014/main" id="{C0CE4DCD-5461-46AE-96C0-569DF2657704}"/>
              </a:ext>
            </a:extLst>
          </p:cNvPr>
          <p:cNvSpPr txBox="1"/>
          <p:nvPr/>
        </p:nvSpPr>
        <p:spPr>
          <a:xfrm>
            <a:off x="1013354" y="4994418"/>
            <a:ext cx="5890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3836" name="Trapezoid 10">
            <a:extLst>
              <a:ext uri="{FF2B5EF4-FFF2-40B4-BE49-F238E27FC236}">
                <a16:creationId xmlns:a16="http://schemas.microsoft.com/office/drawing/2014/main" id="{7AE4A354-D50B-46DA-B534-C5C4B42AE405}"/>
              </a:ext>
            </a:extLst>
          </p:cNvPr>
          <p:cNvSpPr/>
          <p:nvPr/>
        </p:nvSpPr>
        <p:spPr>
          <a:xfrm>
            <a:off x="2919313" y="3605430"/>
            <a:ext cx="492898" cy="492320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37" name="Oval 7">
            <a:extLst>
              <a:ext uri="{FF2B5EF4-FFF2-40B4-BE49-F238E27FC236}">
                <a16:creationId xmlns:a16="http://schemas.microsoft.com/office/drawing/2014/main" id="{6090E05C-5860-462E-806A-4DD3EC498907}"/>
              </a:ext>
            </a:extLst>
          </p:cNvPr>
          <p:cNvSpPr/>
          <p:nvPr/>
        </p:nvSpPr>
        <p:spPr>
          <a:xfrm>
            <a:off x="5993076" y="3553395"/>
            <a:ext cx="412946" cy="542428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38" name="Rounded Rectangle 12">
            <a:extLst>
              <a:ext uri="{FF2B5EF4-FFF2-40B4-BE49-F238E27FC236}">
                <a16:creationId xmlns:a16="http://schemas.microsoft.com/office/drawing/2014/main" id="{7FA8ADB2-F926-4CB4-98BF-9FFEDE4A5BA1}"/>
              </a:ext>
            </a:extLst>
          </p:cNvPr>
          <p:cNvSpPr>
            <a:spLocks noChangeAspect="1"/>
          </p:cNvSpPr>
          <p:nvPr/>
        </p:nvSpPr>
        <p:spPr>
          <a:xfrm>
            <a:off x="1447753" y="3585383"/>
            <a:ext cx="415696" cy="495372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39" name="Rounded Rectangle 1">
            <a:extLst>
              <a:ext uri="{FF2B5EF4-FFF2-40B4-BE49-F238E27FC236}">
                <a16:creationId xmlns:a16="http://schemas.microsoft.com/office/drawing/2014/main" id="{8F3A6D4B-A520-4652-B167-220B1B184328}"/>
              </a:ext>
            </a:extLst>
          </p:cNvPr>
          <p:cNvSpPr>
            <a:spLocks/>
          </p:cNvSpPr>
          <p:nvPr/>
        </p:nvSpPr>
        <p:spPr>
          <a:xfrm>
            <a:off x="4442493" y="3634201"/>
            <a:ext cx="438724" cy="438724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40" name="TextBox 3839">
            <a:extLst>
              <a:ext uri="{FF2B5EF4-FFF2-40B4-BE49-F238E27FC236}">
                <a16:creationId xmlns:a16="http://schemas.microsoft.com/office/drawing/2014/main" id="{5CB44F89-70DD-4844-868C-806501514210}"/>
              </a:ext>
            </a:extLst>
          </p:cNvPr>
          <p:cNvSpPr txBox="1"/>
          <p:nvPr/>
        </p:nvSpPr>
        <p:spPr>
          <a:xfrm>
            <a:off x="1013355" y="4251336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41" name="TextBox 3840">
            <a:extLst>
              <a:ext uri="{FF2B5EF4-FFF2-40B4-BE49-F238E27FC236}">
                <a16:creationId xmlns:a16="http://schemas.microsoft.com/office/drawing/2014/main" id="{8AD5CE95-ED58-4BD5-AB7F-0B87A91513EF}"/>
              </a:ext>
            </a:extLst>
          </p:cNvPr>
          <p:cNvSpPr txBox="1"/>
          <p:nvPr/>
        </p:nvSpPr>
        <p:spPr>
          <a:xfrm>
            <a:off x="2524922" y="4251336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42" name="TextBox 3841">
            <a:extLst>
              <a:ext uri="{FF2B5EF4-FFF2-40B4-BE49-F238E27FC236}">
                <a16:creationId xmlns:a16="http://schemas.microsoft.com/office/drawing/2014/main" id="{3F735D03-1E61-48C0-8368-EDBD59AD8890}"/>
              </a:ext>
            </a:extLst>
          </p:cNvPr>
          <p:cNvSpPr txBox="1"/>
          <p:nvPr/>
        </p:nvSpPr>
        <p:spPr>
          <a:xfrm>
            <a:off x="4036489" y="4251336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43" name="TextBox 3842">
            <a:extLst>
              <a:ext uri="{FF2B5EF4-FFF2-40B4-BE49-F238E27FC236}">
                <a16:creationId xmlns:a16="http://schemas.microsoft.com/office/drawing/2014/main" id="{8B8DF43F-CA93-4F23-B0DF-7E90B041F5D5}"/>
              </a:ext>
            </a:extLst>
          </p:cNvPr>
          <p:cNvSpPr txBox="1"/>
          <p:nvPr/>
        </p:nvSpPr>
        <p:spPr>
          <a:xfrm>
            <a:off x="5548056" y="4251336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11308</TotalTime>
  <Words>162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80</cp:revision>
  <dcterms:created xsi:type="dcterms:W3CDTF">2018-02-18T19:39:47Z</dcterms:created>
  <dcterms:modified xsi:type="dcterms:W3CDTF">2024-02-21T18:41:06Z</dcterms:modified>
</cp:coreProperties>
</file>