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8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DCE81B6-5095-44FF-8036-73394A1442D9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574" name="Freeform: Shape 42">
            <a:extLst>
              <a:ext uri="{FF2B5EF4-FFF2-40B4-BE49-F238E27FC236}">
                <a16:creationId xmlns:a16="http://schemas.microsoft.com/office/drawing/2014/main" id="{D8B9B3E8-F197-4D6B-9BF5-3783D212FC27}"/>
              </a:ext>
            </a:extLst>
          </p:cNvPr>
          <p:cNvSpPr/>
          <p:nvPr/>
        </p:nvSpPr>
        <p:spPr>
          <a:xfrm>
            <a:off x="5818979" y="1780479"/>
            <a:ext cx="576000" cy="1908000"/>
          </a:xfrm>
          <a:custGeom>
            <a:avLst/>
            <a:gdLst>
              <a:gd name="connsiteX0" fmla="*/ 215695 w 232287"/>
              <a:gd name="connsiteY0" fmla="*/ 663125 h 1061883"/>
              <a:gd name="connsiteX1" fmla="*/ 215695 w 232287"/>
              <a:gd name="connsiteY1" fmla="*/ 663125 h 1061883"/>
              <a:gd name="connsiteX2" fmla="*/ 215695 w 232287"/>
              <a:gd name="connsiteY2" fmla="*/ 663125 h 1061883"/>
              <a:gd name="connsiteX3" fmla="*/ 208505 w 232287"/>
              <a:gd name="connsiteY3" fmla="*/ 591779 h 1061883"/>
              <a:gd name="connsiteX4" fmla="*/ 122780 w 232287"/>
              <a:gd name="connsiteY4" fmla="*/ 16039 h 1061883"/>
              <a:gd name="connsiteX5" fmla="*/ 113931 w 232287"/>
              <a:gd name="connsiteY5" fmla="*/ 0 h 1061883"/>
              <a:gd name="connsiteX6" fmla="*/ 75770 w 232287"/>
              <a:gd name="connsiteY6" fmla="*/ 239477 h 1061883"/>
              <a:gd name="connsiteX7" fmla="*/ 18804 w 232287"/>
              <a:gd name="connsiteY7" fmla="*/ 663125 h 1061883"/>
              <a:gd name="connsiteX8" fmla="*/ 0 w 232287"/>
              <a:gd name="connsiteY8" fmla="*/ 921959 h 1061883"/>
              <a:gd name="connsiteX9" fmla="*/ 33737 w 232287"/>
              <a:gd name="connsiteY9" fmla="*/ 1022063 h 1061883"/>
              <a:gd name="connsiteX10" fmla="*/ 201316 w 232287"/>
              <a:gd name="connsiteY10" fmla="*/ 1022063 h 1061883"/>
              <a:gd name="connsiteX11" fmla="*/ 235052 w 232287"/>
              <a:gd name="connsiteY11" fmla="*/ 921959 h 1061883"/>
              <a:gd name="connsiteX12" fmla="*/ 215695 w 232287"/>
              <a:gd name="connsiteY12" fmla="*/ 663125 h 1061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2287" h="1061883">
                <a:moveTo>
                  <a:pt x="215695" y="663125"/>
                </a:moveTo>
                <a:cubicBezTo>
                  <a:pt x="215695" y="663125"/>
                  <a:pt x="215695" y="663125"/>
                  <a:pt x="215695" y="663125"/>
                </a:cubicBezTo>
                <a:cubicBezTo>
                  <a:pt x="215695" y="663125"/>
                  <a:pt x="215695" y="663125"/>
                  <a:pt x="215695" y="663125"/>
                </a:cubicBezTo>
                <a:cubicBezTo>
                  <a:pt x="213483" y="639342"/>
                  <a:pt x="211271" y="615561"/>
                  <a:pt x="208505" y="591779"/>
                </a:cubicBezTo>
                <a:cubicBezTo>
                  <a:pt x="184724" y="399313"/>
                  <a:pt x="154858" y="207399"/>
                  <a:pt x="122780" y="16039"/>
                </a:cubicBezTo>
                <a:cubicBezTo>
                  <a:pt x="121674" y="10508"/>
                  <a:pt x="124992" y="2765"/>
                  <a:pt x="113931" y="0"/>
                </a:cubicBezTo>
                <a:cubicBezTo>
                  <a:pt x="101211" y="80194"/>
                  <a:pt x="87937" y="159836"/>
                  <a:pt x="75770" y="239477"/>
                </a:cubicBezTo>
                <a:cubicBezTo>
                  <a:pt x="54200" y="380508"/>
                  <a:pt x="32631" y="520987"/>
                  <a:pt x="18804" y="663125"/>
                </a:cubicBezTo>
                <a:cubicBezTo>
                  <a:pt x="8296" y="748850"/>
                  <a:pt x="0" y="835127"/>
                  <a:pt x="0" y="921959"/>
                </a:cubicBezTo>
                <a:cubicBezTo>
                  <a:pt x="0" y="959567"/>
                  <a:pt x="9955" y="992751"/>
                  <a:pt x="33737" y="1022063"/>
                </a:cubicBezTo>
                <a:cubicBezTo>
                  <a:pt x="79088" y="1077370"/>
                  <a:pt x="155964" y="1077923"/>
                  <a:pt x="201316" y="1022063"/>
                </a:cubicBezTo>
                <a:cubicBezTo>
                  <a:pt x="225097" y="993304"/>
                  <a:pt x="235052" y="959567"/>
                  <a:pt x="235052" y="921959"/>
                </a:cubicBezTo>
                <a:cubicBezTo>
                  <a:pt x="234499" y="835680"/>
                  <a:pt x="226204" y="749402"/>
                  <a:pt x="215695" y="663125"/>
                </a:cubicBezTo>
                <a:close/>
              </a:path>
            </a:pathLst>
          </a:custGeom>
          <a:solidFill>
            <a:schemeClr val="accent1"/>
          </a:solidFill>
          <a:ln w="552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75" name="Freeform: Shape 42">
            <a:extLst>
              <a:ext uri="{FF2B5EF4-FFF2-40B4-BE49-F238E27FC236}">
                <a16:creationId xmlns:a16="http://schemas.microsoft.com/office/drawing/2014/main" id="{328DB0FA-2ABB-4416-8D34-7862684B46A2}"/>
              </a:ext>
            </a:extLst>
          </p:cNvPr>
          <p:cNvSpPr/>
          <p:nvPr/>
        </p:nvSpPr>
        <p:spPr>
          <a:xfrm rot="4357103">
            <a:off x="6987874" y="2642947"/>
            <a:ext cx="576000" cy="1908000"/>
          </a:xfrm>
          <a:custGeom>
            <a:avLst/>
            <a:gdLst>
              <a:gd name="connsiteX0" fmla="*/ 215695 w 232287"/>
              <a:gd name="connsiteY0" fmla="*/ 663125 h 1061883"/>
              <a:gd name="connsiteX1" fmla="*/ 215695 w 232287"/>
              <a:gd name="connsiteY1" fmla="*/ 663125 h 1061883"/>
              <a:gd name="connsiteX2" fmla="*/ 215695 w 232287"/>
              <a:gd name="connsiteY2" fmla="*/ 663125 h 1061883"/>
              <a:gd name="connsiteX3" fmla="*/ 208505 w 232287"/>
              <a:gd name="connsiteY3" fmla="*/ 591779 h 1061883"/>
              <a:gd name="connsiteX4" fmla="*/ 122780 w 232287"/>
              <a:gd name="connsiteY4" fmla="*/ 16039 h 1061883"/>
              <a:gd name="connsiteX5" fmla="*/ 113931 w 232287"/>
              <a:gd name="connsiteY5" fmla="*/ 0 h 1061883"/>
              <a:gd name="connsiteX6" fmla="*/ 75770 w 232287"/>
              <a:gd name="connsiteY6" fmla="*/ 239477 h 1061883"/>
              <a:gd name="connsiteX7" fmla="*/ 18804 w 232287"/>
              <a:gd name="connsiteY7" fmla="*/ 663125 h 1061883"/>
              <a:gd name="connsiteX8" fmla="*/ 0 w 232287"/>
              <a:gd name="connsiteY8" fmla="*/ 921959 h 1061883"/>
              <a:gd name="connsiteX9" fmla="*/ 33737 w 232287"/>
              <a:gd name="connsiteY9" fmla="*/ 1022063 h 1061883"/>
              <a:gd name="connsiteX10" fmla="*/ 201316 w 232287"/>
              <a:gd name="connsiteY10" fmla="*/ 1022063 h 1061883"/>
              <a:gd name="connsiteX11" fmla="*/ 235052 w 232287"/>
              <a:gd name="connsiteY11" fmla="*/ 921959 h 1061883"/>
              <a:gd name="connsiteX12" fmla="*/ 215695 w 232287"/>
              <a:gd name="connsiteY12" fmla="*/ 663125 h 1061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2287" h="1061883">
                <a:moveTo>
                  <a:pt x="215695" y="663125"/>
                </a:moveTo>
                <a:cubicBezTo>
                  <a:pt x="215695" y="663125"/>
                  <a:pt x="215695" y="663125"/>
                  <a:pt x="215695" y="663125"/>
                </a:cubicBezTo>
                <a:cubicBezTo>
                  <a:pt x="215695" y="663125"/>
                  <a:pt x="215695" y="663125"/>
                  <a:pt x="215695" y="663125"/>
                </a:cubicBezTo>
                <a:cubicBezTo>
                  <a:pt x="213483" y="639342"/>
                  <a:pt x="211271" y="615561"/>
                  <a:pt x="208505" y="591779"/>
                </a:cubicBezTo>
                <a:cubicBezTo>
                  <a:pt x="184724" y="399313"/>
                  <a:pt x="154858" y="207399"/>
                  <a:pt x="122780" y="16039"/>
                </a:cubicBezTo>
                <a:cubicBezTo>
                  <a:pt x="121674" y="10508"/>
                  <a:pt x="124992" y="2765"/>
                  <a:pt x="113931" y="0"/>
                </a:cubicBezTo>
                <a:cubicBezTo>
                  <a:pt x="101211" y="80194"/>
                  <a:pt x="87937" y="159836"/>
                  <a:pt x="75770" y="239477"/>
                </a:cubicBezTo>
                <a:cubicBezTo>
                  <a:pt x="54200" y="380508"/>
                  <a:pt x="32631" y="520987"/>
                  <a:pt x="18804" y="663125"/>
                </a:cubicBezTo>
                <a:cubicBezTo>
                  <a:pt x="8296" y="748850"/>
                  <a:pt x="0" y="835127"/>
                  <a:pt x="0" y="921959"/>
                </a:cubicBezTo>
                <a:cubicBezTo>
                  <a:pt x="0" y="959567"/>
                  <a:pt x="9955" y="992751"/>
                  <a:pt x="33737" y="1022063"/>
                </a:cubicBezTo>
                <a:cubicBezTo>
                  <a:pt x="79088" y="1077370"/>
                  <a:pt x="155964" y="1077923"/>
                  <a:pt x="201316" y="1022063"/>
                </a:cubicBezTo>
                <a:cubicBezTo>
                  <a:pt x="225097" y="993304"/>
                  <a:pt x="235052" y="959567"/>
                  <a:pt x="235052" y="921959"/>
                </a:cubicBezTo>
                <a:cubicBezTo>
                  <a:pt x="234499" y="835680"/>
                  <a:pt x="226204" y="749402"/>
                  <a:pt x="215695" y="663125"/>
                </a:cubicBezTo>
                <a:close/>
              </a:path>
            </a:pathLst>
          </a:custGeom>
          <a:solidFill>
            <a:schemeClr val="accent2"/>
          </a:solidFill>
          <a:ln w="552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76" name="Freeform: Shape 42">
            <a:extLst>
              <a:ext uri="{FF2B5EF4-FFF2-40B4-BE49-F238E27FC236}">
                <a16:creationId xmlns:a16="http://schemas.microsoft.com/office/drawing/2014/main" id="{2C3EF813-AB98-4B75-91DC-E307FAA87F65}"/>
              </a:ext>
            </a:extLst>
          </p:cNvPr>
          <p:cNvSpPr/>
          <p:nvPr/>
        </p:nvSpPr>
        <p:spPr>
          <a:xfrm rot="17317607" flipH="1">
            <a:off x="4649627" y="2642948"/>
            <a:ext cx="576000" cy="1908000"/>
          </a:xfrm>
          <a:custGeom>
            <a:avLst/>
            <a:gdLst>
              <a:gd name="connsiteX0" fmla="*/ 215695 w 232287"/>
              <a:gd name="connsiteY0" fmla="*/ 663125 h 1061883"/>
              <a:gd name="connsiteX1" fmla="*/ 215695 w 232287"/>
              <a:gd name="connsiteY1" fmla="*/ 663125 h 1061883"/>
              <a:gd name="connsiteX2" fmla="*/ 215695 w 232287"/>
              <a:gd name="connsiteY2" fmla="*/ 663125 h 1061883"/>
              <a:gd name="connsiteX3" fmla="*/ 208505 w 232287"/>
              <a:gd name="connsiteY3" fmla="*/ 591779 h 1061883"/>
              <a:gd name="connsiteX4" fmla="*/ 122780 w 232287"/>
              <a:gd name="connsiteY4" fmla="*/ 16039 h 1061883"/>
              <a:gd name="connsiteX5" fmla="*/ 113931 w 232287"/>
              <a:gd name="connsiteY5" fmla="*/ 0 h 1061883"/>
              <a:gd name="connsiteX6" fmla="*/ 75770 w 232287"/>
              <a:gd name="connsiteY6" fmla="*/ 239477 h 1061883"/>
              <a:gd name="connsiteX7" fmla="*/ 18804 w 232287"/>
              <a:gd name="connsiteY7" fmla="*/ 663125 h 1061883"/>
              <a:gd name="connsiteX8" fmla="*/ 0 w 232287"/>
              <a:gd name="connsiteY8" fmla="*/ 921959 h 1061883"/>
              <a:gd name="connsiteX9" fmla="*/ 33737 w 232287"/>
              <a:gd name="connsiteY9" fmla="*/ 1022063 h 1061883"/>
              <a:gd name="connsiteX10" fmla="*/ 201316 w 232287"/>
              <a:gd name="connsiteY10" fmla="*/ 1022063 h 1061883"/>
              <a:gd name="connsiteX11" fmla="*/ 235052 w 232287"/>
              <a:gd name="connsiteY11" fmla="*/ 921959 h 1061883"/>
              <a:gd name="connsiteX12" fmla="*/ 215695 w 232287"/>
              <a:gd name="connsiteY12" fmla="*/ 663125 h 1061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2287" h="1061883">
                <a:moveTo>
                  <a:pt x="215695" y="663125"/>
                </a:moveTo>
                <a:cubicBezTo>
                  <a:pt x="215695" y="663125"/>
                  <a:pt x="215695" y="663125"/>
                  <a:pt x="215695" y="663125"/>
                </a:cubicBezTo>
                <a:cubicBezTo>
                  <a:pt x="215695" y="663125"/>
                  <a:pt x="215695" y="663125"/>
                  <a:pt x="215695" y="663125"/>
                </a:cubicBezTo>
                <a:cubicBezTo>
                  <a:pt x="213483" y="639342"/>
                  <a:pt x="211271" y="615561"/>
                  <a:pt x="208505" y="591779"/>
                </a:cubicBezTo>
                <a:cubicBezTo>
                  <a:pt x="184724" y="399313"/>
                  <a:pt x="154858" y="207399"/>
                  <a:pt x="122780" y="16039"/>
                </a:cubicBezTo>
                <a:cubicBezTo>
                  <a:pt x="121674" y="10508"/>
                  <a:pt x="124992" y="2765"/>
                  <a:pt x="113931" y="0"/>
                </a:cubicBezTo>
                <a:cubicBezTo>
                  <a:pt x="101211" y="80194"/>
                  <a:pt x="87937" y="159836"/>
                  <a:pt x="75770" y="239477"/>
                </a:cubicBezTo>
                <a:cubicBezTo>
                  <a:pt x="54200" y="380508"/>
                  <a:pt x="32631" y="520987"/>
                  <a:pt x="18804" y="663125"/>
                </a:cubicBezTo>
                <a:cubicBezTo>
                  <a:pt x="8296" y="748850"/>
                  <a:pt x="0" y="835127"/>
                  <a:pt x="0" y="921959"/>
                </a:cubicBezTo>
                <a:cubicBezTo>
                  <a:pt x="0" y="959567"/>
                  <a:pt x="9955" y="992751"/>
                  <a:pt x="33737" y="1022063"/>
                </a:cubicBezTo>
                <a:cubicBezTo>
                  <a:pt x="79088" y="1077370"/>
                  <a:pt x="155964" y="1077923"/>
                  <a:pt x="201316" y="1022063"/>
                </a:cubicBezTo>
                <a:cubicBezTo>
                  <a:pt x="225097" y="993304"/>
                  <a:pt x="235052" y="959567"/>
                  <a:pt x="235052" y="921959"/>
                </a:cubicBezTo>
                <a:cubicBezTo>
                  <a:pt x="234499" y="835680"/>
                  <a:pt x="226204" y="749402"/>
                  <a:pt x="215695" y="663125"/>
                </a:cubicBezTo>
                <a:close/>
              </a:path>
            </a:pathLst>
          </a:custGeom>
          <a:solidFill>
            <a:schemeClr val="accent6"/>
          </a:solidFill>
          <a:ln w="552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77" name="Freeform: Shape 42">
            <a:extLst>
              <a:ext uri="{FF2B5EF4-FFF2-40B4-BE49-F238E27FC236}">
                <a16:creationId xmlns:a16="http://schemas.microsoft.com/office/drawing/2014/main" id="{08DEED5A-7FB3-4250-98FC-6D4590F043B4}"/>
              </a:ext>
            </a:extLst>
          </p:cNvPr>
          <p:cNvSpPr/>
          <p:nvPr/>
        </p:nvSpPr>
        <p:spPr>
          <a:xfrm rot="8626339">
            <a:off x="6541153" y="4017990"/>
            <a:ext cx="576000" cy="1908000"/>
          </a:xfrm>
          <a:custGeom>
            <a:avLst/>
            <a:gdLst>
              <a:gd name="connsiteX0" fmla="*/ 215695 w 232287"/>
              <a:gd name="connsiteY0" fmla="*/ 663125 h 1061883"/>
              <a:gd name="connsiteX1" fmla="*/ 215695 w 232287"/>
              <a:gd name="connsiteY1" fmla="*/ 663125 h 1061883"/>
              <a:gd name="connsiteX2" fmla="*/ 215695 w 232287"/>
              <a:gd name="connsiteY2" fmla="*/ 663125 h 1061883"/>
              <a:gd name="connsiteX3" fmla="*/ 208505 w 232287"/>
              <a:gd name="connsiteY3" fmla="*/ 591779 h 1061883"/>
              <a:gd name="connsiteX4" fmla="*/ 122780 w 232287"/>
              <a:gd name="connsiteY4" fmla="*/ 16039 h 1061883"/>
              <a:gd name="connsiteX5" fmla="*/ 113931 w 232287"/>
              <a:gd name="connsiteY5" fmla="*/ 0 h 1061883"/>
              <a:gd name="connsiteX6" fmla="*/ 75770 w 232287"/>
              <a:gd name="connsiteY6" fmla="*/ 239477 h 1061883"/>
              <a:gd name="connsiteX7" fmla="*/ 18804 w 232287"/>
              <a:gd name="connsiteY7" fmla="*/ 663125 h 1061883"/>
              <a:gd name="connsiteX8" fmla="*/ 0 w 232287"/>
              <a:gd name="connsiteY8" fmla="*/ 921959 h 1061883"/>
              <a:gd name="connsiteX9" fmla="*/ 33737 w 232287"/>
              <a:gd name="connsiteY9" fmla="*/ 1022063 h 1061883"/>
              <a:gd name="connsiteX10" fmla="*/ 201316 w 232287"/>
              <a:gd name="connsiteY10" fmla="*/ 1022063 h 1061883"/>
              <a:gd name="connsiteX11" fmla="*/ 235052 w 232287"/>
              <a:gd name="connsiteY11" fmla="*/ 921959 h 1061883"/>
              <a:gd name="connsiteX12" fmla="*/ 215695 w 232287"/>
              <a:gd name="connsiteY12" fmla="*/ 663125 h 1061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2287" h="1061883">
                <a:moveTo>
                  <a:pt x="215695" y="663125"/>
                </a:moveTo>
                <a:cubicBezTo>
                  <a:pt x="215695" y="663125"/>
                  <a:pt x="215695" y="663125"/>
                  <a:pt x="215695" y="663125"/>
                </a:cubicBezTo>
                <a:cubicBezTo>
                  <a:pt x="215695" y="663125"/>
                  <a:pt x="215695" y="663125"/>
                  <a:pt x="215695" y="663125"/>
                </a:cubicBezTo>
                <a:cubicBezTo>
                  <a:pt x="213483" y="639342"/>
                  <a:pt x="211271" y="615561"/>
                  <a:pt x="208505" y="591779"/>
                </a:cubicBezTo>
                <a:cubicBezTo>
                  <a:pt x="184724" y="399313"/>
                  <a:pt x="154858" y="207399"/>
                  <a:pt x="122780" y="16039"/>
                </a:cubicBezTo>
                <a:cubicBezTo>
                  <a:pt x="121674" y="10508"/>
                  <a:pt x="124992" y="2765"/>
                  <a:pt x="113931" y="0"/>
                </a:cubicBezTo>
                <a:cubicBezTo>
                  <a:pt x="101211" y="80194"/>
                  <a:pt x="87937" y="159836"/>
                  <a:pt x="75770" y="239477"/>
                </a:cubicBezTo>
                <a:cubicBezTo>
                  <a:pt x="54200" y="380508"/>
                  <a:pt x="32631" y="520987"/>
                  <a:pt x="18804" y="663125"/>
                </a:cubicBezTo>
                <a:cubicBezTo>
                  <a:pt x="8296" y="748850"/>
                  <a:pt x="0" y="835127"/>
                  <a:pt x="0" y="921959"/>
                </a:cubicBezTo>
                <a:cubicBezTo>
                  <a:pt x="0" y="959567"/>
                  <a:pt x="9955" y="992751"/>
                  <a:pt x="33737" y="1022063"/>
                </a:cubicBezTo>
                <a:cubicBezTo>
                  <a:pt x="79088" y="1077370"/>
                  <a:pt x="155964" y="1077923"/>
                  <a:pt x="201316" y="1022063"/>
                </a:cubicBezTo>
                <a:cubicBezTo>
                  <a:pt x="225097" y="993304"/>
                  <a:pt x="235052" y="959567"/>
                  <a:pt x="235052" y="921959"/>
                </a:cubicBezTo>
                <a:cubicBezTo>
                  <a:pt x="234499" y="835680"/>
                  <a:pt x="226204" y="749402"/>
                  <a:pt x="215695" y="663125"/>
                </a:cubicBezTo>
                <a:close/>
              </a:path>
            </a:pathLst>
          </a:custGeom>
          <a:solidFill>
            <a:schemeClr val="accent3"/>
          </a:solidFill>
          <a:ln w="552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78" name="Freeform: Shape 42">
            <a:extLst>
              <a:ext uri="{FF2B5EF4-FFF2-40B4-BE49-F238E27FC236}">
                <a16:creationId xmlns:a16="http://schemas.microsoft.com/office/drawing/2014/main" id="{5AA34610-1FBD-4B3D-8D5C-4B1FE9F4AAEA}"/>
              </a:ext>
            </a:extLst>
          </p:cNvPr>
          <p:cNvSpPr/>
          <p:nvPr/>
        </p:nvSpPr>
        <p:spPr>
          <a:xfrm rot="12965936">
            <a:off x="5099781" y="4045452"/>
            <a:ext cx="576000" cy="1908000"/>
          </a:xfrm>
          <a:custGeom>
            <a:avLst/>
            <a:gdLst>
              <a:gd name="connsiteX0" fmla="*/ 215695 w 232287"/>
              <a:gd name="connsiteY0" fmla="*/ 663125 h 1061883"/>
              <a:gd name="connsiteX1" fmla="*/ 215695 w 232287"/>
              <a:gd name="connsiteY1" fmla="*/ 663125 h 1061883"/>
              <a:gd name="connsiteX2" fmla="*/ 215695 w 232287"/>
              <a:gd name="connsiteY2" fmla="*/ 663125 h 1061883"/>
              <a:gd name="connsiteX3" fmla="*/ 208505 w 232287"/>
              <a:gd name="connsiteY3" fmla="*/ 591779 h 1061883"/>
              <a:gd name="connsiteX4" fmla="*/ 122780 w 232287"/>
              <a:gd name="connsiteY4" fmla="*/ 16039 h 1061883"/>
              <a:gd name="connsiteX5" fmla="*/ 113931 w 232287"/>
              <a:gd name="connsiteY5" fmla="*/ 0 h 1061883"/>
              <a:gd name="connsiteX6" fmla="*/ 75770 w 232287"/>
              <a:gd name="connsiteY6" fmla="*/ 239477 h 1061883"/>
              <a:gd name="connsiteX7" fmla="*/ 18804 w 232287"/>
              <a:gd name="connsiteY7" fmla="*/ 663125 h 1061883"/>
              <a:gd name="connsiteX8" fmla="*/ 0 w 232287"/>
              <a:gd name="connsiteY8" fmla="*/ 921959 h 1061883"/>
              <a:gd name="connsiteX9" fmla="*/ 33737 w 232287"/>
              <a:gd name="connsiteY9" fmla="*/ 1022063 h 1061883"/>
              <a:gd name="connsiteX10" fmla="*/ 201316 w 232287"/>
              <a:gd name="connsiteY10" fmla="*/ 1022063 h 1061883"/>
              <a:gd name="connsiteX11" fmla="*/ 235052 w 232287"/>
              <a:gd name="connsiteY11" fmla="*/ 921959 h 1061883"/>
              <a:gd name="connsiteX12" fmla="*/ 215695 w 232287"/>
              <a:gd name="connsiteY12" fmla="*/ 663125 h 1061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32287" h="1061883">
                <a:moveTo>
                  <a:pt x="215695" y="663125"/>
                </a:moveTo>
                <a:cubicBezTo>
                  <a:pt x="215695" y="663125"/>
                  <a:pt x="215695" y="663125"/>
                  <a:pt x="215695" y="663125"/>
                </a:cubicBezTo>
                <a:cubicBezTo>
                  <a:pt x="215695" y="663125"/>
                  <a:pt x="215695" y="663125"/>
                  <a:pt x="215695" y="663125"/>
                </a:cubicBezTo>
                <a:cubicBezTo>
                  <a:pt x="213483" y="639342"/>
                  <a:pt x="211271" y="615561"/>
                  <a:pt x="208505" y="591779"/>
                </a:cubicBezTo>
                <a:cubicBezTo>
                  <a:pt x="184724" y="399313"/>
                  <a:pt x="154858" y="207399"/>
                  <a:pt x="122780" y="16039"/>
                </a:cubicBezTo>
                <a:cubicBezTo>
                  <a:pt x="121674" y="10508"/>
                  <a:pt x="124992" y="2765"/>
                  <a:pt x="113931" y="0"/>
                </a:cubicBezTo>
                <a:cubicBezTo>
                  <a:pt x="101211" y="80194"/>
                  <a:pt x="87937" y="159836"/>
                  <a:pt x="75770" y="239477"/>
                </a:cubicBezTo>
                <a:cubicBezTo>
                  <a:pt x="54200" y="380508"/>
                  <a:pt x="32631" y="520987"/>
                  <a:pt x="18804" y="663125"/>
                </a:cubicBezTo>
                <a:cubicBezTo>
                  <a:pt x="8296" y="748850"/>
                  <a:pt x="0" y="835127"/>
                  <a:pt x="0" y="921959"/>
                </a:cubicBezTo>
                <a:cubicBezTo>
                  <a:pt x="0" y="959567"/>
                  <a:pt x="9955" y="992751"/>
                  <a:pt x="33737" y="1022063"/>
                </a:cubicBezTo>
                <a:cubicBezTo>
                  <a:pt x="79088" y="1077370"/>
                  <a:pt x="155964" y="1077923"/>
                  <a:pt x="201316" y="1022063"/>
                </a:cubicBezTo>
                <a:cubicBezTo>
                  <a:pt x="225097" y="993304"/>
                  <a:pt x="235052" y="959567"/>
                  <a:pt x="235052" y="921959"/>
                </a:cubicBezTo>
                <a:cubicBezTo>
                  <a:pt x="234499" y="835680"/>
                  <a:pt x="226204" y="749402"/>
                  <a:pt x="215695" y="663125"/>
                </a:cubicBezTo>
                <a:close/>
              </a:path>
            </a:pathLst>
          </a:custGeom>
          <a:solidFill>
            <a:schemeClr val="accent4"/>
          </a:solidFill>
          <a:ln w="552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79" name="오각형 1578">
            <a:extLst>
              <a:ext uri="{FF2B5EF4-FFF2-40B4-BE49-F238E27FC236}">
                <a16:creationId xmlns:a16="http://schemas.microsoft.com/office/drawing/2014/main" id="{1331D1B0-EE7D-4933-97E0-43793035FF21}"/>
              </a:ext>
            </a:extLst>
          </p:cNvPr>
          <p:cNvSpPr/>
          <p:nvPr/>
        </p:nvSpPr>
        <p:spPr>
          <a:xfrm rot="10800000">
            <a:off x="5650737" y="3587186"/>
            <a:ext cx="904875" cy="861786"/>
          </a:xfrm>
          <a:prstGeom prst="pentagon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80" name="Rectangle 45">
            <a:extLst>
              <a:ext uri="{FF2B5EF4-FFF2-40B4-BE49-F238E27FC236}">
                <a16:creationId xmlns:a16="http://schemas.microsoft.com/office/drawing/2014/main" id="{C1B264B2-8748-4EA7-8715-793508804A91}"/>
              </a:ext>
            </a:extLst>
          </p:cNvPr>
          <p:cNvSpPr/>
          <p:nvPr/>
        </p:nvSpPr>
        <p:spPr>
          <a:xfrm>
            <a:off x="5808992" y="2919179"/>
            <a:ext cx="576000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</a:rPr>
              <a:t>A</a:t>
            </a:r>
            <a:endParaRPr lang="ko-KR" altLang="en-US" sz="3200" b="1" dirty="0">
              <a:solidFill>
                <a:schemeClr val="bg1"/>
              </a:solidFill>
            </a:endParaRPr>
          </a:p>
        </p:txBody>
      </p:sp>
      <p:sp>
        <p:nvSpPr>
          <p:cNvPr id="1581" name="Rectangle 45">
            <a:extLst>
              <a:ext uri="{FF2B5EF4-FFF2-40B4-BE49-F238E27FC236}">
                <a16:creationId xmlns:a16="http://schemas.microsoft.com/office/drawing/2014/main" id="{10E0CCDA-985E-4E09-9DC0-43F48914248B}"/>
              </a:ext>
            </a:extLst>
          </p:cNvPr>
          <p:cNvSpPr/>
          <p:nvPr/>
        </p:nvSpPr>
        <p:spPr>
          <a:xfrm>
            <a:off x="6438369" y="3472789"/>
            <a:ext cx="576000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</a:rPr>
              <a:t>B</a:t>
            </a:r>
            <a:endParaRPr lang="ko-KR" altLang="en-US" sz="3200" b="1" dirty="0">
              <a:solidFill>
                <a:schemeClr val="bg1"/>
              </a:solidFill>
            </a:endParaRPr>
          </a:p>
        </p:txBody>
      </p:sp>
      <p:sp>
        <p:nvSpPr>
          <p:cNvPr id="1582" name="Rectangle 45">
            <a:extLst>
              <a:ext uri="{FF2B5EF4-FFF2-40B4-BE49-F238E27FC236}">
                <a16:creationId xmlns:a16="http://schemas.microsoft.com/office/drawing/2014/main" id="{3BD1004B-E576-4B0C-95F4-E4C19903BCF4}"/>
              </a:ext>
            </a:extLst>
          </p:cNvPr>
          <p:cNvSpPr/>
          <p:nvPr/>
        </p:nvSpPr>
        <p:spPr>
          <a:xfrm>
            <a:off x="6190355" y="4227767"/>
            <a:ext cx="576000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</a:rPr>
              <a:t>C</a:t>
            </a:r>
            <a:endParaRPr lang="ko-KR" altLang="en-US" sz="3200" b="1" dirty="0">
              <a:solidFill>
                <a:schemeClr val="bg1"/>
              </a:solidFill>
            </a:endParaRPr>
          </a:p>
        </p:txBody>
      </p:sp>
      <p:sp>
        <p:nvSpPr>
          <p:cNvPr id="1583" name="Rectangle 45">
            <a:extLst>
              <a:ext uri="{FF2B5EF4-FFF2-40B4-BE49-F238E27FC236}">
                <a16:creationId xmlns:a16="http://schemas.microsoft.com/office/drawing/2014/main" id="{D5EDCF7E-D1F0-49ED-A111-9857655BD4F2}"/>
              </a:ext>
            </a:extLst>
          </p:cNvPr>
          <p:cNvSpPr/>
          <p:nvPr/>
        </p:nvSpPr>
        <p:spPr>
          <a:xfrm>
            <a:off x="5427629" y="4227767"/>
            <a:ext cx="576000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</a:rPr>
              <a:t>D</a:t>
            </a:r>
            <a:endParaRPr lang="ko-KR" altLang="en-US" sz="3200" b="1" dirty="0">
              <a:solidFill>
                <a:schemeClr val="bg1"/>
              </a:solidFill>
            </a:endParaRPr>
          </a:p>
        </p:txBody>
      </p:sp>
      <p:sp>
        <p:nvSpPr>
          <p:cNvPr id="1584" name="Rectangle 45">
            <a:extLst>
              <a:ext uri="{FF2B5EF4-FFF2-40B4-BE49-F238E27FC236}">
                <a16:creationId xmlns:a16="http://schemas.microsoft.com/office/drawing/2014/main" id="{74466656-D179-4F00-B5B4-B5ED1ACD7800}"/>
              </a:ext>
            </a:extLst>
          </p:cNvPr>
          <p:cNvSpPr/>
          <p:nvPr/>
        </p:nvSpPr>
        <p:spPr>
          <a:xfrm>
            <a:off x="5179615" y="3472789"/>
            <a:ext cx="576000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bg1"/>
                </a:solidFill>
              </a:rPr>
              <a:t>E</a:t>
            </a:r>
            <a:endParaRPr lang="ko-KR" altLang="en-US" sz="3200" b="1" dirty="0">
              <a:solidFill>
                <a:schemeClr val="bg1"/>
              </a:solidFill>
            </a:endParaRPr>
          </a:p>
        </p:txBody>
      </p:sp>
      <p:sp>
        <p:nvSpPr>
          <p:cNvPr id="1585" name="Block Arc 14">
            <a:extLst>
              <a:ext uri="{FF2B5EF4-FFF2-40B4-BE49-F238E27FC236}">
                <a16:creationId xmlns:a16="http://schemas.microsoft.com/office/drawing/2014/main" id="{9FA6BD25-8DA9-4B41-8869-25F1DD6A91F6}"/>
              </a:ext>
            </a:extLst>
          </p:cNvPr>
          <p:cNvSpPr/>
          <p:nvPr/>
        </p:nvSpPr>
        <p:spPr>
          <a:xfrm rot="16200000">
            <a:off x="5886598" y="3746156"/>
            <a:ext cx="439850" cy="44014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grpSp>
        <p:nvGrpSpPr>
          <p:cNvPr id="1586" name="Group 10">
            <a:extLst>
              <a:ext uri="{FF2B5EF4-FFF2-40B4-BE49-F238E27FC236}">
                <a16:creationId xmlns:a16="http://schemas.microsoft.com/office/drawing/2014/main" id="{11723CBA-7712-4BB2-8380-CC4FDDBAEF7D}"/>
              </a:ext>
            </a:extLst>
          </p:cNvPr>
          <p:cNvGrpSpPr/>
          <p:nvPr/>
        </p:nvGrpSpPr>
        <p:grpSpPr>
          <a:xfrm>
            <a:off x="1576010" y="1835726"/>
            <a:ext cx="3852000" cy="856491"/>
            <a:chOff x="-475010" y="1129566"/>
            <a:chExt cx="3859356" cy="856491"/>
          </a:xfrm>
        </p:grpSpPr>
        <p:sp>
          <p:nvSpPr>
            <p:cNvPr id="1587" name="TextBox 1586">
              <a:extLst>
                <a:ext uri="{FF2B5EF4-FFF2-40B4-BE49-F238E27FC236}">
                  <a16:creationId xmlns:a16="http://schemas.microsoft.com/office/drawing/2014/main" id="{E2246F44-2126-4A8F-B13D-E82438D33682}"/>
                </a:ext>
              </a:extLst>
            </p:cNvPr>
            <p:cNvSpPr txBox="1"/>
            <p:nvPr/>
          </p:nvSpPr>
          <p:spPr>
            <a:xfrm>
              <a:off x="-475010" y="1129566"/>
              <a:ext cx="3859356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88" name="TextBox 1587">
              <a:extLst>
                <a:ext uri="{FF2B5EF4-FFF2-40B4-BE49-F238E27FC236}">
                  <a16:creationId xmlns:a16="http://schemas.microsoft.com/office/drawing/2014/main" id="{8613F175-6FBD-4B1B-B502-34FFE7B6DC79}"/>
                </a:ext>
              </a:extLst>
            </p:cNvPr>
            <p:cNvSpPr txBox="1"/>
            <p:nvPr/>
          </p:nvSpPr>
          <p:spPr>
            <a:xfrm>
              <a:off x="-460977" y="1339726"/>
              <a:ext cx="384532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 Easy to change colors, photos.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89" name="Group 13">
            <a:extLst>
              <a:ext uri="{FF2B5EF4-FFF2-40B4-BE49-F238E27FC236}">
                <a16:creationId xmlns:a16="http://schemas.microsoft.com/office/drawing/2014/main" id="{53FC3CE7-4AA8-4CE5-8246-6B758A4A4790}"/>
              </a:ext>
            </a:extLst>
          </p:cNvPr>
          <p:cNvGrpSpPr/>
          <p:nvPr/>
        </p:nvGrpSpPr>
        <p:grpSpPr>
          <a:xfrm>
            <a:off x="806713" y="3389383"/>
            <a:ext cx="2676140" cy="1041157"/>
            <a:chOff x="-475010" y="1129566"/>
            <a:chExt cx="3859356" cy="1041157"/>
          </a:xfrm>
        </p:grpSpPr>
        <p:sp>
          <p:nvSpPr>
            <p:cNvPr id="1590" name="TextBox 1589">
              <a:extLst>
                <a:ext uri="{FF2B5EF4-FFF2-40B4-BE49-F238E27FC236}">
                  <a16:creationId xmlns:a16="http://schemas.microsoft.com/office/drawing/2014/main" id="{76AFD90B-525B-4846-B8B7-BB2BCBF026C0}"/>
                </a:ext>
              </a:extLst>
            </p:cNvPr>
            <p:cNvSpPr txBox="1"/>
            <p:nvPr/>
          </p:nvSpPr>
          <p:spPr>
            <a:xfrm>
              <a:off x="-475010" y="1129566"/>
              <a:ext cx="3859356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91" name="TextBox 1590">
              <a:extLst>
                <a:ext uri="{FF2B5EF4-FFF2-40B4-BE49-F238E27FC236}">
                  <a16:creationId xmlns:a16="http://schemas.microsoft.com/office/drawing/2014/main" id="{BA1DDC43-7E6D-4B81-A5F1-E2AB791A2A6C}"/>
                </a:ext>
              </a:extLst>
            </p:cNvPr>
            <p:cNvSpPr txBox="1"/>
            <p:nvPr/>
          </p:nvSpPr>
          <p:spPr>
            <a:xfrm>
              <a:off x="-460977" y="1339726"/>
              <a:ext cx="384532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 Easy to change colors, photos.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92" name="Group 16">
            <a:extLst>
              <a:ext uri="{FF2B5EF4-FFF2-40B4-BE49-F238E27FC236}">
                <a16:creationId xmlns:a16="http://schemas.microsoft.com/office/drawing/2014/main" id="{97F1151F-0326-42E5-9361-ED47F605908A}"/>
              </a:ext>
            </a:extLst>
          </p:cNvPr>
          <p:cNvGrpSpPr/>
          <p:nvPr/>
        </p:nvGrpSpPr>
        <p:grpSpPr>
          <a:xfrm>
            <a:off x="806713" y="5127706"/>
            <a:ext cx="3852000" cy="856491"/>
            <a:chOff x="-475010" y="1129566"/>
            <a:chExt cx="3859356" cy="856491"/>
          </a:xfrm>
        </p:grpSpPr>
        <p:sp>
          <p:nvSpPr>
            <p:cNvPr id="1593" name="TextBox 1592">
              <a:extLst>
                <a:ext uri="{FF2B5EF4-FFF2-40B4-BE49-F238E27FC236}">
                  <a16:creationId xmlns:a16="http://schemas.microsoft.com/office/drawing/2014/main" id="{A38112A6-DB9F-4549-9E1B-D198ED20FA7D}"/>
                </a:ext>
              </a:extLst>
            </p:cNvPr>
            <p:cNvSpPr txBox="1"/>
            <p:nvPr/>
          </p:nvSpPr>
          <p:spPr>
            <a:xfrm>
              <a:off x="-475010" y="1129566"/>
              <a:ext cx="3859356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94" name="TextBox 1593">
              <a:extLst>
                <a:ext uri="{FF2B5EF4-FFF2-40B4-BE49-F238E27FC236}">
                  <a16:creationId xmlns:a16="http://schemas.microsoft.com/office/drawing/2014/main" id="{C3C0C7C8-A15D-4D4F-84FC-DFF2737AFC2F}"/>
                </a:ext>
              </a:extLst>
            </p:cNvPr>
            <p:cNvSpPr txBox="1"/>
            <p:nvPr/>
          </p:nvSpPr>
          <p:spPr>
            <a:xfrm>
              <a:off x="-460977" y="1339726"/>
              <a:ext cx="384532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 Easy to change colors, photos.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95" name="Group 25">
            <a:extLst>
              <a:ext uri="{FF2B5EF4-FFF2-40B4-BE49-F238E27FC236}">
                <a16:creationId xmlns:a16="http://schemas.microsoft.com/office/drawing/2014/main" id="{94039B4E-4317-4B18-B2BF-FB73BA33F49C}"/>
              </a:ext>
            </a:extLst>
          </p:cNvPr>
          <p:cNvGrpSpPr/>
          <p:nvPr/>
        </p:nvGrpSpPr>
        <p:grpSpPr>
          <a:xfrm>
            <a:off x="8709148" y="3389383"/>
            <a:ext cx="2676140" cy="1041157"/>
            <a:chOff x="-475010" y="1129566"/>
            <a:chExt cx="3859356" cy="1041157"/>
          </a:xfrm>
        </p:grpSpPr>
        <p:sp>
          <p:nvSpPr>
            <p:cNvPr id="1596" name="TextBox 1595">
              <a:extLst>
                <a:ext uri="{FF2B5EF4-FFF2-40B4-BE49-F238E27FC236}">
                  <a16:creationId xmlns:a16="http://schemas.microsoft.com/office/drawing/2014/main" id="{6383B530-91AC-4B9C-A465-7A33428CE253}"/>
                </a:ext>
              </a:extLst>
            </p:cNvPr>
            <p:cNvSpPr txBox="1"/>
            <p:nvPr/>
          </p:nvSpPr>
          <p:spPr>
            <a:xfrm>
              <a:off x="-475010" y="1129566"/>
              <a:ext cx="3859356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597" name="TextBox 1596">
              <a:extLst>
                <a:ext uri="{FF2B5EF4-FFF2-40B4-BE49-F238E27FC236}">
                  <a16:creationId xmlns:a16="http://schemas.microsoft.com/office/drawing/2014/main" id="{7C091EB0-2D52-487D-B8DF-DFA4AA0394DC}"/>
                </a:ext>
              </a:extLst>
            </p:cNvPr>
            <p:cNvSpPr txBox="1"/>
            <p:nvPr/>
          </p:nvSpPr>
          <p:spPr>
            <a:xfrm>
              <a:off x="-460977" y="1339726"/>
              <a:ext cx="384532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 Easy to change colors, photos.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98" name="Group 28">
            <a:extLst>
              <a:ext uri="{FF2B5EF4-FFF2-40B4-BE49-F238E27FC236}">
                <a16:creationId xmlns:a16="http://schemas.microsoft.com/office/drawing/2014/main" id="{13A3D253-7DFF-42BF-B768-17FA99A8861A}"/>
              </a:ext>
            </a:extLst>
          </p:cNvPr>
          <p:cNvGrpSpPr/>
          <p:nvPr/>
        </p:nvGrpSpPr>
        <p:grpSpPr>
          <a:xfrm>
            <a:off x="7533288" y="5127706"/>
            <a:ext cx="3852000" cy="856491"/>
            <a:chOff x="-475010" y="1129566"/>
            <a:chExt cx="3859356" cy="856491"/>
          </a:xfrm>
        </p:grpSpPr>
        <p:sp>
          <p:nvSpPr>
            <p:cNvPr id="1599" name="TextBox 1598">
              <a:extLst>
                <a:ext uri="{FF2B5EF4-FFF2-40B4-BE49-F238E27FC236}">
                  <a16:creationId xmlns:a16="http://schemas.microsoft.com/office/drawing/2014/main" id="{6C7B62AA-43CD-462E-8638-A8711B00016D}"/>
                </a:ext>
              </a:extLst>
            </p:cNvPr>
            <p:cNvSpPr txBox="1"/>
            <p:nvPr/>
          </p:nvSpPr>
          <p:spPr>
            <a:xfrm>
              <a:off x="-475010" y="1129566"/>
              <a:ext cx="3859356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00" name="TextBox 1599">
              <a:extLst>
                <a:ext uri="{FF2B5EF4-FFF2-40B4-BE49-F238E27FC236}">
                  <a16:creationId xmlns:a16="http://schemas.microsoft.com/office/drawing/2014/main" id="{08BDDD1C-B804-43BC-863C-40FE617F4AA8}"/>
                </a:ext>
              </a:extLst>
            </p:cNvPr>
            <p:cNvSpPr txBox="1"/>
            <p:nvPr/>
          </p:nvSpPr>
          <p:spPr>
            <a:xfrm>
              <a:off x="-460977" y="1339726"/>
              <a:ext cx="384532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 Easy to change colors, photos.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7B6FF"/>
      </a:accent1>
      <a:accent2>
        <a:srgbClr val="7CE200"/>
      </a:accent2>
      <a:accent3>
        <a:srgbClr val="FD9034"/>
      </a:accent3>
      <a:accent4>
        <a:srgbClr val="FFD434"/>
      </a:accent4>
      <a:accent5>
        <a:srgbClr val="DC00C8"/>
      </a:accent5>
      <a:accent6>
        <a:srgbClr val="FF0000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12489</TotalTime>
  <Words>155</Words>
  <Application>Microsoft Office PowerPoint</Application>
  <PresentationFormat>와이드스크린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100</cp:revision>
  <dcterms:created xsi:type="dcterms:W3CDTF">2018-02-18T19:39:47Z</dcterms:created>
  <dcterms:modified xsi:type="dcterms:W3CDTF">2022-10-25T03:48:02Z</dcterms:modified>
</cp:coreProperties>
</file>