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251" name="그룹 250">
            <a:extLst>
              <a:ext uri="{FF2B5EF4-FFF2-40B4-BE49-F238E27FC236}">
                <a16:creationId xmlns:a16="http://schemas.microsoft.com/office/drawing/2014/main" id="{8A9E7A32-1D1F-4262-9435-019FAE7ED761}"/>
              </a:ext>
            </a:extLst>
          </p:cNvPr>
          <p:cNvGrpSpPr/>
          <p:nvPr/>
        </p:nvGrpSpPr>
        <p:grpSpPr>
          <a:xfrm>
            <a:off x="6467192" y="2478709"/>
            <a:ext cx="3125862" cy="3888187"/>
            <a:chOff x="6750133" y="2845273"/>
            <a:chExt cx="1881179" cy="2339955"/>
          </a:xfrm>
        </p:grpSpPr>
        <p:grpSp>
          <p:nvGrpSpPr>
            <p:cNvPr id="252" name="그룹 251">
              <a:extLst>
                <a:ext uri="{FF2B5EF4-FFF2-40B4-BE49-F238E27FC236}">
                  <a16:creationId xmlns:a16="http://schemas.microsoft.com/office/drawing/2014/main" id="{69F65CBF-E13C-4C18-8327-9B646991CFD7}"/>
                </a:ext>
              </a:extLst>
            </p:cNvPr>
            <p:cNvGrpSpPr/>
            <p:nvPr/>
          </p:nvGrpSpPr>
          <p:grpSpPr>
            <a:xfrm>
              <a:off x="7545529" y="2845273"/>
              <a:ext cx="920762" cy="1786785"/>
              <a:chOff x="7545529" y="2845273"/>
              <a:chExt cx="920762" cy="1786785"/>
            </a:xfrm>
          </p:grpSpPr>
          <p:grpSp>
            <p:nvGrpSpPr>
              <p:cNvPr id="258" name="그룹 257">
                <a:extLst>
                  <a:ext uri="{FF2B5EF4-FFF2-40B4-BE49-F238E27FC236}">
                    <a16:creationId xmlns:a16="http://schemas.microsoft.com/office/drawing/2014/main" id="{BCB9E329-E8E2-4D80-8450-668BA9C0D33B}"/>
                  </a:ext>
                </a:extLst>
              </p:cNvPr>
              <p:cNvGrpSpPr/>
              <p:nvPr/>
            </p:nvGrpSpPr>
            <p:grpSpPr>
              <a:xfrm rot="871370">
                <a:off x="8370345" y="3383915"/>
                <a:ext cx="72000" cy="463741"/>
                <a:chOff x="9050332" y="2852529"/>
                <a:chExt cx="224391" cy="937304"/>
              </a:xfrm>
              <a:solidFill>
                <a:schemeClr val="accent2"/>
              </a:solidFill>
            </p:grpSpPr>
            <p:sp>
              <p:nvSpPr>
                <p:cNvPr id="269" name="직사각형 268">
                  <a:extLst>
                    <a:ext uri="{FF2B5EF4-FFF2-40B4-BE49-F238E27FC236}">
                      <a16:creationId xmlns:a16="http://schemas.microsoft.com/office/drawing/2014/main" id="{DE512C8E-CAEC-4AC3-9E5C-0E15989012DA}"/>
                    </a:ext>
                  </a:extLst>
                </p:cNvPr>
                <p:cNvSpPr/>
                <p:nvPr/>
              </p:nvSpPr>
              <p:spPr>
                <a:xfrm>
                  <a:off x="9119304" y="2973189"/>
                  <a:ext cx="92406" cy="621274"/>
                </a:xfrm>
                <a:prstGeom prst="rect">
                  <a:avLst/>
                </a:pr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70" name="이등변 삼각형 269">
                  <a:extLst>
                    <a:ext uri="{FF2B5EF4-FFF2-40B4-BE49-F238E27FC236}">
                      <a16:creationId xmlns:a16="http://schemas.microsoft.com/office/drawing/2014/main" id="{0E6E4F35-5633-44DC-8A20-7AB41E8B9E84}"/>
                    </a:ext>
                  </a:extLst>
                </p:cNvPr>
                <p:cNvSpPr/>
                <p:nvPr/>
              </p:nvSpPr>
              <p:spPr>
                <a:xfrm>
                  <a:off x="9050332" y="2852529"/>
                  <a:ext cx="224391" cy="182193"/>
                </a:xfrm>
                <a:prstGeom prst="triangle">
                  <a:avLst/>
                </a:pr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71" name="화살표: 갈매기형 수장 270">
                  <a:extLst>
                    <a:ext uri="{FF2B5EF4-FFF2-40B4-BE49-F238E27FC236}">
                      <a16:creationId xmlns:a16="http://schemas.microsoft.com/office/drawing/2014/main" id="{719922F3-1175-4DEB-A891-364E5995D584}"/>
                    </a:ext>
                  </a:extLst>
                </p:cNvPr>
                <p:cNvSpPr/>
                <p:nvPr/>
              </p:nvSpPr>
              <p:spPr>
                <a:xfrm rot="16200000">
                  <a:off x="9073712" y="3499285"/>
                  <a:ext cx="161307" cy="194869"/>
                </a:xfrm>
                <a:prstGeom prst="chevron">
                  <a:avLst>
                    <a:gd name="adj" fmla="val 51625"/>
                  </a:avLst>
                </a:pr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2" name="화살표: 갈매기형 수장 271">
                  <a:extLst>
                    <a:ext uri="{FF2B5EF4-FFF2-40B4-BE49-F238E27FC236}">
                      <a16:creationId xmlns:a16="http://schemas.microsoft.com/office/drawing/2014/main" id="{35DD8CC5-A50C-4004-8B9F-C6B64E573EEB}"/>
                    </a:ext>
                  </a:extLst>
                </p:cNvPr>
                <p:cNvSpPr/>
                <p:nvPr/>
              </p:nvSpPr>
              <p:spPr>
                <a:xfrm rot="16200000">
                  <a:off x="9073712" y="3611745"/>
                  <a:ext cx="161307" cy="194869"/>
                </a:xfrm>
                <a:prstGeom prst="chevron">
                  <a:avLst>
                    <a:gd name="adj" fmla="val 51625"/>
                  </a:avLst>
                </a:pr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59" name="그룹 258">
                <a:extLst>
                  <a:ext uri="{FF2B5EF4-FFF2-40B4-BE49-F238E27FC236}">
                    <a16:creationId xmlns:a16="http://schemas.microsoft.com/office/drawing/2014/main" id="{87451233-C494-499B-8797-347989242877}"/>
                  </a:ext>
                </a:extLst>
              </p:cNvPr>
              <p:cNvGrpSpPr/>
              <p:nvPr/>
            </p:nvGrpSpPr>
            <p:grpSpPr>
              <a:xfrm>
                <a:off x="7545529" y="2845273"/>
                <a:ext cx="920762" cy="1786785"/>
                <a:chOff x="8129003" y="4168976"/>
                <a:chExt cx="920762" cy="1786785"/>
              </a:xfrm>
            </p:grpSpPr>
            <p:sp>
              <p:nvSpPr>
                <p:cNvPr id="260" name="Graphic 19">
                  <a:extLst>
                    <a:ext uri="{FF2B5EF4-FFF2-40B4-BE49-F238E27FC236}">
                      <a16:creationId xmlns:a16="http://schemas.microsoft.com/office/drawing/2014/main" id="{EB936F64-2219-4D59-BE4A-3EE608619A86}"/>
                    </a:ext>
                  </a:extLst>
                </p:cNvPr>
                <p:cNvSpPr/>
                <p:nvPr/>
              </p:nvSpPr>
              <p:spPr>
                <a:xfrm>
                  <a:off x="8274197" y="4390528"/>
                  <a:ext cx="690688" cy="1489436"/>
                </a:xfrm>
                <a:custGeom>
                  <a:avLst/>
                  <a:gdLst>
                    <a:gd name="connsiteX0" fmla="*/ 1793926 w 1873832"/>
                    <a:gd name="connsiteY0" fmla="*/ 2294684 h 4040829"/>
                    <a:gd name="connsiteX1" fmla="*/ 1448124 w 1873832"/>
                    <a:gd name="connsiteY1" fmla="*/ 1896851 h 4040829"/>
                    <a:gd name="connsiteX2" fmla="*/ 1430407 w 1873832"/>
                    <a:gd name="connsiteY2" fmla="*/ 1841668 h 4040829"/>
                    <a:gd name="connsiteX3" fmla="*/ 1529217 w 1873832"/>
                    <a:gd name="connsiteY3" fmla="*/ 1582702 h 4040829"/>
                    <a:gd name="connsiteX4" fmla="*/ 1608070 w 1873832"/>
                    <a:gd name="connsiteY4" fmla="*/ 1596217 h 4040829"/>
                    <a:gd name="connsiteX5" fmla="*/ 1628658 w 1873832"/>
                    <a:gd name="connsiteY5" fmla="*/ 1599789 h 4040829"/>
                    <a:gd name="connsiteX6" fmla="*/ 1717664 w 1873832"/>
                    <a:gd name="connsiteY6" fmla="*/ 1576189 h 4040829"/>
                    <a:gd name="connsiteX7" fmla="*/ 1780830 w 1873832"/>
                    <a:gd name="connsiteY7" fmla="*/ 1437532 h 4040829"/>
                    <a:gd name="connsiteX8" fmla="*/ 1765144 w 1873832"/>
                    <a:gd name="connsiteY8" fmla="*/ 1386341 h 4040829"/>
                    <a:gd name="connsiteX9" fmla="*/ 1594624 w 1873832"/>
                    <a:gd name="connsiteY9" fmla="*/ 1298455 h 4040829"/>
                    <a:gd name="connsiteX10" fmla="*/ 1563671 w 1873832"/>
                    <a:gd name="connsiteY10" fmla="*/ 1247895 h 4040829"/>
                    <a:gd name="connsiteX11" fmla="*/ 1554778 w 1873832"/>
                    <a:gd name="connsiteY11" fmla="*/ 968970 h 4040829"/>
                    <a:gd name="connsiteX12" fmla="*/ 1439580 w 1873832"/>
                    <a:gd name="connsiteY12" fmla="*/ 309860 h 4040829"/>
                    <a:gd name="connsiteX13" fmla="*/ 1188387 w 1873832"/>
                    <a:gd name="connsiteY13" fmla="*/ 8036 h 4040829"/>
                    <a:gd name="connsiteX14" fmla="*/ 996789 w 1873832"/>
                    <a:gd name="connsiteY14" fmla="*/ 135418 h 4040829"/>
                    <a:gd name="connsiteX15" fmla="*/ 784182 w 1873832"/>
                    <a:gd name="connsiteY15" fmla="*/ 370575 h 4040829"/>
                    <a:gd name="connsiteX16" fmla="*/ 492372 w 1873832"/>
                    <a:gd name="connsiteY16" fmla="*/ 972962 h 4040829"/>
                    <a:gd name="connsiteX17" fmla="*/ 405046 w 1873832"/>
                    <a:gd name="connsiteY17" fmla="*/ 1477029 h 4040829"/>
                    <a:gd name="connsiteX18" fmla="*/ 382497 w 1873832"/>
                    <a:gd name="connsiteY18" fmla="*/ 1727451 h 4040829"/>
                    <a:gd name="connsiteX19" fmla="*/ 415550 w 1873832"/>
                    <a:gd name="connsiteY19" fmla="*/ 1767158 h 4040829"/>
                    <a:gd name="connsiteX20" fmla="*/ 661071 w 1873832"/>
                    <a:gd name="connsiteY20" fmla="*/ 1823461 h 4040829"/>
                    <a:gd name="connsiteX21" fmla="*/ 686982 w 1873832"/>
                    <a:gd name="connsiteY21" fmla="*/ 1857215 h 4040829"/>
                    <a:gd name="connsiteX22" fmla="*/ 0 w 1873832"/>
                    <a:gd name="connsiteY22" fmla="*/ 3895331 h 4040829"/>
                    <a:gd name="connsiteX23" fmla="*/ 28712 w 1873832"/>
                    <a:gd name="connsiteY23" fmla="*/ 3922922 h 4040829"/>
                    <a:gd name="connsiteX24" fmla="*/ 328785 w 1873832"/>
                    <a:gd name="connsiteY24" fmla="*/ 4035038 h 4040829"/>
                    <a:gd name="connsiteX25" fmla="*/ 374093 w 1873832"/>
                    <a:gd name="connsiteY25" fmla="*/ 4031256 h 4040829"/>
                    <a:gd name="connsiteX26" fmla="*/ 983273 w 1873832"/>
                    <a:gd name="connsiteY26" fmla="*/ 2178576 h 4040829"/>
                    <a:gd name="connsiteX27" fmla="*/ 1461359 w 1873832"/>
                    <a:gd name="connsiteY27" fmla="*/ 2493986 h 4040829"/>
                    <a:gd name="connsiteX28" fmla="*/ 1475645 w 1873832"/>
                    <a:gd name="connsiteY28" fmla="*/ 2555541 h 4040829"/>
                    <a:gd name="connsiteX29" fmla="*/ 1076131 w 1873832"/>
                    <a:gd name="connsiteY29" fmla="*/ 3212060 h 4040829"/>
                    <a:gd name="connsiteX30" fmla="*/ 1346652 w 1873832"/>
                    <a:gd name="connsiteY30" fmla="*/ 3413043 h 4040829"/>
                    <a:gd name="connsiteX31" fmla="*/ 1621865 w 1873832"/>
                    <a:gd name="connsiteY31" fmla="*/ 2963388 h 4040829"/>
                    <a:gd name="connsiteX32" fmla="*/ 1812833 w 1873832"/>
                    <a:gd name="connsiteY32" fmla="*/ 2654492 h 4040829"/>
                    <a:gd name="connsiteX33" fmla="*/ 1864515 w 1873832"/>
                    <a:gd name="connsiteY33" fmla="*/ 2532712 h 4040829"/>
                    <a:gd name="connsiteX34" fmla="*/ 1793926 w 1873832"/>
                    <a:gd name="connsiteY34" fmla="*/ 2294684 h 40408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1873832" h="4040829">
                      <a:moveTo>
                        <a:pt x="1793926" y="2294684"/>
                      </a:moveTo>
                      <a:cubicBezTo>
                        <a:pt x="1666613" y="2172484"/>
                        <a:pt x="1553937" y="2037679"/>
                        <a:pt x="1448124" y="1896851"/>
                      </a:cubicBezTo>
                      <a:cubicBezTo>
                        <a:pt x="1436289" y="1881094"/>
                        <a:pt x="1419832" y="1867999"/>
                        <a:pt x="1430407" y="1841668"/>
                      </a:cubicBezTo>
                      <a:cubicBezTo>
                        <a:pt x="1454637" y="1781233"/>
                        <a:pt x="1510239" y="1596498"/>
                        <a:pt x="1529217" y="1582702"/>
                      </a:cubicBezTo>
                      <a:cubicBezTo>
                        <a:pt x="1549456" y="1567926"/>
                        <a:pt x="1581108" y="1590895"/>
                        <a:pt x="1608070" y="1596217"/>
                      </a:cubicBezTo>
                      <a:cubicBezTo>
                        <a:pt x="1614932" y="1597548"/>
                        <a:pt x="1622215" y="1597478"/>
                        <a:pt x="1628658" y="1599789"/>
                      </a:cubicBezTo>
                      <a:cubicBezTo>
                        <a:pt x="1663952" y="1612604"/>
                        <a:pt x="1696726" y="1617226"/>
                        <a:pt x="1717664" y="1576189"/>
                      </a:cubicBezTo>
                      <a:cubicBezTo>
                        <a:pt x="1742805" y="1531861"/>
                        <a:pt x="1772847" y="1489774"/>
                        <a:pt x="1780830" y="1437532"/>
                      </a:cubicBezTo>
                      <a:cubicBezTo>
                        <a:pt x="1796657" y="1414003"/>
                        <a:pt x="1794556" y="1399857"/>
                        <a:pt x="1765144" y="1386341"/>
                      </a:cubicBezTo>
                      <a:cubicBezTo>
                        <a:pt x="1707090" y="1359660"/>
                        <a:pt x="1652188" y="1326397"/>
                        <a:pt x="1594624" y="1298455"/>
                      </a:cubicBezTo>
                      <a:cubicBezTo>
                        <a:pt x="1571374" y="1287181"/>
                        <a:pt x="1562131" y="1274155"/>
                        <a:pt x="1563671" y="1247895"/>
                      </a:cubicBezTo>
                      <a:cubicBezTo>
                        <a:pt x="1569064" y="1154756"/>
                        <a:pt x="1565282" y="1061408"/>
                        <a:pt x="1554778" y="968970"/>
                      </a:cubicBezTo>
                      <a:cubicBezTo>
                        <a:pt x="1533629" y="783114"/>
                        <a:pt x="1463320" y="341163"/>
                        <a:pt x="1439580" y="309860"/>
                      </a:cubicBezTo>
                      <a:cubicBezTo>
                        <a:pt x="1375084" y="84087"/>
                        <a:pt x="1229354" y="-32791"/>
                        <a:pt x="1188387" y="8036"/>
                      </a:cubicBezTo>
                      <a:cubicBezTo>
                        <a:pt x="1137406" y="72252"/>
                        <a:pt x="1033834" y="115950"/>
                        <a:pt x="996789" y="135418"/>
                      </a:cubicBezTo>
                      <a:cubicBezTo>
                        <a:pt x="908342" y="179957"/>
                        <a:pt x="791254" y="360211"/>
                        <a:pt x="784182" y="370575"/>
                      </a:cubicBezTo>
                      <a:cubicBezTo>
                        <a:pt x="657780" y="557201"/>
                        <a:pt x="554137" y="755103"/>
                        <a:pt x="492372" y="972962"/>
                      </a:cubicBezTo>
                      <a:cubicBezTo>
                        <a:pt x="445593" y="1137809"/>
                        <a:pt x="422343" y="1306999"/>
                        <a:pt x="405046" y="1477029"/>
                      </a:cubicBezTo>
                      <a:cubicBezTo>
                        <a:pt x="396573" y="1560363"/>
                        <a:pt x="390060" y="1643977"/>
                        <a:pt x="382497" y="1727451"/>
                      </a:cubicBezTo>
                      <a:cubicBezTo>
                        <a:pt x="380256" y="1752031"/>
                        <a:pt x="388169" y="1764146"/>
                        <a:pt x="415550" y="1767158"/>
                      </a:cubicBezTo>
                      <a:cubicBezTo>
                        <a:pt x="450985" y="1771079"/>
                        <a:pt x="614082" y="1813096"/>
                        <a:pt x="661071" y="1823461"/>
                      </a:cubicBezTo>
                      <a:cubicBezTo>
                        <a:pt x="683410" y="1828363"/>
                        <a:pt x="691183" y="1835506"/>
                        <a:pt x="686982" y="1857215"/>
                      </a:cubicBezTo>
                      <a:cubicBezTo>
                        <a:pt x="678088" y="1903854"/>
                        <a:pt x="9174" y="3826702"/>
                        <a:pt x="0" y="3895331"/>
                      </a:cubicBezTo>
                      <a:cubicBezTo>
                        <a:pt x="3081" y="3911297"/>
                        <a:pt x="15476" y="3917950"/>
                        <a:pt x="28712" y="3922922"/>
                      </a:cubicBezTo>
                      <a:cubicBezTo>
                        <a:pt x="128643" y="3960527"/>
                        <a:pt x="228434" y="3998623"/>
                        <a:pt x="328785" y="4035038"/>
                      </a:cubicBezTo>
                      <a:cubicBezTo>
                        <a:pt x="343981" y="4040570"/>
                        <a:pt x="360158" y="4046172"/>
                        <a:pt x="374093" y="4031256"/>
                      </a:cubicBezTo>
                      <a:cubicBezTo>
                        <a:pt x="404276" y="3969561"/>
                        <a:pt x="962685" y="2162470"/>
                        <a:pt x="983273" y="2178576"/>
                      </a:cubicBezTo>
                      <a:cubicBezTo>
                        <a:pt x="1039646" y="2222554"/>
                        <a:pt x="1385168" y="2446716"/>
                        <a:pt x="1461359" y="2493986"/>
                      </a:cubicBezTo>
                      <a:cubicBezTo>
                        <a:pt x="1498545" y="2517095"/>
                        <a:pt x="1498755" y="2516955"/>
                        <a:pt x="1475645" y="2555541"/>
                      </a:cubicBezTo>
                      <a:cubicBezTo>
                        <a:pt x="1355266" y="2756313"/>
                        <a:pt x="1085375" y="3191892"/>
                        <a:pt x="1076131" y="3212060"/>
                      </a:cubicBezTo>
                      <a:cubicBezTo>
                        <a:pt x="1069759" y="3225926"/>
                        <a:pt x="1280335" y="3356950"/>
                        <a:pt x="1346652" y="3413043"/>
                      </a:cubicBezTo>
                      <a:cubicBezTo>
                        <a:pt x="1350784" y="3407510"/>
                        <a:pt x="1533419" y="3107227"/>
                        <a:pt x="1621865" y="2963388"/>
                      </a:cubicBezTo>
                      <a:cubicBezTo>
                        <a:pt x="1685311" y="2860306"/>
                        <a:pt x="1756950" y="2762196"/>
                        <a:pt x="1812833" y="2654492"/>
                      </a:cubicBezTo>
                      <a:cubicBezTo>
                        <a:pt x="1833142" y="2615345"/>
                        <a:pt x="1852820" y="2575709"/>
                        <a:pt x="1864515" y="2532712"/>
                      </a:cubicBezTo>
                      <a:cubicBezTo>
                        <a:pt x="1890005" y="2438803"/>
                        <a:pt x="1862134" y="2360161"/>
                        <a:pt x="1793926" y="2294684"/>
                      </a:cubicBezTo>
                      <a:close/>
                    </a:path>
                  </a:pathLst>
                </a:custGeom>
                <a:solidFill>
                  <a:schemeClr val="accent5">
                    <a:lumMod val="50000"/>
                  </a:schemeClr>
                </a:solidFill>
                <a:ln w="700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1" name="Graphic 19">
                  <a:extLst>
                    <a:ext uri="{FF2B5EF4-FFF2-40B4-BE49-F238E27FC236}">
                      <a16:creationId xmlns:a16="http://schemas.microsoft.com/office/drawing/2014/main" id="{D8911DA8-A63F-42BB-B739-47C8C43BC39A}"/>
                    </a:ext>
                  </a:extLst>
                </p:cNvPr>
                <p:cNvSpPr/>
                <p:nvPr/>
              </p:nvSpPr>
              <p:spPr>
                <a:xfrm>
                  <a:off x="8737077" y="4202703"/>
                  <a:ext cx="204838" cy="253666"/>
                </a:xfrm>
                <a:custGeom>
                  <a:avLst/>
                  <a:gdLst>
                    <a:gd name="connsiteX0" fmla="*/ 434353 w 555725"/>
                    <a:gd name="connsiteY0" fmla="*/ 41969 h 688193"/>
                    <a:gd name="connsiteX1" fmla="*/ 480642 w 555725"/>
                    <a:gd name="connsiteY1" fmla="*/ 226144 h 688193"/>
                    <a:gd name="connsiteX2" fmla="*/ 539816 w 555725"/>
                    <a:gd name="connsiteY2" fmla="*/ 361440 h 688193"/>
                    <a:gd name="connsiteX3" fmla="*/ 526441 w 555725"/>
                    <a:gd name="connsiteY3" fmla="*/ 408359 h 688193"/>
                    <a:gd name="connsiteX4" fmla="*/ 505992 w 555725"/>
                    <a:gd name="connsiteY4" fmla="*/ 443864 h 688193"/>
                    <a:gd name="connsiteX5" fmla="*/ 494157 w 555725"/>
                    <a:gd name="connsiteY5" fmla="*/ 553949 h 688193"/>
                    <a:gd name="connsiteX6" fmla="*/ 414255 w 555725"/>
                    <a:gd name="connsiteY6" fmla="*/ 605840 h 688193"/>
                    <a:gd name="connsiteX7" fmla="*/ 295556 w 555725"/>
                    <a:gd name="connsiteY7" fmla="*/ 581610 h 688193"/>
                    <a:gd name="connsiteX8" fmla="*/ 224827 w 555725"/>
                    <a:gd name="connsiteY8" fmla="*/ 606961 h 688193"/>
                    <a:gd name="connsiteX9" fmla="*/ 162711 w 555725"/>
                    <a:gd name="connsiteY9" fmla="*/ 688194 h 688193"/>
                    <a:gd name="connsiteX10" fmla="*/ 34138 w 555725"/>
                    <a:gd name="connsiteY10" fmla="*/ 524607 h 688193"/>
                    <a:gd name="connsiteX11" fmla="*/ 29307 w 555725"/>
                    <a:gd name="connsiteY11" fmla="*/ 474186 h 688193"/>
                    <a:gd name="connsiteX12" fmla="*/ 74825 w 555725"/>
                    <a:gd name="connsiteY12" fmla="*/ 401426 h 688193"/>
                    <a:gd name="connsiteX13" fmla="*/ 106408 w 555725"/>
                    <a:gd name="connsiteY13" fmla="*/ 283568 h 688193"/>
                    <a:gd name="connsiteX14" fmla="*/ 353049 w 555725"/>
                    <a:gd name="connsiteY14" fmla="*/ 1562 h 688193"/>
                    <a:gd name="connsiteX15" fmla="*/ 434353 w 555725"/>
                    <a:gd name="connsiteY15" fmla="*/ 41969 h 6881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555725" h="688193">
                      <a:moveTo>
                        <a:pt x="434353" y="41969"/>
                      </a:moveTo>
                      <a:cubicBezTo>
                        <a:pt x="465796" y="99252"/>
                        <a:pt x="474899" y="163119"/>
                        <a:pt x="480642" y="226144"/>
                      </a:cubicBezTo>
                      <a:cubicBezTo>
                        <a:pt x="485544" y="279576"/>
                        <a:pt x="515656" y="318372"/>
                        <a:pt x="539816" y="361440"/>
                      </a:cubicBezTo>
                      <a:cubicBezTo>
                        <a:pt x="551021" y="381468"/>
                        <a:pt x="575040" y="403807"/>
                        <a:pt x="526441" y="408359"/>
                      </a:cubicBezTo>
                      <a:cubicBezTo>
                        <a:pt x="508513" y="410040"/>
                        <a:pt x="506482" y="427547"/>
                        <a:pt x="505992" y="443864"/>
                      </a:cubicBezTo>
                      <a:cubicBezTo>
                        <a:pt x="504872" y="480769"/>
                        <a:pt x="509143" y="518094"/>
                        <a:pt x="494157" y="553949"/>
                      </a:cubicBezTo>
                      <a:cubicBezTo>
                        <a:pt x="477560" y="593515"/>
                        <a:pt x="456482" y="608081"/>
                        <a:pt x="414255" y="605840"/>
                      </a:cubicBezTo>
                      <a:cubicBezTo>
                        <a:pt x="373428" y="603669"/>
                        <a:pt x="333161" y="597017"/>
                        <a:pt x="295556" y="581610"/>
                      </a:cubicBezTo>
                      <a:cubicBezTo>
                        <a:pt x="262012" y="567815"/>
                        <a:pt x="242474" y="576358"/>
                        <a:pt x="224827" y="606961"/>
                      </a:cubicBezTo>
                      <a:cubicBezTo>
                        <a:pt x="211241" y="630490"/>
                        <a:pt x="186661" y="671877"/>
                        <a:pt x="162711" y="688194"/>
                      </a:cubicBezTo>
                      <a:cubicBezTo>
                        <a:pt x="158790" y="685533"/>
                        <a:pt x="94363" y="555279"/>
                        <a:pt x="34138" y="524607"/>
                      </a:cubicBezTo>
                      <a:cubicBezTo>
                        <a:pt x="-10540" y="501847"/>
                        <a:pt x="-10540" y="501847"/>
                        <a:pt x="29307" y="474186"/>
                      </a:cubicBezTo>
                      <a:cubicBezTo>
                        <a:pt x="54797" y="456469"/>
                        <a:pt x="63551" y="427967"/>
                        <a:pt x="74825" y="401426"/>
                      </a:cubicBezTo>
                      <a:cubicBezTo>
                        <a:pt x="90862" y="363681"/>
                        <a:pt x="97935" y="323204"/>
                        <a:pt x="106408" y="283568"/>
                      </a:cubicBezTo>
                      <a:cubicBezTo>
                        <a:pt x="127487" y="184547"/>
                        <a:pt x="295696" y="-19867"/>
                        <a:pt x="353049" y="1562"/>
                      </a:cubicBezTo>
                      <a:cubicBezTo>
                        <a:pt x="368736" y="7305"/>
                        <a:pt x="426790" y="26072"/>
                        <a:pt x="434353" y="41969"/>
                      </a:cubicBezTo>
                      <a:close/>
                    </a:path>
                  </a:pathLst>
                </a:custGeom>
                <a:solidFill>
                  <a:srgbClr val="F7BB9B"/>
                </a:solidFill>
                <a:ln w="700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2" name="Graphic 19">
                  <a:extLst>
                    <a:ext uri="{FF2B5EF4-FFF2-40B4-BE49-F238E27FC236}">
                      <a16:creationId xmlns:a16="http://schemas.microsoft.com/office/drawing/2014/main" id="{4E55802E-49D2-48F7-A28F-92F04C8248FC}"/>
                    </a:ext>
                  </a:extLst>
                </p:cNvPr>
                <p:cNvSpPr/>
                <p:nvPr/>
              </p:nvSpPr>
              <p:spPr>
                <a:xfrm>
                  <a:off x="8907322" y="4920423"/>
                  <a:ext cx="142443" cy="102810"/>
                </a:xfrm>
                <a:custGeom>
                  <a:avLst/>
                  <a:gdLst>
                    <a:gd name="connsiteX0" fmla="*/ 0 w 386448"/>
                    <a:gd name="connsiteY0" fmla="*/ 138657 h 278923"/>
                    <a:gd name="connsiteX1" fmla="*/ 63166 w 386448"/>
                    <a:gd name="connsiteY1" fmla="*/ 0 h 278923"/>
                    <a:gd name="connsiteX2" fmla="*/ 243210 w 386448"/>
                    <a:gd name="connsiteY2" fmla="*/ 22619 h 278923"/>
                    <a:gd name="connsiteX3" fmla="*/ 347973 w 386448"/>
                    <a:gd name="connsiteY3" fmla="*/ 52732 h 278923"/>
                    <a:gd name="connsiteX4" fmla="*/ 378435 w 386448"/>
                    <a:gd name="connsiteY4" fmla="*/ 192439 h 278923"/>
                    <a:gd name="connsiteX5" fmla="*/ 330816 w 386448"/>
                    <a:gd name="connsiteY5" fmla="*/ 241319 h 278923"/>
                    <a:gd name="connsiteX6" fmla="*/ 113587 w 386448"/>
                    <a:gd name="connsiteY6" fmla="*/ 234596 h 278923"/>
                    <a:gd name="connsiteX7" fmla="*/ 0 w 386448"/>
                    <a:gd name="connsiteY7" fmla="*/ 138657 h 2789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86448" h="278923">
                      <a:moveTo>
                        <a:pt x="0" y="138657"/>
                      </a:moveTo>
                      <a:cubicBezTo>
                        <a:pt x="11135" y="87886"/>
                        <a:pt x="41877" y="46149"/>
                        <a:pt x="63166" y="0"/>
                      </a:cubicBezTo>
                      <a:cubicBezTo>
                        <a:pt x="120940" y="25350"/>
                        <a:pt x="180814" y="34874"/>
                        <a:pt x="243210" y="22619"/>
                      </a:cubicBezTo>
                      <a:cubicBezTo>
                        <a:pt x="283546" y="14706"/>
                        <a:pt x="321082" y="19748"/>
                        <a:pt x="347973" y="52732"/>
                      </a:cubicBezTo>
                      <a:cubicBezTo>
                        <a:pt x="381026" y="93348"/>
                        <a:pt x="397343" y="139987"/>
                        <a:pt x="378435" y="192439"/>
                      </a:cubicBezTo>
                      <a:cubicBezTo>
                        <a:pt x="370242" y="215198"/>
                        <a:pt x="350774" y="229204"/>
                        <a:pt x="330816" y="241319"/>
                      </a:cubicBezTo>
                      <a:cubicBezTo>
                        <a:pt x="247131" y="291880"/>
                        <a:pt x="184946" y="293210"/>
                        <a:pt x="113587" y="234596"/>
                      </a:cubicBezTo>
                      <a:cubicBezTo>
                        <a:pt x="75281" y="203013"/>
                        <a:pt x="34804" y="174161"/>
                        <a:pt x="0" y="138657"/>
                      </a:cubicBezTo>
                      <a:close/>
                    </a:path>
                  </a:pathLst>
                </a:custGeom>
                <a:solidFill>
                  <a:srgbClr val="F6BB9B"/>
                </a:solidFill>
                <a:ln w="700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263" name="Graphic 19">
                  <a:extLst>
                    <a:ext uri="{FF2B5EF4-FFF2-40B4-BE49-F238E27FC236}">
                      <a16:creationId xmlns:a16="http://schemas.microsoft.com/office/drawing/2014/main" id="{F23437A4-ADB9-4AB0-9821-E8C9F251B9CF}"/>
                    </a:ext>
                  </a:extLst>
                </p:cNvPr>
                <p:cNvSpPr/>
                <p:nvPr/>
              </p:nvSpPr>
              <p:spPr>
                <a:xfrm>
                  <a:off x="8245124" y="5826230"/>
                  <a:ext cx="295042" cy="129531"/>
                </a:xfrm>
                <a:custGeom>
                  <a:avLst/>
                  <a:gdLst>
                    <a:gd name="connsiteX0" fmla="*/ 448346 w 800448"/>
                    <a:gd name="connsiteY0" fmla="*/ 133755 h 351418"/>
                    <a:gd name="connsiteX1" fmla="*/ 786795 w 800448"/>
                    <a:gd name="connsiteY1" fmla="*/ 313309 h 351418"/>
                    <a:gd name="connsiteX2" fmla="*/ 544775 w 800448"/>
                    <a:gd name="connsiteY2" fmla="*/ 346082 h 351418"/>
                    <a:gd name="connsiteX3" fmla="*/ 323274 w 800448"/>
                    <a:gd name="connsiteY3" fmla="*/ 348813 h 351418"/>
                    <a:gd name="connsiteX4" fmla="*/ 300445 w 800448"/>
                    <a:gd name="connsiteY4" fmla="*/ 342441 h 351418"/>
                    <a:gd name="connsiteX5" fmla="*/ 242321 w 800448"/>
                    <a:gd name="connsiteY5" fmla="*/ 287188 h 351418"/>
                    <a:gd name="connsiteX6" fmla="*/ 202755 w 800448"/>
                    <a:gd name="connsiteY6" fmla="*/ 284877 h 351418"/>
                    <a:gd name="connsiteX7" fmla="*/ 140079 w 800448"/>
                    <a:gd name="connsiteY7" fmla="*/ 283477 h 351418"/>
                    <a:gd name="connsiteX8" fmla="*/ 16128 w 800448"/>
                    <a:gd name="connsiteY8" fmla="*/ 176193 h 351418"/>
                    <a:gd name="connsiteX9" fmla="*/ 6815 w 800448"/>
                    <a:gd name="connsiteY9" fmla="*/ 132775 h 351418"/>
                    <a:gd name="connsiteX10" fmla="*/ 82236 w 800448"/>
                    <a:gd name="connsiteY10" fmla="*/ 0 h 351418"/>
                    <a:gd name="connsiteX11" fmla="*/ 448346 w 800448"/>
                    <a:gd name="connsiteY11" fmla="*/ 133755 h 35141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800448" h="351418">
                      <a:moveTo>
                        <a:pt x="448346" y="133755"/>
                      </a:moveTo>
                      <a:cubicBezTo>
                        <a:pt x="508010" y="197551"/>
                        <a:pt x="716766" y="250283"/>
                        <a:pt x="786795" y="313309"/>
                      </a:cubicBezTo>
                      <a:cubicBezTo>
                        <a:pt x="850871" y="367581"/>
                        <a:pt x="675799" y="348813"/>
                        <a:pt x="544775" y="346082"/>
                      </a:cubicBezTo>
                      <a:cubicBezTo>
                        <a:pt x="471035" y="349723"/>
                        <a:pt x="397085" y="348673"/>
                        <a:pt x="323274" y="348813"/>
                      </a:cubicBezTo>
                      <a:cubicBezTo>
                        <a:pt x="315641" y="348813"/>
                        <a:pt x="308008" y="344682"/>
                        <a:pt x="300445" y="342441"/>
                      </a:cubicBezTo>
                      <a:cubicBezTo>
                        <a:pt x="280907" y="324163"/>
                        <a:pt x="260039" y="307146"/>
                        <a:pt x="242321" y="287188"/>
                      </a:cubicBezTo>
                      <a:cubicBezTo>
                        <a:pt x="228246" y="271292"/>
                        <a:pt x="216621" y="268840"/>
                        <a:pt x="202755" y="284877"/>
                      </a:cubicBezTo>
                      <a:cubicBezTo>
                        <a:pt x="181046" y="310017"/>
                        <a:pt x="162769" y="304905"/>
                        <a:pt x="140079" y="283477"/>
                      </a:cubicBezTo>
                      <a:cubicBezTo>
                        <a:pt x="100443" y="245941"/>
                        <a:pt x="58426" y="210787"/>
                        <a:pt x="16128" y="176193"/>
                      </a:cubicBezTo>
                      <a:cubicBezTo>
                        <a:pt x="-118" y="162887"/>
                        <a:pt x="-5650" y="151962"/>
                        <a:pt x="6815" y="132775"/>
                      </a:cubicBezTo>
                      <a:cubicBezTo>
                        <a:pt x="34616" y="90057"/>
                        <a:pt x="51143" y="40897"/>
                        <a:pt x="82236" y="0"/>
                      </a:cubicBezTo>
                      <a:cubicBezTo>
                        <a:pt x="84547" y="11135"/>
                        <a:pt x="333289" y="101262"/>
                        <a:pt x="448346" y="133755"/>
                      </a:cubicBezTo>
                      <a:close/>
                    </a:path>
                  </a:pathLst>
                </a:custGeom>
                <a:solidFill>
                  <a:srgbClr val="040404"/>
                </a:solidFill>
                <a:ln w="700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4" name="Graphic 19">
                  <a:extLst>
                    <a:ext uri="{FF2B5EF4-FFF2-40B4-BE49-F238E27FC236}">
                      <a16:creationId xmlns:a16="http://schemas.microsoft.com/office/drawing/2014/main" id="{A372A2DC-3F66-443A-ACAC-B8A17F934A8B}"/>
                    </a:ext>
                  </a:extLst>
                </p:cNvPr>
                <p:cNvSpPr/>
                <p:nvPr/>
              </p:nvSpPr>
              <p:spPr>
                <a:xfrm>
                  <a:off x="8607151" y="5577046"/>
                  <a:ext cx="318597" cy="168083"/>
                </a:xfrm>
                <a:custGeom>
                  <a:avLst/>
                  <a:gdLst>
                    <a:gd name="connsiteX0" fmla="*/ 845107 w 864351"/>
                    <a:gd name="connsiteY0" fmla="*/ 376590 h 456007"/>
                    <a:gd name="connsiteX1" fmla="*/ 768355 w 864351"/>
                    <a:gd name="connsiteY1" fmla="*/ 345147 h 456007"/>
                    <a:gd name="connsiteX2" fmla="*/ 601337 w 864351"/>
                    <a:gd name="connsiteY2" fmla="*/ 313914 h 456007"/>
                    <a:gd name="connsiteX3" fmla="*/ 537891 w 864351"/>
                    <a:gd name="connsiteY3" fmla="*/ 277009 h 456007"/>
                    <a:gd name="connsiteX4" fmla="*/ 226753 w 864351"/>
                    <a:gd name="connsiteY4" fmla="*/ 17623 h 456007"/>
                    <a:gd name="connsiteX5" fmla="*/ 178223 w 864351"/>
                    <a:gd name="connsiteY5" fmla="*/ 21404 h 456007"/>
                    <a:gd name="connsiteX6" fmla="*/ 98180 w 864351"/>
                    <a:gd name="connsiteY6" fmla="*/ 118464 h 456007"/>
                    <a:gd name="connsiteX7" fmla="*/ 22759 w 864351"/>
                    <a:gd name="connsiteY7" fmla="*/ 287233 h 456007"/>
                    <a:gd name="connsiteX8" fmla="*/ 0 w 864351"/>
                    <a:gd name="connsiteY8" fmla="*/ 345007 h 456007"/>
                    <a:gd name="connsiteX9" fmla="*/ 221011 w 864351"/>
                    <a:gd name="connsiteY9" fmla="*/ 450050 h 456007"/>
                    <a:gd name="connsiteX10" fmla="*/ 237888 w 864351"/>
                    <a:gd name="connsiteY10" fmla="*/ 426170 h 456007"/>
                    <a:gd name="connsiteX11" fmla="*/ 262608 w 864351"/>
                    <a:gd name="connsiteY11" fmla="*/ 410624 h 456007"/>
                    <a:gd name="connsiteX12" fmla="*/ 406377 w 864351"/>
                    <a:gd name="connsiteY12" fmla="*/ 455302 h 456007"/>
                    <a:gd name="connsiteX13" fmla="*/ 736912 w 864351"/>
                    <a:gd name="connsiteY13" fmla="*/ 455582 h 456007"/>
                    <a:gd name="connsiteX14" fmla="*/ 824168 w 864351"/>
                    <a:gd name="connsiteY14" fmla="*/ 442627 h 456007"/>
                    <a:gd name="connsiteX15" fmla="*/ 845107 w 864351"/>
                    <a:gd name="connsiteY15" fmla="*/ 376590 h 4560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864351" h="456007">
                      <a:moveTo>
                        <a:pt x="845107" y="376590"/>
                      </a:moveTo>
                      <a:cubicBezTo>
                        <a:pt x="822627" y="360483"/>
                        <a:pt x="795526" y="352220"/>
                        <a:pt x="768355" y="345147"/>
                      </a:cubicBezTo>
                      <a:cubicBezTo>
                        <a:pt x="713383" y="330791"/>
                        <a:pt x="657570" y="321267"/>
                        <a:pt x="601337" y="313914"/>
                      </a:cubicBezTo>
                      <a:cubicBezTo>
                        <a:pt x="586070" y="311953"/>
                        <a:pt x="549305" y="288423"/>
                        <a:pt x="537891" y="277009"/>
                      </a:cubicBezTo>
                      <a:cubicBezTo>
                        <a:pt x="451755" y="190944"/>
                        <a:pt x="289079" y="71194"/>
                        <a:pt x="226753" y="17623"/>
                      </a:cubicBezTo>
                      <a:cubicBezTo>
                        <a:pt x="198671" y="-6537"/>
                        <a:pt x="210436" y="-6397"/>
                        <a:pt x="178223" y="21404"/>
                      </a:cubicBezTo>
                      <a:cubicBezTo>
                        <a:pt x="150562" y="52987"/>
                        <a:pt x="122690" y="84500"/>
                        <a:pt x="98180" y="118464"/>
                      </a:cubicBezTo>
                      <a:cubicBezTo>
                        <a:pt x="52452" y="181770"/>
                        <a:pt x="14776" y="201798"/>
                        <a:pt x="22759" y="287233"/>
                      </a:cubicBezTo>
                      <a:cubicBezTo>
                        <a:pt x="24090" y="301099"/>
                        <a:pt x="10014" y="324278"/>
                        <a:pt x="0" y="345007"/>
                      </a:cubicBezTo>
                      <a:cubicBezTo>
                        <a:pt x="31863" y="372458"/>
                        <a:pt x="221011" y="450050"/>
                        <a:pt x="221011" y="450050"/>
                      </a:cubicBezTo>
                      <a:cubicBezTo>
                        <a:pt x="221641" y="449069"/>
                        <a:pt x="237607" y="427010"/>
                        <a:pt x="237888" y="426170"/>
                      </a:cubicBezTo>
                      <a:cubicBezTo>
                        <a:pt x="241879" y="414545"/>
                        <a:pt x="254274" y="399629"/>
                        <a:pt x="262608" y="410624"/>
                      </a:cubicBezTo>
                      <a:cubicBezTo>
                        <a:pt x="298532" y="458033"/>
                        <a:pt x="355396" y="456002"/>
                        <a:pt x="406377" y="455302"/>
                      </a:cubicBezTo>
                      <a:cubicBezTo>
                        <a:pt x="516462" y="456562"/>
                        <a:pt x="626687" y="455792"/>
                        <a:pt x="736912" y="455582"/>
                      </a:cubicBezTo>
                      <a:cubicBezTo>
                        <a:pt x="764924" y="455512"/>
                        <a:pt x="797347" y="450190"/>
                        <a:pt x="824168" y="442627"/>
                      </a:cubicBezTo>
                      <a:cubicBezTo>
                        <a:pt x="863104" y="431702"/>
                        <a:pt x="880611" y="402150"/>
                        <a:pt x="845107" y="376590"/>
                      </a:cubicBezTo>
                      <a:close/>
                    </a:path>
                  </a:pathLst>
                </a:custGeom>
                <a:solidFill>
                  <a:srgbClr val="010101"/>
                </a:solidFill>
                <a:ln w="700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5" name="Graphic 19">
                  <a:extLst>
                    <a:ext uri="{FF2B5EF4-FFF2-40B4-BE49-F238E27FC236}">
                      <a16:creationId xmlns:a16="http://schemas.microsoft.com/office/drawing/2014/main" id="{915B239D-79AA-4BCC-8AEC-DFAD74120FEB}"/>
                    </a:ext>
                  </a:extLst>
                </p:cNvPr>
                <p:cNvSpPr/>
                <p:nvPr/>
              </p:nvSpPr>
              <p:spPr>
                <a:xfrm>
                  <a:off x="8704257" y="4386159"/>
                  <a:ext cx="100895" cy="561919"/>
                </a:xfrm>
                <a:custGeom>
                  <a:avLst/>
                  <a:gdLst>
                    <a:gd name="connsiteX0" fmla="*/ 35505 w 273727"/>
                    <a:gd name="connsiteY0" fmla="*/ 12115 h 1524483"/>
                    <a:gd name="connsiteX1" fmla="*/ 209036 w 273727"/>
                    <a:gd name="connsiteY1" fmla="*/ 211557 h 1524483"/>
                    <a:gd name="connsiteX2" fmla="*/ 221991 w 273727"/>
                    <a:gd name="connsiteY2" fmla="*/ 262118 h 1524483"/>
                    <a:gd name="connsiteX3" fmla="*/ 263938 w 273727"/>
                    <a:gd name="connsiteY3" fmla="*/ 568773 h 1524483"/>
                    <a:gd name="connsiteX4" fmla="*/ 248882 w 273727"/>
                    <a:gd name="connsiteY4" fmla="*/ 826899 h 1524483"/>
                    <a:gd name="connsiteX5" fmla="*/ 159245 w 273727"/>
                    <a:gd name="connsiteY5" fmla="*/ 1208486 h 1524483"/>
                    <a:gd name="connsiteX6" fmla="*/ 0 w 273727"/>
                    <a:gd name="connsiteY6" fmla="*/ 1459048 h 1524483"/>
                    <a:gd name="connsiteX7" fmla="*/ 16877 w 273727"/>
                    <a:gd name="connsiteY7" fmla="*/ 1468012 h 1524483"/>
                    <a:gd name="connsiteX8" fmla="*/ 129553 w 273727"/>
                    <a:gd name="connsiteY8" fmla="*/ 1514231 h 1524483"/>
                    <a:gd name="connsiteX9" fmla="*/ 180954 w 273727"/>
                    <a:gd name="connsiteY9" fmla="*/ 1482018 h 1524483"/>
                    <a:gd name="connsiteX10" fmla="*/ 222411 w 273727"/>
                    <a:gd name="connsiteY10" fmla="*/ 1213108 h 1524483"/>
                    <a:gd name="connsiteX11" fmla="*/ 264148 w 273727"/>
                    <a:gd name="connsiteY11" fmla="*/ 916186 h 1524483"/>
                    <a:gd name="connsiteX12" fmla="*/ 273322 w 273727"/>
                    <a:gd name="connsiteY12" fmla="*/ 351964 h 1524483"/>
                    <a:gd name="connsiteX13" fmla="*/ 260927 w 273727"/>
                    <a:gd name="connsiteY13" fmla="*/ 212747 h 1524483"/>
                    <a:gd name="connsiteX14" fmla="*/ 91247 w 273727"/>
                    <a:gd name="connsiteY14" fmla="*/ 0 h 1524483"/>
                    <a:gd name="connsiteX15" fmla="*/ 34804 w 273727"/>
                    <a:gd name="connsiteY15" fmla="*/ 9524 h 1524483"/>
                    <a:gd name="connsiteX16" fmla="*/ 35505 w 273727"/>
                    <a:gd name="connsiteY16" fmla="*/ 12115 h 15244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73727" h="1524483">
                      <a:moveTo>
                        <a:pt x="35505" y="12115"/>
                      </a:moveTo>
                      <a:cubicBezTo>
                        <a:pt x="134875" y="42437"/>
                        <a:pt x="187677" y="113236"/>
                        <a:pt x="209036" y="211557"/>
                      </a:cubicBezTo>
                      <a:cubicBezTo>
                        <a:pt x="212747" y="228574"/>
                        <a:pt x="218770" y="245101"/>
                        <a:pt x="221991" y="262118"/>
                      </a:cubicBezTo>
                      <a:cubicBezTo>
                        <a:pt x="241179" y="363659"/>
                        <a:pt x="267230" y="464501"/>
                        <a:pt x="263938" y="568773"/>
                      </a:cubicBezTo>
                      <a:cubicBezTo>
                        <a:pt x="261277" y="654909"/>
                        <a:pt x="256095" y="741044"/>
                        <a:pt x="248882" y="826899"/>
                      </a:cubicBezTo>
                      <a:cubicBezTo>
                        <a:pt x="237818" y="958343"/>
                        <a:pt x="213798" y="1087196"/>
                        <a:pt x="159245" y="1208486"/>
                      </a:cubicBezTo>
                      <a:cubicBezTo>
                        <a:pt x="118489" y="1299103"/>
                        <a:pt x="63236" y="1380966"/>
                        <a:pt x="0" y="1459048"/>
                      </a:cubicBezTo>
                      <a:cubicBezTo>
                        <a:pt x="6933" y="1462760"/>
                        <a:pt x="11695" y="1465841"/>
                        <a:pt x="16877" y="1468012"/>
                      </a:cubicBezTo>
                      <a:cubicBezTo>
                        <a:pt x="54342" y="1483558"/>
                        <a:pt x="91668" y="1499595"/>
                        <a:pt x="129553" y="1514231"/>
                      </a:cubicBezTo>
                      <a:cubicBezTo>
                        <a:pt x="174231" y="1531458"/>
                        <a:pt x="173671" y="1530828"/>
                        <a:pt x="180954" y="1482018"/>
                      </a:cubicBezTo>
                      <a:cubicBezTo>
                        <a:pt x="194330" y="1392311"/>
                        <a:pt x="209386" y="1302884"/>
                        <a:pt x="222411" y="1213108"/>
                      </a:cubicBezTo>
                      <a:cubicBezTo>
                        <a:pt x="236697" y="1114157"/>
                        <a:pt x="261557" y="1016327"/>
                        <a:pt x="264148" y="916186"/>
                      </a:cubicBezTo>
                      <a:cubicBezTo>
                        <a:pt x="269261" y="718074"/>
                        <a:pt x="270661" y="550146"/>
                        <a:pt x="273322" y="351964"/>
                      </a:cubicBezTo>
                      <a:cubicBezTo>
                        <a:pt x="275913" y="302944"/>
                        <a:pt x="265409" y="261487"/>
                        <a:pt x="260927" y="212747"/>
                      </a:cubicBezTo>
                      <a:cubicBezTo>
                        <a:pt x="251823" y="109105"/>
                        <a:pt x="158475" y="26261"/>
                        <a:pt x="91247" y="0"/>
                      </a:cubicBezTo>
                      <a:lnTo>
                        <a:pt x="34804" y="9524"/>
                      </a:lnTo>
                      <a:cubicBezTo>
                        <a:pt x="35014" y="10504"/>
                        <a:pt x="35295" y="11275"/>
                        <a:pt x="35505" y="12115"/>
                      </a:cubicBezTo>
                      <a:close/>
                    </a:path>
                  </a:pathLst>
                </a:custGeom>
                <a:solidFill>
                  <a:schemeClr val="accent1">
                    <a:lumMod val="40000"/>
                    <a:lumOff val="60000"/>
                  </a:schemeClr>
                </a:solidFill>
                <a:ln w="700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6" name="Graphic 19">
                  <a:extLst>
                    <a:ext uri="{FF2B5EF4-FFF2-40B4-BE49-F238E27FC236}">
                      <a16:creationId xmlns:a16="http://schemas.microsoft.com/office/drawing/2014/main" id="{52AB8F83-2845-42FF-95B9-83CE610ABEC4}"/>
                    </a:ext>
                  </a:extLst>
                </p:cNvPr>
                <p:cNvSpPr/>
                <p:nvPr/>
              </p:nvSpPr>
              <p:spPr>
                <a:xfrm>
                  <a:off x="8681938" y="4168976"/>
                  <a:ext cx="219135" cy="220719"/>
                </a:xfrm>
                <a:custGeom>
                  <a:avLst/>
                  <a:gdLst>
                    <a:gd name="connsiteX0" fmla="*/ 589686 w 594511"/>
                    <a:gd name="connsiteY0" fmla="*/ 53146 h 598810"/>
                    <a:gd name="connsiteX1" fmla="*/ 585205 w 594511"/>
                    <a:gd name="connsiteY1" fmla="*/ 42222 h 598810"/>
                    <a:gd name="connsiteX2" fmla="*/ 554462 w 594511"/>
                    <a:gd name="connsiteY2" fmla="*/ 30667 h 598810"/>
                    <a:gd name="connsiteX3" fmla="*/ 488635 w 594511"/>
                    <a:gd name="connsiteY3" fmla="*/ 43692 h 598810"/>
                    <a:gd name="connsiteX4" fmla="*/ 488635 w 594511"/>
                    <a:gd name="connsiteY4" fmla="*/ 43692 h 598810"/>
                    <a:gd name="connsiteX5" fmla="*/ 405161 w 594511"/>
                    <a:gd name="connsiteY5" fmla="*/ 6857 h 598810"/>
                    <a:gd name="connsiteX6" fmla="*/ 404951 w 594511"/>
                    <a:gd name="connsiteY6" fmla="*/ 6787 h 598810"/>
                    <a:gd name="connsiteX7" fmla="*/ 404741 w 594511"/>
                    <a:gd name="connsiteY7" fmla="*/ 6787 h 598810"/>
                    <a:gd name="connsiteX8" fmla="*/ 326658 w 594511"/>
                    <a:gd name="connsiteY8" fmla="*/ 64 h 598810"/>
                    <a:gd name="connsiteX9" fmla="*/ 326658 w 594511"/>
                    <a:gd name="connsiteY9" fmla="*/ 64 h 598810"/>
                    <a:gd name="connsiteX10" fmla="*/ 326658 w 594511"/>
                    <a:gd name="connsiteY10" fmla="*/ 64 h 598810"/>
                    <a:gd name="connsiteX11" fmla="*/ 226517 w 594511"/>
                    <a:gd name="connsiteY11" fmla="*/ 20023 h 598810"/>
                    <a:gd name="connsiteX12" fmla="*/ 225467 w 594511"/>
                    <a:gd name="connsiteY12" fmla="*/ 20233 h 598810"/>
                    <a:gd name="connsiteX13" fmla="*/ 224907 w 594511"/>
                    <a:gd name="connsiteY13" fmla="*/ 20583 h 598810"/>
                    <a:gd name="connsiteX14" fmla="*/ 47104 w 594511"/>
                    <a:gd name="connsiteY14" fmla="*/ 142853 h 598810"/>
                    <a:gd name="connsiteX15" fmla="*/ 19442 w 594511"/>
                    <a:gd name="connsiteY15" fmla="*/ 194884 h 598810"/>
                    <a:gd name="connsiteX16" fmla="*/ 19373 w 594511"/>
                    <a:gd name="connsiteY16" fmla="*/ 194954 h 598810"/>
                    <a:gd name="connsiteX17" fmla="*/ 19373 w 594511"/>
                    <a:gd name="connsiteY17" fmla="*/ 195094 h 598810"/>
                    <a:gd name="connsiteX18" fmla="*/ 95494 w 594511"/>
                    <a:gd name="connsiteY18" fmla="*/ 598810 h 598810"/>
                    <a:gd name="connsiteX19" fmla="*/ 151937 w 594511"/>
                    <a:gd name="connsiteY19" fmla="*/ 589286 h 598810"/>
                    <a:gd name="connsiteX20" fmla="*/ 151587 w 594511"/>
                    <a:gd name="connsiteY20" fmla="*/ 589076 h 598810"/>
                    <a:gd name="connsiteX21" fmla="*/ 232750 w 594511"/>
                    <a:gd name="connsiteY21" fmla="*/ 496708 h 598810"/>
                    <a:gd name="connsiteX22" fmla="*/ 269515 w 594511"/>
                    <a:gd name="connsiteY22" fmla="*/ 362183 h 598810"/>
                    <a:gd name="connsiteX23" fmla="*/ 340034 w 594511"/>
                    <a:gd name="connsiteY23" fmla="*/ 339774 h 598810"/>
                    <a:gd name="connsiteX24" fmla="*/ 370216 w 594511"/>
                    <a:gd name="connsiteY24" fmla="*/ 411973 h 598810"/>
                    <a:gd name="connsiteX25" fmla="*/ 414895 w 594511"/>
                    <a:gd name="connsiteY25" fmla="*/ 158189 h 598810"/>
                    <a:gd name="connsiteX26" fmla="*/ 450749 w 594511"/>
                    <a:gd name="connsiteY26" fmla="*/ 127657 h 598810"/>
                    <a:gd name="connsiteX27" fmla="*/ 584154 w 594511"/>
                    <a:gd name="connsiteY27" fmla="*/ 133399 h 598810"/>
                    <a:gd name="connsiteX28" fmla="*/ 589686 w 594511"/>
                    <a:gd name="connsiteY28" fmla="*/ 53146 h 59881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594511" h="598810">
                      <a:moveTo>
                        <a:pt x="589686" y="53146"/>
                      </a:moveTo>
                      <a:cubicBezTo>
                        <a:pt x="588426" y="49505"/>
                        <a:pt x="586955" y="45863"/>
                        <a:pt x="585205" y="42222"/>
                      </a:cubicBezTo>
                      <a:cubicBezTo>
                        <a:pt x="578062" y="27516"/>
                        <a:pt x="571619" y="18272"/>
                        <a:pt x="554462" y="30667"/>
                      </a:cubicBezTo>
                      <a:cubicBezTo>
                        <a:pt x="532473" y="46634"/>
                        <a:pt x="510694" y="49575"/>
                        <a:pt x="488635" y="43692"/>
                      </a:cubicBezTo>
                      <a:lnTo>
                        <a:pt x="488635" y="43692"/>
                      </a:lnTo>
                      <a:cubicBezTo>
                        <a:pt x="488635" y="43692"/>
                        <a:pt x="423298" y="12109"/>
                        <a:pt x="405161" y="6857"/>
                      </a:cubicBezTo>
                      <a:lnTo>
                        <a:pt x="404951" y="6787"/>
                      </a:lnTo>
                      <a:lnTo>
                        <a:pt x="404741" y="6787"/>
                      </a:lnTo>
                      <a:cubicBezTo>
                        <a:pt x="387864" y="1885"/>
                        <a:pt x="334782" y="-426"/>
                        <a:pt x="326658" y="64"/>
                      </a:cubicBezTo>
                      <a:lnTo>
                        <a:pt x="326658" y="64"/>
                      </a:lnTo>
                      <a:lnTo>
                        <a:pt x="326658" y="64"/>
                      </a:lnTo>
                      <a:cubicBezTo>
                        <a:pt x="290874" y="2305"/>
                        <a:pt x="257610" y="9168"/>
                        <a:pt x="226517" y="20023"/>
                      </a:cubicBezTo>
                      <a:lnTo>
                        <a:pt x="225467" y="20233"/>
                      </a:lnTo>
                      <a:lnTo>
                        <a:pt x="224907" y="20583"/>
                      </a:lnTo>
                      <a:cubicBezTo>
                        <a:pt x="150396" y="46984"/>
                        <a:pt x="98015" y="73595"/>
                        <a:pt x="47104" y="142853"/>
                      </a:cubicBezTo>
                      <a:cubicBezTo>
                        <a:pt x="40241" y="152167"/>
                        <a:pt x="24835" y="185220"/>
                        <a:pt x="19442" y="194884"/>
                      </a:cubicBezTo>
                      <a:lnTo>
                        <a:pt x="19373" y="194954"/>
                      </a:lnTo>
                      <a:lnTo>
                        <a:pt x="19373" y="195094"/>
                      </a:lnTo>
                      <a:cubicBezTo>
                        <a:pt x="-44774" y="406791"/>
                        <a:pt x="68673" y="552171"/>
                        <a:pt x="95494" y="598810"/>
                      </a:cubicBezTo>
                      <a:lnTo>
                        <a:pt x="151937" y="589286"/>
                      </a:lnTo>
                      <a:cubicBezTo>
                        <a:pt x="151797" y="589216"/>
                        <a:pt x="151727" y="589146"/>
                        <a:pt x="151587" y="589076"/>
                      </a:cubicBezTo>
                      <a:cubicBezTo>
                        <a:pt x="203338" y="576261"/>
                        <a:pt x="219445" y="536344"/>
                        <a:pt x="232750" y="496708"/>
                      </a:cubicBezTo>
                      <a:cubicBezTo>
                        <a:pt x="247526" y="452730"/>
                        <a:pt x="256630" y="406861"/>
                        <a:pt x="269515" y="362183"/>
                      </a:cubicBezTo>
                      <a:cubicBezTo>
                        <a:pt x="286462" y="303289"/>
                        <a:pt x="315454" y="283751"/>
                        <a:pt x="340034" y="339774"/>
                      </a:cubicBezTo>
                      <a:cubicBezTo>
                        <a:pt x="349488" y="361273"/>
                        <a:pt x="353620" y="386623"/>
                        <a:pt x="370216" y="411973"/>
                      </a:cubicBezTo>
                      <a:cubicBezTo>
                        <a:pt x="367625" y="331020"/>
                        <a:pt x="357121" y="223806"/>
                        <a:pt x="414895" y="158189"/>
                      </a:cubicBezTo>
                      <a:lnTo>
                        <a:pt x="450749" y="127657"/>
                      </a:lnTo>
                      <a:cubicBezTo>
                        <a:pt x="493537" y="99925"/>
                        <a:pt x="539476" y="97755"/>
                        <a:pt x="584154" y="133399"/>
                      </a:cubicBezTo>
                      <a:cubicBezTo>
                        <a:pt x="593678" y="106788"/>
                        <a:pt x="598930" y="80247"/>
                        <a:pt x="589686" y="5314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 w="700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7" name="Graphic 19">
                  <a:extLst>
                    <a:ext uri="{FF2B5EF4-FFF2-40B4-BE49-F238E27FC236}">
                      <a16:creationId xmlns:a16="http://schemas.microsoft.com/office/drawing/2014/main" id="{612EB2CC-4377-4821-ADEC-2718FFDC1940}"/>
                    </a:ext>
                  </a:extLst>
                </p:cNvPr>
                <p:cNvSpPr/>
                <p:nvPr/>
              </p:nvSpPr>
              <p:spPr>
                <a:xfrm>
                  <a:off x="8129003" y="5096384"/>
                  <a:ext cx="591206" cy="493818"/>
                </a:xfrm>
                <a:custGeom>
                  <a:avLst/>
                  <a:gdLst>
                    <a:gd name="connsiteX0" fmla="*/ 1091748 w 1603937"/>
                    <a:gd name="connsiteY0" fmla="*/ 231100 h 1339724"/>
                    <a:gd name="connsiteX1" fmla="*/ 1111006 w 1603937"/>
                    <a:gd name="connsiteY1" fmla="*/ 155469 h 1339724"/>
                    <a:gd name="connsiteX2" fmla="*/ 1050921 w 1603937"/>
                    <a:gd name="connsiteY2" fmla="*/ 54347 h 1339724"/>
                    <a:gd name="connsiteX3" fmla="*/ 847628 w 1603937"/>
                    <a:gd name="connsiteY3" fmla="*/ 2596 h 1339724"/>
                    <a:gd name="connsiteX4" fmla="*/ 746506 w 1603937"/>
                    <a:gd name="connsiteY4" fmla="*/ 62681 h 1339724"/>
                    <a:gd name="connsiteX5" fmla="*/ 727248 w 1603937"/>
                    <a:gd name="connsiteY5" fmla="*/ 138312 h 1339724"/>
                    <a:gd name="connsiteX6" fmla="*/ 249022 w 1603937"/>
                    <a:gd name="connsiteY6" fmla="*/ 16602 h 1339724"/>
                    <a:gd name="connsiteX7" fmla="*/ 0 w 1603937"/>
                    <a:gd name="connsiteY7" fmla="*/ 994833 h 1339724"/>
                    <a:gd name="connsiteX8" fmla="*/ 1354986 w 1603937"/>
                    <a:gd name="connsiteY8" fmla="*/ 1339724 h 1339724"/>
                    <a:gd name="connsiteX9" fmla="*/ 1603938 w 1603937"/>
                    <a:gd name="connsiteY9" fmla="*/ 361423 h 1339724"/>
                    <a:gd name="connsiteX10" fmla="*/ 1091748 w 1603937"/>
                    <a:gd name="connsiteY10" fmla="*/ 231100 h 1339724"/>
                    <a:gd name="connsiteX11" fmla="*/ 781170 w 1603937"/>
                    <a:gd name="connsiteY11" fmla="*/ 98185 h 1339724"/>
                    <a:gd name="connsiteX12" fmla="*/ 864154 w 1603937"/>
                    <a:gd name="connsiteY12" fmla="*/ 48885 h 1339724"/>
                    <a:gd name="connsiteX13" fmla="*/ 1015136 w 1603937"/>
                    <a:gd name="connsiteY13" fmla="*/ 87331 h 1339724"/>
                    <a:gd name="connsiteX14" fmla="*/ 1064437 w 1603937"/>
                    <a:gd name="connsiteY14" fmla="*/ 170315 h 1339724"/>
                    <a:gd name="connsiteX15" fmla="*/ 1051551 w 1603937"/>
                    <a:gd name="connsiteY15" fmla="*/ 220875 h 1339724"/>
                    <a:gd name="connsiteX16" fmla="*/ 768285 w 1603937"/>
                    <a:gd name="connsiteY16" fmla="*/ 148746 h 1339724"/>
                    <a:gd name="connsiteX17" fmla="*/ 781170 w 1603937"/>
                    <a:gd name="connsiteY17" fmla="*/ 98185 h 13397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1603937" h="1339724">
                      <a:moveTo>
                        <a:pt x="1091748" y="231100"/>
                      </a:moveTo>
                      <a:lnTo>
                        <a:pt x="1111006" y="155469"/>
                      </a:lnTo>
                      <a:cubicBezTo>
                        <a:pt x="1122350" y="110931"/>
                        <a:pt x="1095459" y="65692"/>
                        <a:pt x="1050921" y="54347"/>
                      </a:cubicBezTo>
                      <a:lnTo>
                        <a:pt x="847628" y="2596"/>
                      </a:lnTo>
                      <a:cubicBezTo>
                        <a:pt x="803089" y="-8749"/>
                        <a:pt x="757851" y="18142"/>
                        <a:pt x="746506" y="62681"/>
                      </a:cubicBezTo>
                      <a:lnTo>
                        <a:pt x="727248" y="138312"/>
                      </a:lnTo>
                      <a:lnTo>
                        <a:pt x="249022" y="16602"/>
                      </a:lnTo>
                      <a:lnTo>
                        <a:pt x="0" y="994833"/>
                      </a:lnTo>
                      <a:lnTo>
                        <a:pt x="1354986" y="1339724"/>
                      </a:lnTo>
                      <a:lnTo>
                        <a:pt x="1603938" y="361423"/>
                      </a:lnTo>
                      <a:lnTo>
                        <a:pt x="1091748" y="231100"/>
                      </a:lnTo>
                      <a:close/>
                      <a:moveTo>
                        <a:pt x="781170" y="98185"/>
                      </a:moveTo>
                      <a:cubicBezTo>
                        <a:pt x="790484" y="61630"/>
                        <a:pt x="827669" y="39571"/>
                        <a:pt x="864154" y="48885"/>
                      </a:cubicBezTo>
                      <a:lnTo>
                        <a:pt x="1015136" y="87331"/>
                      </a:lnTo>
                      <a:cubicBezTo>
                        <a:pt x="1051691" y="96645"/>
                        <a:pt x="1073750" y="133830"/>
                        <a:pt x="1064437" y="170315"/>
                      </a:cubicBezTo>
                      <a:lnTo>
                        <a:pt x="1051551" y="220875"/>
                      </a:lnTo>
                      <a:lnTo>
                        <a:pt x="768285" y="148746"/>
                      </a:lnTo>
                      <a:lnTo>
                        <a:pt x="781170" y="9818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700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8" name="Graphic 19">
                  <a:extLst>
                    <a:ext uri="{FF2B5EF4-FFF2-40B4-BE49-F238E27FC236}">
                      <a16:creationId xmlns:a16="http://schemas.microsoft.com/office/drawing/2014/main" id="{705D11EB-F946-4894-865C-1B4BBB021C78}"/>
                    </a:ext>
                  </a:extLst>
                </p:cNvPr>
                <p:cNvSpPr/>
                <p:nvPr/>
              </p:nvSpPr>
              <p:spPr>
                <a:xfrm>
                  <a:off x="8436070" y="5049924"/>
                  <a:ext cx="96586" cy="113631"/>
                </a:xfrm>
                <a:custGeom>
                  <a:avLst/>
                  <a:gdLst>
                    <a:gd name="connsiteX0" fmla="*/ 81573 w 262037"/>
                    <a:gd name="connsiteY0" fmla="*/ 0 h 308280"/>
                    <a:gd name="connsiteX1" fmla="*/ 249011 w 262037"/>
                    <a:gd name="connsiteY1" fmla="*/ 26961 h 308280"/>
                    <a:gd name="connsiteX2" fmla="*/ 260776 w 262037"/>
                    <a:gd name="connsiteY2" fmla="*/ 48880 h 308280"/>
                    <a:gd name="connsiteX3" fmla="*/ 222471 w 262037"/>
                    <a:gd name="connsiteY3" fmla="*/ 224932 h 308280"/>
                    <a:gd name="connsiteX4" fmla="*/ 198591 w 262037"/>
                    <a:gd name="connsiteY4" fmla="*/ 276613 h 308280"/>
                    <a:gd name="connsiteX5" fmla="*/ 106993 w 262037"/>
                    <a:gd name="connsiteY5" fmla="*/ 296922 h 308280"/>
                    <a:gd name="connsiteX6" fmla="*/ 4821 w 262037"/>
                    <a:gd name="connsiteY6" fmla="*/ 163937 h 308280"/>
                    <a:gd name="connsiteX7" fmla="*/ 30522 w 262037"/>
                    <a:gd name="connsiteY7" fmla="*/ 84314 h 308280"/>
                    <a:gd name="connsiteX8" fmla="*/ 81573 w 262037"/>
                    <a:gd name="connsiteY8" fmla="*/ 0 h 3082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62037" h="308280">
                      <a:moveTo>
                        <a:pt x="81573" y="0"/>
                      </a:moveTo>
                      <a:cubicBezTo>
                        <a:pt x="138716" y="770"/>
                        <a:pt x="191938" y="25490"/>
                        <a:pt x="249011" y="26961"/>
                      </a:cubicBezTo>
                      <a:cubicBezTo>
                        <a:pt x="264908" y="27381"/>
                        <a:pt x="262527" y="37115"/>
                        <a:pt x="260776" y="48880"/>
                      </a:cubicBezTo>
                      <a:cubicBezTo>
                        <a:pt x="251953" y="108474"/>
                        <a:pt x="241869" y="167719"/>
                        <a:pt x="222471" y="224932"/>
                      </a:cubicBezTo>
                      <a:cubicBezTo>
                        <a:pt x="219879" y="232635"/>
                        <a:pt x="205804" y="266739"/>
                        <a:pt x="198591" y="276613"/>
                      </a:cubicBezTo>
                      <a:cubicBezTo>
                        <a:pt x="175201" y="308897"/>
                        <a:pt x="140537" y="318000"/>
                        <a:pt x="106993" y="296922"/>
                      </a:cubicBezTo>
                      <a:cubicBezTo>
                        <a:pt x="56923" y="265409"/>
                        <a:pt x="23729" y="219890"/>
                        <a:pt x="4821" y="163937"/>
                      </a:cubicBezTo>
                      <a:cubicBezTo>
                        <a:pt x="-6313" y="131024"/>
                        <a:pt x="1670" y="101472"/>
                        <a:pt x="30522" y="84314"/>
                      </a:cubicBezTo>
                      <a:cubicBezTo>
                        <a:pt x="64066" y="64286"/>
                        <a:pt x="77861" y="36135"/>
                        <a:pt x="81573" y="0"/>
                      </a:cubicBezTo>
                      <a:close/>
                    </a:path>
                  </a:pathLst>
                </a:custGeom>
                <a:solidFill>
                  <a:srgbClr val="F6BB9B"/>
                </a:solidFill>
                <a:ln w="700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53" name="그룹 49">
              <a:extLst>
                <a:ext uri="{FF2B5EF4-FFF2-40B4-BE49-F238E27FC236}">
                  <a16:creationId xmlns:a16="http://schemas.microsoft.com/office/drawing/2014/main" id="{77F51CF1-B7F2-43D6-AB9A-D55DF9B79668}"/>
                </a:ext>
              </a:extLst>
            </p:cNvPr>
            <p:cNvGrpSpPr/>
            <p:nvPr/>
          </p:nvGrpSpPr>
          <p:grpSpPr>
            <a:xfrm rot="10800000" flipH="1" flipV="1">
              <a:off x="6750133" y="4391136"/>
              <a:ext cx="1881179" cy="794092"/>
              <a:chOff x="1682410" y="2217892"/>
              <a:chExt cx="2019261" cy="852379"/>
            </a:xfrm>
          </p:grpSpPr>
          <p:grpSp>
            <p:nvGrpSpPr>
              <p:cNvPr id="254" name="그룹 50">
                <a:extLst>
                  <a:ext uri="{FF2B5EF4-FFF2-40B4-BE49-F238E27FC236}">
                    <a16:creationId xmlns:a16="http://schemas.microsoft.com/office/drawing/2014/main" id="{7C9BB11E-B853-4193-8466-38ABB9890AF0}"/>
                  </a:ext>
                </a:extLst>
              </p:cNvPr>
              <p:cNvGrpSpPr/>
              <p:nvPr/>
            </p:nvGrpSpPr>
            <p:grpSpPr>
              <a:xfrm>
                <a:off x="1774163" y="2217892"/>
                <a:ext cx="1927508" cy="852379"/>
                <a:chOff x="1774162" y="2217893"/>
                <a:chExt cx="1927509" cy="852378"/>
              </a:xfrm>
              <a:solidFill>
                <a:schemeClr val="bg1"/>
              </a:solidFill>
            </p:grpSpPr>
            <p:sp>
              <p:nvSpPr>
                <p:cNvPr id="256" name="Freeform 18">
                  <a:extLst>
                    <a:ext uri="{FF2B5EF4-FFF2-40B4-BE49-F238E27FC236}">
                      <a16:creationId xmlns:a16="http://schemas.microsoft.com/office/drawing/2014/main" id="{E8E1AA69-7009-452C-AA37-BE3FDEDF56B6}"/>
                    </a:ext>
                  </a:extLst>
                </p:cNvPr>
                <p:cNvSpPr/>
                <p:nvPr/>
              </p:nvSpPr>
              <p:spPr>
                <a:xfrm flipH="1">
                  <a:off x="1774162" y="2350716"/>
                  <a:ext cx="1600826" cy="719555"/>
                </a:xfrm>
                <a:custGeom>
                  <a:avLst/>
                  <a:gdLst>
                    <a:gd name="connsiteX0" fmla="*/ 4126727 w 4126727"/>
                    <a:gd name="connsiteY0" fmla="*/ 866693 h 1836752"/>
                    <a:gd name="connsiteX1" fmla="*/ 2782957 w 4126727"/>
                    <a:gd name="connsiteY1" fmla="*/ 0 h 1836752"/>
                    <a:gd name="connsiteX2" fmla="*/ 2703444 w 4126727"/>
                    <a:gd name="connsiteY2" fmla="*/ 7952 h 1836752"/>
                    <a:gd name="connsiteX3" fmla="*/ 1375576 w 4126727"/>
                    <a:gd name="connsiteY3" fmla="*/ 326004 h 1836752"/>
                    <a:gd name="connsiteX4" fmla="*/ 0 w 4126727"/>
                    <a:gd name="connsiteY4" fmla="*/ 477079 h 1836752"/>
                    <a:gd name="connsiteX5" fmla="*/ 1574358 w 4126727"/>
                    <a:gd name="connsiteY5" fmla="*/ 898498 h 1836752"/>
                    <a:gd name="connsiteX6" fmla="*/ 2576223 w 4126727"/>
                    <a:gd name="connsiteY6" fmla="*/ 1280160 h 1836752"/>
                    <a:gd name="connsiteX7" fmla="*/ 3267986 w 4126727"/>
                    <a:gd name="connsiteY7" fmla="*/ 1836752 h 1836752"/>
                    <a:gd name="connsiteX8" fmla="*/ 4126727 w 4126727"/>
                    <a:gd name="connsiteY8" fmla="*/ 866693 h 1836752"/>
                    <a:gd name="connsiteX0" fmla="*/ 4126727 w 4126727"/>
                    <a:gd name="connsiteY0" fmla="*/ 884466 h 1854525"/>
                    <a:gd name="connsiteX1" fmla="*/ 2782957 w 4126727"/>
                    <a:gd name="connsiteY1" fmla="*/ 17773 h 1854525"/>
                    <a:gd name="connsiteX2" fmla="*/ 2703444 w 4126727"/>
                    <a:gd name="connsiteY2" fmla="*/ 25725 h 1854525"/>
                    <a:gd name="connsiteX3" fmla="*/ 1375576 w 4126727"/>
                    <a:gd name="connsiteY3" fmla="*/ 343777 h 1854525"/>
                    <a:gd name="connsiteX4" fmla="*/ 0 w 4126727"/>
                    <a:gd name="connsiteY4" fmla="*/ 494852 h 1854525"/>
                    <a:gd name="connsiteX5" fmla="*/ 1574358 w 4126727"/>
                    <a:gd name="connsiteY5" fmla="*/ 916271 h 1854525"/>
                    <a:gd name="connsiteX6" fmla="*/ 2576223 w 4126727"/>
                    <a:gd name="connsiteY6" fmla="*/ 1297933 h 1854525"/>
                    <a:gd name="connsiteX7" fmla="*/ 3267986 w 4126727"/>
                    <a:gd name="connsiteY7" fmla="*/ 1854525 h 1854525"/>
                    <a:gd name="connsiteX8" fmla="*/ 4126727 w 4126727"/>
                    <a:gd name="connsiteY8" fmla="*/ 884466 h 1854525"/>
                    <a:gd name="connsiteX0" fmla="*/ 1375576 w 4126727"/>
                    <a:gd name="connsiteY0" fmla="*/ 331865 h 1842613"/>
                    <a:gd name="connsiteX1" fmla="*/ 0 w 4126727"/>
                    <a:gd name="connsiteY1" fmla="*/ 482940 h 1842613"/>
                    <a:gd name="connsiteX2" fmla="*/ 1574358 w 4126727"/>
                    <a:gd name="connsiteY2" fmla="*/ 904359 h 1842613"/>
                    <a:gd name="connsiteX3" fmla="*/ 2576223 w 4126727"/>
                    <a:gd name="connsiteY3" fmla="*/ 1286021 h 1842613"/>
                    <a:gd name="connsiteX4" fmla="*/ 3267986 w 4126727"/>
                    <a:gd name="connsiteY4" fmla="*/ 1842613 h 1842613"/>
                    <a:gd name="connsiteX5" fmla="*/ 4126727 w 4126727"/>
                    <a:gd name="connsiteY5" fmla="*/ 872554 h 1842613"/>
                    <a:gd name="connsiteX6" fmla="*/ 2782957 w 4126727"/>
                    <a:gd name="connsiteY6" fmla="*/ 5861 h 1842613"/>
                    <a:gd name="connsiteX7" fmla="*/ 2794884 w 4126727"/>
                    <a:gd name="connsiteY7" fmla="*/ 105253 h 1842613"/>
                    <a:gd name="connsiteX0" fmla="*/ 1375576 w 4126727"/>
                    <a:gd name="connsiteY0" fmla="*/ 326004 h 1836752"/>
                    <a:gd name="connsiteX1" fmla="*/ 0 w 4126727"/>
                    <a:gd name="connsiteY1" fmla="*/ 477079 h 1836752"/>
                    <a:gd name="connsiteX2" fmla="*/ 1574358 w 4126727"/>
                    <a:gd name="connsiteY2" fmla="*/ 898498 h 1836752"/>
                    <a:gd name="connsiteX3" fmla="*/ 2576223 w 4126727"/>
                    <a:gd name="connsiteY3" fmla="*/ 1280160 h 1836752"/>
                    <a:gd name="connsiteX4" fmla="*/ 3267986 w 4126727"/>
                    <a:gd name="connsiteY4" fmla="*/ 1836752 h 1836752"/>
                    <a:gd name="connsiteX5" fmla="*/ 4126727 w 4126727"/>
                    <a:gd name="connsiteY5" fmla="*/ 866693 h 1836752"/>
                    <a:gd name="connsiteX6" fmla="*/ 2782957 w 4126727"/>
                    <a:gd name="connsiteY6" fmla="*/ 0 h 1836752"/>
                    <a:gd name="connsiteX0" fmla="*/ 1375576 w 4126727"/>
                    <a:gd name="connsiteY0" fmla="*/ 326004 h 1836752"/>
                    <a:gd name="connsiteX1" fmla="*/ 0 w 4126727"/>
                    <a:gd name="connsiteY1" fmla="*/ 477079 h 1836752"/>
                    <a:gd name="connsiteX2" fmla="*/ 1574358 w 4126727"/>
                    <a:gd name="connsiteY2" fmla="*/ 898498 h 1836752"/>
                    <a:gd name="connsiteX3" fmla="*/ 2576223 w 4126727"/>
                    <a:gd name="connsiteY3" fmla="*/ 1280160 h 1836752"/>
                    <a:gd name="connsiteX4" fmla="*/ 3267986 w 4126727"/>
                    <a:gd name="connsiteY4" fmla="*/ 1836752 h 1836752"/>
                    <a:gd name="connsiteX5" fmla="*/ 4126727 w 4126727"/>
                    <a:gd name="connsiteY5" fmla="*/ 866693 h 1836752"/>
                    <a:gd name="connsiteX6" fmla="*/ 2782957 w 4126727"/>
                    <a:gd name="connsiteY6" fmla="*/ 0 h 1836752"/>
                    <a:gd name="connsiteX0" fmla="*/ 1375576 w 4063117"/>
                    <a:gd name="connsiteY0" fmla="*/ 326004 h 1836752"/>
                    <a:gd name="connsiteX1" fmla="*/ 0 w 4063117"/>
                    <a:gd name="connsiteY1" fmla="*/ 477079 h 1836752"/>
                    <a:gd name="connsiteX2" fmla="*/ 1574358 w 4063117"/>
                    <a:gd name="connsiteY2" fmla="*/ 898498 h 1836752"/>
                    <a:gd name="connsiteX3" fmla="*/ 2576223 w 4063117"/>
                    <a:gd name="connsiteY3" fmla="*/ 1280160 h 1836752"/>
                    <a:gd name="connsiteX4" fmla="*/ 3267986 w 4063117"/>
                    <a:gd name="connsiteY4" fmla="*/ 1836752 h 1836752"/>
                    <a:gd name="connsiteX5" fmla="*/ 4063117 w 4063117"/>
                    <a:gd name="connsiteY5" fmla="*/ 930304 h 1836752"/>
                    <a:gd name="connsiteX6" fmla="*/ 2782957 w 4063117"/>
                    <a:gd name="connsiteY6" fmla="*/ 0 h 1836752"/>
                    <a:gd name="connsiteX0" fmla="*/ 1375576 w 4063117"/>
                    <a:gd name="connsiteY0" fmla="*/ 326004 h 1836752"/>
                    <a:gd name="connsiteX1" fmla="*/ 0 w 4063117"/>
                    <a:gd name="connsiteY1" fmla="*/ 477079 h 1836752"/>
                    <a:gd name="connsiteX2" fmla="*/ 1574358 w 4063117"/>
                    <a:gd name="connsiteY2" fmla="*/ 898498 h 1836752"/>
                    <a:gd name="connsiteX3" fmla="*/ 2576223 w 4063117"/>
                    <a:gd name="connsiteY3" fmla="*/ 1280160 h 1836752"/>
                    <a:gd name="connsiteX4" fmla="*/ 3267986 w 4063117"/>
                    <a:gd name="connsiteY4" fmla="*/ 1836752 h 1836752"/>
                    <a:gd name="connsiteX5" fmla="*/ 4063117 w 4063117"/>
                    <a:gd name="connsiteY5" fmla="*/ 930304 h 1836752"/>
                    <a:gd name="connsiteX6" fmla="*/ 2782957 w 4063117"/>
                    <a:gd name="connsiteY6" fmla="*/ 0 h 1836752"/>
                    <a:gd name="connsiteX0" fmla="*/ 1375576 w 4063117"/>
                    <a:gd name="connsiteY0" fmla="*/ 326004 h 1836752"/>
                    <a:gd name="connsiteX1" fmla="*/ 0 w 4063117"/>
                    <a:gd name="connsiteY1" fmla="*/ 477079 h 1836752"/>
                    <a:gd name="connsiteX2" fmla="*/ 1574358 w 4063117"/>
                    <a:gd name="connsiteY2" fmla="*/ 898498 h 1836752"/>
                    <a:gd name="connsiteX3" fmla="*/ 2576223 w 4063117"/>
                    <a:gd name="connsiteY3" fmla="*/ 1280160 h 1836752"/>
                    <a:gd name="connsiteX4" fmla="*/ 3267986 w 4063117"/>
                    <a:gd name="connsiteY4" fmla="*/ 1836752 h 1836752"/>
                    <a:gd name="connsiteX5" fmla="*/ 4063117 w 4063117"/>
                    <a:gd name="connsiteY5" fmla="*/ 930304 h 1836752"/>
                    <a:gd name="connsiteX6" fmla="*/ 2782957 w 4063117"/>
                    <a:gd name="connsiteY6" fmla="*/ 0 h 1836752"/>
                    <a:gd name="connsiteX0" fmla="*/ 1375576 w 4063117"/>
                    <a:gd name="connsiteY0" fmla="*/ 326004 h 1836752"/>
                    <a:gd name="connsiteX1" fmla="*/ 0 w 4063117"/>
                    <a:gd name="connsiteY1" fmla="*/ 477079 h 1836752"/>
                    <a:gd name="connsiteX2" fmla="*/ 1574358 w 4063117"/>
                    <a:gd name="connsiteY2" fmla="*/ 898498 h 1836752"/>
                    <a:gd name="connsiteX3" fmla="*/ 2576223 w 4063117"/>
                    <a:gd name="connsiteY3" fmla="*/ 1280160 h 1836752"/>
                    <a:gd name="connsiteX4" fmla="*/ 3267986 w 4063117"/>
                    <a:gd name="connsiteY4" fmla="*/ 1836752 h 1836752"/>
                    <a:gd name="connsiteX5" fmla="*/ 4063117 w 4063117"/>
                    <a:gd name="connsiteY5" fmla="*/ 930304 h 1836752"/>
                    <a:gd name="connsiteX6" fmla="*/ 2782957 w 4063117"/>
                    <a:gd name="connsiteY6" fmla="*/ 0 h 1836752"/>
                    <a:gd name="connsiteX7" fmla="*/ 1375576 w 4063117"/>
                    <a:gd name="connsiteY7" fmla="*/ 326004 h 1836752"/>
                    <a:gd name="connsiteX0" fmla="*/ 1375576 w 4063117"/>
                    <a:gd name="connsiteY0" fmla="*/ 326004 h 1836752"/>
                    <a:gd name="connsiteX1" fmla="*/ 0 w 4063117"/>
                    <a:gd name="connsiteY1" fmla="*/ 477079 h 1836752"/>
                    <a:gd name="connsiteX2" fmla="*/ 1574358 w 4063117"/>
                    <a:gd name="connsiteY2" fmla="*/ 898498 h 1836752"/>
                    <a:gd name="connsiteX3" fmla="*/ 2576223 w 4063117"/>
                    <a:gd name="connsiteY3" fmla="*/ 1280160 h 1836752"/>
                    <a:gd name="connsiteX4" fmla="*/ 3267986 w 4063117"/>
                    <a:gd name="connsiteY4" fmla="*/ 1836752 h 1836752"/>
                    <a:gd name="connsiteX5" fmla="*/ 4063117 w 4063117"/>
                    <a:gd name="connsiteY5" fmla="*/ 930304 h 1836752"/>
                    <a:gd name="connsiteX6" fmla="*/ 2782957 w 4063117"/>
                    <a:gd name="connsiteY6" fmla="*/ 0 h 1836752"/>
                    <a:gd name="connsiteX7" fmla="*/ 1375576 w 4063117"/>
                    <a:gd name="connsiteY7" fmla="*/ 326004 h 1836752"/>
                    <a:gd name="connsiteX0" fmla="*/ 1375576 w 4063117"/>
                    <a:gd name="connsiteY0" fmla="*/ 390578 h 1901326"/>
                    <a:gd name="connsiteX1" fmla="*/ 0 w 4063117"/>
                    <a:gd name="connsiteY1" fmla="*/ 541653 h 1901326"/>
                    <a:gd name="connsiteX2" fmla="*/ 1574358 w 4063117"/>
                    <a:gd name="connsiteY2" fmla="*/ 963072 h 1901326"/>
                    <a:gd name="connsiteX3" fmla="*/ 2576223 w 4063117"/>
                    <a:gd name="connsiteY3" fmla="*/ 1344734 h 1901326"/>
                    <a:gd name="connsiteX4" fmla="*/ 3267986 w 4063117"/>
                    <a:gd name="connsiteY4" fmla="*/ 1901326 h 1901326"/>
                    <a:gd name="connsiteX5" fmla="*/ 4063117 w 4063117"/>
                    <a:gd name="connsiteY5" fmla="*/ 994878 h 1901326"/>
                    <a:gd name="connsiteX6" fmla="*/ 2782957 w 4063117"/>
                    <a:gd name="connsiteY6" fmla="*/ 64574 h 1901326"/>
                    <a:gd name="connsiteX7" fmla="*/ 2178658 w 4063117"/>
                    <a:gd name="connsiteY7" fmla="*/ 96380 h 1901326"/>
                    <a:gd name="connsiteX8" fmla="*/ 1375576 w 4063117"/>
                    <a:gd name="connsiteY8" fmla="*/ 390578 h 1901326"/>
                    <a:gd name="connsiteX0" fmla="*/ 1375576 w 4063117"/>
                    <a:gd name="connsiteY0" fmla="*/ 383650 h 1894398"/>
                    <a:gd name="connsiteX1" fmla="*/ 0 w 4063117"/>
                    <a:gd name="connsiteY1" fmla="*/ 534725 h 1894398"/>
                    <a:gd name="connsiteX2" fmla="*/ 1574358 w 4063117"/>
                    <a:gd name="connsiteY2" fmla="*/ 956144 h 1894398"/>
                    <a:gd name="connsiteX3" fmla="*/ 2576223 w 4063117"/>
                    <a:gd name="connsiteY3" fmla="*/ 1337806 h 1894398"/>
                    <a:gd name="connsiteX4" fmla="*/ 3267986 w 4063117"/>
                    <a:gd name="connsiteY4" fmla="*/ 1894398 h 1894398"/>
                    <a:gd name="connsiteX5" fmla="*/ 4063117 w 4063117"/>
                    <a:gd name="connsiteY5" fmla="*/ 987950 h 1894398"/>
                    <a:gd name="connsiteX6" fmla="*/ 2782957 w 4063117"/>
                    <a:gd name="connsiteY6" fmla="*/ 57646 h 1894398"/>
                    <a:gd name="connsiteX7" fmla="*/ 2178658 w 4063117"/>
                    <a:gd name="connsiteY7" fmla="*/ 89452 h 1894398"/>
                    <a:gd name="connsiteX8" fmla="*/ 1375576 w 4063117"/>
                    <a:gd name="connsiteY8" fmla="*/ 383650 h 1894398"/>
                    <a:gd name="connsiteX0" fmla="*/ 1375576 w 4063117"/>
                    <a:gd name="connsiteY0" fmla="*/ 326004 h 1836752"/>
                    <a:gd name="connsiteX1" fmla="*/ 0 w 4063117"/>
                    <a:gd name="connsiteY1" fmla="*/ 477079 h 1836752"/>
                    <a:gd name="connsiteX2" fmla="*/ 1574358 w 4063117"/>
                    <a:gd name="connsiteY2" fmla="*/ 898498 h 1836752"/>
                    <a:gd name="connsiteX3" fmla="*/ 2576223 w 4063117"/>
                    <a:gd name="connsiteY3" fmla="*/ 1280160 h 1836752"/>
                    <a:gd name="connsiteX4" fmla="*/ 3267986 w 4063117"/>
                    <a:gd name="connsiteY4" fmla="*/ 1836752 h 1836752"/>
                    <a:gd name="connsiteX5" fmla="*/ 4063117 w 4063117"/>
                    <a:gd name="connsiteY5" fmla="*/ 930304 h 1836752"/>
                    <a:gd name="connsiteX6" fmla="*/ 2782957 w 4063117"/>
                    <a:gd name="connsiteY6" fmla="*/ 0 h 1836752"/>
                    <a:gd name="connsiteX7" fmla="*/ 2178658 w 4063117"/>
                    <a:gd name="connsiteY7" fmla="*/ 31806 h 1836752"/>
                    <a:gd name="connsiteX8" fmla="*/ 1375576 w 4063117"/>
                    <a:gd name="connsiteY8" fmla="*/ 326004 h 1836752"/>
                    <a:gd name="connsiteX0" fmla="*/ 1375576 w 4063117"/>
                    <a:gd name="connsiteY0" fmla="*/ 326004 h 1836752"/>
                    <a:gd name="connsiteX1" fmla="*/ 0 w 4063117"/>
                    <a:gd name="connsiteY1" fmla="*/ 477079 h 1836752"/>
                    <a:gd name="connsiteX2" fmla="*/ 1574358 w 4063117"/>
                    <a:gd name="connsiteY2" fmla="*/ 898498 h 1836752"/>
                    <a:gd name="connsiteX3" fmla="*/ 2576223 w 4063117"/>
                    <a:gd name="connsiteY3" fmla="*/ 1280160 h 1836752"/>
                    <a:gd name="connsiteX4" fmla="*/ 3267986 w 4063117"/>
                    <a:gd name="connsiteY4" fmla="*/ 1836752 h 1836752"/>
                    <a:gd name="connsiteX5" fmla="*/ 4063117 w 4063117"/>
                    <a:gd name="connsiteY5" fmla="*/ 930304 h 1836752"/>
                    <a:gd name="connsiteX6" fmla="*/ 2782957 w 4063117"/>
                    <a:gd name="connsiteY6" fmla="*/ 0 h 1836752"/>
                    <a:gd name="connsiteX7" fmla="*/ 2178658 w 4063117"/>
                    <a:gd name="connsiteY7" fmla="*/ 31806 h 1836752"/>
                    <a:gd name="connsiteX8" fmla="*/ 1375576 w 4063117"/>
                    <a:gd name="connsiteY8" fmla="*/ 326004 h 1836752"/>
                    <a:gd name="connsiteX0" fmla="*/ 1375576 w 4063117"/>
                    <a:gd name="connsiteY0" fmla="*/ 326004 h 1836752"/>
                    <a:gd name="connsiteX1" fmla="*/ 0 w 4063117"/>
                    <a:gd name="connsiteY1" fmla="*/ 477079 h 1836752"/>
                    <a:gd name="connsiteX2" fmla="*/ 1574358 w 4063117"/>
                    <a:gd name="connsiteY2" fmla="*/ 898498 h 1836752"/>
                    <a:gd name="connsiteX3" fmla="*/ 2576223 w 4063117"/>
                    <a:gd name="connsiteY3" fmla="*/ 1280160 h 1836752"/>
                    <a:gd name="connsiteX4" fmla="*/ 3267986 w 4063117"/>
                    <a:gd name="connsiteY4" fmla="*/ 1836752 h 1836752"/>
                    <a:gd name="connsiteX5" fmla="*/ 4063117 w 4063117"/>
                    <a:gd name="connsiteY5" fmla="*/ 930304 h 1836752"/>
                    <a:gd name="connsiteX6" fmla="*/ 2782957 w 4063117"/>
                    <a:gd name="connsiteY6" fmla="*/ 0 h 1836752"/>
                    <a:gd name="connsiteX7" fmla="*/ 2178658 w 4063117"/>
                    <a:gd name="connsiteY7" fmla="*/ 31806 h 1836752"/>
                    <a:gd name="connsiteX8" fmla="*/ 1375576 w 4063117"/>
                    <a:gd name="connsiteY8" fmla="*/ 326004 h 1836752"/>
                    <a:gd name="connsiteX0" fmla="*/ 1375576 w 4063117"/>
                    <a:gd name="connsiteY0" fmla="*/ 326004 h 1836752"/>
                    <a:gd name="connsiteX1" fmla="*/ 0 w 4063117"/>
                    <a:gd name="connsiteY1" fmla="*/ 477079 h 1836752"/>
                    <a:gd name="connsiteX2" fmla="*/ 1574358 w 4063117"/>
                    <a:gd name="connsiteY2" fmla="*/ 898498 h 1836752"/>
                    <a:gd name="connsiteX3" fmla="*/ 2576223 w 4063117"/>
                    <a:gd name="connsiteY3" fmla="*/ 1280160 h 1836752"/>
                    <a:gd name="connsiteX4" fmla="*/ 3267986 w 4063117"/>
                    <a:gd name="connsiteY4" fmla="*/ 1836752 h 1836752"/>
                    <a:gd name="connsiteX5" fmla="*/ 4063117 w 4063117"/>
                    <a:gd name="connsiteY5" fmla="*/ 930304 h 1836752"/>
                    <a:gd name="connsiteX6" fmla="*/ 2782957 w 4063117"/>
                    <a:gd name="connsiteY6" fmla="*/ 0 h 1836752"/>
                    <a:gd name="connsiteX7" fmla="*/ 2178658 w 4063117"/>
                    <a:gd name="connsiteY7" fmla="*/ 31806 h 1836752"/>
                    <a:gd name="connsiteX8" fmla="*/ 1375576 w 4063117"/>
                    <a:gd name="connsiteY8" fmla="*/ 326004 h 1836752"/>
                    <a:gd name="connsiteX0" fmla="*/ 1419093 w 4106634"/>
                    <a:gd name="connsiteY0" fmla="*/ 326004 h 1836752"/>
                    <a:gd name="connsiteX1" fmla="*/ 43517 w 4106634"/>
                    <a:gd name="connsiteY1" fmla="*/ 477079 h 1836752"/>
                    <a:gd name="connsiteX2" fmla="*/ 1617875 w 4106634"/>
                    <a:gd name="connsiteY2" fmla="*/ 898498 h 1836752"/>
                    <a:gd name="connsiteX3" fmla="*/ 2619740 w 4106634"/>
                    <a:gd name="connsiteY3" fmla="*/ 1280160 h 1836752"/>
                    <a:gd name="connsiteX4" fmla="*/ 3311503 w 4106634"/>
                    <a:gd name="connsiteY4" fmla="*/ 1836752 h 1836752"/>
                    <a:gd name="connsiteX5" fmla="*/ 4106634 w 4106634"/>
                    <a:gd name="connsiteY5" fmla="*/ 930304 h 1836752"/>
                    <a:gd name="connsiteX6" fmla="*/ 2826474 w 4106634"/>
                    <a:gd name="connsiteY6" fmla="*/ 0 h 1836752"/>
                    <a:gd name="connsiteX7" fmla="*/ 2222175 w 4106634"/>
                    <a:gd name="connsiteY7" fmla="*/ 31806 h 1836752"/>
                    <a:gd name="connsiteX8" fmla="*/ 1419093 w 4106634"/>
                    <a:gd name="connsiteY8" fmla="*/ 326004 h 1836752"/>
                    <a:gd name="connsiteX0" fmla="*/ 1419093 w 4106634"/>
                    <a:gd name="connsiteY0" fmla="*/ 326004 h 1836752"/>
                    <a:gd name="connsiteX1" fmla="*/ 43517 w 4106634"/>
                    <a:gd name="connsiteY1" fmla="*/ 477079 h 1836752"/>
                    <a:gd name="connsiteX2" fmla="*/ 1617875 w 4106634"/>
                    <a:gd name="connsiteY2" fmla="*/ 898498 h 1836752"/>
                    <a:gd name="connsiteX3" fmla="*/ 2619740 w 4106634"/>
                    <a:gd name="connsiteY3" fmla="*/ 1280160 h 1836752"/>
                    <a:gd name="connsiteX4" fmla="*/ 3311503 w 4106634"/>
                    <a:gd name="connsiteY4" fmla="*/ 1836752 h 1836752"/>
                    <a:gd name="connsiteX5" fmla="*/ 4106634 w 4106634"/>
                    <a:gd name="connsiteY5" fmla="*/ 930304 h 1836752"/>
                    <a:gd name="connsiteX6" fmla="*/ 2826474 w 4106634"/>
                    <a:gd name="connsiteY6" fmla="*/ 0 h 1836752"/>
                    <a:gd name="connsiteX7" fmla="*/ 2222175 w 4106634"/>
                    <a:gd name="connsiteY7" fmla="*/ 31806 h 1836752"/>
                    <a:gd name="connsiteX8" fmla="*/ 1419093 w 4106634"/>
                    <a:gd name="connsiteY8" fmla="*/ 326004 h 1836752"/>
                    <a:gd name="connsiteX0" fmla="*/ 1424462 w 4112003"/>
                    <a:gd name="connsiteY0" fmla="*/ 326004 h 1836752"/>
                    <a:gd name="connsiteX1" fmla="*/ 48886 w 4112003"/>
                    <a:gd name="connsiteY1" fmla="*/ 477079 h 1836752"/>
                    <a:gd name="connsiteX2" fmla="*/ 1623244 w 4112003"/>
                    <a:gd name="connsiteY2" fmla="*/ 898498 h 1836752"/>
                    <a:gd name="connsiteX3" fmla="*/ 2625109 w 4112003"/>
                    <a:gd name="connsiteY3" fmla="*/ 1280160 h 1836752"/>
                    <a:gd name="connsiteX4" fmla="*/ 3316872 w 4112003"/>
                    <a:gd name="connsiteY4" fmla="*/ 1836752 h 1836752"/>
                    <a:gd name="connsiteX5" fmla="*/ 4112003 w 4112003"/>
                    <a:gd name="connsiteY5" fmla="*/ 930304 h 1836752"/>
                    <a:gd name="connsiteX6" fmla="*/ 2831843 w 4112003"/>
                    <a:gd name="connsiteY6" fmla="*/ 0 h 1836752"/>
                    <a:gd name="connsiteX7" fmla="*/ 2227544 w 4112003"/>
                    <a:gd name="connsiteY7" fmla="*/ 31806 h 1836752"/>
                    <a:gd name="connsiteX8" fmla="*/ 1424462 w 4112003"/>
                    <a:gd name="connsiteY8" fmla="*/ 326004 h 1836752"/>
                    <a:gd name="connsiteX0" fmla="*/ 1424462 w 4112003"/>
                    <a:gd name="connsiteY0" fmla="*/ 326004 h 1836752"/>
                    <a:gd name="connsiteX1" fmla="*/ 48886 w 4112003"/>
                    <a:gd name="connsiteY1" fmla="*/ 477079 h 1836752"/>
                    <a:gd name="connsiteX2" fmla="*/ 1623244 w 4112003"/>
                    <a:gd name="connsiteY2" fmla="*/ 898498 h 1836752"/>
                    <a:gd name="connsiteX3" fmla="*/ 2132129 w 4112003"/>
                    <a:gd name="connsiteY3" fmla="*/ 993914 h 1836752"/>
                    <a:gd name="connsiteX4" fmla="*/ 2625109 w 4112003"/>
                    <a:gd name="connsiteY4" fmla="*/ 1280160 h 1836752"/>
                    <a:gd name="connsiteX5" fmla="*/ 3316872 w 4112003"/>
                    <a:gd name="connsiteY5" fmla="*/ 1836752 h 1836752"/>
                    <a:gd name="connsiteX6" fmla="*/ 4112003 w 4112003"/>
                    <a:gd name="connsiteY6" fmla="*/ 930304 h 1836752"/>
                    <a:gd name="connsiteX7" fmla="*/ 2831843 w 4112003"/>
                    <a:gd name="connsiteY7" fmla="*/ 0 h 1836752"/>
                    <a:gd name="connsiteX8" fmla="*/ 2227544 w 4112003"/>
                    <a:gd name="connsiteY8" fmla="*/ 31806 h 1836752"/>
                    <a:gd name="connsiteX9" fmla="*/ 1424462 w 4112003"/>
                    <a:gd name="connsiteY9" fmla="*/ 326004 h 1836752"/>
                    <a:gd name="connsiteX0" fmla="*/ 1435225 w 4122766"/>
                    <a:gd name="connsiteY0" fmla="*/ 326004 h 1836752"/>
                    <a:gd name="connsiteX1" fmla="*/ 59649 w 4122766"/>
                    <a:gd name="connsiteY1" fmla="*/ 477079 h 1836752"/>
                    <a:gd name="connsiteX2" fmla="*/ 1634007 w 4122766"/>
                    <a:gd name="connsiteY2" fmla="*/ 898498 h 1836752"/>
                    <a:gd name="connsiteX3" fmla="*/ 2142892 w 4122766"/>
                    <a:gd name="connsiteY3" fmla="*/ 993914 h 1836752"/>
                    <a:gd name="connsiteX4" fmla="*/ 2635872 w 4122766"/>
                    <a:gd name="connsiteY4" fmla="*/ 1280160 h 1836752"/>
                    <a:gd name="connsiteX5" fmla="*/ 3327635 w 4122766"/>
                    <a:gd name="connsiteY5" fmla="*/ 1836752 h 1836752"/>
                    <a:gd name="connsiteX6" fmla="*/ 4122766 w 4122766"/>
                    <a:gd name="connsiteY6" fmla="*/ 930304 h 1836752"/>
                    <a:gd name="connsiteX7" fmla="*/ 2842606 w 4122766"/>
                    <a:gd name="connsiteY7" fmla="*/ 0 h 1836752"/>
                    <a:gd name="connsiteX8" fmla="*/ 2238307 w 4122766"/>
                    <a:gd name="connsiteY8" fmla="*/ 31806 h 1836752"/>
                    <a:gd name="connsiteX9" fmla="*/ 1435225 w 4122766"/>
                    <a:gd name="connsiteY9" fmla="*/ 326004 h 1836752"/>
                    <a:gd name="connsiteX0" fmla="*/ 1435225 w 4122766"/>
                    <a:gd name="connsiteY0" fmla="*/ 326004 h 1836752"/>
                    <a:gd name="connsiteX1" fmla="*/ 59649 w 4122766"/>
                    <a:gd name="connsiteY1" fmla="*/ 477079 h 1836752"/>
                    <a:gd name="connsiteX2" fmla="*/ 1634007 w 4122766"/>
                    <a:gd name="connsiteY2" fmla="*/ 898498 h 1836752"/>
                    <a:gd name="connsiteX3" fmla="*/ 2142892 w 4122766"/>
                    <a:gd name="connsiteY3" fmla="*/ 993914 h 1836752"/>
                    <a:gd name="connsiteX4" fmla="*/ 2635872 w 4122766"/>
                    <a:gd name="connsiteY4" fmla="*/ 1280160 h 1836752"/>
                    <a:gd name="connsiteX5" fmla="*/ 3327635 w 4122766"/>
                    <a:gd name="connsiteY5" fmla="*/ 1836752 h 1836752"/>
                    <a:gd name="connsiteX6" fmla="*/ 4122766 w 4122766"/>
                    <a:gd name="connsiteY6" fmla="*/ 930304 h 1836752"/>
                    <a:gd name="connsiteX7" fmla="*/ 2842606 w 4122766"/>
                    <a:gd name="connsiteY7" fmla="*/ 0 h 1836752"/>
                    <a:gd name="connsiteX8" fmla="*/ 2238307 w 4122766"/>
                    <a:gd name="connsiteY8" fmla="*/ 31806 h 1836752"/>
                    <a:gd name="connsiteX9" fmla="*/ 1435225 w 4122766"/>
                    <a:gd name="connsiteY9" fmla="*/ 326004 h 1836752"/>
                    <a:gd name="connsiteX0" fmla="*/ 1435225 w 4122766"/>
                    <a:gd name="connsiteY0" fmla="*/ 338408 h 1849156"/>
                    <a:gd name="connsiteX1" fmla="*/ 59649 w 4122766"/>
                    <a:gd name="connsiteY1" fmla="*/ 489483 h 1849156"/>
                    <a:gd name="connsiteX2" fmla="*/ 1634007 w 4122766"/>
                    <a:gd name="connsiteY2" fmla="*/ 910902 h 1849156"/>
                    <a:gd name="connsiteX3" fmla="*/ 2142892 w 4122766"/>
                    <a:gd name="connsiteY3" fmla="*/ 1006318 h 1849156"/>
                    <a:gd name="connsiteX4" fmla="*/ 2635872 w 4122766"/>
                    <a:gd name="connsiteY4" fmla="*/ 1292564 h 1849156"/>
                    <a:gd name="connsiteX5" fmla="*/ 3327635 w 4122766"/>
                    <a:gd name="connsiteY5" fmla="*/ 1849156 h 1849156"/>
                    <a:gd name="connsiteX6" fmla="*/ 4122766 w 4122766"/>
                    <a:gd name="connsiteY6" fmla="*/ 942708 h 1849156"/>
                    <a:gd name="connsiteX7" fmla="*/ 2842606 w 4122766"/>
                    <a:gd name="connsiteY7" fmla="*/ 12404 h 1849156"/>
                    <a:gd name="connsiteX8" fmla="*/ 2238307 w 4122766"/>
                    <a:gd name="connsiteY8" fmla="*/ 44210 h 1849156"/>
                    <a:gd name="connsiteX9" fmla="*/ 1435225 w 4122766"/>
                    <a:gd name="connsiteY9" fmla="*/ 338408 h 1849156"/>
                    <a:gd name="connsiteX0" fmla="*/ 1435225 w 4122766"/>
                    <a:gd name="connsiteY0" fmla="*/ 354916 h 1865664"/>
                    <a:gd name="connsiteX1" fmla="*/ 59649 w 4122766"/>
                    <a:gd name="connsiteY1" fmla="*/ 505991 h 1865664"/>
                    <a:gd name="connsiteX2" fmla="*/ 1634007 w 4122766"/>
                    <a:gd name="connsiteY2" fmla="*/ 927410 h 1865664"/>
                    <a:gd name="connsiteX3" fmla="*/ 2142892 w 4122766"/>
                    <a:gd name="connsiteY3" fmla="*/ 1022826 h 1865664"/>
                    <a:gd name="connsiteX4" fmla="*/ 2635872 w 4122766"/>
                    <a:gd name="connsiteY4" fmla="*/ 1309072 h 1865664"/>
                    <a:gd name="connsiteX5" fmla="*/ 3327635 w 4122766"/>
                    <a:gd name="connsiteY5" fmla="*/ 1865664 h 1865664"/>
                    <a:gd name="connsiteX6" fmla="*/ 4122766 w 4122766"/>
                    <a:gd name="connsiteY6" fmla="*/ 959216 h 1865664"/>
                    <a:gd name="connsiteX7" fmla="*/ 2842606 w 4122766"/>
                    <a:gd name="connsiteY7" fmla="*/ 28912 h 1865664"/>
                    <a:gd name="connsiteX8" fmla="*/ 2238307 w 4122766"/>
                    <a:gd name="connsiteY8" fmla="*/ 60718 h 1865664"/>
                    <a:gd name="connsiteX9" fmla="*/ 1435225 w 4122766"/>
                    <a:gd name="connsiteY9" fmla="*/ 354916 h 1865664"/>
                    <a:gd name="connsiteX0" fmla="*/ 1435225 w 4122766"/>
                    <a:gd name="connsiteY0" fmla="*/ 354916 h 1865664"/>
                    <a:gd name="connsiteX1" fmla="*/ 59649 w 4122766"/>
                    <a:gd name="connsiteY1" fmla="*/ 505991 h 1865664"/>
                    <a:gd name="connsiteX2" fmla="*/ 1634007 w 4122766"/>
                    <a:gd name="connsiteY2" fmla="*/ 927410 h 1865664"/>
                    <a:gd name="connsiteX3" fmla="*/ 2142892 w 4122766"/>
                    <a:gd name="connsiteY3" fmla="*/ 1022826 h 1865664"/>
                    <a:gd name="connsiteX4" fmla="*/ 2635872 w 4122766"/>
                    <a:gd name="connsiteY4" fmla="*/ 1309072 h 1865664"/>
                    <a:gd name="connsiteX5" fmla="*/ 3327635 w 4122766"/>
                    <a:gd name="connsiteY5" fmla="*/ 1865664 h 1865664"/>
                    <a:gd name="connsiteX6" fmla="*/ 4122766 w 4122766"/>
                    <a:gd name="connsiteY6" fmla="*/ 959216 h 1865664"/>
                    <a:gd name="connsiteX7" fmla="*/ 2842606 w 4122766"/>
                    <a:gd name="connsiteY7" fmla="*/ 28912 h 1865664"/>
                    <a:gd name="connsiteX8" fmla="*/ 2238307 w 4122766"/>
                    <a:gd name="connsiteY8" fmla="*/ 60718 h 1865664"/>
                    <a:gd name="connsiteX9" fmla="*/ 1435225 w 4122766"/>
                    <a:gd name="connsiteY9" fmla="*/ 354916 h 1865664"/>
                    <a:gd name="connsiteX0" fmla="*/ 1435225 w 4122766"/>
                    <a:gd name="connsiteY0" fmla="*/ 339809 h 1850557"/>
                    <a:gd name="connsiteX1" fmla="*/ 59649 w 4122766"/>
                    <a:gd name="connsiteY1" fmla="*/ 490884 h 1850557"/>
                    <a:gd name="connsiteX2" fmla="*/ 1634007 w 4122766"/>
                    <a:gd name="connsiteY2" fmla="*/ 912303 h 1850557"/>
                    <a:gd name="connsiteX3" fmla="*/ 2142892 w 4122766"/>
                    <a:gd name="connsiteY3" fmla="*/ 1007719 h 1850557"/>
                    <a:gd name="connsiteX4" fmla="*/ 2635872 w 4122766"/>
                    <a:gd name="connsiteY4" fmla="*/ 1293965 h 1850557"/>
                    <a:gd name="connsiteX5" fmla="*/ 3327635 w 4122766"/>
                    <a:gd name="connsiteY5" fmla="*/ 1850557 h 1850557"/>
                    <a:gd name="connsiteX6" fmla="*/ 4122766 w 4122766"/>
                    <a:gd name="connsiteY6" fmla="*/ 944109 h 1850557"/>
                    <a:gd name="connsiteX7" fmla="*/ 2842606 w 4122766"/>
                    <a:gd name="connsiteY7" fmla="*/ 13805 h 1850557"/>
                    <a:gd name="connsiteX8" fmla="*/ 2166745 w 4122766"/>
                    <a:gd name="connsiteY8" fmla="*/ 93319 h 1850557"/>
                    <a:gd name="connsiteX9" fmla="*/ 1435225 w 4122766"/>
                    <a:gd name="connsiteY9" fmla="*/ 339809 h 1850557"/>
                    <a:gd name="connsiteX0" fmla="*/ 1435225 w 4122766"/>
                    <a:gd name="connsiteY0" fmla="*/ 367230 h 1877978"/>
                    <a:gd name="connsiteX1" fmla="*/ 59649 w 4122766"/>
                    <a:gd name="connsiteY1" fmla="*/ 518305 h 1877978"/>
                    <a:gd name="connsiteX2" fmla="*/ 1634007 w 4122766"/>
                    <a:gd name="connsiteY2" fmla="*/ 939724 h 1877978"/>
                    <a:gd name="connsiteX3" fmla="*/ 2142892 w 4122766"/>
                    <a:gd name="connsiteY3" fmla="*/ 1035140 h 1877978"/>
                    <a:gd name="connsiteX4" fmla="*/ 2635872 w 4122766"/>
                    <a:gd name="connsiteY4" fmla="*/ 1321386 h 1877978"/>
                    <a:gd name="connsiteX5" fmla="*/ 3327635 w 4122766"/>
                    <a:gd name="connsiteY5" fmla="*/ 1877978 h 1877978"/>
                    <a:gd name="connsiteX6" fmla="*/ 4122766 w 4122766"/>
                    <a:gd name="connsiteY6" fmla="*/ 971530 h 1877978"/>
                    <a:gd name="connsiteX7" fmla="*/ 2842606 w 4122766"/>
                    <a:gd name="connsiteY7" fmla="*/ 9421 h 1877978"/>
                    <a:gd name="connsiteX8" fmla="*/ 2166745 w 4122766"/>
                    <a:gd name="connsiteY8" fmla="*/ 120740 h 1877978"/>
                    <a:gd name="connsiteX9" fmla="*/ 1435225 w 4122766"/>
                    <a:gd name="connsiteY9" fmla="*/ 367230 h 1877978"/>
                    <a:gd name="connsiteX0" fmla="*/ 1435225 w 4122766"/>
                    <a:gd name="connsiteY0" fmla="*/ 367230 h 1877978"/>
                    <a:gd name="connsiteX1" fmla="*/ 59649 w 4122766"/>
                    <a:gd name="connsiteY1" fmla="*/ 518305 h 1877978"/>
                    <a:gd name="connsiteX2" fmla="*/ 1634007 w 4122766"/>
                    <a:gd name="connsiteY2" fmla="*/ 939724 h 1877978"/>
                    <a:gd name="connsiteX3" fmla="*/ 2142892 w 4122766"/>
                    <a:gd name="connsiteY3" fmla="*/ 1035140 h 1877978"/>
                    <a:gd name="connsiteX4" fmla="*/ 2635872 w 4122766"/>
                    <a:gd name="connsiteY4" fmla="*/ 1321386 h 1877978"/>
                    <a:gd name="connsiteX5" fmla="*/ 3327635 w 4122766"/>
                    <a:gd name="connsiteY5" fmla="*/ 1877978 h 1877978"/>
                    <a:gd name="connsiteX6" fmla="*/ 4122766 w 4122766"/>
                    <a:gd name="connsiteY6" fmla="*/ 971530 h 1877978"/>
                    <a:gd name="connsiteX7" fmla="*/ 2842606 w 4122766"/>
                    <a:gd name="connsiteY7" fmla="*/ 9421 h 1877978"/>
                    <a:gd name="connsiteX8" fmla="*/ 2166745 w 4122766"/>
                    <a:gd name="connsiteY8" fmla="*/ 120740 h 1877978"/>
                    <a:gd name="connsiteX9" fmla="*/ 1435225 w 4122766"/>
                    <a:gd name="connsiteY9" fmla="*/ 367230 h 1877978"/>
                    <a:gd name="connsiteX0" fmla="*/ 1435225 w 4122766"/>
                    <a:gd name="connsiteY0" fmla="*/ 376690 h 1887438"/>
                    <a:gd name="connsiteX1" fmla="*/ 59649 w 4122766"/>
                    <a:gd name="connsiteY1" fmla="*/ 527765 h 1887438"/>
                    <a:gd name="connsiteX2" fmla="*/ 1634007 w 4122766"/>
                    <a:gd name="connsiteY2" fmla="*/ 949184 h 1887438"/>
                    <a:gd name="connsiteX3" fmla="*/ 2142892 w 4122766"/>
                    <a:gd name="connsiteY3" fmla="*/ 1044600 h 1887438"/>
                    <a:gd name="connsiteX4" fmla="*/ 2635872 w 4122766"/>
                    <a:gd name="connsiteY4" fmla="*/ 1330846 h 1887438"/>
                    <a:gd name="connsiteX5" fmla="*/ 3327635 w 4122766"/>
                    <a:gd name="connsiteY5" fmla="*/ 1887438 h 1887438"/>
                    <a:gd name="connsiteX6" fmla="*/ 4122766 w 4122766"/>
                    <a:gd name="connsiteY6" fmla="*/ 980990 h 1887438"/>
                    <a:gd name="connsiteX7" fmla="*/ 2842606 w 4122766"/>
                    <a:gd name="connsiteY7" fmla="*/ 18881 h 1887438"/>
                    <a:gd name="connsiteX8" fmla="*/ 2166745 w 4122766"/>
                    <a:gd name="connsiteY8" fmla="*/ 130200 h 1887438"/>
                    <a:gd name="connsiteX9" fmla="*/ 1435225 w 4122766"/>
                    <a:gd name="connsiteY9" fmla="*/ 376690 h 1887438"/>
                    <a:gd name="connsiteX0" fmla="*/ 1435225 w 4067107"/>
                    <a:gd name="connsiteY0" fmla="*/ 376690 h 1887438"/>
                    <a:gd name="connsiteX1" fmla="*/ 59649 w 4067107"/>
                    <a:gd name="connsiteY1" fmla="*/ 527765 h 1887438"/>
                    <a:gd name="connsiteX2" fmla="*/ 1634007 w 4067107"/>
                    <a:gd name="connsiteY2" fmla="*/ 949184 h 1887438"/>
                    <a:gd name="connsiteX3" fmla="*/ 2142892 w 4067107"/>
                    <a:gd name="connsiteY3" fmla="*/ 1044600 h 1887438"/>
                    <a:gd name="connsiteX4" fmla="*/ 2635872 w 4067107"/>
                    <a:gd name="connsiteY4" fmla="*/ 1330846 h 1887438"/>
                    <a:gd name="connsiteX5" fmla="*/ 3327635 w 4067107"/>
                    <a:gd name="connsiteY5" fmla="*/ 1887438 h 1887438"/>
                    <a:gd name="connsiteX6" fmla="*/ 4067107 w 4067107"/>
                    <a:gd name="connsiteY6" fmla="*/ 1036649 h 1887438"/>
                    <a:gd name="connsiteX7" fmla="*/ 2842606 w 4067107"/>
                    <a:gd name="connsiteY7" fmla="*/ 18881 h 1887438"/>
                    <a:gd name="connsiteX8" fmla="*/ 2166745 w 4067107"/>
                    <a:gd name="connsiteY8" fmla="*/ 130200 h 1887438"/>
                    <a:gd name="connsiteX9" fmla="*/ 1435225 w 4067107"/>
                    <a:gd name="connsiteY9" fmla="*/ 376690 h 1887438"/>
                    <a:gd name="connsiteX0" fmla="*/ 1435225 w 4067107"/>
                    <a:gd name="connsiteY0" fmla="*/ 376690 h 1887438"/>
                    <a:gd name="connsiteX1" fmla="*/ 59649 w 4067107"/>
                    <a:gd name="connsiteY1" fmla="*/ 527765 h 1887438"/>
                    <a:gd name="connsiteX2" fmla="*/ 1634007 w 4067107"/>
                    <a:gd name="connsiteY2" fmla="*/ 949184 h 1887438"/>
                    <a:gd name="connsiteX3" fmla="*/ 2142892 w 4067107"/>
                    <a:gd name="connsiteY3" fmla="*/ 1044600 h 1887438"/>
                    <a:gd name="connsiteX4" fmla="*/ 2635872 w 4067107"/>
                    <a:gd name="connsiteY4" fmla="*/ 1330846 h 1887438"/>
                    <a:gd name="connsiteX5" fmla="*/ 3327635 w 4067107"/>
                    <a:gd name="connsiteY5" fmla="*/ 1887438 h 1887438"/>
                    <a:gd name="connsiteX6" fmla="*/ 4067107 w 4067107"/>
                    <a:gd name="connsiteY6" fmla="*/ 1036649 h 1887438"/>
                    <a:gd name="connsiteX7" fmla="*/ 2842606 w 4067107"/>
                    <a:gd name="connsiteY7" fmla="*/ 18881 h 1887438"/>
                    <a:gd name="connsiteX8" fmla="*/ 2166745 w 4067107"/>
                    <a:gd name="connsiteY8" fmla="*/ 130200 h 1887438"/>
                    <a:gd name="connsiteX9" fmla="*/ 1435225 w 4067107"/>
                    <a:gd name="connsiteY9" fmla="*/ 376690 h 1887438"/>
                    <a:gd name="connsiteX0" fmla="*/ 1435225 w 4067107"/>
                    <a:gd name="connsiteY0" fmla="*/ 376690 h 1887438"/>
                    <a:gd name="connsiteX1" fmla="*/ 59649 w 4067107"/>
                    <a:gd name="connsiteY1" fmla="*/ 527765 h 1887438"/>
                    <a:gd name="connsiteX2" fmla="*/ 1634007 w 4067107"/>
                    <a:gd name="connsiteY2" fmla="*/ 949184 h 1887438"/>
                    <a:gd name="connsiteX3" fmla="*/ 2142892 w 4067107"/>
                    <a:gd name="connsiteY3" fmla="*/ 1044600 h 1887438"/>
                    <a:gd name="connsiteX4" fmla="*/ 2548408 w 4067107"/>
                    <a:gd name="connsiteY4" fmla="*/ 1275187 h 1887438"/>
                    <a:gd name="connsiteX5" fmla="*/ 3327635 w 4067107"/>
                    <a:gd name="connsiteY5" fmla="*/ 1887438 h 1887438"/>
                    <a:gd name="connsiteX6" fmla="*/ 4067107 w 4067107"/>
                    <a:gd name="connsiteY6" fmla="*/ 1036649 h 1887438"/>
                    <a:gd name="connsiteX7" fmla="*/ 2842606 w 4067107"/>
                    <a:gd name="connsiteY7" fmla="*/ 18881 h 1887438"/>
                    <a:gd name="connsiteX8" fmla="*/ 2166745 w 4067107"/>
                    <a:gd name="connsiteY8" fmla="*/ 130200 h 1887438"/>
                    <a:gd name="connsiteX9" fmla="*/ 1435225 w 4067107"/>
                    <a:gd name="connsiteY9" fmla="*/ 376690 h 1887438"/>
                    <a:gd name="connsiteX0" fmla="*/ 1435225 w 4067107"/>
                    <a:gd name="connsiteY0" fmla="*/ 376690 h 1927194"/>
                    <a:gd name="connsiteX1" fmla="*/ 59649 w 4067107"/>
                    <a:gd name="connsiteY1" fmla="*/ 527765 h 1927194"/>
                    <a:gd name="connsiteX2" fmla="*/ 1634007 w 4067107"/>
                    <a:gd name="connsiteY2" fmla="*/ 949184 h 1927194"/>
                    <a:gd name="connsiteX3" fmla="*/ 2142892 w 4067107"/>
                    <a:gd name="connsiteY3" fmla="*/ 1044600 h 1927194"/>
                    <a:gd name="connsiteX4" fmla="*/ 2548408 w 4067107"/>
                    <a:gd name="connsiteY4" fmla="*/ 1275187 h 1927194"/>
                    <a:gd name="connsiteX5" fmla="*/ 3089096 w 4067107"/>
                    <a:gd name="connsiteY5" fmla="*/ 1927194 h 1927194"/>
                    <a:gd name="connsiteX6" fmla="*/ 4067107 w 4067107"/>
                    <a:gd name="connsiteY6" fmla="*/ 1036649 h 1927194"/>
                    <a:gd name="connsiteX7" fmla="*/ 2842606 w 4067107"/>
                    <a:gd name="connsiteY7" fmla="*/ 18881 h 1927194"/>
                    <a:gd name="connsiteX8" fmla="*/ 2166745 w 4067107"/>
                    <a:gd name="connsiteY8" fmla="*/ 130200 h 1927194"/>
                    <a:gd name="connsiteX9" fmla="*/ 1435225 w 4067107"/>
                    <a:gd name="connsiteY9" fmla="*/ 376690 h 1927194"/>
                    <a:gd name="connsiteX0" fmla="*/ 1435225 w 4067107"/>
                    <a:gd name="connsiteY0" fmla="*/ 376690 h 1927194"/>
                    <a:gd name="connsiteX1" fmla="*/ 59649 w 4067107"/>
                    <a:gd name="connsiteY1" fmla="*/ 527765 h 1927194"/>
                    <a:gd name="connsiteX2" fmla="*/ 1634007 w 4067107"/>
                    <a:gd name="connsiteY2" fmla="*/ 949184 h 1927194"/>
                    <a:gd name="connsiteX3" fmla="*/ 2142892 w 4067107"/>
                    <a:gd name="connsiteY3" fmla="*/ 1044600 h 1927194"/>
                    <a:gd name="connsiteX4" fmla="*/ 2548408 w 4067107"/>
                    <a:gd name="connsiteY4" fmla="*/ 1275187 h 1927194"/>
                    <a:gd name="connsiteX5" fmla="*/ 3256074 w 4067107"/>
                    <a:gd name="connsiteY5" fmla="*/ 1927194 h 1927194"/>
                    <a:gd name="connsiteX6" fmla="*/ 4067107 w 4067107"/>
                    <a:gd name="connsiteY6" fmla="*/ 1036649 h 1927194"/>
                    <a:gd name="connsiteX7" fmla="*/ 2842606 w 4067107"/>
                    <a:gd name="connsiteY7" fmla="*/ 18881 h 1927194"/>
                    <a:gd name="connsiteX8" fmla="*/ 2166745 w 4067107"/>
                    <a:gd name="connsiteY8" fmla="*/ 130200 h 1927194"/>
                    <a:gd name="connsiteX9" fmla="*/ 1435225 w 4067107"/>
                    <a:gd name="connsiteY9" fmla="*/ 376690 h 1927194"/>
                    <a:gd name="connsiteX0" fmla="*/ 1435225 w 4067107"/>
                    <a:gd name="connsiteY0" fmla="*/ 376690 h 1927194"/>
                    <a:gd name="connsiteX1" fmla="*/ 59649 w 4067107"/>
                    <a:gd name="connsiteY1" fmla="*/ 527765 h 1927194"/>
                    <a:gd name="connsiteX2" fmla="*/ 1634007 w 4067107"/>
                    <a:gd name="connsiteY2" fmla="*/ 949184 h 1927194"/>
                    <a:gd name="connsiteX3" fmla="*/ 2142892 w 4067107"/>
                    <a:gd name="connsiteY3" fmla="*/ 1044600 h 1927194"/>
                    <a:gd name="connsiteX4" fmla="*/ 2476846 w 4067107"/>
                    <a:gd name="connsiteY4" fmla="*/ 1378554 h 1927194"/>
                    <a:gd name="connsiteX5" fmla="*/ 3256074 w 4067107"/>
                    <a:gd name="connsiteY5" fmla="*/ 1927194 h 1927194"/>
                    <a:gd name="connsiteX6" fmla="*/ 4067107 w 4067107"/>
                    <a:gd name="connsiteY6" fmla="*/ 1036649 h 1927194"/>
                    <a:gd name="connsiteX7" fmla="*/ 2842606 w 4067107"/>
                    <a:gd name="connsiteY7" fmla="*/ 18881 h 1927194"/>
                    <a:gd name="connsiteX8" fmla="*/ 2166745 w 4067107"/>
                    <a:gd name="connsiteY8" fmla="*/ 130200 h 1927194"/>
                    <a:gd name="connsiteX9" fmla="*/ 1435225 w 4067107"/>
                    <a:gd name="connsiteY9" fmla="*/ 376690 h 1927194"/>
                    <a:gd name="connsiteX0" fmla="*/ 1435225 w 4067107"/>
                    <a:gd name="connsiteY0" fmla="*/ 376690 h 1927194"/>
                    <a:gd name="connsiteX1" fmla="*/ 59649 w 4067107"/>
                    <a:gd name="connsiteY1" fmla="*/ 527765 h 1927194"/>
                    <a:gd name="connsiteX2" fmla="*/ 1634007 w 4067107"/>
                    <a:gd name="connsiteY2" fmla="*/ 949184 h 1927194"/>
                    <a:gd name="connsiteX3" fmla="*/ 2142892 w 4067107"/>
                    <a:gd name="connsiteY3" fmla="*/ 1044600 h 1927194"/>
                    <a:gd name="connsiteX4" fmla="*/ 2476846 w 4067107"/>
                    <a:gd name="connsiteY4" fmla="*/ 1378554 h 1927194"/>
                    <a:gd name="connsiteX5" fmla="*/ 3256074 w 4067107"/>
                    <a:gd name="connsiteY5" fmla="*/ 1927194 h 1927194"/>
                    <a:gd name="connsiteX6" fmla="*/ 4067107 w 4067107"/>
                    <a:gd name="connsiteY6" fmla="*/ 1036649 h 1927194"/>
                    <a:gd name="connsiteX7" fmla="*/ 2842606 w 4067107"/>
                    <a:gd name="connsiteY7" fmla="*/ 18881 h 1927194"/>
                    <a:gd name="connsiteX8" fmla="*/ 2166745 w 4067107"/>
                    <a:gd name="connsiteY8" fmla="*/ 130200 h 1927194"/>
                    <a:gd name="connsiteX9" fmla="*/ 1435225 w 4067107"/>
                    <a:gd name="connsiteY9" fmla="*/ 376690 h 1927194"/>
                    <a:gd name="connsiteX0" fmla="*/ 1435225 w 4067107"/>
                    <a:gd name="connsiteY0" fmla="*/ 376690 h 1747240"/>
                    <a:gd name="connsiteX1" fmla="*/ 59649 w 4067107"/>
                    <a:gd name="connsiteY1" fmla="*/ 527765 h 1747240"/>
                    <a:gd name="connsiteX2" fmla="*/ 1634007 w 4067107"/>
                    <a:gd name="connsiteY2" fmla="*/ 949184 h 1747240"/>
                    <a:gd name="connsiteX3" fmla="*/ 2142892 w 4067107"/>
                    <a:gd name="connsiteY3" fmla="*/ 1044600 h 1747240"/>
                    <a:gd name="connsiteX4" fmla="*/ 2476846 w 4067107"/>
                    <a:gd name="connsiteY4" fmla="*/ 1378554 h 1747240"/>
                    <a:gd name="connsiteX5" fmla="*/ 3004138 w 4067107"/>
                    <a:gd name="connsiteY5" fmla="*/ 1747240 h 1747240"/>
                    <a:gd name="connsiteX6" fmla="*/ 4067107 w 4067107"/>
                    <a:gd name="connsiteY6" fmla="*/ 1036649 h 1747240"/>
                    <a:gd name="connsiteX7" fmla="*/ 2842606 w 4067107"/>
                    <a:gd name="connsiteY7" fmla="*/ 18881 h 1747240"/>
                    <a:gd name="connsiteX8" fmla="*/ 2166745 w 4067107"/>
                    <a:gd name="connsiteY8" fmla="*/ 130200 h 1747240"/>
                    <a:gd name="connsiteX9" fmla="*/ 1435225 w 4067107"/>
                    <a:gd name="connsiteY9" fmla="*/ 376690 h 1747240"/>
                    <a:gd name="connsiteX0" fmla="*/ 1435225 w 3887153"/>
                    <a:gd name="connsiteY0" fmla="*/ 376690 h 1747240"/>
                    <a:gd name="connsiteX1" fmla="*/ 59649 w 3887153"/>
                    <a:gd name="connsiteY1" fmla="*/ 527765 h 1747240"/>
                    <a:gd name="connsiteX2" fmla="*/ 1634007 w 3887153"/>
                    <a:gd name="connsiteY2" fmla="*/ 949184 h 1747240"/>
                    <a:gd name="connsiteX3" fmla="*/ 2142892 w 3887153"/>
                    <a:gd name="connsiteY3" fmla="*/ 1044600 h 1747240"/>
                    <a:gd name="connsiteX4" fmla="*/ 2476846 w 3887153"/>
                    <a:gd name="connsiteY4" fmla="*/ 1378554 h 1747240"/>
                    <a:gd name="connsiteX5" fmla="*/ 3004138 w 3887153"/>
                    <a:gd name="connsiteY5" fmla="*/ 1747240 h 1747240"/>
                    <a:gd name="connsiteX6" fmla="*/ 3887153 w 3887153"/>
                    <a:gd name="connsiteY6" fmla="*/ 784714 h 1747240"/>
                    <a:gd name="connsiteX7" fmla="*/ 2842606 w 3887153"/>
                    <a:gd name="connsiteY7" fmla="*/ 18881 h 1747240"/>
                    <a:gd name="connsiteX8" fmla="*/ 2166745 w 3887153"/>
                    <a:gd name="connsiteY8" fmla="*/ 130200 h 1747240"/>
                    <a:gd name="connsiteX9" fmla="*/ 1435225 w 3887153"/>
                    <a:gd name="connsiteY9" fmla="*/ 376690 h 1747240"/>
                    <a:gd name="connsiteX0" fmla="*/ 1435225 w 3887153"/>
                    <a:gd name="connsiteY0" fmla="*/ 376690 h 1747240"/>
                    <a:gd name="connsiteX1" fmla="*/ 59649 w 3887153"/>
                    <a:gd name="connsiteY1" fmla="*/ 527765 h 1747240"/>
                    <a:gd name="connsiteX2" fmla="*/ 1634007 w 3887153"/>
                    <a:gd name="connsiteY2" fmla="*/ 949184 h 1747240"/>
                    <a:gd name="connsiteX3" fmla="*/ 2142892 w 3887153"/>
                    <a:gd name="connsiteY3" fmla="*/ 1044600 h 1747240"/>
                    <a:gd name="connsiteX4" fmla="*/ 2476846 w 3887153"/>
                    <a:gd name="connsiteY4" fmla="*/ 1378554 h 1747240"/>
                    <a:gd name="connsiteX5" fmla="*/ 2806187 w 3887153"/>
                    <a:gd name="connsiteY5" fmla="*/ 1747240 h 1747240"/>
                    <a:gd name="connsiteX6" fmla="*/ 3887153 w 3887153"/>
                    <a:gd name="connsiteY6" fmla="*/ 784714 h 1747240"/>
                    <a:gd name="connsiteX7" fmla="*/ 2842606 w 3887153"/>
                    <a:gd name="connsiteY7" fmla="*/ 18881 h 1747240"/>
                    <a:gd name="connsiteX8" fmla="*/ 2166745 w 3887153"/>
                    <a:gd name="connsiteY8" fmla="*/ 130200 h 1747240"/>
                    <a:gd name="connsiteX9" fmla="*/ 1435225 w 3887153"/>
                    <a:gd name="connsiteY9" fmla="*/ 376690 h 17472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887153" h="1747240">
                      <a:moveTo>
                        <a:pt x="1435225" y="376690"/>
                      </a:moveTo>
                      <a:cubicBezTo>
                        <a:pt x="921041" y="355486"/>
                        <a:pt x="168317" y="374040"/>
                        <a:pt x="59649" y="527765"/>
                      </a:cubicBezTo>
                      <a:cubicBezTo>
                        <a:pt x="-282257" y="890874"/>
                        <a:pt x="926341" y="920030"/>
                        <a:pt x="1634007" y="949184"/>
                      </a:cubicBezTo>
                      <a:cubicBezTo>
                        <a:pt x="1755927" y="988940"/>
                        <a:pt x="2020972" y="1004844"/>
                        <a:pt x="2142892" y="1044600"/>
                      </a:cubicBezTo>
                      <a:lnTo>
                        <a:pt x="2476846" y="1378554"/>
                      </a:lnTo>
                      <a:lnTo>
                        <a:pt x="2806187" y="1747240"/>
                      </a:lnTo>
                      <a:lnTo>
                        <a:pt x="3887153" y="784714"/>
                      </a:lnTo>
                      <a:cubicBezTo>
                        <a:pt x="3502840" y="495816"/>
                        <a:pt x="3512746" y="372650"/>
                        <a:pt x="2842606" y="18881"/>
                      </a:cubicBezTo>
                      <a:cubicBezTo>
                        <a:pt x="2541783" y="-38103"/>
                        <a:pt x="2417210" y="44060"/>
                        <a:pt x="2166745" y="130200"/>
                      </a:cubicBezTo>
                      <a:cubicBezTo>
                        <a:pt x="1932182" y="184534"/>
                        <a:pt x="1811587" y="315730"/>
                        <a:pt x="1435225" y="376690"/>
                      </a:cubicBezTo>
                      <a:close/>
                    </a:path>
                  </a:pathLst>
                </a:custGeom>
                <a:solidFill>
                  <a:srgbClr val="F6BB9B"/>
                </a:solidFill>
                <a:ln w="700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7" name="Freeform 19">
                  <a:extLst>
                    <a:ext uri="{FF2B5EF4-FFF2-40B4-BE49-F238E27FC236}">
                      <a16:creationId xmlns:a16="http://schemas.microsoft.com/office/drawing/2014/main" id="{8764CCEC-B8C9-4B21-B728-52FA407BBE88}"/>
                    </a:ext>
                  </a:extLst>
                </p:cNvPr>
                <p:cNvSpPr/>
                <p:nvPr/>
              </p:nvSpPr>
              <p:spPr>
                <a:xfrm flipH="1">
                  <a:off x="2156087" y="2217893"/>
                  <a:ext cx="1545584" cy="794676"/>
                </a:xfrm>
                <a:custGeom>
                  <a:avLst/>
                  <a:gdLst>
                    <a:gd name="connsiteX0" fmla="*/ 1288111 w 3347499"/>
                    <a:gd name="connsiteY0" fmla="*/ 620202 h 1995778"/>
                    <a:gd name="connsiteX1" fmla="*/ 659958 w 3347499"/>
                    <a:gd name="connsiteY1" fmla="*/ 95416 h 1995778"/>
                    <a:gd name="connsiteX2" fmla="*/ 373711 w 3347499"/>
                    <a:gd name="connsiteY2" fmla="*/ 39757 h 1995778"/>
                    <a:gd name="connsiteX3" fmla="*/ 119270 w 3347499"/>
                    <a:gd name="connsiteY3" fmla="*/ 0 h 1995778"/>
                    <a:gd name="connsiteX4" fmla="*/ 111318 w 3347499"/>
                    <a:gd name="connsiteY4" fmla="*/ 151075 h 1995778"/>
                    <a:gd name="connsiteX5" fmla="*/ 0 w 3347499"/>
                    <a:gd name="connsiteY5" fmla="*/ 214686 h 1995778"/>
                    <a:gd name="connsiteX6" fmla="*/ 779228 w 3347499"/>
                    <a:gd name="connsiteY6" fmla="*/ 1264258 h 1995778"/>
                    <a:gd name="connsiteX7" fmla="*/ 1900362 w 3347499"/>
                    <a:gd name="connsiteY7" fmla="*/ 1995778 h 1995778"/>
                    <a:gd name="connsiteX8" fmla="*/ 3347499 w 3347499"/>
                    <a:gd name="connsiteY8" fmla="*/ 1653872 h 1995778"/>
                    <a:gd name="connsiteX9" fmla="*/ 1288111 w 3347499"/>
                    <a:gd name="connsiteY9" fmla="*/ 620202 h 1995778"/>
                    <a:gd name="connsiteX0" fmla="*/ 1288111 w 3347499"/>
                    <a:gd name="connsiteY0" fmla="*/ 620202 h 1995778"/>
                    <a:gd name="connsiteX1" fmla="*/ 659958 w 3347499"/>
                    <a:gd name="connsiteY1" fmla="*/ 95416 h 1995778"/>
                    <a:gd name="connsiteX2" fmla="*/ 373711 w 3347499"/>
                    <a:gd name="connsiteY2" fmla="*/ 39757 h 1995778"/>
                    <a:gd name="connsiteX3" fmla="*/ 119270 w 3347499"/>
                    <a:gd name="connsiteY3" fmla="*/ 0 h 1995778"/>
                    <a:gd name="connsiteX4" fmla="*/ 111318 w 3347499"/>
                    <a:gd name="connsiteY4" fmla="*/ 151075 h 1995778"/>
                    <a:gd name="connsiteX5" fmla="*/ 0 w 3347499"/>
                    <a:gd name="connsiteY5" fmla="*/ 214686 h 1995778"/>
                    <a:gd name="connsiteX6" fmla="*/ 779228 w 3347499"/>
                    <a:gd name="connsiteY6" fmla="*/ 1264258 h 1995778"/>
                    <a:gd name="connsiteX7" fmla="*/ 1900362 w 3347499"/>
                    <a:gd name="connsiteY7" fmla="*/ 1995778 h 1995778"/>
                    <a:gd name="connsiteX8" fmla="*/ 3347499 w 3347499"/>
                    <a:gd name="connsiteY8" fmla="*/ 1653872 h 1995778"/>
                    <a:gd name="connsiteX9" fmla="*/ 1288111 w 3347499"/>
                    <a:gd name="connsiteY9" fmla="*/ 620202 h 1995778"/>
                    <a:gd name="connsiteX0" fmla="*/ 1304013 w 3347499"/>
                    <a:gd name="connsiteY0" fmla="*/ 652007 h 1995778"/>
                    <a:gd name="connsiteX1" fmla="*/ 659958 w 3347499"/>
                    <a:gd name="connsiteY1" fmla="*/ 95416 h 1995778"/>
                    <a:gd name="connsiteX2" fmla="*/ 373711 w 3347499"/>
                    <a:gd name="connsiteY2" fmla="*/ 39757 h 1995778"/>
                    <a:gd name="connsiteX3" fmla="*/ 119270 w 3347499"/>
                    <a:gd name="connsiteY3" fmla="*/ 0 h 1995778"/>
                    <a:gd name="connsiteX4" fmla="*/ 111318 w 3347499"/>
                    <a:gd name="connsiteY4" fmla="*/ 151075 h 1995778"/>
                    <a:gd name="connsiteX5" fmla="*/ 0 w 3347499"/>
                    <a:gd name="connsiteY5" fmla="*/ 214686 h 1995778"/>
                    <a:gd name="connsiteX6" fmla="*/ 779228 w 3347499"/>
                    <a:gd name="connsiteY6" fmla="*/ 1264258 h 1995778"/>
                    <a:gd name="connsiteX7" fmla="*/ 1900362 w 3347499"/>
                    <a:gd name="connsiteY7" fmla="*/ 1995778 h 1995778"/>
                    <a:gd name="connsiteX8" fmla="*/ 3347499 w 3347499"/>
                    <a:gd name="connsiteY8" fmla="*/ 1653872 h 1995778"/>
                    <a:gd name="connsiteX9" fmla="*/ 1304013 w 3347499"/>
                    <a:gd name="connsiteY9" fmla="*/ 652007 h 1995778"/>
                    <a:gd name="connsiteX0" fmla="*/ 1304013 w 3347499"/>
                    <a:gd name="connsiteY0" fmla="*/ 652007 h 1995778"/>
                    <a:gd name="connsiteX1" fmla="*/ 659958 w 3347499"/>
                    <a:gd name="connsiteY1" fmla="*/ 95416 h 1995778"/>
                    <a:gd name="connsiteX2" fmla="*/ 373711 w 3347499"/>
                    <a:gd name="connsiteY2" fmla="*/ 39757 h 1995778"/>
                    <a:gd name="connsiteX3" fmla="*/ 119270 w 3347499"/>
                    <a:gd name="connsiteY3" fmla="*/ 0 h 1995778"/>
                    <a:gd name="connsiteX4" fmla="*/ 111318 w 3347499"/>
                    <a:gd name="connsiteY4" fmla="*/ 151075 h 1995778"/>
                    <a:gd name="connsiteX5" fmla="*/ 0 w 3347499"/>
                    <a:gd name="connsiteY5" fmla="*/ 214686 h 1995778"/>
                    <a:gd name="connsiteX6" fmla="*/ 779228 w 3347499"/>
                    <a:gd name="connsiteY6" fmla="*/ 1264258 h 1995778"/>
                    <a:gd name="connsiteX7" fmla="*/ 1900362 w 3347499"/>
                    <a:gd name="connsiteY7" fmla="*/ 1995778 h 1995778"/>
                    <a:gd name="connsiteX8" fmla="*/ 3347499 w 3347499"/>
                    <a:gd name="connsiteY8" fmla="*/ 1653872 h 1995778"/>
                    <a:gd name="connsiteX9" fmla="*/ 1304013 w 3347499"/>
                    <a:gd name="connsiteY9" fmla="*/ 652007 h 1995778"/>
                    <a:gd name="connsiteX0" fmla="*/ 1304013 w 3347499"/>
                    <a:gd name="connsiteY0" fmla="*/ 635267 h 1979038"/>
                    <a:gd name="connsiteX1" fmla="*/ 659958 w 3347499"/>
                    <a:gd name="connsiteY1" fmla="*/ 78676 h 1979038"/>
                    <a:gd name="connsiteX2" fmla="*/ 373711 w 3347499"/>
                    <a:gd name="connsiteY2" fmla="*/ 23017 h 1979038"/>
                    <a:gd name="connsiteX3" fmla="*/ 95416 w 3347499"/>
                    <a:gd name="connsiteY3" fmla="*/ 38919 h 1979038"/>
                    <a:gd name="connsiteX4" fmla="*/ 111318 w 3347499"/>
                    <a:gd name="connsiteY4" fmla="*/ 134335 h 1979038"/>
                    <a:gd name="connsiteX5" fmla="*/ 0 w 3347499"/>
                    <a:gd name="connsiteY5" fmla="*/ 197946 h 1979038"/>
                    <a:gd name="connsiteX6" fmla="*/ 779228 w 3347499"/>
                    <a:gd name="connsiteY6" fmla="*/ 1247518 h 1979038"/>
                    <a:gd name="connsiteX7" fmla="*/ 1900362 w 3347499"/>
                    <a:gd name="connsiteY7" fmla="*/ 1979038 h 1979038"/>
                    <a:gd name="connsiteX8" fmla="*/ 3347499 w 3347499"/>
                    <a:gd name="connsiteY8" fmla="*/ 1637132 h 1979038"/>
                    <a:gd name="connsiteX9" fmla="*/ 1304013 w 3347499"/>
                    <a:gd name="connsiteY9" fmla="*/ 635267 h 1979038"/>
                    <a:gd name="connsiteX0" fmla="*/ 1304013 w 3347499"/>
                    <a:gd name="connsiteY0" fmla="*/ 654838 h 1998609"/>
                    <a:gd name="connsiteX1" fmla="*/ 659958 w 3347499"/>
                    <a:gd name="connsiteY1" fmla="*/ 98247 h 1998609"/>
                    <a:gd name="connsiteX2" fmla="*/ 373711 w 3347499"/>
                    <a:gd name="connsiteY2" fmla="*/ 42588 h 1998609"/>
                    <a:gd name="connsiteX3" fmla="*/ 95416 w 3347499"/>
                    <a:gd name="connsiteY3" fmla="*/ 58490 h 1998609"/>
                    <a:gd name="connsiteX4" fmla="*/ 111318 w 3347499"/>
                    <a:gd name="connsiteY4" fmla="*/ 153906 h 1998609"/>
                    <a:gd name="connsiteX5" fmla="*/ 0 w 3347499"/>
                    <a:gd name="connsiteY5" fmla="*/ 217517 h 1998609"/>
                    <a:gd name="connsiteX6" fmla="*/ 779228 w 3347499"/>
                    <a:gd name="connsiteY6" fmla="*/ 1267089 h 1998609"/>
                    <a:gd name="connsiteX7" fmla="*/ 1900362 w 3347499"/>
                    <a:gd name="connsiteY7" fmla="*/ 1998609 h 1998609"/>
                    <a:gd name="connsiteX8" fmla="*/ 3347499 w 3347499"/>
                    <a:gd name="connsiteY8" fmla="*/ 1656703 h 1998609"/>
                    <a:gd name="connsiteX9" fmla="*/ 1304013 w 3347499"/>
                    <a:gd name="connsiteY9" fmla="*/ 654838 h 1998609"/>
                    <a:gd name="connsiteX0" fmla="*/ 1304013 w 3347499"/>
                    <a:gd name="connsiteY0" fmla="*/ 654838 h 1998609"/>
                    <a:gd name="connsiteX1" fmla="*/ 659958 w 3347499"/>
                    <a:gd name="connsiteY1" fmla="*/ 98247 h 1998609"/>
                    <a:gd name="connsiteX2" fmla="*/ 373711 w 3347499"/>
                    <a:gd name="connsiteY2" fmla="*/ 42588 h 1998609"/>
                    <a:gd name="connsiteX3" fmla="*/ 95416 w 3347499"/>
                    <a:gd name="connsiteY3" fmla="*/ 58490 h 1998609"/>
                    <a:gd name="connsiteX4" fmla="*/ 174928 w 3347499"/>
                    <a:gd name="connsiteY4" fmla="*/ 177759 h 1998609"/>
                    <a:gd name="connsiteX5" fmla="*/ 0 w 3347499"/>
                    <a:gd name="connsiteY5" fmla="*/ 217517 h 1998609"/>
                    <a:gd name="connsiteX6" fmla="*/ 779228 w 3347499"/>
                    <a:gd name="connsiteY6" fmla="*/ 1267089 h 1998609"/>
                    <a:gd name="connsiteX7" fmla="*/ 1900362 w 3347499"/>
                    <a:gd name="connsiteY7" fmla="*/ 1998609 h 1998609"/>
                    <a:gd name="connsiteX8" fmla="*/ 3347499 w 3347499"/>
                    <a:gd name="connsiteY8" fmla="*/ 1656703 h 1998609"/>
                    <a:gd name="connsiteX9" fmla="*/ 1304013 w 3347499"/>
                    <a:gd name="connsiteY9" fmla="*/ 654838 h 1998609"/>
                    <a:gd name="connsiteX0" fmla="*/ 1304013 w 3347499"/>
                    <a:gd name="connsiteY0" fmla="*/ 654838 h 1998609"/>
                    <a:gd name="connsiteX1" fmla="*/ 659958 w 3347499"/>
                    <a:gd name="connsiteY1" fmla="*/ 98247 h 1998609"/>
                    <a:gd name="connsiteX2" fmla="*/ 373711 w 3347499"/>
                    <a:gd name="connsiteY2" fmla="*/ 42588 h 1998609"/>
                    <a:gd name="connsiteX3" fmla="*/ 95416 w 3347499"/>
                    <a:gd name="connsiteY3" fmla="*/ 58490 h 1998609"/>
                    <a:gd name="connsiteX4" fmla="*/ 174928 w 3347499"/>
                    <a:gd name="connsiteY4" fmla="*/ 177759 h 1998609"/>
                    <a:gd name="connsiteX5" fmla="*/ 0 w 3347499"/>
                    <a:gd name="connsiteY5" fmla="*/ 217517 h 1998609"/>
                    <a:gd name="connsiteX6" fmla="*/ 811033 w 3347499"/>
                    <a:gd name="connsiteY6" fmla="*/ 1243235 h 1998609"/>
                    <a:gd name="connsiteX7" fmla="*/ 1900362 w 3347499"/>
                    <a:gd name="connsiteY7" fmla="*/ 1998609 h 1998609"/>
                    <a:gd name="connsiteX8" fmla="*/ 3347499 w 3347499"/>
                    <a:gd name="connsiteY8" fmla="*/ 1656703 h 1998609"/>
                    <a:gd name="connsiteX9" fmla="*/ 1304013 w 3347499"/>
                    <a:gd name="connsiteY9" fmla="*/ 654838 h 1998609"/>
                    <a:gd name="connsiteX0" fmla="*/ 1304013 w 3347499"/>
                    <a:gd name="connsiteY0" fmla="*/ 654838 h 1863437"/>
                    <a:gd name="connsiteX1" fmla="*/ 659958 w 3347499"/>
                    <a:gd name="connsiteY1" fmla="*/ 98247 h 1863437"/>
                    <a:gd name="connsiteX2" fmla="*/ 373711 w 3347499"/>
                    <a:gd name="connsiteY2" fmla="*/ 42588 h 1863437"/>
                    <a:gd name="connsiteX3" fmla="*/ 95416 w 3347499"/>
                    <a:gd name="connsiteY3" fmla="*/ 58490 h 1863437"/>
                    <a:gd name="connsiteX4" fmla="*/ 174928 w 3347499"/>
                    <a:gd name="connsiteY4" fmla="*/ 177759 h 1863437"/>
                    <a:gd name="connsiteX5" fmla="*/ 0 w 3347499"/>
                    <a:gd name="connsiteY5" fmla="*/ 217517 h 1863437"/>
                    <a:gd name="connsiteX6" fmla="*/ 811033 w 3347499"/>
                    <a:gd name="connsiteY6" fmla="*/ 1243235 h 1863437"/>
                    <a:gd name="connsiteX7" fmla="*/ 1924216 w 3347499"/>
                    <a:gd name="connsiteY7" fmla="*/ 1863437 h 1863437"/>
                    <a:gd name="connsiteX8" fmla="*/ 3347499 w 3347499"/>
                    <a:gd name="connsiteY8" fmla="*/ 1656703 h 1863437"/>
                    <a:gd name="connsiteX9" fmla="*/ 1304013 w 3347499"/>
                    <a:gd name="connsiteY9" fmla="*/ 654838 h 1863437"/>
                    <a:gd name="connsiteX0" fmla="*/ 1304013 w 3347499"/>
                    <a:gd name="connsiteY0" fmla="*/ 654838 h 1982707"/>
                    <a:gd name="connsiteX1" fmla="*/ 659958 w 3347499"/>
                    <a:gd name="connsiteY1" fmla="*/ 98247 h 1982707"/>
                    <a:gd name="connsiteX2" fmla="*/ 373711 w 3347499"/>
                    <a:gd name="connsiteY2" fmla="*/ 42588 h 1982707"/>
                    <a:gd name="connsiteX3" fmla="*/ 95416 w 3347499"/>
                    <a:gd name="connsiteY3" fmla="*/ 58490 h 1982707"/>
                    <a:gd name="connsiteX4" fmla="*/ 174928 w 3347499"/>
                    <a:gd name="connsiteY4" fmla="*/ 177759 h 1982707"/>
                    <a:gd name="connsiteX5" fmla="*/ 0 w 3347499"/>
                    <a:gd name="connsiteY5" fmla="*/ 217517 h 1982707"/>
                    <a:gd name="connsiteX6" fmla="*/ 811033 w 3347499"/>
                    <a:gd name="connsiteY6" fmla="*/ 1243235 h 1982707"/>
                    <a:gd name="connsiteX7" fmla="*/ 2146852 w 3347499"/>
                    <a:gd name="connsiteY7" fmla="*/ 1982707 h 1982707"/>
                    <a:gd name="connsiteX8" fmla="*/ 3347499 w 3347499"/>
                    <a:gd name="connsiteY8" fmla="*/ 1656703 h 1982707"/>
                    <a:gd name="connsiteX9" fmla="*/ 1304013 w 3347499"/>
                    <a:gd name="connsiteY9" fmla="*/ 654838 h 1982707"/>
                    <a:gd name="connsiteX0" fmla="*/ 1304013 w 3387256"/>
                    <a:gd name="connsiteY0" fmla="*/ 654838 h 1982707"/>
                    <a:gd name="connsiteX1" fmla="*/ 659958 w 3387256"/>
                    <a:gd name="connsiteY1" fmla="*/ 98247 h 1982707"/>
                    <a:gd name="connsiteX2" fmla="*/ 373711 w 3387256"/>
                    <a:gd name="connsiteY2" fmla="*/ 42588 h 1982707"/>
                    <a:gd name="connsiteX3" fmla="*/ 95416 w 3387256"/>
                    <a:gd name="connsiteY3" fmla="*/ 58490 h 1982707"/>
                    <a:gd name="connsiteX4" fmla="*/ 174928 w 3387256"/>
                    <a:gd name="connsiteY4" fmla="*/ 177759 h 1982707"/>
                    <a:gd name="connsiteX5" fmla="*/ 0 w 3387256"/>
                    <a:gd name="connsiteY5" fmla="*/ 217517 h 1982707"/>
                    <a:gd name="connsiteX6" fmla="*/ 811033 w 3387256"/>
                    <a:gd name="connsiteY6" fmla="*/ 1243235 h 1982707"/>
                    <a:gd name="connsiteX7" fmla="*/ 2146852 w 3387256"/>
                    <a:gd name="connsiteY7" fmla="*/ 1982707 h 1982707"/>
                    <a:gd name="connsiteX8" fmla="*/ 3387256 w 3387256"/>
                    <a:gd name="connsiteY8" fmla="*/ 1648752 h 1982707"/>
                    <a:gd name="connsiteX9" fmla="*/ 1304013 w 3387256"/>
                    <a:gd name="connsiteY9" fmla="*/ 654838 h 1982707"/>
                    <a:gd name="connsiteX0" fmla="*/ 1304013 w 3387256"/>
                    <a:gd name="connsiteY0" fmla="*/ 654838 h 1982707"/>
                    <a:gd name="connsiteX1" fmla="*/ 659958 w 3387256"/>
                    <a:gd name="connsiteY1" fmla="*/ 98247 h 1982707"/>
                    <a:gd name="connsiteX2" fmla="*/ 373711 w 3387256"/>
                    <a:gd name="connsiteY2" fmla="*/ 42588 h 1982707"/>
                    <a:gd name="connsiteX3" fmla="*/ 95416 w 3387256"/>
                    <a:gd name="connsiteY3" fmla="*/ 58490 h 1982707"/>
                    <a:gd name="connsiteX4" fmla="*/ 174928 w 3387256"/>
                    <a:gd name="connsiteY4" fmla="*/ 177759 h 1982707"/>
                    <a:gd name="connsiteX5" fmla="*/ 0 w 3387256"/>
                    <a:gd name="connsiteY5" fmla="*/ 217517 h 1982707"/>
                    <a:gd name="connsiteX6" fmla="*/ 811033 w 3387256"/>
                    <a:gd name="connsiteY6" fmla="*/ 1243235 h 1982707"/>
                    <a:gd name="connsiteX7" fmla="*/ 2146852 w 3387256"/>
                    <a:gd name="connsiteY7" fmla="*/ 1982707 h 1982707"/>
                    <a:gd name="connsiteX8" fmla="*/ 3387256 w 3387256"/>
                    <a:gd name="connsiteY8" fmla="*/ 1648752 h 1982707"/>
                    <a:gd name="connsiteX9" fmla="*/ 715616 w 3387256"/>
                    <a:gd name="connsiteY9" fmla="*/ 726401 h 1982707"/>
                    <a:gd name="connsiteX10" fmla="*/ 1304013 w 3387256"/>
                    <a:gd name="connsiteY10" fmla="*/ 654838 h 1982707"/>
                    <a:gd name="connsiteX0" fmla="*/ 1304013 w 3387256"/>
                    <a:gd name="connsiteY0" fmla="*/ 654838 h 1982707"/>
                    <a:gd name="connsiteX1" fmla="*/ 659958 w 3387256"/>
                    <a:gd name="connsiteY1" fmla="*/ 98247 h 1982707"/>
                    <a:gd name="connsiteX2" fmla="*/ 373711 w 3387256"/>
                    <a:gd name="connsiteY2" fmla="*/ 42588 h 1982707"/>
                    <a:gd name="connsiteX3" fmla="*/ 95416 w 3387256"/>
                    <a:gd name="connsiteY3" fmla="*/ 58490 h 1982707"/>
                    <a:gd name="connsiteX4" fmla="*/ 174928 w 3387256"/>
                    <a:gd name="connsiteY4" fmla="*/ 177759 h 1982707"/>
                    <a:gd name="connsiteX5" fmla="*/ 0 w 3387256"/>
                    <a:gd name="connsiteY5" fmla="*/ 217517 h 1982707"/>
                    <a:gd name="connsiteX6" fmla="*/ 811033 w 3387256"/>
                    <a:gd name="connsiteY6" fmla="*/ 1243235 h 1982707"/>
                    <a:gd name="connsiteX7" fmla="*/ 2146852 w 3387256"/>
                    <a:gd name="connsiteY7" fmla="*/ 1982707 h 1982707"/>
                    <a:gd name="connsiteX8" fmla="*/ 3387256 w 3387256"/>
                    <a:gd name="connsiteY8" fmla="*/ 1648752 h 1982707"/>
                    <a:gd name="connsiteX9" fmla="*/ 715616 w 3387256"/>
                    <a:gd name="connsiteY9" fmla="*/ 726401 h 1982707"/>
                    <a:gd name="connsiteX10" fmla="*/ 1304013 w 3387256"/>
                    <a:gd name="connsiteY10" fmla="*/ 654838 h 1982707"/>
                    <a:gd name="connsiteX0" fmla="*/ 1304013 w 3387256"/>
                    <a:gd name="connsiteY0" fmla="*/ 654838 h 1982707"/>
                    <a:gd name="connsiteX1" fmla="*/ 659958 w 3387256"/>
                    <a:gd name="connsiteY1" fmla="*/ 98247 h 1982707"/>
                    <a:gd name="connsiteX2" fmla="*/ 373711 w 3387256"/>
                    <a:gd name="connsiteY2" fmla="*/ 42588 h 1982707"/>
                    <a:gd name="connsiteX3" fmla="*/ 95416 w 3387256"/>
                    <a:gd name="connsiteY3" fmla="*/ 58490 h 1982707"/>
                    <a:gd name="connsiteX4" fmla="*/ 174928 w 3387256"/>
                    <a:gd name="connsiteY4" fmla="*/ 177759 h 1982707"/>
                    <a:gd name="connsiteX5" fmla="*/ 0 w 3387256"/>
                    <a:gd name="connsiteY5" fmla="*/ 217517 h 1982707"/>
                    <a:gd name="connsiteX6" fmla="*/ 811033 w 3387256"/>
                    <a:gd name="connsiteY6" fmla="*/ 1243235 h 1982707"/>
                    <a:gd name="connsiteX7" fmla="*/ 2146852 w 3387256"/>
                    <a:gd name="connsiteY7" fmla="*/ 1982707 h 1982707"/>
                    <a:gd name="connsiteX8" fmla="*/ 3387256 w 3387256"/>
                    <a:gd name="connsiteY8" fmla="*/ 1648752 h 1982707"/>
                    <a:gd name="connsiteX9" fmla="*/ 715616 w 3387256"/>
                    <a:gd name="connsiteY9" fmla="*/ 782060 h 1982707"/>
                    <a:gd name="connsiteX10" fmla="*/ 1304013 w 3387256"/>
                    <a:gd name="connsiteY10" fmla="*/ 654838 h 1982707"/>
                    <a:gd name="connsiteX0" fmla="*/ 1304013 w 3387256"/>
                    <a:gd name="connsiteY0" fmla="*/ 654838 h 1982707"/>
                    <a:gd name="connsiteX1" fmla="*/ 659958 w 3387256"/>
                    <a:gd name="connsiteY1" fmla="*/ 98247 h 1982707"/>
                    <a:gd name="connsiteX2" fmla="*/ 373711 w 3387256"/>
                    <a:gd name="connsiteY2" fmla="*/ 42588 h 1982707"/>
                    <a:gd name="connsiteX3" fmla="*/ 95416 w 3387256"/>
                    <a:gd name="connsiteY3" fmla="*/ 58490 h 1982707"/>
                    <a:gd name="connsiteX4" fmla="*/ 174928 w 3387256"/>
                    <a:gd name="connsiteY4" fmla="*/ 177759 h 1982707"/>
                    <a:gd name="connsiteX5" fmla="*/ 0 w 3387256"/>
                    <a:gd name="connsiteY5" fmla="*/ 217517 h 1982707"/>
                    <a:gd name="connsiteX6" fmla="*/ 811033 w 3387256"/>
                    <a:gd name="connsiteY6" fmla="*/ 1243235 h 1982707"/>
                    <a:gd name="connsiteX7" fmla="*/ 2146852 w 3387256"/>
                    <a:gd name="connsiteY7" fmla="*/ 1982707 h 1982707"/>
                    <a:gd name="connsiteX8" fmla="*/ 3387256 w 3387256"/>
                    <a:gd name="connsiteY8" fmla="*/ 1648752 h 1982707"/>
                    <a:gd name="connsiteX9" fmla="*/ 715616 w 3387256"/>
                    <a:gd name="connsiteY9" fmla="*/ 782060 h 1982707"/>
                    <a:gd name="connsiteX10" fmla="*/ 1304013 w 3387256"/>
                    <a:gd name="connsiteY10" fmla="*/ 654838 h 1982707"/>
                    <a:gd name="connsiteX0" fmla="*/ 1304013 w 3387256"/>
                    <a:gd name="connsiteY0" fmla="*/ 654838 h 1982707"/>
                    <a:gd name="connsiteX1" fmla="*/ 659958 w 3387256"/>
                    <a:gd name="connsiteY1" fmla="*/ 98247 h 1982707"/>
                    <a:gd name="connsiteX2" fmla="*/ 373711 w 3387256"/>
                    <a:gd name="connsiteY2" fmla="*/ 42588 h 1982707"/>
                    <a:gd name="connsiteX3" fmla="*/ 95416 w 3387256"/>
                    <a:gd name="connsiteY3" fmla="*/ 58490 h 1982707"/>
                    <a:gd name="connsiteX4" fmla="*/ 174928 w 3387256"/>
                    <a:gd name="connsiteY4" fmla="*/ 177759 h 1982707"/>
                    <a:gd name="connsiteX5" fmla="*/ 0 w 3387256"/>
                    <a:gd name="connsiteY5" fmla="*/ 217517 h 1982707"/>
                    <a:gd name="connsiteX6" fmla="*/ 811033 w 3387256"/>
                    <a:gd name="connsiteY6" fmla="*/ 1243235 h 1982707"/>
                    <a:gd name="connsiteX7" fmla="*/ 2146852 w 3387256"/>
                    <a:gd name="connsiteY7" fmla="*/ 1982707 h 1982707"/>
                    <a:gd name="connsiteX8" fmla="*/ 3387256 w 3387256"/>
                    <a:gd name="connsiteY8" fmla="*/ 1648752 h 1982707"/>
                    <a:gd name="connsiteX9" fmla="*/ 739470 w 3387256"/>
                    <a:gd name="connsiteY9" fmla="*/ 813865 h 1982707"/>
                    <a:gd name="connsiteX10" fmla="*/ 1304013 w 3387256"/>
                    <a:gd name="connsiteY10" fmla="*/ 654838 h 1982707"/>
                    <a:gd name="connsiteX0" fmla="*/ 1272207 w 3387256"/>
                    <a:gd name="connsiteY0" fmla="*/ 630984 h 1982707"/>
                    <a:gd name="connsiteX1" fmla="*/ 659958 w 3387256"/>
                    <a:gd name="connsiteY1" fmla="*/ 98247 h 1982707"/>
                    <a:gd name="connsiteX2" fmla="*/ 373711 w 3387256"/>
                    <a:gd name="connsiteY2" fmla="*/ 42588 h 1982707"/>
                    <a:gd name="connsiteX3" fmla="*/ 95416 w 3387256"/>
                    <a:gd name="connsiteY3" fmla="*/ 58490 h 1982707"/>
                    <a:gd name="connsiteX4" fmla="*/ 174928 w 3387256"/>
                    <a:gd name="connsiteY4" fmla="*/ 177759 h 1982707"/>
                    <a:gd name="connsiteX5" fmla="*/ 0 w 3387256"/>
                    <a:gd name="connsiteY5" fmla="*/ 217517 h 1982707"/>
                    <a:gd name="connsiteX6" fmla="*/ 811033 w 3387256"/>
                    <a:gd name="connsiteY6" fmla="*/ 1243235 h 1982707"/>
                    <a:gd name="connsiteX7" fmla="*/ 2146852 w 3387256"/>
                    <a:gd name="connsiteY7" fmla="*/ 1982707 h 1982707"/>
                    <a:gd name="connsiteX8" fmla="*/ 3387256 w 3387256"/>
                    <a:gd name="connsiteY8" fmla="*/ 1648752 h 1982707"/>
                    <a:gd name="connsiteX9" fmla="*/ 739470 w 3387256"/>
                    <a:gd name="connsiteY9" fmla="*/ 813865 h 1982707"/>
                    <a:gd name="connsiteX10" fmla="*/ 1272207 w 3387256"/>
                    <a:gd name="connsiteY10" fmla="*/ 630984 h 1982707"/>
                    <a:gd name="connsiteX0" fmla="*/ 1272207 w 3387256"/>
                    <a:gd name="connsiteY0" fmla="*/ 630984 h 1982707"/>
                    <a:gd name="connsiteX1" fmla="*/ 659958 w 3387256"/>
                    <a:gd name="connsiteY1" fmla="*/ 98247 h 1982707"/>
                    <a:gd name="connsiteX2" fmla="*/ 373711 w 3387256"/>
                    <a:gd name="connsiteY2" fmla="*/ 42588 h 1982707"/>
                    <a:gd name="connsiteX3" fmla="*/ 95416 w 3387256"/>
                    <a:gd name="connsiteY3" fmla="*/ 58490 h 1982707"/>
                    <a:gd name="connsiteX4" fmla="*/ 174928 w 3387256"/>
                    <a:gd name="connsiteY4" fmla="*/ 177759 h 1982707"/>
                    <a:gd name="connsiteX5" fmla="*/ 0 w 3387256"/>
                    <a:gd name="connsiteY5" fmla="*/ 217517 h 1982707"/>
                    <a:gd name="connsiteX6" fmla="*/ 811033 w 3387256"/>
                    <a:gd name="connsiteY6" fmla="*/ 1243235 h 1982707"/>
                    <a:gd name="connsiteX7" fmla="*/ 2146852 w 3387256"/>
                    <a:gd name="connsiteY7" fmla="*/ 1982707 h 1982707"/>
                    <a:gd name="connsiteX8" fmla="*/ 3387256 w 3387256"/>
                    <a:gd name="connsiteY8" fmla="*/ 1648752 h 1982707"/>
                    <a:gd name="connsiteX9" fmla="*/ 739470 w 3387256"/>
                    <a:gd name="connsiteY9" fmla="*/ 813865 h 1982707"/>
                    <a:gd name="connsiteX10" fmla="*/ 1272207 w 3387256"/>
                    <a:gd name="connsiteY10" fmla="*/ 630984 h 1982707"/>
                    <a:gd name="connsiteX0" fmla="*/ 1272207 w 3387256"/>
                    <a:gd name="connsiteY0" fmla="*/ 630984 h 1982707"/>
                    <a:gd name="connsiteX1" fmla="*/ 659958 w 3387256"/>
                    <a:gd name="connsiteY1" fmla="*/ 98247 h 1982707"/>
                    <a:gd name="connsiteX2" fmla="*/ 373711 w 3387256"/>
                    <a:gd name="connsiteY2" fmla="*/ 42588 h 1982707"/>
                    <a:gd name="connsiteX3" fmla="*/ 95416 w 3387256"/>
                    <a:gd name="connsiteY3" fmla="*/ 58490 h 1982707"/>
                    <a:gd name="connsiteX4" fmla="*/ 174928 w 3387256"/>
                    <a:gd name="connsiteY4" fmla="*/ 177759 h 1982707"/>
                    <a:gd name="connsiteX5" fmla="*/ 0 w 3387256"/>
                    <a:gd name="connsiteY5" fmla="*/ 217517 h 1982707"/>
                    <a:gd name="connsiteX6" fmla="*/ 811033 w 3387256"/>
                    <a:gd name="connsiteY6" fmla="*/ 1243235 h 1982707"/>
                    <a:gd name="connsiteX7" fmla="*/ 2146852 w 3387256"/>
                    <a:gd name="connsiteY7" fmla="*/ 1982707 h 1982707"/>
                    <a:gd name="connsiteX8" fmla="*/ 3387256 w 3387256"/>
                    <a:gd name="connsiteY8" fmla="*/ 1648752 h 1982707"/>
                    <a:gd name="connsiteX9" fmla="*/ 2353585 w 3387256"/>
                    <a:gd name="connsiteY9" fmla="*/ 1267090 h 1982707"/>
                    <a:gd name="connsiteX10" fmla="*/ 739470 w 3387256"/>
                    <a:gd name="connsiteY10" fmla="*/ 813865 h 1982707"/>
                    <a:gd name="connsiteX11" fmla="*/ 1272207 w 3387256"/>
                    <a:gd name="connsiteY11" fmla="*/ 630984 h 1982707"/>
                    <a:gd name="connsiteX0" fmla="*/ 1272207 w 3387256"/>
                    <a:gd name="connsiteY0" fmla="*/ 630984 h 1982707"/>
                    <a:gd name="connsiteX1" fmla="*/ 659958 w 3387256"/>
                    <a:gd name="connsiteY1" fmla="*/ 98247 h 1982707"/>
                    <a:gd name="connsiteX2" fmla="*/ 373711 w 3387256"/>
                    <a:gd name="connsiteY2" fmla="*/ 42588 h 1982707"/>
                    <a:gd name="connsiteX3" fmla="*/ 95416 w 3387256"/>
                    <a:gd name="connsiteY3" fmla="*/ 58490 h 1982707"/>
                    <a:gd name="connsiteX4" fmla="*/ 174928 w 3387256"/>
                    <a:gd name="connsiteY4" fmla="*/ 177759 h 1982707"/>
                    <a:gd name="connsiteX5" fmla="*/ 0 w 3387256"/>
                    <a:gd name="connsiteY5" fmla="*/ 217517 h 1982707"/>
                    <a:gd name="connsiteX6" fmla="*/ 811033 w 3387256"/>
                    <a:gd name="connsiteY6" fmla="*/ 1243235 h 1982707"/>
                    <a:gd name="connsiteX7" fmla="*/ 2146852 w 3387256"/>
                    <a:gd name="connsiteY7" fmla="*/ 1982707 h 1982707"/>
                    <a:gd name="connsiteX8" fmla="*/ 3387256 w 3387256"/>
                    <a:gd name="connsiteY8" fmla="*/ 1648752 h 1982707"/>
                    <a:gd name="connsiteX9" fmla="*/ 2353585 w 3387256"/>
                    <a:gd name="connsiteY9" fmla="*/ 1267090 h 1982707"/>
                    <a:gd name="connsiteX10" fmla="*/ 739470 w 3387256"/>
                    <a:gd name="connsiteY10" fmla="*/ 813865 h 1982707"/>
                    <a:gd name="connsiteX11" fmla="*/ 1272207 w 3387256"/>
                    <a:gd name="connsiteY11" fmla="*/ 630984 h 1982707"/>
                    <a:gd name="connsiteX0" fmla="*/ 1272207 w 3753016"/>
                    <a:gd name="connsiteY0" fmla="*/ 630984 h 1982707"/>
                    <a:gd name="connsiteX1" fmla="*/ 659958 w 3753016"/>
                    <a:gd name="connsiteY1" fmla="*/ 98247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74928 w 3753016"/>
                    <a:gd name="connsiteY4" fmla="*/ 177759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353585 w 3753016"/>
                    <a:gd name="connsiteY9" fmla="*/ 1267090 h 1982707"/>
                    <a:gd name="connsiteX10" fmla="*/ 739470 w 3753016"/>
                    <a:gd name="connsiteY10" fmla="*/ 813865 h 1982707"/>
                    <a:gd name="connsiteX11" fmla="*/ 1272207 w 3753016"/>
                    <a:gd name="connsiteY11" fmla="*/ 630984 h 1982707"/>
                    <a:gd name="connsiteX0" fmla="*/ 1272207 w 3753016"/>
                    <a:gd name="connsiteY0" fmla="*/ 630984 h 1982707"/>
                    <a:gd name="connsiteX1" fmla="*/ 659958 w 3753016"/>
                    <a:gd name="connsiteY1" fmla="*/ 98247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74928 w 3753016"/>
                    <a:gd name="connsiteY4" fmla="*/ 177759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353585 w 3753016"/>
                    <a:gd name="connsiteY9" fmla="*/ 1267090 h 1982707"/>
                    <a:gd name="connsiteX10" fmla="*/ 739470 w 3753016"/>
                    <a:gd name="connsiteY10" fmla="*/ 813865 h 1982707"/>
                    <a:gd name="connsiteX11" fmla="*/ 1272207 w 3753016"/>
                    <a:gd name="connsiteY11" fmla="*/ 630984 h 1982707"/>
                    <a:gd name="connsiteX0" fmla="*/ 1272207 w 3753016"/>
                    <a:gd name="connsiteY0" fmla="*/ 630984 h 1982707"/>
                    <a:gd name="connsiteX1" fmla="*/ 659958 w 3753016"/>
                    <a:gd name="connsiteY1" fmla="*/ 98247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74928 w 3753016"/>
                    <a:gd name="connsiteY4" fmla="*/ 177759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353585 w 3753016"/>
                    <a:gd name="connsiteY9" fmla="*/ 1267090 h 1982707"/>
                    <a:gd name="connsiteX10" fmla="*/ 771276 w 3753016"/>
                    <a:gd name="connsiteY10" fmla="*/ 861572 h 1982707"/>
                    <a:gd name="connsiteX11" fmla="*/ 1272207 w 3753016"/>
                    <a:gd name="connsiteY11" fmla="*/ 630984 h 1982707"/>
                    <a:gd name="connsiteX0" fmla="*/ 1272207 w 3753016"/>
                    <a:gd name="connsiteY0" fmla="*/ 630984 h 1982707"/>
                    <a:gd name="connsiteX1" fmla="*/ 659958 w 3753016"/>
                    <a:gd name="connsiteY1" fmla="*/ 98247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74928 w 3753016"/>
                    <a:gd name="connsiteY4" fmla="*/ 177759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353585 w 3753016"/>
                    <a:gd name="connsiteY9" fmla="*/ 1267090 h 1982707"/>
                    <a:gd name="connsiteX10" fmla="*/ 771276 w 3753016"/>
                    <a:gd name="connsiteY10" fmla="*/ 861572 h 1982707"/>
                    <a:gd name="connsiteX11" fmla="*/ 1272207 w 3753016"/>
                    <a:gd name="connsiteY11" fmla="*/ 630984 h 1982707"/>
                    <a:gd name="connsiteX0" fmla="*/ 1272207 w 3753016"/>
                    <a:gd name="connsiteY0" fmla="*/ 630984 h 1982707"/>
                    <a:gd name="connsiteX1" fmla="*/ 659958 w 3753016"/>
                    <a:gd name="connsiteY1" fmla="*/ 98247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74928 w 3753016"/>
                    <a:gd name="connsiteY4" fmla="*/ 177759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353585 w 3753016"/>
                    <a:gd name="connsiteY9" fmla="*/ 1267090 h 1982707"/>
                    <a:gd name="connsiteX10" fmla="*/ 771276 w 3753016"/>
                    <a:gd name="connsiteY10" fmla="*/ 861572 h 1982707"/>
                    <a:gd name="connsiteX11" fmla="*/ 1272207 w 3753016"/>
                    <a:gd name="connsiteY11" fmla="*/ 630984 h 1982707"/>
                    <a:gd name="connsiteX0" fmla="*/ 1272207 w 3753016"/>
                    <a:gd name="connsiteY0" fmla="*/ 630984 h 1982707"/>
                    <a:gd name="connsiteX1" fmla="*/ 659958 w 3753016"/>
                    <a:gd name="connsiteY1" fmla="*/ 98247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74928 w 3753016"/>
                    <a:gd name="connsiteY4" fmla="*/ 177759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353585 w 3753016"/>
                    <a:gd name="connsiteY9" fmla="*/ 1267090 h 1982707"/>
                    <a:gd name="connsiteX10" fmla="*/ 771276 w 3753016"/>
                    <a:gd name="connsiteY10" fmla="*/ 861572 h 1982707"/>
                    <a:gd name="connsiteX11" fmla="*/ 1272207 w 3753016"/>
                    <a:gd name="connsiteY11" fmla="*/ 630984 h 1982707"/>
                    <a:gd name="connsiteX0" fmla="*/ 1272207 w 3753016"/>
                    <a:gd name="connsiteY0" fmla="*/ 630984 h 1982707"/>
                    <a:gd name="connsiteX1" fmla="*/ 659958 w 3753016"/>
                    <a:gd name="connsiteY1" fmla="*/ 98247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74928 w 3753016"/>
                    <a:gd name="connsiteY4" fmla="*/ 177759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385390 w 3753016"/>
                    <a:gd name="connsiteY9" fmla="*/ 1314798 h 1982707"/>
                    <a:gd name="connsiteX10" fmla="*/ 771276 w 3753016"/>
                    <a:gd name="connsiteY10" fmla="*/ 861572 h 1982707"/>
                    <a:gd name="connsiteX11" fmla="*/ 1272207 w 3753016"/>
                    <a:gd name="connsiteY11" fmla="*/ 630984 h 1982707"/>
                    <a:gd name="connsiteX0" fmla="*/ 1272207 w 3753016"/>
                    <a:gd name="connsiteY0" fmla="*/ 630984 h 1982707"/>
                    <a:gd name="connsiteX1" fmla="*/ 659958 w 3753016"/>
                    <a:gd name="connsiteY1" fmla="*/ 98247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74928 w 3753016"/>
                    <a:gd name="connsiteY4" fmla="*/ 177759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385390 w 3753016"/>
                    <a:gd name="connsiteY9" fmla="*/ 1314798 h 1982707"/>
                    <a:gd name="connsiteX10" fmla="*/ 771276 w 3753016"/>
                    <a:gd name="connsiteY10" fmla="*/ 861572 h 1982707"/>
                    <a:gd name="connsiteX11" fmla="*/ 1272207 w 3753016"/>
                    <a:gd name="connsiteY11" fmla="*/ 630984 h 1982707"/>
                    <a:gd name="connsiteX0" fmla="*/ 1272207 w 3753016"/>
                    <a:gd name="connsiteY0" fmla="*/ 630984 h 1982707"/>
                    <a:gd name="connsiteX1" fmla="*/ 659958 w 3753016"/>
                    <a:gd name="connsiteY1" fmla="*/ 98247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74928 w 3753016"/>
                    <a:gd name="connsiteY4" fmla="*/ 177759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409244 w 3753016"/>
                    <a:gd name="connsiteY9" fmla="*/ 1290944 h 1982707"/>
                    <a:gd name="connsiteX10" fmla="*/ 771276 w 3753016"/>
                    <a:gd name="connsiteY10" fmla="*/ 861572 h 1982707"/>
                    <a:gd name="connsiteX11" fmla="*/ 1272207 w 3753016"/>
                    <a:gd name="connsiteY11" fmla="*/ 630984 h 1982707"/>
                    <a:gd name="connsiteX0" fmla="*/ 1272207 w 3753016"/>
                    <a:gd name="connsiteY0" fmla="*/ 630984 h 1982707"/>
                    <a:gd name="connsiteX1" fmla="*/ 659958 w 3753016"/>
                    <a:gd name="connsiteY1" fmla="*/ 98247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74928 w 3753016"/>
                    <a:gd name="connsiteY4" fmla="*/ 177759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409244 w 3753016"/>
                    <a:gd name="connsiteY9" fmla="*/ 1290944 h 1982707"/>
                    <a:gd name="connsiteX10" fmla="*/ 779227 w 3753016"/>
                    <a:gd name="connsiteY10" fmla="*/ 893377 h 1982707"/>
                    <a:gd name="connsiteX11" fmla="*/ 1272207 w 3753016"/>
                    <a:gd name="connsiteY11" fmla="*/ 630984 h 1982707"/>
                    <a:gd name="connsiteX0" fmla="*/ 1272207 w 3753016"/>
                    <a:gd name="connsiteY0" fmla="*/ 630984 h 1982707"/>
                    <a:gd name="connsiteX1" fmla="*/ 659958 w 3753016"/>
                    <a:gd name="connsiteY1" fmla="*/ 98247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74928 w 3753016"/>
                    <a:gd name="connsiteY4" fmla="*/ 177759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409244 w 3753016"/>
                    <a:gd name="connsiteY9" fmla="*/ 1290944 h 1982707"/>
                    <a:gd name="connsiteX10" fmla="*/ 779227 w 3753016"/>
                    <a:gd name="connsiteY10" fmla="*/ 893377 h 1982707"/>
                    <a:gd name="connsiteX11" fmla="*/ 1272207 w 3753016"/>
                    <a:gd name="connsiteY11" fmla="*/ 630984 h 1982707"/>
                    <a:gd name="connsiteX0" fmla="*/ 1272207 w 3753016"/>
                    <a:gd name="connsiteY0" fmla="*/ 630984 h 1982707"/>
                    <a:gd name="connsiteX1" fmla="*/ 659958 w 3753016"/>
                    <a:gd name="connsiteY1" fmla="*/ 98247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74928 w 3753016"/>
                    <a:gd name="connsiteY4" fmla="*/ 177759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409244 w 3753016"/>
                    <a:gd name="connsiteY9" fmla="*/ 1290944 h 1982707"/>
                    <a:gd name="connsiteX10" fmla="*/ 779227 w 3753016"/>
                    <a:gd name="connsiteY10" fmla="*/ 893377 h 1982707"/>
                    <a:gd name="connsiteX11" fmla="*/ 1272207 w 3753016"/>
                    <a:gd name="connsiteY11" fmla="*/ 630984 h 1982707"/>
                    <a:gd name="connsiteX0" fmla="*/ 1272207 w 3753016"/>
                    <a:gd name="connsiteY0" fmla="*/ 630984 h 1982707"/>
                    <a:gd name="connsiteX1" fmla="*/ 659958 w 3753016"/>
                    <a:gd name="connsiteY1" fmla="*/ 98247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74928 w 3753016"/>
                    <a:gd name="connsiteY4" fmla="*/ 177759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409244 w 3753016"/>
                    <a:gd name="connsiteY9" fmla="*/ 1290944 h 1982707"/>
                    <a:gd name="connsiteX10" fmla="*/ 779227 w 3753016"/>
                    <a:gd name="connsiteY10" fmla="*/ 893377 h 1982707"/>
                    <a:gd name="connsiteX11" fmla="*/ 1272207 w 3753016"/>
                    <a:gd name="connsiteY11" fmla="*/ 630984 h 1982707"/>
                    <a:gd name="connsiteX0" fmla="*/ 1272207 w 3753016"/>
                    <a:gd name="connsiteY0" fmla="*/ 630984 h 1982707"/>
                    <a:gd name="connsiteX1" fmla="*/ 659958 w 3753016"/>
                    <a:gd name="connsiteY1" fmla="*/ 98247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74928 w 3753016"/>
                    <a:gd name="connsiteY4" fmla="*/ 177759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409244 w 3753016"/>
                    <a:gd name="connsiteY9" fmla="*/ 1290944 h 1982707"/>
                    <a:gd name="connsiteX10" fmla="*/ 755373 w 3753016"/>
                    <a:gd name="connsiteY10" fmla="*/ 869524 h 1982707"/>
                    <a:gd name="connsiteX11" fmla="*/ 1272207 w 3753016"/>
                    <a:gd name="connsiteY11" fmla="*/ 630984 h 1982707"/>
                    <a:gd name="connsiteX0" fmla="*/ 1280159 w 3753016"/>
                    <a:gd name="connsiteY0" fmla="*/ 662789 h 1982707"/>
                    <a:gd name="connsiteX1" fmla="*/ 659958 w 3753016"/>
                    <a:gd name="connsiteY1" fmla="*/ 98247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74928 w 3753016"/>
                    <a:gd name="connsiteY4" fmla="*/ 177759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409244 w 3753016"/>
                    <a:gd name="connsiteY9" fmla="*/ 1290944 h 1982707"/>
                    <a:gd name="connsiteX10" fmla="*/ 755373 w 3753016"/>
                    <a:gd name="connsiteY10" fmla="*/ 869524 h 1982707"/>
                    <a:gd name="connsiteX11" fmla="*/ 1280159 w 3753016"/>
                    <a:gd name="connsiteY11" fmla="*/ 662789 h 1982707"/>
                    <a:gd name="connsiteX0" fmla="*/ 1280159 w 3753016"/>
                    <a:gd name="connsiteY0" fmla="*/ 662789 h 1982707"/>
                    <a:gd name="connsiteX1" fmla="*/ 659958 w 3753016"/>
                    <a:gd name="connsiteY1" fmla="*/ 98247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19269 w 3753016"/>
                    <a:gd name="connsiteY4" fmla="*/ 169808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409244 w 3753016"/>
                    <a:gd name="connsiteY9" fmla="*/ 1290944 h 1982707"/>
                    <a:gd name="connsiteX10" fmla="*/ 755373 w 3753016"/>
                    <a:gd name="connsiteY10" fmla="*/ 869524 h 1982707"/>
                    <a:gd name="connsiteX11" fmla="*/ 1280159 w 3753016"/>
                    <a:gd name="connsiteY11" fmla="*/ 662789 h 1982707"/>
                    <a:gd name="connsiteX0" fmla="*/ 1280159 w 3753016"/>
                    <a:gd name="connsiteY0" fmla="*/ 662789 h 1982707"/>
                    <a:gd name="connsiteX1" fmla="*/ 659958 w 3753016"/>
                    <a:gd name="connsiteY1" fmla="*/ 98247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19269 w 3753016"/>
                    <a:gd name="connsiteY4" fmla="*/ 169808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409244 w 3753016"/>
                    <a:gd name="connsiteY9" fmla="*/ 1290944 h 1982707"/>
                    <a:gd name="connsiteX10" fmla="*/ 755373 w 3753016"/>
                    <a:gd name="connsiteY10" fmla="*/ 869524 h 1982707"/>
                    <a:gd name="connsiteX11" fmla="*/ 1280159 w 3753016"/>
                    <a:gd name="connsiteY11" fmla="*/ 662789 h 1982707"/>
                    <a:gd name="connsiteX0" fmla="*/ 1280159 w 3753016"/>
                    <a:gd name="connsiteY0" fmla="*/ 662789 h 1982707"/>
                    <a:gd name="connsiteX1" fmla="*/ 731519 w 3753016"/>
                    <a:gd name="connsiteY1" fmla="*/ 90295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19269 w 3753016"/>
                    <a:gd name="connsiteY4" fmla="*/ 169808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409244 w 3753016"/>
                    <a:gd name="connsiteY9" fmla="*/ 1290944 h 1982707"/>
                    <a:gd name="connsiteX10" fmla="*/ 755373 w 3753016"/>
                    <a:gd name="connsiteY10" fmla="*/ 869524 h 1982707"/>
                    <a:gd name="connsiteX11" fmla="*/ 1280159 w 3753016"/>
                    <a:gd name="connsiteY11" fmla="*/ 662789 h 1982707"/>
                    <a:gd name="connsiteX0" fmla="*/ 1311965 w 3753016"/>
                    <a:gd name="connsiteY0" fmla="*/ 662789 h 1982707"/>
                    <a:gd name="connsiteX1" fmla="*/ 731519 w 3753016"/>
                    <a:gd name="connsiteY1" fmla="*/ 90295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19269 w 3753016"/>
                    <a:gd name="connsiteY4" fmla="*/ 169808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409244 w 3753016"/>
                    <a:gd name="connsiteY9" fmla="*/ 1290944 h 1982707"/>
                    <a:gd name="connsiteX10" fmla="*/ 755373 w 3753016"/>
                    <a:gd name="connsiteY10" fmla="*/ 869524 h 1982707"/>
                    <a:gd name="connsiteX11" fmla="*/ 1311965 w 3753016"/>
                    <a:gd name="connsiteY11" fmla="*/ 662789 h 1982707"/>
                    <a:gd name="connsiteX0" fmla="*/ 1311965 w 3753016"/>
                    <a:gd name="connsiteY0" fmla="*/ 662789 h 1982707"/>
                    <a:gd name="connsiteX1" fmla="*/ 731519 w 3753016"/>
                    <a:gd name="connsiteY1" fmla="*/ 90295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19269 w 3753016"/>
                    <a:gd name="connsiteY4" fmla="*/ 169808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409244 w 3753016"/>
                    <a:gd name="connsiteY9" fmla="*/ 1290944 h 1982707"/>
                    <a:gd name="connsiteX10" fmla="*/ 755373 w 3753016"/>
                    <a:gd name="connsiteY10" fmla="*/ 869524 h 1982707"/>
                    <a:gd name="connsiteX11" fmla="*/ 1311965 w 3753016"/>
                    <a:gd name="connsiteY11" fmla="*/ 662789 h 1982707"/>
                    <a:gd name="connsiteX0" fmla="*/ 1311965 w 3753016"/>
                    <a:gd name="connsiteY0" fmla="*/ 662789 h 1982707"/>
                    <a:gd name="connsiteX1" fmla="*/ 699714 w 3753016"/>
                    <a:gd name="connsiteY1" fmla="*/ 90295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19269 w 3753016"/>
                    <a:gd name="connsiteY4" fmla="*/ 169808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409244 w 3753016"/>
                    <a:gd name="connsiteY9" fmla="*/ 1290944 h 1982707"/>
                    <a:gd name="connsiteX10" fmla="*/ 755373 w 3753016"/>
                    <a:gd name="connsiteY10" fmla="*/ 869524 h 1982707"/>
                    <a:gd name="connsiteX11" fmla="*/ 1311965 w 3753016"/>
                    <a:gd name="connsiteY11" fmla="*/ 662789 h 1982707"/>
                    <a:gd name="connsiteX0" fmla="*/ 1311965 w 3753016"/>
                    <a:gd name="connsiteY0" fmla="*/ 662789 h 1982707"/>
                    <a:gd name="connsiteX1" fmla="*/ 699714 w 3753016"/>
                    <a:gd name="connsiteY1" fmla="*/ 90295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19269 w 3753016"/>
                    <a:gd name="connsiteY4" fmla="*/ 169808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409244 w 3753016"/>
                    <a:gd name="connsiteY9" fmla="*/ 1290944 h 1982707"/>
                    <a:gd name="connsiteX10" fmla="*/ 755373 w 3753016"/>
                    <a:gd name="connsiteY10" fmla="*/ 869524 h 1982707"/>
                    <a:gd name="connsiteX11" fmla="*/ 1311965 w 3753016"/>
                    <a:gd name="connsiteY11" fmla="*/ 662789 h 1982707"/>
                    <a:gd name="connsiteX0" fmla="*/ 1311965 w 3753016"/>
                    <a:gd name="connsiteY0" fmla="*/ 662789 h 1982707"/>
                    <a:gd name="connsiteX1" fmla="*/ 699714 w 3753016"/>
                    <a:gd name="connsiteY1" fmla="*/ 90295 h 1982707"/>
                    <a:gd name="connsiteX2" fmla="*/ 373711 w 3753016"/>
                    <a:gd name="connsiteY2" fmla="*/ 42588 h 1982707"/>
                    <a:gd name="connsiteX3" fmla="*/ 95416 w 3753016"/>
                    <a:gd name="connsiteY3" fmla="*/ 58490 h 1982707"/>
                    <a:gd name="connsiteX4" fmla="*/ 119269 w 3753016"/>
                    <a:gd name="connsiteY4" fmla="*/ 169808 h 1982707"/>
                    <a:gd name="connsiteX5" fmla="*/ 0 w 3753016"/>
                    <a:gd name="connsiteY5" fmla="*/ 217517 h 1982707"/>
                    <a:gd name="connsiteX6" fmla="*/ 811033 w 3753016"/>
                    <a:gd name="connsiteY6" fmla="*/ 1243235 h 1982707"/>
                    <a:gd name="connsiteX7" fmla="*/ 2146852 w 3753016"/>
                    <a:gd name="connsiteY7" fmla="*/ 1982707 h 1982707"/>
                    <a:gd name="connsiteX8" fmla="*/ 3753016 w 3753016"/>
                    <a:gd name="connsiteY8" fmla="*/ 1497677 h 1982707"/>
                    <a:gd name="connsiteX9" fmla="*/ 2409244 w 3753016"/>
                    <a:gd name="connsiteY9" fmla="*/ 1290944 h 1982707"/>
                    <a:gd name="connsiteX10" fmla="*/ 755373 w 3753016"/>
                    <a:gd name="connsiteY10" fmla="*/ 869524 h 1982707"/>
                    <a:gd name="connsiteX11" fmla="*/ 1311965 w 3753016"/>
                    <a:gd name="connsiteY11" fmla="*/ 662789 h 1982707"/>
                    <a:gd name="connsiteX0" fmla="*/ 1311965 w 3753016"/>
                    <a:gd name="connsiteY0" fmla="*/ 665192 h 1985110"/>
                    <a:gd name="connsiteX1" fmla="*/ 699714 w 3753016"/>
                    <a:gd name="connsiteY1" fmla="*/ 92698 h 1985110"/>
                    <a:gd name="connsiteX2" fmla="*/ 397565 w 3753016"/>
                    <a:gd name="connsiteY2" fmla="*/ 37040 h 1985110"/>
                    <a:gd name="connsiteX3" fmla="*/ 95416 w 3753016"/>
                    <a:gd name="connsiteY3" fmla="*/ 60893 h 1985110"/>
                    <a:gd name="connsiteX4" fmla="*/ 119269 w 3753016"/>
                    <a:gd name="connsiteY4" fmla="*/ 172211 h 1985110"/>
                    <a:gd name="connsiteX5" fmla="*/ 0 w 3753016"/>
                    <a:gd name="connsiteY5" fmla="*/ 219920 h 1985110"/>
                    <a:gd name="connsiteX6" fmla="*/ 811033 w 3753016"/>
                    <a:gd name="connsiteY6" fmla="*/ 1245638 h 1985110"/>
                    <a:gd name="connsiteX7" fmla="*/ 2146852 w 3753016"/>
                    <a:gd name="connsiteY7" fmla="*/ 1985110 h 1985110"/>
                    <a:gd name="connsiteX8" fmla="*/ 3753016 w 3753016"/>
                    <a:gd name="connsiteY8" fmla="*/ 1500080 h 1985110"/>
                    <a:gd name="connsiteX9" fmla="*/ 2409244 w 3753016"/>
                    <a:gd name="connsiteY9" fmla="*/ 1293347 h 1985110"/>
                    <a:gd name="connsiteX10" fmla="*/ 755373 w 3753016"/>
                    <a:gd name="connsiteY10" fmla="*/ 871927 h 1985110"/>
                    <a:gd name="connsiteX11" fmla="*/ 1311965 w 3753016"/>
                    <a:gd name="connsiteY11" fmla="*/ 665192 h 1985110"/>
                    <a:gd name="connsiteX0" fmla="*/ 1311965 w 3753016"/>
                    <a:gd name="connsiteY0" fmla="*/ 670630 h 1990548"/>
                    <a:gd name="connsiteX1" fmla="*/ 699714 w 3753016"/>
                    <a:gd name="connsiteY1" fmla="*/ 98136 h 1990548"/>
                    <a:gd name="connsiteX2" fmla="*/ 453224 w 3753016"/>
                    <a:gd name="connsiteY2" fmla="*/ 26576 h 1990548"/>
                    <a:gd name="connsiteX3" fmla="*/ 95416 w 3753016"/>
                    <a:gd name="connsiteY3" fmla="*/ 66331 h 1990548"/>
                    <a:gd name="connsiteX4" fmla="*/ 119269 w 3753016"/>
                    <a:gd name="connsiteY4" fmla="*/ 177649 h 1990548"/>
                    <a:gd name="connsiteX5" fmla="*/ 0 w 3753016"/>
                    <a:gd name="connsiteY5" fmla="*/ 225358 h 1990548"/>
                    <a:gd name="connsiteX6" fmla="*/ 811033 w 3753016"/>
                    <a:gd name="connsiteY6" fmla="*/ 1251076 h 1990548"/>
                    <a:gd name="connsiteX7" fmla="*/ 2146852 w 3753016"/>
                    <a:gd name="connsiteY7" fmla="*/ 1990548 h 1990548"/>
                    <a:gd name="connsiteX8" fmla="*/ 3753016 w 3753016"/>
                    <a:gd name="connsiteY8" fmla="*/ 1505518 h 1990548"/>
                    <a:gd name="connsiteX9" fmla="*/ 2409244 w 3753016"/>
                    <a:gd name="connsiteY9" fmla="*/ 1298785 h 1990548"/>
                    <a:gd name="connsiteX10" fmla="*/ 755373 w 3753016"/>
                    <a:gd name="connsiteY10" fmla="*/ 877365 h 1990548"/>
                    <a:gd name="connsiteX11" fmla="*/ 1311965 w 3753016"/>
                    <a:gd name="connsiteY11" fmla="*/ 670630 h 1990548"/>
                    <a:gd name="connsiteX0" fmla="*/ 1311965 w 3753016"/>
                    <a:gd name="connsiteY0" fmla="*/ 671729 h 1991647"/>
                    <a:gd name="connsiteX1" fmla="*/ 699714 w 3753016"/>
                    <a:gd name="connsiteY1" fmla="*/ 99235 h 1991647"/>
                    <a:gd name="connsiteX2" fmla="*/ 453224 w 3753016"/>
                    <a:gd name="connsiteY2" fmla="*/ 27675 h 1991647"/>
                    <a:gd name="connsiteX3" fmla="*/ 95416 w 3753016"/>
                    <a:gd name="connsiteY3" fmla="*/ 67430 h 1991647"/>
                    <a:gd name="connsiteX4" fmla="*/ 119269 w 3753016"/>
                    <a:gd name="connsiteY4" fmla="*/ 178748 h 1991647"/>
                    <a:gd name="connsiteX5" fmla="*/ 0 w 3753016"/>
                    <a:gd name="connsiteY5" fmla="*/ 226457 h 1991647"/>
                    <a:gd name="connsiteX6" fmla="*/ 811033 w 3753016"/>
                    <a:gd name="connsiteY6" fmla="*/ 1252175 h 1991647"/>
                    <a:gd name="connsiteX7" fmla="*/ 2146852 w 3753016"/>
                    <a:gd name="connsiteY7" fmla="*/ 1991647 h 1991647"/>
                    <a:gd name="connsiteX8" fmla="*/ 3753016 w 3753016"/>
                    <a:gd name="connsiteY8" fmla="*/ 1506617 h 1991647"/>
                    <a:gd name="connsiteX9" fmla="*/ 2409244 w 3753016"/>
                    <a:gd name="connsiteY9" fmla="*/ 1299884 h 1991647"/>
                    <a:gd name="connsiteX10" fmla="*/ 755373 w 3753016"/>
                    <a:gd name="connsiteY10" fmla="*/ 878464 h 1991647"/>
                    <a:gd name="connsiteX11" fmla="*/ 1311965 w 3753016"/>
                    <a:gd name="connsiteY11" fmla="*/ 671729 h 1991647"/>
                    <a:gd name="connsiteX0" fmla="*/ 1311965 w 3753016"/>
                    <a:gd name="connsiteY0" fmla="*/ 671729 h 1991647"/>
                    <a:gd name="connsiteX1" fmla="*/ 699714 w 3753016"/>
                    <a:gd name="connsiteY1" fmla="*/ 99235 h 1991647"/>
                    <a:gd name="connsiteX2" fmla="*/ 453224 w 3753016"/>
                    <a:gd name="connsiteY2" fmla="*/ 27675 h 1991647"/>
                    <a:gd name="connsiteX3" fmla="*/ 127221 w 3753016"/>
                    <a:gd name="connsiteY3" fmla="*/ 67430 h 1991647"/>
                    <a:gd name="connsiteX4" fmla="*/ 119269 w 3753016"/>
                    <a:gd name="connsiteY4" fmla="*/ 178748 h 1991647"/>
                    <a:gd name="connsiteX5" fmla="*/ 0 w 3753016"/>
                    <a:gd name="connsiteY5" fmla="*/ 226457 h 1991647"/>
                    <a:gd name="connsiteX6" fmla="*/ 811033 w 3753016"/>
                    <a:gd name="connsiteY6" fmla="*/ 1252175 h 1991647"/>
                    <a:gd name="connsiteX7" fmla="*/ 2146852 w 3753016"/>
                    <a:gd name="connsiteY7" fmla="*/ 1991647 h 1991647"/>
                    <a:gd name="connsiteX8" fmla="*/ 3753016 w 3753016"/>
                    <a:gd name="connsiteY8" fmla="*/ 1506617 h 1991647"/>
                    <a:gd name="connsiteX9" fmla="*/ 2409244 w 3753016"/>
                    <a:gd name="connsiteY9" fmla="*/ 1299884 h 1991647"/>
                    <a:gd name="connsiteX10" fmla="*/ 755373 w 3753016"/>
                    <a:gd name="connsiteY10" fmla="*/ 878464 h 1991647"/>
                    <a:gd name="connsiteX11" fmla="*/ 1311965 w 3753016"/>
                    <a:gd name="connsiteY11" fmla="*/ 671729 h 1991647"/>
                    <a:gd name="connsiteX0" fmla="*/ 1311965 w 3753016"/>
                    <a:gd name="connsiteY0" fmla="*/ 671729 h 1991647"/>
                    <a:gd name="connsiteX1" fmla="*/ 699714 w 3753016"/>
                    <a:gd name="connsiteY1" fmla="*/ 99235 h 1991647"/>
                    <a:gd name="connsiteX2" fmla="*/ 453224 w 3753016"/>
                    <a:gd name="connsiteY2" fmla="*/ 27675 h 1991647"/>
                    <a:gd name="connsiteX3" fmla="*/ 127221 w 3753016"/>
                    <a:gd name="connsiteY3" fmla="*/ 67430 h 1991647"/>
                    <a:gd name="connsiteX4" fmla="*/ 119269 w 3753016"/>
                    <a:gd name="connsiteY4" fmla="*/ 178748 h 1991647"/>
                    <a:gd name="connsiteX5" fmla="*/ 0 w 3753016"/>
                    <a:gd name="connsiteY5" fmla="*/ 226457 h 1991647"/>
                    <a:gd name="connsiteX6" fmla="*/ 811033 w 3753016"/>
                    <a:gd name="connsiteY6" fmla="*/ 1252175 h 1991647"/>
                    <a:gd name="connsiteX7" fmla="*/ 2146852 w 3753016"/>
                    <a:gd name="connsiteY7" fmla="*/ 1991647 h 1991647"/>
                    <a:gd name="connsiteX8" fmla="*/ 3753016 w 3753016"/>
                    <a:gd name="connsiteY8" fmla="*/ 1506617 h 1991647"/>
                    <a:gd name="connsiteX9" fmla="*/ 2409244 w 3753016"/>
                    <a:gd name="connsiteY9" fmla="*/ 1299884 h 1991647"/>
                    <a:gd name="connsiteX10" fmla="*/ 755373 w 3753016"/>
                    <a:gd name="connsiteY10" fmla="*/ 878464 h 1991647"/>
                    <a:gd name="connsiteX11" fmla="*/ 1311965 w 3753016"/>
                    <a:gd name="connsiteY11" fmla="*/ 671729 h 1991647"/>
                    <a:gd name="connsiteX0" fmla="*/ 1311965 w 3753016"/>
                    <a:gd name="connsiteY0" fmla="*/ 671729 h 1991647"/>
                    <a:gd name="connsiteX1" fmla="*/ 699714 w 3753016"/>
                    <a:gd name="connsiteY1" fmla="*/ 99235 h 1991647"/>
                    <a:gd name="connsiteX2" fmla="*/ 453224 w 3753016"/>
                    <a:gd name="connsiteY2" fmla="*/ 27675 h 1991647"/>
                    <a:gd name="connsiteX3" fmla="*/ 127221 w 3753016"/>
                    <a:gd name="connsiteY3" fmla="*/ 67430 h 1991647"/>
                    <a:gd name="connsiteX4" fmla="*/ 166977 w 3753016"/>
                    <a:gd name="connsiteY4" fmla="*/ 178748 h 1991647"/>
                    <a:gd name="connsiteX5" fmla="*/ 0 w 3753016"/>
                    <a:gd name="connsiteY5" fmla="*/ 226457 h 1991647"/>
                    <a:gd name="connsiteX6" fmla="*/ 811033 w 3753016"/>
                    <a:gd name="connsiteY6" fmla="*/ 1252175 h 1991647"/>
                    <a:gd name="connsiteX7" fmla="*/ 2146852 w 3753016"/>
                    <a:gd name="connsiteY7" fmla="*/ 1991647 h 1991647"/>
                    <a:gd name="connsiteX8" fmla="*/ 3753016 w 3753016"/>
                    <a:gd name="connsiteY8" fmla="*/ 1506617 h 1991647"/>
                    <a:gd name="connsiteX9" fmla="*/ 2409244 w 3753016"/>
                    <a:gd name="connsiteY9" fmla="*/ 1299884 h 1991647"/>
                    <a:gd name="connsiteX10" fmla="*/ 755373 w 3753016"/>
                    <a:gd name="connsiteY10" fmla="*/ 878464 h 1991647"/>
                    <a:gd name="connsiteX11" fmla="*/ 1311965 w 3753016"/>
                    <a:gd name="connsiteY11" fmla="*/ 671729 h 1991647"/>
                    <a:gd name="connsiteX0" fmla="*/ 1311965 w 3753016"/>
                    <a:gd name="connsiteY0" fmla="*/ 671729 h 1991647"/>
                    <a:gd name="connsiteX1" fmla="*/ 699714 w 3753016"/>
                    <a:gd name="connsiteY1" fmla="*/ 99235 h 1991647"/>
                    <a:gd name="connsiteX2" fmla="*/ 453224 w 3753016"/>
                    <a:gd name="connsiteY2" fmla="*/ 27675 h 1991647"/>
                    <a:gd name="connsiteX3" fmla="*/ 127221 w 3753016"/>
                    <a:gd name="connsiteY3" fmla="*/ 67430 h 1991647"/>
                    <a:gd name="connsiteX4" fmla="*/ 0 w 3753016"/>
                    <a:gd name="connsiteY4" fmla="*/ 226457 h 1991647"/>
                    <a:gd name="connsiteX5" fmla="*/ 811033 w 3753016"/>
                    <a:gd name="connsiteY5" fmla="*/ 1252175 h 1991647"/>
                    <a:gd name="connsiteX6" fmla="*/ 2146852 w 3753016"/>
                    <a:gd name="connsiteY6" fmla="*/ 1991647 h 1991647"/>
                    <a:gd name="connsiteX7" fmla="*/ 3753016 w 3753016"/>
                    <a:gd name="connsiteY7" fmla="*/ 1506617 h 1991647"/>
                    <a:gd name="connsiteX8" fmla="*/ 2409244 w 3753016"/>
                    <a:gd name="connsiteY8" fmla="*/ 1299884 h 1991647"/>
                    <a:gd name="connsiteX9" fmla="*/ 755373 w 3753016"/>
                    <a:gd name="connsiteY9" fmla="*/ 878464 h 1991647"/>
                    <a:gd name="connsiteX10" fmla="*/ 1311965 w 3753016"/>
                    <a:gd name="connsiteY10" fmla="*/ 671729 h 1991647"/>
                    <a:gd name="connsiteX0" fmla="*/ 1311965 w 3753016"/>
                    <a:gd name="connsiteY0" fmla="*/ 671729 h 1991647"/>
                    <a:gd name="connsiteX1" fmla="*/ 699714 w 3753016"/>
                    <a:gd name="connsiteY1" fmla="*/ 99235 h 1991647"/>
                    <a:gd name="connsiteX2" fmla="*/ 453224 w 3753016"/>
                    <a:gd name="connsiteY2" fmla="*/ 27675 h 1991647"/>
                    <a:gd name="connsiteX3" fmla="*/ 127221 w 3753016"/>
                    <a:gd name="connsiteY3" fmla="*/ 67430 h 1991647"/>
                    <a:gd name="connsiteX4" fmla="*/ 0 w 3753016"/>
                    <a:gd name="connsiteY4" fmla="*/ 226457 h 1991647"/>
                    <a:gd name="connsiteX5" fmla="*/ 811033 w 3753016"/>
                    <a:gd name="connsiteY5" fmla="*/ 1252175 h 1991647"/>
                    <a:gd name="connsiteX6" fmla="*/ 2146852 w 3753016"/>
                    <a:gd name="connsiteY6" fmla="*/ 1991647 h 1991647"/>
                    <a:gd name="connsiteX7" fmla="*/ 3753016 w 3753016"/>
                    <a:gd name="connsiteY7" fmla="*/ 1506617 h 1991647"/>
                    <a:gd name="connsiteX8" fmla="*/ 2409244 w 3753016"/>
                    <a:gd name="connsiteY8" fmla="*/ 1299884 h 1991647"/>
                    <a:gd name="connsiteX9" fmla="*/ 755373 w 3753016"/>
                    <a:gd name="connsiteY9" fmla="*/ 878464 h 1991647"/>
                    <a:gd name="connsiteX10" fmla="*/ 1311965 w 3753016"/>
                    <a:gd name="connsiteY10" fmla="*/ 671729 h 1991647"/>
                    <a:gd name="connsiteX0" fmla="*/ 1311965 w 3753016"/>
                    <a:gd name="connsiteY0" fmla="*/ 671729 h 1991647"/>
                    <a:gd name="connsiteX1" fmla="*/ 699714 w 3753016"/>
                    <a:gd name="connsiteY1" fmla="*/ 99235 h 1991647"/>
                    <a:gd name="connsiteX2" fmla="*/ 453224 w 3753016"/>
                    <a:gd name="connsiteY2" fmla="*/ 27675 h 1991647"/>
                    <a:gd name="connsiteX3" fmla="*/ 127221 w 3753016"/>
                    <a:gd name="connsiteY3" fmla="*/ 67430 h 1991647"/>
                    <a:gd name="connsiteX4" fmla="*/ 0 w 3753016"/>
                    <a:gd name="connsiteY4" fmla="*/ 226457 h 1991647"/>
                    <a:gd name="connsiteX5" fmla="*/ 811033 w 3753016"/>
                    <a:gd name="connsiteY5" fmla="*/ 1252175 h 1991647"/>
                    <a:gd name="connsiteX6" fmla="*/ 2146852 w 3753016"/>
                    <a:gd name="connsiteY6" fmla="*/ 1991647 h 1991647"/>
                    <a:gd name="connsiteX7" fmla="*/ 3753016 w 3753016"/>
                    <a:gd name="connsiteY7" fmla="*/ 1506617 h 1991647"/>
                    <a:gd name="connsiteX8" fmla="*/ 2409244 w 3753016"/>
                    <a:gd name="connsiteY8" fmla="*/ 1299884 h 1991647"/>
                    <a:gd name="connsiteX9" fmla="*/ 755373 w 3753016"/>
                    <a:gd name="connsiteY9" fmla="*/ 878464 h 1991647"/>
                    <a:gd name="connsiteX10" fmla="*/ 1311965 w 3753016"/>
                    <a:gd name="connsiteY10" fmla="*/ 671729 h 1991647"/>
                    <a:gd name="connsiteX0" fmla="*/ 1311965 w 3753016"/>
                    <a:gd name="connsiteY0" fmla="*/ 671729 h 1991647"/>
                    <a:gd name="connsiteX1" fmla="*/ 699714 w 3753016"/>
                    <a:gd name="connsiteY1" fmla="*/ 99235 h 1991647"/>
                    <a:gd name="connsiteX2" fmla="*/ 453224 w 3753016"/>
                    <a:gd name="connsiteY2" fmla="*/ 27675 h 1991647"/>
                    <a:gd name="connsiteX3" fmla="*/ 127221 w 3753016"/>
                    <a:gd name="connsiteY3" fmla="*/ 67430 h 1991647"/>
                    <a:gd name="connsiteX4" fmla="*/ 0 w 3753016"/>
                    <a:gd name="connsiteY4" fmla="*/ 226457 h 1991647"/>
                    <a:gd name="connsiteX5" fmla="*/ 811033 w 3753016"/>
                    <a:gd name="connsiteY5" fmla="*/ 1252175 h 1991647"/>
                    <a:gd name="connsiteX6" fmla="*/ 2146852 w 3753016"/>
                    <a:gd name="connsiteY6" fmla="*/ 1991647 h 1991647"/>
                    <a:gd name="connsiteX7" fmla="*/ 3753016 w 3753016"/>
                    <a:gd name="connsiteY7" fmla="*/ 1506617 h 1991647"/>
                    <a:gd name="connsiteX8" fmla="*/ 2409244 w 3753016"/>
                    <a:gd name="connsiteY8" fmla="*/ 1299884 h 1991647"/>
                    <a:gd name="connsiteX9" fmla="*/ 755373 w 3753016"/>
                    <a:gd name="connsiteY9" fmla="*/ 878464 h 1991647"/>
                    <a:gd name="connsiteX10" fmla="*/ 1311965 w 3753016"/>
                    <a:gd name="connsiteY10" fmla="*/ 671729 h 1991647"/>
                    <a:gd name="connsiteX0" fmla="*/ 1337304 w 3778355"/>
                    <a:gd name="connsiteY0" fmla="*/ 671729 h 1991647"/>
                    <a:gd name="connsiteX1" fmla="*/ 725053 w 3778355"/>
                    <a:gd name="connsiteY1" fmla="*/ 99235 h 1991647"/>
                    <a:gd name="connsiteX2" fmla="*/ 478563 w 3778355"/>
                    <a:gd name="connsiteY2" fmla="*/ 27675 h 1991647"/>
                    <a:gd name="connsiteX3" fmla="*/ 152560 w 3778355"/>
                    <a:gd name="connsiteY3" fmla="*/ 67430 h 1991647"/>
                    <a:gd name="connsiteX4" fmla="*/ 232072 w 3778355"/>
                    <a:gd name="connsiteY4" fmla="*/ 186702 h 1991647"/>
                    <a:gd name="connsiteX5" fmla="*/ 25339 w 3778355"/>
                    <a:gd name="connsiteY5" fmla="*/ 226457 h 1991647"/>
                    <a:gd name="connsiteX6" fmla="*/ 836372 w 3778355"/>
                    <a:gd name="connsiteY6" fmla="*/ 1252175 h 1991647"/>
                    <a:gd name="connsiteX7" fmla="*/ 2172191 w 3778355"/>
                    <a:gd name="connsiteY7" fmla="*/ 1991647 h 1991647"/>
                    <a:gd name="connsiteX8" fmla="*/ 3778355 w 3778355"/>
                    <a:gd name="connsiteY8" fmla="*/ 1506617 h 1991647"/>
                    <a:gd name="connsiteX9" fmla="*/ 2434583 w 3778355"/>
                    <a:gd name="connsiteY9" fmla="*/ 1299884 h 1991647"/>
                    <a:gd name="connsiteX10" fmla="*/ 780712 w 3778355"/>
                    <a:gd name="connsiteY10" fmla="*/ 878464 h 1991647"/>
                    <a:gd name="connsiteX11" fmla="*/ 1337304 w 3778355"/>
                    <a:gd name="connsiteY11" fmla="*/ 671729 h 1991647"/>
                    <a:gd name="connsiteX0" fmla="*/ 1311965 w 3753016"/>
                    <a:gd name="connsiteY0" fmla="*/ 671729 h 1991647"/>
                    <a:gd name="connsiteX1" fmla="*/ 699714 w 3753016"/>
                    <a:gd name="connsiteY1" fmla="*/ 99235 h 1991647"/>
                    <a:gd name="connsiteX2" fmla="*/ 453224 w 3753016"/>
                    <a:gd name="connsiteY2" fmla="*/ 27675 h 1991647"/>
                    <a:gd name="connsiteX3" fmla="*/ 127221 w 3753016"/>
                    <a:gd name="connsiteY3" fmla="*/ 67430 h 1991647"/>
                    <a:gd name="connsiteX4" fmla="*/ 206733 w 3753016"/>
                    <a:gd name="connsiteY4" fmla="*/ 186702 h 1991647"/>
                    <a:gd name="connsiteX5" fmla="*/ 0 w 3753016"/>
                    <a:gd name="connsiteY5" fmla="*/ 226457 h 1991647"/>
                    <a:gd name="connsiteX6" fmla="*/ 811033 w 3753016"/>
                    <a:gd name="connsiteY6" fmla="*/ 1252175 h 1991647"/>
                    <a:gd name="connsiteX7" fmla="*/ 2146852 w 3753016"/>
                    <a:gd name="connsiteY7" fmla="*/ 1991647 h 1991647"/>
                    <a:gd name="connsiteX8" fmla="*/ 3753016 w 3753016"/>
                    <a:gd name="connsiteY8" fmla="*/ 1506617 h 1991647"/>
                    <a:gd name="connsiteX9" fmla="*/ 2409244 w 3753016"/>
                    <a:gd name="connsiteY9" fmla="*/ 1299884 h 1991647"/>
                    <a:gd name="connsiteX10" fmla="*/ 755373 w 3753016"/>
                    <a:gd name="connsiteY10" fmla="*/ 878464 h 1991647"/>
                    <a:gd name="connsiteX11" fmla="*/ 1311965 w 3753016"/>
                    <a:gd name="connsiteY11" fmla="*/ 671729 h 1991647"/>
                    <a:gd name="connsiteX0" fmla="*/ 1311965 w 3753016"/>
                    <a:gd name="connsiteY0" fmla="*/ 671729 h 1991647"/>
                    <a:gd name="connsiteX1" fmla="*/ 699714 w 3753016"/>
                    <a:gd name="connsiteY1" fmla="*/ 99235 h 1991647"/>
                    <a:gd name="connsiteX2" fmla="*/ 453224 w 3753016"/>
                    <a:gd name="connsiteY2" fmla="*/ 27675 h 1991647"/>
                    <a:gd name="connsiteX3" fmla="*/ 127221 w 3753016"/>
                    <a:gd name="connsiteY3" fmla="*/ 67430 h 1991647"/>
                    <a:gd name="connsiteX4" fmla="*/ 166977 w 3753016"/>
                    <a:gd name="connsiteY4" fmla="*/ 154897 h 1991647"/>
                    <a:gd name="connsiteX5" fmla="*/ 0 w 3753016"/>
                    <a:gd name="connsiteY5" fmla="*/ 226457 h 1991647"/>
                    <a:gd name="connsiteX6" fmla="*/ 811033 w 3753016"/>
                    <a:gd name="connsiteY6" fmla="*/ 1252175 h 1991647"/>
                    <a:gd name="connsiteX7" fmla="*/ 2146852 w 3753016"/>
                    <a:gd name="connsiteY7" fmla="*/ 1991647 h 1991647"/>
                    <a:gd name="connsiteX8" fmla="*/ 3753016 w 3753016"/>
                    <a:gd name="connsiteY8" fmla="*/ 1506617 h 1991647"/>
                    <a:gd name="connsiteX9" fmla="*/ 2409244 w 3753016"/>
                    <a:gd name="connsiteY9" fmla="*/ 1299884 h 1991647"/>
                    <a:gd name="connsiteX10" fmla="*/ 755373 w 3753016"/>
                    <a:gd name="connsiteY10" fmla="*/ 878464 h 1991647"/>
                    <a:gd name="connsiteX11" fmla="*/ 1311965 w 3753016"/>
                    <a:gd name="connsiteY11" fmla="*/ 671729 h 1991647"/>
                    <a:gd name="connsiteX0" fmla="*/ 1311965 w 3753016"/>
                    <a:gd name="connsiteY0" fmla="*/ 671729 h 1991647"/>
                    <a:gd name="connsiteX1" fmla="*/ 699714 w 3753016"/>
                    <a:gd name="connsiteY1" fmla="*/ 99235 h 1991647"/>
                    <a:gd name="connsiteX2" fmla="*/ 453224 w 3753016"/>
                    <a:gd name="connsiteY2" fmla="*/ 27675 h 1991647"/>
                    <a:gd name="connsiteX3" fmla="*/ 127221 w 3753016"/>
                    <a:gd name="connsiteY3" fmla="*/ 67430 h 1991647"/>
                    <a:gd name="connsiteX4" fmla="*/ 166977 w 3753016"/>
                    <a:gd name="connsiteY4" fmla="*/ 154897 h 1991647"/>
                    <a:gd name="connsiteX5" fmla="*/ 0 w 3753016"/>
                    <a:gd name="connsiteY5" fmla="*/ 226457 h 1991647"/>
                    <a:gd name="connsiteX6" fmla="*/ 818984 w 3753016"/>
                    <a:gd name="connsiteY6" fmla="*/ 1347591 h 1991647"/>
                    <a:gd name="connsiteX7" fmla="*/ 2146852 w 3753016"/>
                    <a:gd name="connsiteY7" fmla="*/ 1991647 h 1991647"/>
                    <a:gd name="connsiteX8" fmla="*/ 3753016 w 3753016"/>
                    <a:gd name="connsiteY8" fmla="*/ 1506617 h 1991647"/>
                    <a:gd name="connsiteX9" fmla="*/ 2409244 w 3753016"/>
                    <a:gd name="connsiteY9" fmla="*/ 1299884 h 1991647"/>
                    <a:gd name="connsiteX10" fmla="*/ 755373 w 3753016"/>
                    <a:gd name="connsiteY10" fmla="*/ 878464 h 1991647"/>
                    <a:gd name="connsiteX11" fmla="*/ 1311965 w 3753016"/>
                    <a:gd name="connsiteY11" fmla="*/ 671729 h 1991647"/>
                    <a:gd name="connsiteX0" fmla="*/ 1311965 w 3753016"/>
                    <a:gd name="connsiteY0" fmla="*/ 671729 h 1991647"/>
                    <a:gd name="connsiteX1" fmla="*/ 699714 w 3753016"/>
                    <a:gd name="connsiteY1" fmla="*/ 99235 h 1991647"/>
                    <a:gd name="connsiteX2" fmla="*/ 453224 w 3753016"/>
                    <a:gd name="connsiteY2" fmla="*/ 27675 h 1991647"/>
                    <a:gd name="connsiteX3" fmla="*/ 127221 w 3753016"/>
                    <a:gd name="connsiteY3" fmla="*/ 67430 h 1991647"/>
                    <a:gd name="connsiteX4" fmla="*/ 166977 w 3753016"/>
                    <a:gd name="connsiteY4" fmla="*/ 154897 h 1991647"/>
                    <a:gd name="connsiteX5" fmla="*/ 0 w 3753016"/>
                    <a:gd name="connsiteY5" fmla="*/ 226457 h 1991647"/>
                    <a:gd name="connsiteX6" fmla="*/ 818984 w 3753016"/>
                    <a:gd name="connsiteY6" fmla="*/ 1347591 h 1991647"/>
                    <a:gd name="connsiteX7" fmla="*/ 2146852 w 3753016"/>
                    <a:gd name="connsiteY7" fmla="*/ 1991647 h 1991647"/>
                    <a:gd name="connsiteX8" fmla="*/ 3753016 w 3753016"/>
                    <a:gd name="connsiteY8" fmla="*/ 1506617 h 1991647"/>
                    <a:gd name="connsiteX9" fmla="*/ 2409244 w 3753016"/>
                    <a:gd name="connsiteY9" fmla="*/ 1299884 h 1991647"/>
                    <a:gd name="connsiteX10" fmla="*/ 755373 w 3753016"/>
                    <a:gd name="connsiteY10" fmla="*/ 878464 h 1991647"/>
                    <a:gd name="connsiteX11" fmla="*/ 1311965 w 3753016"/>
                    <a:gd name="connsiteY11" fmla="*/ 671729 h 1991647"/>
                    <a:gd name="connsiteX0" fmla="*/ 1311965 w 3753016"/>
                    <a:gd name="connsiteY0" fmla="*/ 671729 h 1928037"/>
                    <a:gd name="connsiteX1" fmla="*/ 699714 w 3753016"/>
                    <a:gd name="connsiteY1" fmla="*/ 99235 h 1928037"/>
                    <a:gd name="connsiteX2" fmla="*/ 453224 w 3753016"/>
                    <a:gd name="connsiteY2" fmla="*/ 27675 h 1928037"/>
                    <a:gd name="connsiteX3" fmla="*/ 127221 w 3753016"/>
                    <a:gd name="connsiteY3" fmla="*/ 67430 h 1928037"/>
                    <a:gd name="connsiteX4" fmla="*/ 166977 w 3753016"/>
                    <a:gd name="connsiteY4" fmla="*/ 154897 h 1928037"/>
                    <a:gd name="connsiteX5" fmla="*/ 0 w 3753016"/>
                    <a:gd name="connsiteY5" fmla="*/ 226457 h 1928037"/>
                    <a:gd name="connsiteX6" fmla="*/ 818984 w 3753016"/>
                    <a:gd name="connsiteY6" fmla="*/ 1347591 h 1928037"/>
                    <a:gd name="connsiteX7" fmla="*/ 2011680 w 3753016"/>
                    <a:gd name="connsiteY7" fmla="*/ 1928037 h 1928037"/>
                    <a:gd name="connsiteX8" fmla="*/ 3753016 w 3753016"/>
                    <a:gd name="connsiteY8" fmla="*/ 1506617 h 1928037"/>
                    <a:gd name="connsiteX9" fmla="*/ 2409244 w 3753016"/>
                    <a:gd name="connsiteY9" fmla="*/ 1299884 h 1928037"/>
                    <a:gd name="connsiteX10" fmla="*/ 755373 w 3753016"/>
                    <a:gd name="connsiteY10" fmla="*/ 878464 h 1928037"/>
                    <a:gd name="connsiteX11" fmla="*/ 1311965 w 3753016"/>
                    <a:gd name="connsiteY11" fmla="*/ 671729 h 1928037"/>
                    <a:gd name="connsiteX0" fmla="*/ 1311965 w 3753016"/>
                    <a:gd name="connsiteY0" fmla="*/ 671729 h 1928037"/>
                    <a:gd name="connsiteX1" fmla="*/ 699714 w 3753016"/>
                    <a:gd name="connsiteY1" fmla="*/ 99235 h 1928037"/>
                    <a:gd name="connsiteX2" fmla="*/ 453224 w 3753016"/>
                    <a:gd name="connsiteY2" fmla="*/ 27675 h 1928037"/>
                    <a:gd name="connsiteX3" fmla="*/ 127221 w 3753016"/>
                    <a:gd name="connsiteY3" fmla="*/ 67430 h 1928037"/>
                    <a:gd name="connsiteX4" fmla="*/ 166977 w 3753016"/>
                    <a:gd name="connsiteY4" fmla="*/ 154897 h 1928037"/>
                    <a:gd name="connsiteX5" fmla="*/ 0 w 3753016"/>
                    <a:gd name="connsiteY5" fmla="*/ 226457 h 1928037"/>
                    <a:gd name="connsiteX6" fmla="*/ 818984 w 3753016"/>
                    <a:gd name="connsiteY6" fmla="*/ 1347591 h 1928037"/>
                    <a:gd name="connsiteX7" fmla="*/ 2011680 w 3753016"/>
                    <a:gd name="connsiteY7" fmla="*/ 1928037 h 1928037"/>
                    <a:gd name="connsiteX8" fmla="*/ 3753016 w 3753016"/>
                    <a:gd name="connsiteY8" fmla="*/ 1506617 h 1928037"/>
                    <a:gd name="connsiteX9" fmla="*/ 2409244 w 3753016"/>
                    <a:gd name="connsiteY9" fmla="*/ 1299884 h 1928037"/>
                    <a:gd name="connsiteX10" fmla="*/ 755373 w 3753016"/>
                    <a:gd name="connsiteY10" fmla="*/ 878464 h 1928037"/>
                    <a:gd name="connsiteX11" fmla="*/ 1311965 w 3753016"/>
                    <a:gd name="connsiteY11" fmla="*/ 671729 h 1928037"/>
                    <a:gd name="connsiteX0" fmla="*/ 1311965 w 3753016"/>
                    <a:gd name="connsiteY0" fmla="*/ 671729 h 1929647"/>
                    <a:gd name="connsiteX1" fmla="*/ 699714 w 3753016"/>
                    <a:gd name="connsiteY1" fmla="*/ 99235 h 1929647"/>
                    <a:gd name="connsiteX2" fmla="*/ 453224 w 3753016"/>
                    <a:gd name="connsiteY2" fmla="*/ 27675 h 1929647"/>
                    <a:gd name="connsiteX3" fmla="*/ 127221 w 3753016"/>
                    <a:gd name="connsiteY3" fmla="*/ 67430 h 1929647"/>
                    <a:gd name="connsiteX4" fmla="*/ 166977 w 3753016"/>
                    <a:gd name="connsiteY4" fmla="*/ 154897 h 1929647"/>
                    <a:gd name="connsiteX5" fmla="*/ 0 w 3753016"/>
                    <a:gd name="connsiteY5" fmla="*/ 226457 h 1929647"/>
                    <a:gd name="connsiteX6" fmla="*/ 818984 w 3753016"/>
                    <a:gd name="connsiteY6" fmla="*/ 1347591 h 1929647"/>
                    <a:gd name="connsiteX7" fmla="*/ 2011680 w 3753016"/>
                    <a:gd name="connsiteY7" fmla="*/ 1928037 h 1929647"/>
                    <a:gd name="connsiteX8" fmla="*/ 3753016 w 3753016"/>
                    <a:gd name="connsiteY8" fmla="*/ 1506617 h 1929647"/>
                    <a:gd name="connsiteX9" fmla="*/ 2409244 w 3753016"/>
                    <a:gd name="connsiteY9" fmla="*/ 1299884 h 1929647"/>
                    <a:gd name="connsiteX10" fmla="*/ 755373 w 3753016"/>
                    <a:gd name="connsiteY10" fmla="*/ 878464 h 1929647"/>
                    <a:gd name="connsiteX11" fmla="*/ 1311965 w 3753016"/>
                    <a:gd name="connsiteY11" fmla="*/ 671729 h 19296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753016" h="1929647">
                      <a:moveTo>
                        <a:pt x="1311965" y="671729"/>
                      </a:moveTo>
                      <a:cubicBezTo>
                        <a:pt x="1166191" y="480897"/>
                        <a:pt x="893195" y="-35936"/>
                        <a:pt x="699714" y="99235"/>
                      </a:cubicBezTo>
                      <a:cubicBezTo>
                        <a:pt x="667909" y="136342"/>
                        <a:pt x="636104" y="-73042"/>
                        <a:pt x="453224" y="27675"/>
                      </a:cubicBezTo>
                      <a:cubicBezTo>
                        <a:pt x="360459" y="32976"/>
                        <a:pt x="331304" y="-57141"/>
                        <a:pt x="127221" y="67430"/>
                      </a:cubicBezTo>
                      <a:cubicBezTo>
                        <a:pt x="74212" y="88634"/>
                        <a:pt x="188181" y="128392"/>
                        <a:pt x="166977" y="154897"/>
                      </a:cubicBezTo>
                      <a:cubicBezTo>
                        <a:pt x="145773" y="181402"/>
                        <a:pt x="70236" y="131041"/>
                        <a:pt x="0" y="226457"/>
                      </a:cubicBezTo>
                      <a:cubicBezTo>
                        <a:pt x="272995" y="600168"/>
                        <a:pt x="673210" y="1283981"/>
                        <a:pt x="818984" y="1347591"/>
                      </a:cubicBezTo>
                      <a:cubicBezTo>
                        <a:pt x="1216549" y="1541073"/>
                        <a:pt x="1741336" y="1885630"/>
                        <a:pt x="2011680" y="1928037"/>
                      </a:cubicBezTo>
                      <a:cubicBezTo>
                        <a:pt x="2266121" y="1954542"/>
                        <a:pt x="3172571" y="1647090"/>
                        <a:pt x="3753016" y="1506617"/>
                      </a:cubicBezTo>
                      <a:cubicBezTo>
                        <a:pt x="3697357" y="1407226"/>
                        <a:pt x="3208351" y="1168688"/>
                        <a:pt x="2409244" y="1299884"/>
                      </a:cubicBezTo>
                      <a:cubicBezTo>
                        <a:pt x="489003" y="1295909"/>
                        <a:pt x="734169" y="972555"/>
                        <a:pt x="755373" y="878464"/>
                      </a:cubicBezTo>
                      <a:cubicBezTo>
                        <a:pt x="816333" y="727390"/>
                        <a:pt x="1115833" y="695583"/>
                        <a:pt x="1311965" y="671729"/>
                      </a:cubicBezTo>
                      <a:close/>
                    </a:path>
                  </a:pathLst>
                </a:custGeom>
                <a:solidFill>
                  <a:srgbClr val="F6BB9B"/>
                </a:solidFill>
                <a:ln w="700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ko-KR" altLang="en-US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55" name="직사각형 51">
                <a:extLst>
                  <a:ext uri="{FF2B5EF4-FFF2-40B4-BE49-F238E27FC236}">
                    <a16:creationId xmlns:a16="http://schemas.microsoft.com/office/drawing/2014/main" id="{721DBFED-D5C0-4D6D-AE18-93B4AF9FA385}"/>
                  </a:ext>
                </a:extLst>
              </p:cNvPr>
              <p:cNvSpPr/>
              <p:nvPr/>
            </p:nvSpPr>
            <p:spPr>
              <a:xfrm rot="18740140">
                <a:off x="1894195" y="2506511"/>
                <a:ext cx="285737" cy="709307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700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273" name="Group 89">
            <a:extLst>
              <a:ext uri="{FF2B5EF4-FFF2-40B4-BE49-F238E27FC236}">
                <a16:creationId xmlns:a16="http://schemas.microsoft.com/office/drawing/2014/main" id="{F0A81ACA-DD69-4B8A-B9F5-E6C2ABC54FF0}"/>
              </a:ext>
            </a:extLst>
          </p:cNvPr>
          <p:cNvGrpSpPr/>
          <p:nvPr/>
        </p:nvGrpSpPr>
        <p:grpSpPr>
          <a:xfrm>
            <a:off x="9528059" y="1801888"/>
            <a:ext cx="2431448" cy="2431448"/>
            <a:chOff x="9358112" y="2792785"/>
            <a:chExt cx="2371378" cy="2371378"/>
          </a:xfrm>
        </p:grpSpPr>
        <p:grpSp>
          <p:nvGrpSpPr>
            <p:cNvPr id="274" name="Group 45">
              <a:extLst>
                <a:ext uri="{FF2B5EF4-FFF2-40B4-BE49-F238E27FC236}">
                  <a16:creationId xmlns:a16="http://schemas.microsoft.com/office/drawing/2014/main" id="{C425D88F-793C-4646-B7EB-919A8FF85EE4}"/>
                </a:ext>
              </a:extLst>
            </p:cNvPr>
            <p:cNvGrpSpPr/>
            <p:nvPr/>
          </p:nvGrpSpPr>
          <p:grpSpPr>
            <a:xfrm>
              <a:off x="9358112" y="2792785"/>
              <a:ext cx="2371378" cy="2371378"/>
              <a:chOff x="6876256" y="3063517"/>
              <a:chExt cx="1944216" cy="1944216"/>
            </a:xfrm>
            <a:scene3d>
              <a:camera prst="perspectiveLeft">
                <a:rot lat="0" lon="3900000" rev="0"/>
              </a:camera>
              <a:lightRig rig="threePt" dir="t"/>
            </a:scene3d>
          </p:grpSpPr>
          <p:sp>
            <p:nvSpPr>
              <p:cNvPr id="276" name="Oval 46">
                <a:extLst>
                  <a:ext uri="{FF2B5EF4-FFF2-40B4-BE49-F238E27FC236}">
                    <a16:creationId xmlns:a16="http://schemas.microsoft.com/office/drawing/2014/main" id="{317FA6ED-8A0C-4F4B-925C-FC8DE708D821}"/>
                  </a:ext>
                </a:extLst>
              </p:cNvPr>
              <p:cNvSpPr/>
              <p:nvPr/>
            </p:nvSpPr>
            <p:spPr>
              <a:xfrm>
                <a:off x="6876256" y="3063517"/>
                <a:ext cx="1944216" cy="1944216"/>
              </a:xfrm>
              <a:prstGeom prst="ellipse">
                <a:avLst/>
              </a:prstGeom>
              <a:solidFill>
                <a:schemeClr val="bg1"/>
              </a:solidFill>
              <a:ln w="165100">
                <a:solidFill>
                  <a:schemeClr val="accent3"/>
                </a:solidFill>
              </a:ln>
              <a:sp3d extrusionH="171450" contourW="12700">
                <a:extrusionClr>
                  <a:schemeClr val="bg1"/>
                </a:extrusionClr>
                <a:contourClr>
                  <a:schemeClr val="tx1">
                    <a:lumMod val="50000"/>
                    <a:lumOff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/>
              </a:p>
            </p:txBody>
          </p:sp>
          <p:sp>
            <p:nvSpPr>
              <p:cNvPr id="277" name="Oval 47">
                <a:extLst>
                  <a:ext uri="{FF2B5EF4-FFF2-40B4-BE49-F238E27FC236}">
                    <a16:creationId xmlns:a16="http://schemas.microsoft.com/office/drawing/2014/main" id="{94898C93-312E-4515-A5B1-1F5069271C6E}"/>
                  </a:ext>
                </a:extLst>
              </p:cNvPr>
              <p:cNvSpPr/>
              <p:nvPr/>
            </p:nvSpPr>
            <p:spPr>
              <a:xfrm>
                <a:off x="7165759" y="3353020"/>
                <a:ext cx="1365211" cy="1365211"/>
              </a:xfrm>
              <a:prstGeom prst="ellipse">
                <a:avLst/>
              </a:prstGeom>
              <a:solidFill>
                <a:schemeClr val="bg1"/>
              </a:solidFill>
              <a:ln w="165100">
                <a:solidFill>
                  <a:schemeClr val="accent3"/>
                </a:solidFill>
              </a:ln>
              <a:sp3d extrusionH="171450" contourW="12700">
                <a:extrusionClr>
                  <a:schemeClr val="bg1"/>
                </a:extrusionClr>
                <a:contourClr>
                  <a:schemeClr val="tx1">
                    <a:lumMod val="50000"/>
                    <a:lumOff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78" name="Oval 48">
                <a:extLst>
                  <a:ext uri="{FF2B5EF4-FFF2-40B4-BE49-F238E27FC236}">
                    <a16:creationId xmlns:a16="http://schemas.microsoft.com/office/drawing/2014/main" id="{343EFA33-F1DC-45AF-BD42-68717F759E69}"/>
                  </a:ext>
                </a:extLst>
              </p:cNvPr>
              <p:cNvSpPr/>
              <p:nvPr/>
            </p:nvSpPr>
            <p:spPr>
              <a:xfrm>
                <a:off x="7487073" y="3674334"/>
                <a:ext cx="722583" cy="722583"/>
              </a:xfrm>
              <a:prstGeom prst="ellipse">
                <a:avLst/>
              </a:prstGeom>
              <a:solidFill>
                <a:schemeClr val="bg1"/>
              </a:solidFill>
              <a:ln w="165100">
                <a:solidFill>
                  <a:schemeClr val="accent3"/>
                </a:solidFill>
              </a:ln>
              <a:sp3d extrusionH="171450" contourW="12700">
                <a:extrusionClr>
                  <a:schemeClr val="bg1"/>
                </a:extrusionClr>
                <a:contourClr>
                  <a:schemeClr val="tx1">
                    <a:lumMod val="50000"/>
                    <a:lumOff val="50000"/>
                  </a:schemeClr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sp>
          <p:nvSpPr>
            <p:cNvPr id="275" name="Oval 88">
              <a:extLst>
                <a:ext uri="{FF2B5EF4-FFF2-40B4-BE49-F238E27FC236}">
                  <a16:creationId xmlns:a16="http://schemas.microsoft.com/office/drawing/2014/main" id="{C7C85049-D402-4D88-8AEE-0169E9E803A4}"/>
                </a:ext>
              </a:extLst>
            </p:cNvPr>
            <p:cNvSpPr/>
            <p:nvPr/>
          </p:nvSpPr>
          <p:spPr>
            <a:xfrm>
              <a:off x="10461010" y="3789695"/>
              <a:ext cx="148554" cy="35546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9" name="그룹 278">
            <a:extLst>
              <a:ext uri="{FF2B5EF4-FFF2-40B4-BE49-F238E27FC236}">
                <a16:creationId xmlns:a16="http://schemas.microsoft.com/office/drawing/2014/main" id="{0EDA3A85-3F9B-4C4A-8EFB-D26A5206D59E}"/>
              </a:ext>
            </a:extLst>
          </p:cNvPr>
          <p:cNvGrpSpPr/>
          <p:nvPr/>
        </p:nvGrpSpPr>
        <p:grpSpPr>
          <a:xfrm>
            <a:off x="884182" y="5242240"/>
            <a:ext cx="4091184" cy="770496"/>
            <a:chOff x="725248" y="4480008"/>
            <a:chExt cx="4091184" cy="770496"/>
          </a:xfrm>
        </p:grpSpPr>
        <p:cxnSp>
          <p:nvCxnSpPr>
            <p:cNvPr id="280" name="Straight Connector 88">
              <a:extLst>
                <a:ext uri="{FF2B5EF4-FFF2-40B4-BE49-F238E27FC236}">
                  <a16:creationId xmlns:a16="http://schemas.microsoft.com/office/drawing/2014/main" id="{B7DA0519-0759-4A9D-8454-5FFA95DFCA3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16800" y="5237324"/>
              <a:ext cx="3499632" cy="6520"/>
            </a:xfrm>
            <a:prstGeom prst="line">
              <a:avLst/>
            </a:prstGeom>
            <a:ln>
              <a:solidFill>
                <a:schemeClr val="accent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1" name="Rectangle 89">
              <a:extLst>
                <a:ext uri="{FF2B5EF4-FFF2-40B4-BE49-F238E27FC236}">
                  <a16:creationId xmlns:a16="http://schemas.microsoft.com/office/drawing/2014/main" id="{C4A527AC-7F5A-4B5A-8DC8-1F6E4F8EB2D5}"/>
                </a:ext>
              </a:extLst>
            </p:cNvPr>
            <p:cNvSpPr/>
            <p:nvPr/>
          </p:nvSpPr>
          <p:spPr>
            <a:xfrm>
              <a:off x="725248" y="4659016"/>
              <a:ext cx="591553" cy="5914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/>
            </a:p>
          </p:txBody>
        </p:sp>
        <p:sp>
          <p:nvSpPr>
            <p:cNvPr id="282" name="Rectangle 9">
              <a:extLst>
                <a:ext uri="{FF2B5EF4-FFF2-40B4-BE49-F238E27FC236}">
                  <a16:creationId xmlns:a16="http://schemas.microsoft.com/office/drawing/2014/main" id="{5109899B-A210-4FC2-BB04-20073383549F}"/>
                </a:ext>
              </a:extLst>
            </p:cNvPr>
            <p:cNvSpPr/>
            <p:nvPr/>
          </p:nvSpPr>
          <p:spPr>
            <a:xfrm>
              <a:off x="904783" y="4842127"/>
              <a:ext cx="254519" cy="254105"/>
            </a:xfrm>
            <a:custGeom>
              <a:avLst/>
              <a:gdLst/>
              <a:ahLst/>
              <a:cxnLst/>
              <a:rect l="l" t="t" r="r" b="b"/>
              <a:pathLst>
                <a:path w="3228210" h="3222968">
                  <a:moveTo>
                    <a:pt x="1619999" y="642446"/>
                  </a:moveTo>
                  <a:lnTo>
                    <a:pt x="2664115" y="1686562"/>
                  </a:lnTo>
                  <a:lnTo>
                    <a:pt x="2664116" y="1686562"/>
                  </a:lnTo>
                  <a:lnTo>
                    <a:pt x="2664116" y="3222968"/>
                  </a:lnTo>
                  <a:lnTo>
                    <a:pt x="2015013" y="3222968"/>
                  </a:lnTo>
                  <a:lnTo>
                    <a:pt x="2015013" y="2511495"/>
                  </a:lnTo>
                  <a:cubicBezTo>
                    <a:pt x="2015013" y="2399422"/>
                    <a:pt x="1924159" y="2308568"/>
                    <a:pt x="1812086" y="2308568"/>
                  </a:cubicBezTo>
                  <a:lnTo>
                    <a:pt x="1427912" y="2308568"/>
                  </a:lnTo>
                  <a:cubicBezTo>
                    <a:pt x="1315839" y="2308568"/>
                    <a:pt x="1224985" y="2399422"/>
                    <a:pt x="1224985" y="2511495"/>
                  </a:cubicBezTo>
                  <a:lnTo>
                    <a:pt x="1224985" y="3222968"/>
                  </a:lnTo>
                  <a:lnTo>
                    <a:pt x="575882" y="3222968"/>
                  </a:lnTo>
                  <a:lnTo>
                    <a:pt x="575882" y="1686562"/>
                  </a:lnTo>
                  <a:lnTo>
                    <a:pt x="575884" y="1686562"/>
                  </a:lnTo>
                  <a:close/>
                  <a:moveTo>
                    <a:pt x="509997" y="122689"/>
                  </a:moveTo>
                  <a:lnTo>
                    <a:pt x="942045" y="122689"/>
                  </a:lnTo>
                  <a:lnTo>
                    <a:pt x="942045" y="542556"/>
                  </a:lnTo>
                  <a:lnTo>
                    <a:pt x="509997" y="974604"/>
                  </a:lnTo>
                  <a:close/>
                  <a:moveTo>
                    <a:pt x="1620001" y="7099"/>
                  </a:moveTo>
                  <a:lnTo>
                    <a:pt x="3228210" y="1686560"/>
                  </a:lnTo>
                  <a:lnTo>
                    <a:pt x="2900441" y="1686560"/>
                  </a:lnTo>
                  <a:lnTo>
                    <a:pt x="1620001" y="349390"/>
                  </a:lnTo>
                  <a:close/>
                  <a:moveTo>
                    <a:pt x="1619999" y="0"/>
                  </a:moveTo>
                  <a:lnTo>
                    <a:pt x="1619999" y="342291"/>
                  </a:lnTo>
                  <a:lnTo>
                    <a:pt x="330172" y="1679462"/>
                  </a:lnTo>
                  <a:lnTo>
                    <a:pt x="0" y="167946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grpSp>
          <p:nvGrpSpPr>
            <p:cNvPr id="283" name="Group 97">
              <a:extLst>
                <a:ext uri="{FF2B5EF4-FFF2-40B4-BE49-F238E27FC236}">
                  <a16:creationId xmlns:a16="http://schemas.microsoft.com/office/drawing/2014/main" id="{7D521660-ACAF-4BD4-BB39-9A48D75575A8}"/>
                </a:ext>
              </a:extLst>
            </p:cNvPr>
            <p:cNvGrpSpPr/>
            <p:nvPr/>
          </p:nvGrpSpPr>
          <p:grpSpPr>
            <a:xfrm>
              <a:off x="1385197" y="4480008"/>
              <a:ext cx="3428772" cy="726743"/>
              <a:chOff x="4965552" y="1736224"/>
              <a:chExt cx="1374974" cy="726743"/>
            </a:xfrm>
          </p:grpSpPr>
          <p:sp>
            <p:nvSpPr>
              <p:cNvPr id="284" name="TextBox 283">
                <a:extLst>
                  <a:ext uri="{FF2B5EF4-FFF2-40B4-BE49-F238E27FC236}">
                    <a16:creationId xmlns:a16="http://schemas.microsoft.com/office/drawing/2014/main" id="{881559EA-2831-465B-BF3D-D083D20A0133}"/>
                  </a:ext>
                </a:extLst>
              </p:cNvPr>
              <p:cNvSpPr txBox="1"/>
              <p:nvPr/>
            </p:nvSpPr>
            <p:spPr>
              <a:xfrm>
                <a:off x="4965552" y="2001302"/>
                <a:ext cx="137497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You can simply impress your audience and add a unique zing and appeal to your Presentations.   </a:t>
                </a:r>
                <a:endParaRPr lang="ko-KR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285" name="TextBox 284">
                <a:extLst>
                  <a:ext uri="{FF2B5EF4-FFF2-40B4-BE49-F238E27FC236}">
                    <a16:creationId xmlns:a16="http://schemas.microsoft.com/office/drawing/2014/main" id="{41652407-DC96-487B-BBF2-3FEE046EAE88}"/>
                  </a:ext>
                </a:extLst>
              </p:cNvPr>
              <p:cNvSpPr txBox="1"/>
              <p:nvPr/>
            </p:nvSpPr>
            <p:spPr>
              <a:xfrm>
                <a:off x="4965552" y="1736224"/>
                <a:ext cx="13749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Contents Title</a:t>
                </a:r>
                <a:endParaRPr lang="ko-KR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</p:grpSp>
      </p:grpSp>
      <p:grpSp>
        <p:nvGrpSpPr>
          <p:cNvPr id="286" name="그룹 285">
            <a:extLst>
              <a:ext uri="{FF2B5EF4-FFF2-40B4-BE49-F238E27FC236}">
                <a16:creationId xmlns:a16="http://schemas.microsoft.com/office/drawing/2014/main" id="{6706EDAF-298F-4BDD-8D0A-915EA7641337}"/>
              </a:ext>
            </a:extLst>
          </p:cNvPr>
          <p:cNvGrpSpPr/>
          <p:nvPr/>
        </p:nvGrpSpPr>
        <p:grpSpPr>
          <a:xfrm>
            <a:off x="1897426" y="4093255"/>
            <a:ext cx="4067428" cy="768322"/>
            <a:chOff x="2131211" y="3674453"/>
            <a:chExt cx="4067428" cy="768322"/>
          </a:xfrm>
        </p:grpSpPr>
        <p:cxnSp>
          <p:nvCxnSpPr>
            <p:cNvPr id="287" name="Straight Connector 85">
              <a:extLst>
                <a:ext uri="{FF2B5EF4-FFF2-40B4-BE49-F238E27FC236}">
                  <a16:creationId xmlns:a16="http://schemas.microsoft.com/office/drawing/2014/main" id="{8EF37D5F-F5C5-4551-AF34-70BF196957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74629" y="4429595"/>
              <a:ext cx="3499632" cy="6520"/>
            </a:xfrm>
            <a:prstGeom prst="line">
              <a:avLst/>
            </a:prstGeom>
            <a:ln>
              <a:solidFill>
                <a:schemeClr val="accent2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8" name="Rectangle 86">
              <a:extLst>
                <a:ext uri="{FF2B5EF4-FFF2-40B4-BE49-F238E27FC236}">
                  <a16:creationId xmlns:a16="http://schemas.microsoft.com/office/drawing/2014/main" id="{5E7159E0-BAA8-40B7-837A-1EE9591CD7BA}"/>
                </a:ext>
              </a:extLst>
            </p:cNvPr>
            <p:cNvSpPr/>
            <p:nvPr/>
          </p:nvSpPr>
          <p:spPr>
            <a:xfrm>
              <a:off x="2131211" y="3851287"/>
              <a:ext cx="591487" cy="5914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289" name="Rounded Rectangle 5">
              <a:extLst>
                <a:ext uri="{FF2B5EF4-FFF2-40B4-BE49-F238E27FC236}">
                  <a16:creationId xmlns:a16="http://schemas.microsoft.com/office/drawing/2014/main" id="{A4554E77-E529-43A0-8F0C-C0593B2B0624}"/>
                </a:ext>
              </a:extLst>
            </p:cNvPr>
            <p:cNvSpPr/>
            <p:nvPr/>
          </p:nvSpPr>
          <p:spPr>
            <a:xfrm flipH="1">
              <a:off x="2282360" y="4042789"/>
              <a:ext cx="268142" cy="221202"/>
            </a:xfrm>
            <a:custGeom>
              <a:avLst/>
              <a:gdLst>
                <a:gd name="connsiteX0" fmla="*/ 1384251 w 3217557"/>
                <a:gd name="connsiteY0" fmla="*/ 661544 h 2702049"/>
                <a:gd name="connsiteX1" fmla="*/ 1574067 w 3217557"/>
                <a:gd name="connsiteY1" fmla="*/ 851360 h 2702049"/>
                <a:gd name="connsiteX2" fmla="*/ 1384251 w 3217557"/>
                <a:gd name="connsiteY2" fmla="*/ 1041176 h 2702049"/>
                <a:gd name="connsiteX3" fmla="*/ 1194435 w 3217557"/>
                <a:gd name="connsiteY3" fmla="*/ 851360 h 2702049"/>
                <a:gd name="connsiteX4" fmla="*/ 1384251 w 3217557"/>
                <a:gd name="connsiteY4" fmla="*/ 661544 h 2702049"/>
                <a:gd name="connsiteX5" fmla="*/ 1993421 w 3217557"/>
                <a:gd name="connsiteY5" fmla="*/ 661544 h 2702049"/>
                <a:gd name="connsiteX6" fmla="*/ 2183237 w 3217557"/>
                <a:gd name="connsiteY6" fmla="*/ 851360 h 2702049"/>
                <a:gd name="connsiteX7" fmla="*/ 1993421 w 3217557"/>
                <a:gd name="connsiteY7" fmla="*/ 1041176 h 2702049"/>
                <a:gd name="connsiteX8" fmla="*/ 1803605 w 3217557"/>
                <a:gd name="connsiteY8" fmla="*/ 851360 h 2702049"/>
                <a:gd name="connsiteX9" fmla="*/ 1993421 w 3217557"/>
                <a:gd name="connsiteY9" fmla="*/ 661544 h 2702049"/>
                <a:gd name="connsiteX10" fmla="*/ 2602591 w 3217557"/>
                <a:gd name="connsiteY10" fmla="*/ 661544 h 2702049"/>
                <a:gd name="connsiteX11" fmla="*/ 2792407 w 3217557"/>
                <a:gd name="connsiteY11" fmla="*/ 851360 h 2702049"/>
                <a:gd name="connsiteX12" fmla="*/ 2602591 w 3217557"/>
                <a:gd name="connsiteY12" fmla="*/ 1041176 h 2702049"/>
                <a:gd name="connsiteX13" fmla="*/ 2412775 w 3217557"/>
                <a:gd name="connsiteY13" fmla="*/ 851360 h 2702049"/>
                <a:gd name="connsiteX14" fmla="*/ 2602591 w 3217557"/>
                <a:gd name="connsiteY14" fmla="*/ 661544 h 2702049"/>
                <a:gd name="connsiteX15" fmla="*/ 677114 w 3217557"/>
                <a:gd name="connsiteY15" fmla="*/ 569491 h 2702049"/>
                <a:gd name="connsiteX16" fmla="*/ 330916 w 3217557"/>
                <a:gd name="connsiteY16" fmla="*/ 569491 h 2702049"/>
                <a:gd name="connsiteX17" fmla="*/ 0 w 3217557"/>
                <a:gd name="connsiteY17" fmla="*/ 900407 h 2702049"/>
                <a:gd name="connsiteX18" fmla="*/ 0 w 3217557"/>
                <a:gd name="connsiteY18" fmla="*/ 1952009 h 2702049"/>
                <a:gd name="connsiteX19" fmla="*/ 330916 w 3217557"/>
                <a:gd name="connsiteY19" fmla="*/ 2282925 h 2702049"/>
                <a:gd name="connsiteX20" fmla="*/ 711670 w 3217557"/>
                <a:gd name="connsiteY20" fmla="*/ 2282925 h 2702049"/>
                <a:gd name="connsiteX21" fmla="*/ 15770 w 3217557"/>
                <a:gd name="connsiteY21" fmla="*/ 2702049 h 2702049"/>
                <a:gd name="connsiteX22" fmla="*/ 1294529 w 3217557"/>
                <a:gd name="connsiteY22" fmla="*/ 2282925 h 2702049"/>
                <a:gd name="connsiteX23" fmla="*/ 2117356 w 3217557"/>
                <a:gd name="connsiteY23" fmla="*/ 2282925 h 2702049"/>
                <a:gd name="connsiteX24" fmla="*/ 2418395 w 3217557"/>
                <a:gd name="connsiteY24" fmla="*/ 2087951 h 2702049"/>
                <a:gd name="connsiteX25" fmla="*/ 1830857 w 3217557"/>
                <a:gd name="connsiteY25" fmla="*/ 1799347 h 2702049"/>
                <a:gd name="connsiteX26" fmla="*/ 1008030 w 3217557"/>
                <a:gd name="connsiteY26" fmla="*/ 1799347 h 2702049"/>
                <a:gd name="connsiteX27" fmla="*/ 677114 w 3217557"/>
                <a:gd name="connsiteY27" fmla="*/ 1468431 h 2702049"/>
                <a:gd name="connsiteX28" fmla="*/ 677114 w 3217557"/>
                <a:gd name="connsiteY28" fmla="*/ 569491 h 2702049"/>
                <a:gd name="connsiteX29" fmla="*/ 2886641 w 3217557"/>
                <a:gd name="connsiteY29" fmla="*/ 0 h 2702049"/>
                <a:gd name="connsiteX30" fmla="*/ 1100201 w 3217557"/>
                <a:gd name="connsiteY30" fmla="*/ 0 h 2702049"/>
                <a:gd name="connsiteX31" fmla="*/ 769285 w 3217557"/>
                <a:gd name="connsiteY31" fmla="*/ 330916 h 2702049"/>
                <a:gd name="connsiteX32" fmla="*/ 769285 w 3217557"/>
                <a:gd name="connsiteY32" fmla="*/ 1382518 h 2702049"/>
                <a:gd name="connsiteX33" fmla="*/ 1100201 w 3217557"/>
                <a:gd name="connsiteY33" fmla="*/ 1713434 h 2702049"/>
                <a:gd name="connsiteX34" fmla="*/ 1923028 w 3217557"/>
                <a:gd name="connsiteY34" fmla="*/ 1713434 h 2702049"/>
                <a:gd name="connsiteX35" fmla="*/ 3078958 w 3217557"/>
                <a:gd name="connsiteY35" fmla="*/ 2077967 h 2702049"/>
                <a:gd name="connsiteX36" fmla="*/ 2505887 w 3217557"/>
                <a:gd name="connsiteY36" fmla="*/ 1713434 h 2702049"/>
                <a:gd name="connsiteX37" fmla="*/ 2886641 w 3217557"/>
                <a:gd name="connsiteY37" fmla="*/ 1713434 h 2702049"/>
                <a:gd name="connsiteX38" fmla="*/ 3217557 w 3217557"/>
                <a:gd name="connsiteY38" fmla="*/ 1382518 h 2702049"/>
                <a:gd name="connsiteX39" fmla="*/ 3217557 w 3217557"/>
                <a:gd name="connsiteY39" fmla="*/ 330916 h 2702049"/>
                <a:gd name="connsiteX40" fmla="*/ 2886641 w 3217557"/>
                <a:gd name="connsiteY40" fmla="*/ 0 h 2702049"/>
                <a:gd name="connsiteX0" fmla="*/ 1384251 w 3217557"/>
                <a:gd name="connsiteY0" fmla="*/ 661544 h 2702049"/>
                <a:gd name="connsiteX1" fmla="*/ 1574067 w 3217557"/>
                <a:gd name="connsiteY1" fmla="*/ 851360 h 2702049"/>
                <a:gd name="connsiteX2" fmla="*/ 1384251 w 3217557"/>
                <a:gd name="connsiteY2" fmla="*/ 1041176 h 2702049"/>
                <a:gd name="connsiteX3" fmla="*/ 1194435 w 3217557"/>
                <a:gd name="connsiteY3" fmla="*/ 851360 h 2702049"/>
                <a:gd name="connsiteX4" fmla="*/ 1384251 w 3217557"/>
                <a:gd name="connsiteY4" fmla="*/ 661544 h 2702049"/>
                <a:gd name="connsiteX5" fmla="*/ 1993421 w 3217557"/>
                <a:gd name="connsiteY5" fmla="*/ 661544 h 2702049"/>
                <a:gd name="connsiteX6" fmla="*/ 2183237 w 3217557"/>
                <a:gd name="connsiteY6" fmla="*/ 851360 h 2702049"/>
                <a:gd name="connsiteX7" fmla="*/ 1993421 w 3217557"/>
                <a:gd name="connsiteY7" fmla="*/ 1041176 h 2702049"/>
                <a:gd name="connsiteX8" fmla="*/ 1803605 w 3217557"/>
                <a:gd name="connsiteY8" fmla="*/ 851360 h 2702049"/>
                <a:gd name="connsiteX9" fmla="*/ 1993421 w 3217557"/>
                <a:gd name="connsiteY9" fmla="*/ 661544 h 2702049"/>
                <a:gd name="connsiteX10" fmla="*/ 2602591 w 3217557"/>
                <a:gd name="connsiteY10" fmla="*/ 661544 h 2702049"/>
                <a:gd name="connsiteX11" fmla="*/ 2792407 w 3217557"/>
                <a:gd name="connsiteY11" fmla="*/ 851360 h 2702049"/>
                <a:gd name="connsiteX12" fmla="*/ 2602591 w 3217557"/>
                <a:gd name="connsiteY12" fmla="*/ 1041176 h 2702049"/>
                <a:gd name="connsiteX13" fmla="*/ 2412775 w 3217557"/>
                <a:gd name="connsiteY13" fmla="*/ 851360 h 2702049"/>
                <a:gd name="connsiteX14" fmla="*/ 2602591 w 3217557"/>
                <a:gd name="connsiteY14" fmla="*/ 661544 h 2702049"/>
                <a:gd name="connsiteX15" fmla="*/ 677114 w 3217557"/>
                <a:gd name="connsiteY15" fmla="*/ 569491 h 2702049"/>
                <a:gd name="connsiteX16" fmla="*/ 330916 w 3217557"/>
                <a:gd name="connsiteY16" fmla="*/ 569491 h 2702049"/>
                <a:gd name="connsiteX17" fmla="*/ 0 w 3217557"/>
                <a:gd name="connsiteY17" fmla="*/ 900407 h 2702049"/>
                <a:gd name="connsiteX18" fmla="*/ 0 w 3217557"/>
                <a:gd name="connsiteY18" fmla="*/ 1952009 h 2702049"/>
                <a:gd name="connsiteX19" fmla="*/ 330916 w 3217557"/>
                <a:gd name="connsiteY19" fmla="*/ 2282925 h 2702049"/>
                <a:gd name="connsiteX20" fmla="*/ 711670 w 3217557"/>
                <a:gd name="connsiteY20" fmla="*/ 2282925 h 2702049"/>
                <a:gd name="connsiteX21" fmla="*/ 15770 w 3217557"/>
                <a:gd name="connsiteY21" fmla="*/ 2702049 h 2702049"/>
                <a:gd name="connsiteX22" fmla="*/ 1294529 w 3217557"/>
                <a:gd name="connsiteY22" fmla="*/ 2282925 h 2702049"/>
                <a:gd name="connsiteX23" fmla="*/ 2117356 w 3217557"/>
                <a:gd name="connsiteY23" fmla="*/ 2282925 h 2702049"/>
                <a:gd name="connsiteX24" fmla="*/ 2418395 w 3217557"/>
                <a:gd name="connsiteY24" fmla="*/ 2087951 h 2702049"/>
                <a:gd name="connsiteX25" fmla="*/ 1830857 w 3217557"/>
                <a:gd name="connsiteY25" fmla="*/ 1799347 h 2702049"/>
                <a:gd name="connsiteX26" fmla="*/ 1008030 w 3217557"/>
                <a:gd name="connsiteY26" fmla="*/ 1799347 h 2702049"/>
                <a:gd name="connsiteX27" fmla="*/ 677114 w 3217557"/>
                <a:gd name="connsiteY27" fmla="*/ 1468431 h 2702049"/>
                <a:gd name="connsiteX28" fmla="*/ 677114 w 3217557"/>
                <a:gd name="connsiteY28" fmla="*/ 569491 h 2702049"/>
                <a:gd name="connsiteX29" fmla="*/ 2886641 w 3217557"/>
                <a:gd name="connsiteY29" fmla="*/ 0 h 2702049"/>
                <a:gd name="connsiteX30" fmla="*/ 1100201 w 3217557"/>
                <a:gd name="connsiteY30" fmla="*/ 0 h 2702049"/>
                <a:gd name="connsiteX31" fmla="*/ 769285 w 3217557"/>
                <a:gd name="connsiteY31" fmla="*/ 330916 h 2702049"/>
                <a:gd name="connsiteX32" fmla="*/ 769285 w 3217557"/>
                <a:gd name="connsiteY32" fmla="*/ 1382518 h 2702049"/>
                <a:gd name="connsiteX33" fmla="*/ 1100201 w 3217557"/>
                <a:gd name="connsiteY33" fmla="*/ 1713434 h 2702049"/>
                <a:gd name="connsiteX34" fmla="*/ 1923028 w 3217557"/>
                <a:gd name="connsiteY34" fmla="*/ 1713434 h 2702049"/>
                <a:gd name="connsiteX35" fmla="*/ 3078958 w 3217557"/>
                <a:gd name="connsiteY35" fmla="*/ 2077967 h 2702049"/>
                <a:gd name="connsiteX36" fmla="*/ 2505887 w 3217557"/>
                <a:gd name="connsiteY36" fmla="*/ 1713434 h 2702049"/>
                <a:gd name="connsiteX37" fmla="*/ 2886641 w 3217557"/>
                <a:gd name="connsiteY37" fmla="*/ 1713434 h 2702049"/>
                <a:gd name="connsiteX38" fmla="*/ 3217557 w 3217557"/>
                <a:gd name="connsiteY38" fmla="*/ 1382518 h 2702049"/>
                <a:gd name="connsiteX39" fmla="*/ 3217557 w 3217557"/>
                <a:gd name="connsiteY39" fmla="*/ 330916 h 2702049"/>
                <a:gd name="connsiteX40" fmla="*/ 2886641 w 3217557"/>
                <a:gd name="connsiteY40" fmla="*/ 0 h 2702049"/>
                <a:gd name="connsiteX0" fmla="*/ 1384251 w 3217557"/>
                <a:gd name="connsiteY0" fmla="*/ 661544 h 2633810"/>
                <a:gd name="connsiteX1" fmla="*/ 1574067 w 3217557"/>
                <a:gd name="connsiteY1" fmla="*/ 851360 h 2633810"/>
                <a:gd name="connsiteX2" fmla="*/ 1384251 w 3217557"/>
                <a:gd name="connsiteY2" fmla="*/ 1041176 h 2633810"/>
                <a:gd name="connsiteX3" fmla="*/ 1194435 w 3217557"/>
                <a:gd name="connsiteY3" fmla="*/ 851360 h 2633810"/>
                <a:gd name="connsiteX4" fmla="*/ 1384251 w 3217557"/>
                <a:gd name="connsiteY4" fmla="*/ 661544 h 2633810"/>
                <a:gd name="connsiteX5" fmla="*/ 1993421 w 3217557"/>
                <a:gd name="connsiteY5" fmla="*/ 661544 h 2633810"/>
                <a:gd name="connsiteX6" fmla="*/ 2183237 w 3217557"/>
                <a:gd name="connsiteY6" fmla="*/ 851360 h 2633810"/>
                <a:gd name="connsiteX7" fmla="*/ 1993421 w 3217557"/>
                <a:gd name="connsiteY7" fmla="*/ 1041176 h 2633810"/>
                <a:gd name="connsiteX8" fmla="*/ 1803605 w 3217557"/>
                <a:gd name="connsiteY8" fmla="*/ 851360 h 2633810"/>
                <a:gd name="connsiteX9" fmla="*/ 1993421 w 3217557"/>
                <a:gd name="connsiteY9" fmla="*/ 661544 h 2633810"/>
                <a:gd name="connsiteX10" fmla="*/ 2602591 w 3217557"/>
                <a:gd name="connsiteY10" fmla="*/ 661544 h 2633810"/>
                <a:gd name="connsiteX11" fmla="*/ 2792407 w 3217557"/>
                <a:gd name="connsiteY11" fmla="*/ 851360 h 2633810"/>
                <a:gd name="connsiteX12" fmla="*/ 2602591 w 3217557"/>
                <a:gd name="connsiteY12" fmla="*/ 1041176 h 2633810"/>
                <a:gd name="connsiteX13" fmla="*/ 2412775 w 3217557"/>
                <a:gd name="connsiteY13" fmla="*/ 851360 h 2633810"/>
                <a:gd name="connsiteX14" fmla="*/ 2602591 w 3217557"/>
                <a:gd name="connsiteY14" fmla="*/ 661544 h 2633810"/>
                <a:gd name="connsiteX15" fmla="*/ 677114 w 3217557"/>
                <a:gd name="connsiteY15" fmla="*/ 569491 h 2633810"/>
                <a:gd name="connsiteX16" fmla="*/ 330916 w 3217557"/>
                <a:gd name="connsiteY16" fmla="*/ 569491 h 2633810"/>
                <a:gd name="connsiteX17" fmla="*/ 0 w 3217557"/>
                <a:gd name="connsiteY17" fmla="*/ 900407 h 2633810"/>
                <a:gd name="connsiteX18" fmla="*/ 0 w 3217557"/>
                <a:gd name="connsiteY18" fmla="*/ 1952009 h 2633810"/>
                <a:gd name="connsiteX19" fmla="*/ 330916 w 3217557"/>
                <a:gd name="connsiteY19" fmla="*/ 2282925 h 2633810"/>
                <a:gd name="connsiteX20" fmla="*/ 711670 w 3217557"/>
                <a:gd name="connsiteY20" fmla="*/ 2282925 h 2633810"/>
                <a:gd name="connsiteX21" fmla="*/ 165895 w 3217557"/>
                <a:gd name="connsiteY21" fmla="*/ 2633810 h 2633810"/>
                <a:gd name="connsiteX22" fmla="*/ 1294529 w 3217557"/>
                <a:gd name="connsiteY22" fmla="*/ 2282925 h 2633810"/>
                <a:gd name="connsiteX23" fmla="*/ 2117356 w 3217557"/>
                <a:gd name="connsiteY23" fmla="*/ 2282925 h 2633810"/>
                <a:gd name="connsiteX24" fmla="*/ 2418395 w 3217557"/>
                <a:gd name="connsiteY24" fmla="*/ 2087951 h 2633810"/>
                <a:gd name="connsiteX25" fmla="*/ 1830857 w 3217557"/>
                <a:gd name="connsiteY25" fmla="*/ 1799347 h 2633810"/>
                <a:gd name="connsiteX26" fmla="*/ 1008030 w 3217557"/>
                <a:gd name="connsiteY26" fmla="*/ 1799347 h 2633810"/>
                <a:gd name="connsiteX27" fmla="*/ 677114 w 3217557"/>
                <a:gd name="connsiteY27" fmla="*/ 1468431 h 2633810"/>
                <a:gd name="connsiteX28" fmla="*/ 677114 w 3217557"/>
                <a:gd name="connsiteY28" fmla="*/ 569491 h 2633810"/>
                <a:gd name="connsiteX29" fmla="*/ 2886641 w 3217557"/>
                <a:gd name="connsiteY29" fmla="*/ 0 h 2633810"/>
                <a:gd name="connsiteX30" fmla="*/ 1100201 w 3217557"/>
                <a:gd name="connsiteY30" fmla="*/ 0 h 2633810"/>
                <a:gd name="connsiteX31" fmla="*/ 769285 w 3217557"/>
                <a:gd name="connsiteY31" fmla="*/ 330916 h 2633810"/>
                <a:gd name="connsiteX32" fmla="*/ 769285 w 3217557"/>
                <a:gd name="connsiteY32" fmla="*/ 1382518 h 2633810"/>
                <a:gd name="connsiteX33" fmla="*/ 1100201 w 3217557"/>
                <a:gd name="connsiteY33" fmla="*/ 1713434 h 2633810"/>
                <a:gd name="connsiteX34" fmla="*/ 1923028 w 3217557"/>
                <a:gd name="connsiteY34" fmla="*/ 1713434 h 2633810"/>
                <a:gd name="connsiteX35" fmla="*/ 3078958 w 3217557"/>
                <a:gd name="connsiteY35" fmla="*/ 2077967 h 2633810"/>
                <a:gd name="connsiteX36" fmla="*/ 2505887 w 3217557"/>
                <a:gd name="connsiteY36" fmla="*/ 1713434 h 2633810"/>
                <a:gd name="connsiteX37" fmla="*/ 2886641 w 3217557"/>
                <a:gd name="connsiteY37" fmla="*/ 1713434 h 2633810"/>
                <a:gd name="connsiteX38" fmla="*/ 3217557 w 3217557"/>
                <a:gd name="connsiteY38" fmla="*/ 1382518 h 2633810"/>
                <a:gd name="connsiteX39" fmla="*/ 3217557 w 3217557"/>
                <a:gd name="connsiteY39" fmla="*/ 330916 h 2633810"/>
                <a:gd name="connsiteX40" fmla="*/ 2886641 w 3217557"/>
                <a:gd name="connsiteY40" fmla="*/ 0 h 2633810"/>
                <a:gd name="connsiteX0" fmla="*/ 1384251 w 3217557"/>
                <a:gd name="connsiteY0" fmla="*/ 661544 h 2633810"/>
                <a:gd name="connsiteX1" fmla="*/ 1574067 w 3217557"/>
                <a:gd name="connsiteY1" fmla="*/ 851360 h 2633810"/>
                <a:gd name="connsiteX2" fmla="*/ 1384251 w 3217557"/>
                <a:gd name="connsiteY2" fmla="*/ 1041176 h 2633810"/>
                <a:gd name="connsiteX3" fmla="*/ 1194435 w 3217557"/>
                <a:gd name="connsiteY3" fmla="*/ 851360 h 2633810"/>
                <a:gd name="connsiteX4" fmla="*/ 1384251 w 3217557"/>
                <a:gd name="connsiteY4" fmla="*/ 661544 h 2633810"/>
                <a:gd name="connsiteX5" fmla="*/ 1993421 w 3217557"/>
                <a:gd name="connsiteY5" fmla="*/ 661544 h 2633810"/>
                <a:gd name="connsiteX6" fmla="*/ 2183237 w 3217557"/>
                <a:gd name="connsiteY6" fmla="*/ 851360 h 2633810"/>
                <a:gd name="connsiteX7" fmla="*/ 1993421 w 3217557"/>
                <a:gd name="connsiteY7" fmla="*/ 1041176 h 2633810"/>
                <a:gd name="connsiteX8" fmla="*/ 1803605 w 3217557"/>
                <a:gd name="connsiteY8" fmla="*/ 851360 h 2633810"/>
                <a:gd name="connsiteX9" fmla="*/ 1993421 w 3217557"/>
                <a:gd name="connsiteY9" fmla="*/ 661544 h 2633810"/>
                <a:gd name="connsiteX10" fmla="*/ 2602591 w 3217557"/>
                <a:gd name="connsiteY10" fmla="*/ 661544 h 2633810"/>
                <a:gd name="connsiteX11" fmla="*/ 2792407 w 3217557"/>
                <a:gd name="connsiteY11" fmla="*/ 851360 h 2633810"/>
                <a:gd name="connsiteX12" fmla="*/ 2602591 w 3217557"/>
                <a:gd name="connsiteY12" fmla="*/ 1041176 h 2633810"/>
                <a:gd name="connsiteX13" fmla="*/ 2412775 w 3217557"/>
                <a:gd name="connsiteY13" fmla="*/ 851360 h 2633810"/>
                <a:gd name="connsiteX14" fmla="*/ 2602591 w 3217557"/>
                <a:gd name="connsiteY14" fmla="*/ 661544 h 2633810"/>
                <a:gd name="connsiteX15" fmla="*/ 677114 w 3217557"/>
                <a:gd name="connsiteY15" fmla="*/ 569491 h 2633810"/>
                <a:gd name="connsiteX16" fmla="*/ 330916 w 3217557"/>
                <a:gd name="connsiteY16" fmla="*/ 569491 h 2633810"/>
                <a:gd name="connsiteX17" fmla="*/ 0 w 3217557"/>
                <a:gd name="connsiteY17" fmla="*/ 900407 h 2633810"/>
                <a:gd name="connsiteX18" fmla="*/ 0 w 3217557"/>
                <a:gd name="connsiteY18" fmla="*/ 1952009 h 2633810"/>
                <a:gd name="connsiteX19" fmla="*/ 330916 w 3217557"/>
                <a:gd name="connsiteY19" fmla="*/ 2282925 h 2633810"/>
                <a:gd name="connsiteX20" fmla="*/ 711670 w 3217557"/>
                <a:gd name="connsiteY20" fmla="*/ 2282925 h 2633810"/>
                <a:gd name="connsiteX21" fmla="*/ 165895 w 3217557"/>
                <a:gd name="connsiteY21" fmla="*/ 2633810 h 2633810"/>
                <a:gd name="connsiteX22" fmla="*/ 1294529 w 3217557"/>
                <a:gd name="connsiteY22" fmla="*/ 2282925 h 2633810"/>
                <a:gd name="connsiteX23" fmla="*/ 2117356 w 3217557"/>
                <a:gd name="connsiteY23" fmla="*/ 2282925 h 2633810"/>
                <a:gd name="connsiteX24" fmla="*/ 2418395 w 3217557"/>
                <a:gd name="connsiteY24" fmla="*/ 2087951 h 2633810"/>
                <a:gd name="connsiteX25" fmla="*/ 1830857 w 3217557"/>
                <a:gd name="connsiteY25" fmla="*/ 1799347 h 2633810"/>
                <a:gd name="connsiteX26" fmla="*/ 1008030 w 3217557"/>
                <a:gd name="connsiteY26" fmla="*/ 1799347 h 2633810"/>
                <a:gd name="connsiteX27" fmla="*/ 677114 w 3217557"/>
                <a:gd name="connsiteY27" fmla="*/ 1468431 h 2633810"/>
                <a:gd name="connsiteX28" fmla="*/ 677114 w 3217557"/>
                <a:gd name="connsiteY28" fmla="*/ 569491 h 2633810"/>
                <a:gd name="connsiteX29" fmla="*/ 2886641 w 3217557"/>
                <a:gd name="connsiteY29" fmla="*/ 0 h 2633810"/>
                <a:gd name="connsiteX30" fmla="*/ 1100201 w 3217557"/>
                <a:gd name="connsiteY30" fmla="*/ 0 h 2633810"/>
                <a:gd name="connsiteX31" fmla="*/ 769285 w 3217557"/>
                <a:gd name="connsiteY31" fmla="*/ 330916 h 2633810"/>
                <a:gd name="connsiteX32" fmla="*/ 769285 w 3217557"/>
                <a:gd name="connsiteY32" fmla="*/ 1382518 h 2633810"/>
                <a:gd name="connsiteX33" fmla="*/ 1100201 w 3217557"/>
                <a:gd name="connsiteY33" fmla="*/ 1713434 h 2633810"/>
                <a:gd name="connsiteX34" fmla="*/ 1923028 w 3217557"/>
                <a:gd name="connsiteY34" fmla="*/ 1713434 h 2633810"/>
                <a:gd name="connsiteX35" fmla="*/ 3078958 w 3217557"/>
                <a:gd name="connsiteY35" fmla="*/ 2077967 h 2633810"/>
                <a:gd name="connsiteX36" fmla="*/ 2505887 w 3217557"/>
                <a:gd name="connsiteY36" fmla="*/ 1713434 h 2633810"/>
                <a:gd name="connsiteX37" fmla="*/ 2886641 w 3217557"/>
                <a:gd name="connsiteY37" fmla="*/ 1713434 h 2633810"/>
                <a:gd name="connsiteX38" fmla="*/ 3217557 w 3217557"/>
                <a:gd name="connsiteY38" fmla="*/ 1382518 h 2633810"/>
                <a:gd name="connsiteX39" fmla="*/ 3217557 w 3217557"/>
                <a:gd name="connsiteY39" fmla="*/ 330916 h 2633810"/>
                <a:gd name="connsiteX40" fmla="*/ 2886641 w 3217557"/>
                <a:gd name="connsiteY40" fmla="*/ 0 h 2633810"/>
                <a:gd name="connsiteX0" fmla="*/ 1384251 w 3217557"/>
                <a:gd name="connsiteY0" fmla="*/ 661544 h 2633810"/>
                <a:gd name="connsiteX1" fmla="*/ 1574067 w 3217557"/>
                <a:gd name="connsiteY1" fmla="*/ 851360 h 2633810"/>
                <a:gd name="connsiteX2" fmla="*/ 1384251 w 3217557"/>
                <a:gd name="connsiteY2" fmla="*/ 1041176 h 2633810"/>
                <a:gd name="connsiteX3" fmla="*/ 1194435 w 3217557"/>
                <a:gd name="connsiteY3" fmla="*/ 851360 h 2633810"/>
                <a:gd name="connsiteX4" fmla="*/ 1384251 w 3217557"/>
                <a:gd name="connsiteY4" fmla="*/ 661544 h 2633810"/>
                <a:gd name="connsiteX5" fmla="*/ 1993421 w 3217557"/>
                <a:gd name="connsiteY5" fmla="*/ 661544 h 2633810"/>
                <a:gd name="connsiteX6" fmla="*/ 2183237 w 3217557"/>
                <a:gd name="connsiteY6" fmla="*/ 851360 h 2633810"/>
                <a:gd name="connsiteX7" fmla="*/ 1993421 w 3217557"/>
                <a:gd name="connsiteY7" fmla="*/ 1041176 h 2633810"/>
                <a:gd name="connsiteX8" fmla="*/ 1803605 w 3217557"/>
                <a:gd name="connsiteY8" fmla="*/ 851360 h 2633810"/>
                <a:gd name="connsiteX9" fmla="*/ 1993421 w 3217557"/>
                <a:gd name="connsiteY9" fmla="*/ 661544 h 2633810"/>
                <a:gd name="connsiteX10" fmla="*/ 2602591 w 3217557"/>
                <a:gd name="connsiteY10" fmla="*/ 661544 h 2633810"/>
                <a:gd name="connsiteX11" fmla="*/ 2792407 w 3217557"/>
                <a:gd name="connsiteY11" fmla="*/ 851360 h 2633810"/>
                <a:gd name="connsiteX12" fmla="*/ 2602591 w 3217557"/>
                <a:gd name="connsiteY12" fmla="*/ 1041176 h 2633810"/>
                <a:gd name="connsiteX13" fmla="*/ 2412775 w 3217557"/>
                <a:gd name="connsiteY13" fmla="*/ 851360 h 2633810"/>
                <a:gd name="connsiteX14" fmla="*/ 2602591 w 3217557"/>
                <a:gd name="connsiteY14" fmla="*/ 661544 h 2633810"/>
                <a:gd name="connsiteX15" fmla="*/ 677114 w 3217557"/>
                <a:gd name="connsiteY15" fmla="*/ 569491 h 2633810"/>
                <a:gd name="connsiteX16" fmla="*/ 330916 w 3217557"/>
                <a:gd name="connsiteY16" fmla="*/ 569491 h 2633810"/>
                <a:gd name="connsiteX17" fmla="*/ 0 w 3217557"/>
                <a:gd name="connsiteY17" fmla="*/ 900407 h 2633810"/>
                <a:gd name="connsiteX18" fmla="*/ 0 w 3217557"/>
                <a:gd name="connsiteY18" fmla="*/ 1952009 h 2633810"/>
                <a:gd name="connsiteX19" fmla="*/ 330916 w 3217557"/>
                <a:gd name="connsiteY19" fmla="*/ 2282925 h 2633810"/>
                <a:gd name="connsiteX20" fmla="*/ 711670 w 3217557"/>
                <a:gd name="connsiteY20" fmla="*/ 2282925 h 2633810"/>
                <a:gd name="connsiteX21" fmla="*/ 165895 w 3217557"/>
                <a:gd name="connsiteY21" fmla="*/ 2633810 h 2633810"/>
                <a:gd name="connsiteX22" fmla="*/ 1294529 w 3217557"/>
                <a:gd name="connsiteY22" fmla="*/ 2282925 h 2633810"/>
                <a:gd name="connsiteX23" fmla="*/ 2117356 w 3217557"/>
                <a:gd name="connsiteY23" fmla="*/ 2282925 h 2633810"/>
                <a:gd name="connsiteX24" fmla="*/ 2418395 w 3217557"/>
                <a:gd name="connsiteY24" fmla="*/ 2087951 h 2633810"/>
                <a:gd name="connsiteX25" fmla="*/ 1830857 w 3217557"/>
                <a:gd name="connsiteY25" fmla="*/ 1799347 h 2633810"/>
                <a:gd name="connsiteX26" fmla="*/ 1008030 w 3217557"/>
                <a:gd name="connsiteY26" fmla="*/ 1799347 h 2633810"/>
                <a:gd name="connsiteX27" fmla="*/ 677114 w 3217557"/>
                <a:gd name="connsiteY27" fmla="*/ 1468431 h 2633810"/>
                <a:gd name="connsiteX28" fmla="*/ 677114 w 3217557"/>
                <a:gd name="connsiteY28" fmla="*/ 569491 h 2633810"/>
                <a:gd name="connsiteX29" fmla="*/ 2886641 w 3217557"/>
                <a:gd name="connsiteY29" fmla="*/ 0 h 2633810"/>
                <a:gd name="connsiteX30" fmla="*/ 1100201 w 3217557"/>
                <a:gd name="connsiteY30" fmla="*/ 0 h 2633810"/>
                <a:gd name="connsiteX31" fmla="*/ 769285 w 3217557"/>
                <a:gd name="connsiteY31" fmla="*/ 330916 h 2633810"/>
                <a:gd name="connsiteX32" fmla="*/ 769285 w 3217557"/>
                <a:gd name="connsiteY32" fmla="*/ 1382518 h 2633810"/>
                <a:gd name="connsiteX33" fmla="*/ 1100201 w 3217557"/>
                <a:gd name="connsiteY33" fmla="*/ 1713434 h 2633810"/>
                <a:gd name="connsiteX34" fmla="*/ 1923028 w 3217557"/>
                <a:gd name="connsiteY34" fmla="*/ 1713434 h 2633810"/>
                <a:gd name="connsiteX35" fmla="*/ 3078958 w 3217557"/>
                <a:gd name="connsiteY35" fmla="*/ 2077967 h 2633810"/>
                <a:gd name="connsiteX36" fmla="*/ 2505887 w 3217557"/>
                <a:gd name="connsiteY36" fmla="*/ 1713434 h 2633810"/>
                <a:gd name="connsiteX37" fmla="*/ 2886641 w 3217557"/>
                <a:gd name="connsiteY37" fmla="*/ 1713434 h 2633810"/>
                <a:gd name="connsiteX38" fmla="*/ 3217557 w 3217557"/>
                <a:gd name="connsiteY38" fmla="*/ 1382518 h 2633810"/>
                <a:gd name="connsiteX39" fmla="*/ 3217557 w 3217557"/>
                <a:gd name="connsiteY39" fmla="*/ 330916 h 2633810"/>
                <a:gd name="connsiteX40" fmla="*/ 2886641 w 3217557"/>
                <a:gd name="connsiteY40" fmla="*/ 0 h 2633810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  <a:gd name="connsiteX0" fmla="*/ 1384251 w 3217557"/>
                <a:gd name="connsiteY0" fmla="*/ 661544 h 2654282"/>
                <a:gd name="connsiteX1" fmla="*/ 1574067 w 3217557"/>
                <a:gd name="connsiteY1" fmla="*/ 851360 h 2654282"/>
                <a:gd name="connsiteX2" fmla="*/ 1384251 w 3217557"/>
                <a:gd name="connsiteY2" fmla="*/ 1041176 h 2654282"/>
                <a:gd name="connsiteX3" fmla="*/ 1194435 w 3217557"/>
                <a:gd name="connsiteY3" fmla="*/ 851360 h 2654282"/>
                <a:gd name="connsiteX4" fmla="*/ 1384251 w 3217557"/>
                <a:gd name="connsiteY4" fmla="*/ 661544 h 2654282"/>
                <a:gd name="connsiteX5" fmla="*/ 1993421 w 3217557"/>
                <a:gd name="connsiteY5" fmla="*/ 661544 h 2654282"/>
                <a:gd name="connsiteX6" fmla="*/ 2183237 w 3217557"/>
                <a:gd name="connsiteY6" fmla="*/ 851360 h 2654282"/>
                <a:gd name="connsiteX7" fmla="*/ 1993421 w 3217557"/>
                <a:gd name="connsiteY7" fmla="*/ 1041176 h 2654282"/>
                <a:gd name="connsiteX8" fmla="*/ 1803605 w 3217557"/>
                <a:gd name="connsiteY8" fmla="*/ 851360 h 2654282"/>
                <a:gd name="connsiteX9" fmla="*/ 1993421 w 3217557"/>
                <a:gd name="connsiteY9" fmla="*/ 661544 h 2654282"/>
                <a:gd name="connsiteX10" fmla="*/ 2602591 w 3217557"/>
                <a:gd name="connsiteY10" fmla="*/ 661544 h 2654282"/>
                <a:gd name="connsiteX11" fmla="*/ 2792407 w 3217557"/>
                <a:gd name="connsiteY11" fmla="*/ 851360 h 2654282"/>
                <a:gd name="connsiteX12" fmla="*/ 2602591 w 3217557"/>
                <a:gd name="connsiteY12" fmla="*/ 1041176 h 2654282"/>
                <a:gd name="connsiteX13" fmla="*/ 2412775 w 3217557"/>
                <a:gd name="connsiteY13" fmla="*/ 851360 h 2654282"/>
                <a:gd name="connsiteX14" fmla="*/ 2602591 w 3217557"/>
                <a:gd name="connsiteY14" fmla="*/ 661544 h 2654282"/>
                <a:gd name="connsiteX15" fmla="*/ 677114 w 3217557"/>
                <a:gd name="connsiteY15" fmla="*/ 569491 h 2654282"/>
                <a:gd name="connsiteX16" fmla="*/ 330916 w 3217557"/>
                <a:gd name="connsiteY16" fmla="*/ 569491 h 2654282"/>
                <a:gd name="connsiteX17" fmla="*/ 0 w 3217557"/>
                <a:gd name="connsiteY17" fmla="*/ 900407 h 2654282"/>
                <a:gd name="connsiteX18" fmla="*/ 0 w 3217557"/>
                <a:gd name="connsiteY18" fmla="*/ 1952009 h 2654282"/>
                <a:gd name="connsiteX19" fmla="*/ 330916 w 3217557"/>
                <a:gd name="connsiteY19" fmla="*/ 2282925 h 2654282"/>
                <a:gd name="connsiteX20" fmla="*/ 711670 w 3217557"/>
                <a:gd name="connsiteY20" fmla="*/ 2282925 h 2654282"/>
                <a:gd name="connsiteX21" fmla="*/ 275077 w 3217557"/>
                <a:gd name="connsiteY21" fmla="*/ 2654282 h 2654282"/>
                <a:gd name="connsiteX22" fmla="*/ 1294529 w 3217557"/>
                <a:gd name="connsiteY22" fmla="*/ 2282925 h 2654282"/>
                <a:gd name="connsiteX23" fmla="*/ 2117356 w 3217557"/>
                <a:gd name="connsiteY23" fmla="*/ 2282925 h 2654282"/>
                <a:gd name="connsiteX24" fmla="*/ 2418395 w 3217557"/>
                <a:gd name="connsiteY24" fmla="*/ 2087951 h 2654282"/>
                <a:gd name="connsiteX25" fmla="*/ 1830857 w 3217557"/>
                <a:gd name="connsiteY25" fmla="*/ 1799347 h 2654282"/>
                <a:gd name="connsiteX26" fmla="*/ 1008030 w 3217557"/>
                <a:gd name="connsiteY26" fmla="*/ 1799347 h 2654282"/>
                <a:gd name="connsiteX27" fmla="*/ 677114 w 3217557"/>
                <a:gd name="connsiteY27" fmla="*/ 1468431 h 2654282"/>
                <a:gd name="connsiteX28" fmla="*/ 677114 w 3217557"/>
                <a:gd name="connsiteY28" fmla="*/ 569491 h 2654282"/>
                <a:gd name="connsiteX29" fmla="*/ 2886641 w 3217557"/>
                <a:gd name="connsiteY29" fmla="*/ 0 h 2654282"/>
                <a:gd name="connsiteX30" fmla="*/ 1100201 w 3217557"/>
                <a:gd name="connsiteY30" fmla="*/ 0 h 2654282"/>
                <a:gd name="connsiteX31" fmla="*/ 769285 w 3217557"/>
                <a:gd name="connsiteY31" fmla="*/ 330916 h 2654282"/>
                <a:gd name="connsiteX32" fmla="*/ 769285 w 3217557"/>
                <a:gd name="connsiteY32" fmla="*/ 1382518 h 2654282"/>
                <a:gd name="connsiteX33" fmla="*/ 1100201 w 3217557"/>
                <a:gd name="connsiteY33" fmla="*/ 1713434 h 2654282"/>
                <a:gd name="connsiteX34" fmla="*/ 1923028 w 3217557"/>
                <a:gd name="connsiteY34" fmla="*/ 1713434 h 2654282"/>
                <a:gd name="connsiteX35" fmla="*/ 3078958 w 3217557"/>
                <a:gd name="connsiteY35" fmla="*/ 2077967 h 2654282"/>
                <a:gd name="connsiteX36" fmla="*/ 2505887 w 3217557"/>
                <a:gd name="connsiteY36" fmla="*/ 1713434 h 2654282"/>
                <a:gd name="connsiteX37" fmla="*/ 2886641 w 3217557"/>
                <a:gd name="connsiteY37" fmla="*/ 1713434 h 2654282"/>
                <a:gd name="connsiteX38" fmla="*/ 3217557 w 3217557"/>
                <a:gd name="connsiteY38" fmla="*/ 1382518 h 2654282"/>
                <a:gd name="connsiteX39" fmla="*/ 3217557 w 3217557"/>
                <a:gd name="connsiteY39" fmla="*/ 330916 h 2654282"/>
                <a:gd name="connsiteX40" fmla="*/ 2886641 w 3217557"/>
                <a:gd name="connsiteY40" fmla="*/ 0 h 26542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3217557" h="2654282">
                  <a:moveTo>
                    <a:pt x="1384251" y="661544"/>
                  </a:moveTo>
                  <a:cubicBezTo>
                    <a:pt x="1489083" y="661544"/>
                    <a:pt x="1574067" y="746528"/>
                    <a:pt x="1574067" y="851360"/>
                  </a:cubicBezTo>
                  <a:cubicBezTo>
                    <a:pt x="1574067" y="956192"/>
                    <a:pt x="1489083" y="1041176"/>
                    <a:pt x="1384251" y="1041176"/>
                  </a:cubicBezTo>
                  <a:cubicBezTo>
                    <a:pt x="1279419" y="1041176"/>
                    <a:pt x="1194435" y="956192"/>
                    <a:pt x="1194435" y="851360"/>
                  </a:cubicBezTo>
                  <a:cubicBezTo>
                    <a:pt x="1194435" y="746528"/>
                    <a:pt x="1279419" y="661544"/>
                    <a:pt x="1384251" y="661544"/>
                  </a:cubicBezTo>
                  <a:close/>
                  <a:moveTo>
                    <a:pt x="1993421" y="661544"/>
                  </a:moveTo>
                  <a:cubicBezTo>
                    <a:pt x="2098253" y="661544"/>
                    <a:pt x="2183237" y="746528"/>
                    <a:pt x="2183237" y="851360"/>
                  </a:cubicBezTo>
                  <a:cubicBezTo>
                    <a:pt x="2183237" y="956192"/>
                    <a:pt x="2098253" y="1041176"/>
                    <a:pt x="1993421" y="1041176"/>
                  </a:cubicBezTo>
                  <a:cubicBezTo>
                    <a:pt x="1888589" y="1041176"/>
                    <a:pt x="1803605" y="956192"/>
                    <a:pt x="1803605" y="851360"/>
                  </a:cubicBezTo>
                  <a:cubicBezTo>
                    <a:pt x="1803605" y="746528"/>
                    <a:pt x="1888589" y="661544"/>
                    <a:pt x="1993421" y="661544"/>
                  </a:cubicBezTo>
                  <a:close/>
                  <a:moveTo>
                    <a:pt x="2602591" y="661544"/>
                  </a:moveTo>
                  <a:cubicBezTo>
                    <a:pt x="2707423" y="661544"/>
                    <a:pt x="2792407" y="746528"/>
                    <a:pt x="2792407" y="851360"/>
                  </a:cubicBezTo>
                  <a:cubicBezTo>
                    <a:pt x="2792407" y="956192"/>
                    <a:pt x="2707423" y="1041176"/>
                    <a:pt x="2602591" y="1041176"/>
                  </a:cubicBezTo>
                  <a:cubicBezTo>
                    <a:pt x="2497759" y="1041176"/>
                    <a:pt x="2412775" y="956192"/>
                    <a:pt x="2412775" y="851360"/>
                  </a:cubicBezTo>
                  <a:cubicBezTo>
                    <a:pt x="2412775" y="746528"/>
                    <a:pt x="2497759" y="661544"/>
                    <a:pt x="2602591" y="661544"/>
                  </a:cubicBezTo>
                  <a:close/>
                  <a:moveTo>
                    <a:pt x="677114" y="569491"/>
                  </a:moveTo>
                  <a:lnTo>
                    <a:pt x="330916" y="569491"/>
                  </a:lnTo>
                  <a:cubicBezTo>
                    <a:pt x="148156" y="569491"/>
                    <a:pt x="0" y="717647"/>
                    <a:pt x="0" y="900407"/>
                  </a:cubicBezTo>
                  <a:lnTo>
                    <a:pt x="0" y="1952009"/>
                  </a:lnTo>
                  <a:cubicBezTo>
                    <a:pt x="0" y="2134769"/>
                    <a:pt x="148156" y="2282925"/>
                    <a:pt x="330916" y="2282925"/>
                  </a:cubicBezTo>
                  <a:lnTo>
                    <a:pt x="711670" y="2282925"/>
                  </a:lnTo>
                  <a:cubicBezTo>
                    <a:pt x="639726" y="2394386"/>
                    <a:pt x="647101" y="2475544"/>
                    <a:pt x="275077" y="2654282"/>
                  </a:cubicBezTo>
                  <a:cubicBezTo>
                    <a:pt x="900998" y="2583693"/>
                    <a:pt x="998412" y="2552618"/>
                    <a:pt x="1294529" y="2282925"/>
                  </a:cubicBezTo>
                  <a:lnTo>
                    <a:pt x="2117356" y="2282925"/>
                  </a:lnTo>
                  <a:cubicBezTo>
                    <a:pt x="2251554" y="2282925"/>
                    <a:pt x="2367095" y="2203043"/>
                    <a:pt x="2418395" y="2087951"/>
                  </a:cubicBezTo>
                  <a:cubicBezTo>
                    <a:pt x="2205538" y="2022975"/>
                    <a:pt x="2032941" y="1932583"/>
                    <a:pt x="1830857" y="1799347"/>
                  </a:cubicBezTo>
                  <a:lnTo>
                    <a:pt x="1008030" y="1799347"/>
                  </a:lnTo>
                  <a:cubicBezTo>
                    <a:pt x="825270" y="1799347"/>
                    <a:pt x="677114" y="1651191"/>
                    <a:pt x="677114" y="1468431"/>
                  </a:cubicBezTo>
                  <a:lnTo>
                    <a:pt x="677114" y="569491"/>
                  </a:lnTo>
                  <a:close/>
                  <a:moveTo>
                    <a:pt x="2886641" y="0"/>
                  </a:moveTo>
                  <a:lnTo>
                    <a:pt x="1100201" y="0"/>
                  </a:lnTo>
                  <a:cubicBezTo>
                    <a:pt x="917441" y="0"/>
                    <a:pt x="769285" y="148156"/>
                    <a:pt x="769285" y="330916"/>
                  </a:cubicBezTo>
                  <a:lnTo>
                    <a:pt x="769285" y="1382518"/>
                  </a:lnTo>
                  <a:cubicBezTo>
                    <a:pt x="769285" y="1565278"/>
                    <a:pt x="917441" y="1713434"/>
                    <a:pt x="1100201" y="1713434"/>
                  </a:cubicBezTo>
                  <a:lnTo>
                    <a:pt x="1923028" y="1713434"/>
                  </a:lnTo>
                  <a:cubicBezTo>
                    <a:pt x="2301032" y="1962656"/>
                    <a:pt x="2453037" y="2007378"/>
                    <a:pt x="3078958" y="2077967"/>
                  </a:cubicBezTo>
                  <a:cubicBezTo>
                    <a:pt x="2713759" y="1878758"/>
                    <a:pt x="2673367" y="1899957"/>
                    <a:pt x="2505887" y="1713434"/>
                  </a:cubicBezTo>
                  <a:lnTo>
                    <a:pt x="2886641" y="1713434"/>
                  </a:lnTo>
                  <a:cubicBezTo>
                    <a:pt x="3069401" y="1713434"/>
                    <a:pt x="3217557" y="1565278"/>
                    <a:pt x="3217557" y="1382518"/>
                  </a:cubicBezTo>
                  <a:lnTo>
                    <a:pt x="3217557" y="330916"/>
                  </a:lnTo>
                  <a:cubicBezTo>
                    <a:pt x="3217557" y="148156"/>
                    <a:pt x="3069401" y="0"/>
                    <a:pt x="288664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grpSp>
          <p:nvGrpSpPr>
            <p:cNvPr id="290" name="Group 100">
              <a:extLst>
                <a:ext uri="{FF2B5EF4-FFF2-40B4-BE49-F238E27FC236}">
                  <a16:creationId xmlns:a16="http://schemas.microsoft.com/office/drawing/2014/main" id="{C22AC5DC-37B0-462E-A7FA-C6DA63F9EC5E}"/>
                </a:ext>
              </a:extLst>
            </p:cNvPr>
            <p:cNvGrpSpPr/>
            <p:nvPr/>
          </p:nvGrpSpPr>
          <p:grpSpPr>
            <a:xfrm>
              <a:off x="2769867" y="3674453"/>
              <a:ext cx="3428772" cy="726743"/>
              <a:chOff x="4965552" y="1736224"/>
              <a:chExt cx="1374974" cy="726743"/>
            </a:xfrm>
          </p:grpSpPr>
          <p:sp>
            <p:nvSpPr>
              <p:cNvPr id="291" name="TextBox 290">
                <a:extLst>
                  <a:ext uri="{FF2B5EF4-FFF2-40B4-BE49-F238E27FC236}">
                    <a16:creationId xmlns:a16="http://schemas.microsoft.com/office/drawing/2014/main" id="{BF74F78B-A86A-42BB-8358-272EF3301572}"/>
                  </a:ext>
                </a:extLst>
              </p:cNvPr>
              <p:cNvSpPr txBox="1"/>
              <p:nvPr/>
            </p:nvSpPr>
            <p:spPr>
              <a:xfrm>
                <a:off x="4965552" y="2001302"/>
                <a:ext cx="137497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You can simply impress your audience and add a unique zing and appeal to your Presentations.   </a:t>
                </a:r>
                <a:endParaRPr lang="ko-KR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292" name="TextBox 291">
                <a:extLst>
                  <a:ext uri="{FF2B5EF4-FFF2-40B4-BE49-F238E27FC236}">
                    <a16:creationId xmlns:a16="http://schemas.microsoft.com/office/drawing/2014/main" id="{52478595-07B5-4814-8195-F7FD3E90FA82}"/>
                  </a:ext>
                </a:extLst>
              </p:cNvPr>
              <p:cNvSpPr txBox="1"/>
              <p:nvPr/>
            </p:nvSpPr>
            <p:spPr>
              <a:xfrm>
                <a:off x="4965552" y="1736224"/>
                <a:ext cx="13749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Contents Title</a:t>
                </a:r>
                <a:endParaRPr lang="ko-KR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</p:grpSp>
      </p:grpSp>
      <p:grpSp>
        <p:nvGrpSpPr>
          <p:cNvPr id="293" name="그룹 292">
            <a:extLst>
              <a:ext uri="{FF2B5EF4-FFF2-40B4-BE49-F238E27FC236}">
                <a16:creationId xmlns:a16="http://schemas.microsoft.com/office/drawing/2014/main" id="{A7366932-7D21-402E-B490-D0FF22A5019D}"/>
              </a:ext>
            </a:extLst>
          </p:cNvPr>
          <p:cNvGrpSpPr/>
          <p:nvPr/>
        </p:nvGrpSpPr>
        <p:grpSpPr>
          <a:xfrm>
            <a:off x="2886914" y="2946442"/>
            <a:ext cx="4094268" cy="766150"/>
            <a:chOff x="3489041" y="2868897"/>
            <a:chExt cx="4094268" cy="766150"/>
          </a:xfrm>
        </p:grpSpPr>
        <p:cxnSp>
          <p:nvCxnSpPr>
            <p:cNvPr id="294" name="Straight Connector 91">
              <a:extLst>
                <a:ext uri="{FF2B5EF4-FFF2-40B4-BE49-F238E27FC236}">
                  <a16:creationId xmlns:a16="http://schemas.microsoft.com/office/drawing/2014/main" id="{6F72456D-9047-4FD0-AB29-373F4319E9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28373" y="3621867"/>
              <a:ext cx="3499632" cy="6520"/>
            </a:xfrm>
            <a:prstGeom prst="line">
              <a:avLst/>
            </a:prstGeom>
            <a:ln>
              <a:solidFill>
                <a:schemeClr val="accent3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5" name="Rectangle 92">
              <a:extLst>
                <a:ext uri="{FF2B5EF4-FFF2-40B4-BE49-F238E27FC236}">
                  <a16:creationId xmlns:a16="http://schemas.microsoft.com/office/drawing/2014/main" id="{6967F181-DF02-431F-8E99-5343D9C1233A}"/>
                </a:ext>
              </a:extLst>
            </p:cNvPr>
            <p:cNvSpPr/>
            <p:nvPr/>
          </p:nvSpPr>
          <p:spPr>
            <a:xfrm>
              <a:off x="3489041" y="3043559"/>
              <a:ext cx="591487" cy="59148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296" name="Rounded Rectangle 27">
              <a:extLst>
                <a:ext uri="{FF2B5EF4-FFF2-40B4-BE49-F238E27FC236}">
                  <a16:creationId xmlns:a16="http://schemas.microsoft.com/office/drawing/2014/main" id="{57254CF4-9BAA-4040-94EF-A9AA64480FD3}"/>
                </a:ext>
              </a:extLst>
            </p:cNvPr>
            <p:cNvSpPr/>
            <p:nvPr/>
          </p:nvSpPr>
          <p:spPr>
            <a:xfrm>
              <a:off x="3638607" y="3248226"/>
              <a:ext cx="237139" cy="182155"/>
            </a:xfrm>
            <a:custGeom>
              <a:avLst/>
              <a:gdLst/>
              <a:ahLst/>
              <a:cxnLst/>
              <a:rect l="l" t="t" r="r" b="b"/>
              <a:pathLst>
                <a:path w="3186824" h="2447912">
                  <a:moveTo>
                    <a:pt x="1917737" y="1021643"/>
                  </a:moveTo>
                  <a:cubicBezTo>
                    <a:pt x="2188548" y="1021643"/>
                    <a:pt x="2408083" y="1241178"/>
                    <a:pt x="2408083" y="1511989"/>
                  </a:cubicBezTo>
                  <a:cubicBezTo>
                    <a:pt x="2408083" y="1782800"/>
                    <a:pt x="2188548" y="2002335"/>
                    <a:pt x="1917737" y="2002335"/>
                  </a:cubicBezTo>
                  <a:cubicBezTo>
                    <a:pt x="1646926" y="2002335"/>
                    <a:pt x="1427391" y="1782800"/>
                    <a:pt x="1427391" y="1511989"/>
                  </a:cubicBezTo>
                  <a:cubicBezTo>
                    <a:pt x="1427391" y="1241178"/>
                    <a:pt x="1646926" y="1021643"/>
                    <a:pt x="1917737" y="1021643"/>
                  </a:cubicBezTo>
                  <a:close/>
                  <a:moveTo>
                    <a:pt x="1917737" y="827913"/>
                  </a:moveTo>
                  <a:cubicBezTo>
                    <a:pt x="1539932" y="827913"/>
                    <a:pt x="1233661" y="1134184"/>
                    <a:pt x="1233661" y="1511989"/>
                  </a:cubicBezTo>
                  <a:cubicBezTo>
                    <a:pt x="1233661" y="1889794"/>
                    <a:pt x="1539932" y="2196065"/>
                    <a:pt x="1917737" y="2196065"/>
                  </a:cubicBezTo>
                  <a:cubicBezTo>
                    <a:pt x="2295542" y="2196065"/>
                    <a:pt x="2601813" y="1889794"/>
                    <a:pt x="2601813" y="1511989"/>
                  </a:cubicBezTo>
                  <a:cubicBezTo>
                    <a:pt x="2601813" y="1134184"/>
                    <a:pt x="2295542" y="827913"/>
                    <a:pt x="1917737" y="827913"/>
                  </a:cubicBezTo>
                  <a:close/>
                  <a:moveTo>
                    <a:pt x="1112286" y="675885"/>
                  </a:moveTo>
                  <a:lnTo>
                    <a:pt x="1112286" y="830188"/>
                  </a:lnTo>
                  <a:lnTo>
                    <a:pt x="1328310" y="830188"/>
                  </a:lnTo>
                  <a:lnTo>
                    <a:pt x="1328310" y="675885"/>
                  </a:lnTo>
                  <a:close/>
                  <a:moveTo>
                    <a:pt x="2586084" y="626422"/>
                  </a:moveTo>
                  <a:lnTo>
                    <a:pt x="2586084" y="830188"/>
                  </a:lnTo>
                  <a:lnTo>
                    <a:pt x="3001340" y="830188"/>
                  </a:lnTo>
                  <a:lnTo>
                    <a:pt x="3001340" y="626422"/>
                  </a:lnTo>
                  <a:close/>
                  <a:moveTo>
                    <a:pt x="1593701" y="108218"/>
                  </a:moveTo>
                  <a:lnTo>
                    <a:pt x="1593701" y="432905"/>
                  </a:lnTo>
                  <a:lnTo>
                    <a:pt x="2241773" y="432905"/>
                  </a:lnTo>
                  <a:lnTo>
                    <a:pt x="2241773" y="108218"/>
                  </a:lnTo>
                  <a:close/>
                  <a:moveTo>
                    <a:pt x="1452512" y="0"/>
                  </a:moveTo>
                  <a:lnTo>
                    <a:pt x="2382963" y="0"/>
                  </a:lnTo>
                  <a:cubicBezTo>
                    <a:pt x="2433311" y="0"/>
                    <a:pt x="2474127" y="40816"/>
                    <a:pt x="2474127" y="91164"/>
                  </a:cubicBezTo>
                  <a:lnTo>
                    <a:pt x="2474127" y="432905"/>
                  </a:lnTo>
                  <a:lnTo>
                    <a:pt x="2933014" y="432905"/>
                  </a:lnTo>
                  <a:cubicBezTo>
                    <a:pt x="3073189" y="432905"/>
                    <a:pt x="3186824" y="546540"/>
                    <a:pt x="3186824" y="686715"/>
                  </a:cubicBezTo>
                  <a:lnTo>
                    <a:pt x="3186824" y="2194102"/>
                  </a:lnTo>
                  <a:cubicBezTo>
                    <a:pt x="3186824" y="2334277"/>
                    <a:pt x="3073189" y="2447912"/>
                    <a:pt x="2933014" y="2447912"/>
                  </a:cubicBezTo>
                  <a:lnTo>
                    <a:pt x="253810" y="2447912"/>
                  </a:lnTo>
                  <a:cubicBezTo>
                    <a:pt x="113635" y="2447912"/>
                    <a:pt x="0" y="2334277"/>
                    <a:pt x="0" y="2194102"/>
                  </a:cubicBezTo>
                  <a:lnTo>
                    <a:pt x="0" y="686715"/>
                  </a:lnTo>
                  <a:cubicBezTo>
                    <a:pt x="0" y="546540"/>
                    <a:pt x="113635" y="432905"/>
                    <a:pt x="253810" y="432905"/>
                  </a:cubicBezTo>
                  <a:lnTo>
                    <a:pt x="307082" y="432905"/>
                  </a:lnTo>
                  <a:lnTo>
                    <a:pt x="307082" y="313169"/>
                  </a:lnTo>
                  <a:cubicBezTo>
                    <a:pt x="307082" y="287995"/>
                    <a:pt x="327490" y="267587"/>
                    <a:pt x="352664" y="267587"/>
                  </a:cubicBezTo>
                  <a:lnTo>
                    <a:pt x="817888" y="267587"/>
                  </a:lnTo>
                  <a:cubicBezTo>
                    <a:pt x="843062" y="267587"/>
                    <a:pt x="863470" y="287995"/>
                    <a:pt x="863470" y="313169"/>
                  </a:cubicBezTo>
                  <a:lnTo>
                    <a:pt x="863470" y="432905"/>
                  </a:lnTo>
                  <a:lnTo>
                    <a:pt x="1361348" y="432905"/>
                  </a:lnTo>
                  <a:lnTo>
                    <a:pt x="1361348" y="91164"/>
                  </a:lnTo>
                  <a:cubicBezTo>
                    <a:pt x="1361348" y="40816"/>
                    <a:pt x="1402164" y="0"/>
                    <a:pt x="145251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grpSp>
          <p:nvGrpSpPr>
            <p:cNvPr id="297" name="Group 103">
              <a:extLst>
                <a:ext uri="{FF2B5EF4-FFF2-40B4-BE49-F238E27FC236}">
                  <a16:creationId xmlns:a16="http://schemas.microsoft.com/office/drawing/2014/main" id="{A82C3729-EBF7-4FB8-9417-1F78528D75D6}"/>
                </a:ext>
              </a:extLst>
            </p:cNvPr>
            <p:cNvGrpSpPr/>
            <p:nvPr/>
          </p:nvGrpSpPr>
          <p:grpSpPr>
            <a:xfrm>
              <a:off x="4154537" y="2868897"/>
              <a:ext cx="3428772" cy="726743"/>
              <a:chOff x="4965552" y="1736224"/>
              <a:chExt cx="1374974" cy="726743"/>
            </a:xfrm>
          </p:grpSpPr>
          <p:sp>
            <p:nvSpPr>
              <p:cNvPr id="298" name="TextBox 297">
                <a:extLst>
                  <a:ext uri="{FF2B5EF4-FFF2-40B4-BE49-F238E27FC236}">
                    <a16:creationId xmlns:a16="http://schemas.microsoft.com/office/drawing/2014/main" id="{FC32DAAE-2D36-4E4B-88D9-F9C06A884ED3}"/>
                  </a:ext>
                </a:extLst>
              </p:cNvPr>
              <p:cNvSpPr txBox="1"/>
              <p:nvPr/>
            </p:nvSpPr>
            <p:spPr>
              <a:xfrm>
                <a:off x="4965552" y="2001302"/>
                <a:ext cx="137497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You can simply impress your audience and add a unique zing and appeal to your Presentations.   </a:t>
                </a:r>
                <a:endParaRPr lang="ko-KR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299" name="TextBox 298">
                <a:extLst>
                  <a:ext uri="{FF2B5EF4-FFF2-40B4-BE49-F238E27FC236}">
                    <a16:creationId xmlns:a16="http://schemas.microsoft.com/office/drawing/2014/main" id="{279FC271-D466-448B-BB8E-D3DD9D6838F0}"/>
                  </a:ext>
                </a:extLst>
              </p:cNvPr>
              <p:cNvSpPr txBox="1"/>
              <p:nvPr/>
            </p:nvSpPr>
            <p:spPr>
              <a:xfrm>
                <a:off x="4965552" y="1736224"/>
                <a:ext cx="13749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Contents Title</a:t>
                </a:r>
                <a:endParaRPr lang="ko-KR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</p:grpSp>
      </p:grpSp>
      <p:grpSp>
        <p:nvGrpSpPr>
          <p:cNvPr id="300" name="그룹 299">
            <a:extLst>
              <a:ext uri="{FF2B5EF4-FFF2-40B4-BE49-F238E27FC236}">
                <a16:creationId xmlns:a16="http://schemas.microsoft.com/office/drawing/2014/main" id="{8A17CDD8-04C3-46F6-8A6E-E81A88E0ABC0}"/>
              </a:ext>
            </a:extLst>
          </p:cNvPr>
          <p:cNvGrpSpPr/>
          <p:nvPr/>
        </p:nvGrpSpPr>
        <p:grpSpPr>
          <a:xfrm>
            <a:off x="3903241" y="1801801"/>
            <a:ext cx="4125194" cy="763978"/>
            <a:chOff x="4842785" y="2063341"/>
            <a:chExt cx="4125194" cy="763978"/>
          </a:xfrm>
        </p:grpSpPr>
        <p:cxnSp>
          <p:nvCxnSpPr>
            <p:cNvPr id="301" name="Straight Connector 94">
              <a:extLst>
                <a:ext uri="{FF2B5EF4-FFF2-40B4-BE49-F238E27FC236}">
                  <a16:creationId xmlns:a16="http://schemas.microsoft.com/office/drawing/2014/main" id="{98854BF4-A07B-436E-8300-FD558D5295C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82117" y="2814139"/>
              <a:ext cx="3499632" cy="6520"/>
            </a:xfrm>
            <a:prstGeom prst="line">
              <a:avLst/>
            </a:prstGeom>
            <a:ln>
              <a:solidFill>
                <a:schemeClr val="accent4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2" name="Rectangle 95">
              <a:extLst>
                <a:ext uri="{FF2B5EF4-FFF2-40B4-BE49-F238E27FC236}">
                  <a16:creationId xmlns:a16="http://schemas.microsoft.com/office/drawing/2014/main" id="{2B18A26B-E7A3-483D-AC86-186D7BF3E2D4}"/>
                </a:ext>
              </a:extLst>
            </p:cNvPr>
            <p:cNvSpPr/>
            <p:nvPr/>
          </p:nvSpPr>
          <p:spPr>
            <a:xfrm>
              <a:off x="4842785" y="2235831"/>
              <a:ext cx="591487" cy="5914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303" name="Round Same Side Corner Rectangle 11">
              <a:extLst>
                <a:ext uri="{FF2B5EF4-FFF2-40B4-BE49-F238E27FC236}">
                  <a16:creationId xmlns:a16="http://schemas.microsoft.com/office/drawing/2014/main" id="{1651C6E4-B5C8-4993-A79E-16DF9CE71A93}"/>
                </a:ext>
              </a:extLst>
            </p:cNvPr>
            <p:cNvSpPr>
              <a:spLocks noChangeAspect="1"/>
            </p:cNvSpPr>
            <p:nvPr/>
          </p:nvSpPr>
          <p:spPr>
            <a:xfrm rot="9900000">
              <a:off x="5000925" y="2414706"/>
              <a:ext cx="275205" cy="233734"/>
            </a:xfrm>
            <a:custGeom>
              <a:avLst/>
              <a:gdLst/>
              <a:ahLst/>
              <a:cxnLst/>
              <a:rect l="l" t="t" r="r" b="b"/>
              <a:pathLst>
                <a:path w="2911009" h="2472345">
                  <a:moveTo>
                    <a:pt x="2219598" y="1335309"/>
                  </a:moveTo>
                  <a:lnTo>
                    <a:pt x="2219598" y="1222573"/>
                  </a:lnTo>
                  <a:cubicBezTo>
                    <a:pt x="2219598" y="1176944"/>
                    <a:pt x="2241926" y="1136530"/>
                    <a:pt x="2277694" y="1113650"/>
                  </a:cubicBezTo>
                  <a:lnTo>
                    <a:pt x="2277694" y="137786"/>
                  </a:lnTo>
                  <a:cubicBezTo>
                    <a:pt x="2277694" y="61689"/>
                    <a:pt x="2339383" y="0"/>
                    <a:pt x="2415480" y="0"/>
                  </a:cubicBezTo>
                  <a:lnTo>
                    <a:pt x="2545196" y="0"/>
                  </a:lnTo>
                  <a:cubicBezTo>
                    <a:pt x="2621293" y="0"/>
                    <a:pt x="2682982" y="61689"/>
                    <a:pt x="2682982" y="137786"/>
                  </a:cubicBezTo>
                  <a:lnTo>
                    <a:pt x="2682982" y="1099067"/>
                  </a:lnTo>
                  <a:cubicBezTo>
                    <a:pt x="2730197" y="1120049"/>
                    <a:pt x="2762708" y="1167515"/>
                    <a:pt x="2762708" y="1222573"/>
                  </a:cubicBezTo>
                  <a:lnTo>
                    <a:pt x="2762708" y="1480834"/>
                  </a:lnTo>
                  <a:close/>
                  <a:moveTo>
                    <a:pt x="241900" y="1676361"/>
                  </a:moveTo>
                  <a:cubicBezTo>
                    <a:pt x="69371" y="1631107"/>
                    <a:pt x="-34146" y="1454930"/>
                    <a:pt x="10296" y="1282189"/>
                  </a:cubicBezTo>
                  <a:cubicBezTo>
                    <a:pt x="54739" y="1109449"/>
                    <a:pt x="230428" y="1005105"/>
                    <a:pt x="403375" y="1048736"/>
                  </a:cubicBezTo>
                  <a:cubicBezTo>
                    <a:pt x="349550" y="1257945"/>
                    <a:pt x="295726" y="1467153"/>
                    <a:pt x="241900" y="1676361"/>
                  </a:cubicBezTo>
                  <a:close/>
                  <a:moveTo>
                    <a:pt x="2578947" y="2467929"/>
                  </a:moveTo>
                  <a:lnTo>
                    <a:pt x="1957545" y="2301425"/>
                  </a:lnTo>
                  <a:lnTo>
                    <a:pt x="2194209" y="1418183"/>
                  </a:lnTo>
                  <a:lnTo>
                    <a:pt x="2815611" y="1584687"/>
                  </a:lnTo>
                  <a:cubicBezTo>
                    <a:pt x="2884250" y="1603079"/>
                    <a:pt x="2924985" y="1673632"/>
                    <a:pt x="2906593" y="1742272"/>
                  </a:cubicBezTo>
                  <a:lnTo>
                    <a:pt x="2736532" y="2376947"/>
                  </a:lnTo>
                  <a:cubicBezTo>
                    <a:pt x="2718140" y="2445587"/>
                    <a:pt x="2647586" y="2486321"/>
                    <a:pt x="2578947" y="2467929"/>
                  </a:cubicBezTo>
                  <a:close/>
                  <a:moveTo>
                    <a:pt x="610249" y="2287120"/>
                  </a:moveTo>
                  <a:lnTo>
                    <a:pt x="1020264" y="756923"/>
                  </a:lnTo>
                  <a:lnTo>
                    <a:pt x="2107356" y="1398691"/>
                  </a:lnTo>
                  <a:lnTo>
                    <a:pt x="1872582" y="2274879"/>
                  </a:lnTo>
                  <a:close/>
                  <a:moveTo>
                    <a:pt x="426016" y="2349577"/>
                  </a:moveTo>
                  <a:lnTo>
                    <a:pt x="243978" y="2300800"/>
                  </a:lnTo>
                  <a:cubicBezTo>
                    <a:pt x="205115" y="2290387"/>
                    <a:pt x="182051" y="2250439"/>
                    <a:pt x="192464" y="2211576"/>
                  </a:cubicBezTo>
                  <a:lnTo>
                    <a:pt x="620679" y="613455"/>
                  </a:lnTo>
                  <a:cubicBezTo>
                    <a:pt x="631093" y="574592"/>
                    <a:pt x="671040" y="551528"/>
                    <a:pt x="709903" y="561941"/>
                  </a:cubicBezTo>
                  <a:lnTo>
                    <a:pt x="891942" y="610718"/>
                  </a:lnTo>
                  <a:cubicBezTo>
                    <a:pt x="930805" y="621132"/>
                    <a:pt x="953869" y="661079"/>
                    <a:pt x="943455" y="699942"/>
                  </a:cubicBezTo>
                  <a:lnTo>
                    <a:pt x="515240" y="2298064"/>
                  </a:lnTo>
                  <a:cubicBezTo>
                    <a:pt x="504827" y="2336927"/>
                    <a:pt x="464879" y="2359990"/>
                    <a:pt x="426016" y="234957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 dirty="0"/>
            </a:p>
          </p:txBody>
        </p:sp>
        <p:grpSp>
          <p:nvGrpSpPr>
            <p:cNvPr id="304" name="Group 106">
              <a:extLst>
                <a:ext uri="{FF2B5EF4-FFF2-40B4-BE49-F238E27FC236}">
                  <a16:creationId xmlns:a16="http://schemas.microsoft.com/office/drawing/2014/main" id="{6FD2FDEA-D7B5-428E-B56E-7B531459801F}"/>
                </a:ext>
              </a:extLst>
            </p:cNvPr>
            <p:cNvGrpSpPr/>
            <p:nvPr/>
          </p:nvGrpSpPr>
          <p:grpSpPr>
            <a:xfrm>
              <a:off x="5539207" y="2063341"/>
              <a:ext cx="3428772" cy="726743"/>
              <a:chOff x="4965552" y="1736224"/>
              <a:chExt cx="1374974" cy="726743"/>
            </a:xfrm>
          </p:grpSpPr>
          <p:sp>
            <p:nvSpPr>
              <p:cNvPr id="305" name="TextBox 304">
                <a:extLst>
                  <a:ext uri="{FF2B5EF4-FFF2-40B4-BE49-F238E27FC236}">
                    <a16:creationId xmlns:a16="http://schemas.microsoft.com/office/drawing/2014/main" id="{C1181419-9DE6-4258-B27B-44944B570EE0}"/>
                  </a:ext>
                </a:extLst>
              </p:cNvPr>
              <p:cNvSpPr txBox="1"/>
              <p:nvPr/>
            </p:nvSpPr>
            <p:spPr>
              <a:xfrm>
                <a:off x="4965552" y="2001302"/>
                <a:ext cx="137497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You can simply impress your audience and add a unique zing and appeal to your Presentations.   </a:t>
                </a:r>
                <a:endParaRPr lang="ko-KR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306" name="TextBox 305">
                <a:extLst>
                  <a:ext uri="{FF2B5EF4-FFF2-40B4-BE49-F238E27FC236}">
                    <a16:creationId xmlns:a16="http://schemas.microsoft.com/office/drawing/2014/main" id="{9546955D-8ACA-4B11-85BA-CA6A15292C2A}"/>
                  </a:ext>
                </a:extLst>
              </p:cNvPr>
              <p:cNvSpPr txBox="1"/>
              <p:nvPr/>
            </p:nvSpPr>
            <p:spPr>
              <a:xfrm>
                <a:off x="4965552" y="1736224"/>
                <a:ext cx="13749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Contents Title</a:t>
                </a:r>
                <a:endParaRPr lang="ko-KR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0D23F"/>
      </a:accent1>
      <a:accent2>
        <a:srgbClr val="F79465"/>
      </a:accent2>
      <a:accent3>
        <a:srgbClr val="ED3B55"/>
      </a:accent3>
      <a:accent4>
        <a:srgbClr val="54CBA0"/>
      </a:accent4>
      <a:accent5>
        <a:srgbClr val="78AAE1"/>
      </a:accent5>
      <a:accent6>
        <a:srgbClr val="77DBE1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11166</TotalTime>
  <Words>96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15</cp:revision>
  <dcterms:created xsi:type="dcterms:W3CDTF">2018-02-18T19:39:47Z</dcterms:created>
  <dcterms:modified xsi:type="dcterms:W3CDTF">2024-02-21T16:18:59Z</dcterms:modified>
</cp:coreProperties>
</file>