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  <c:pt idx="2">
                  <c:v>30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F-4880-B221-0B0AB8D314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F-4880-B221-0B0AB8D314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60</c:v>
                </c:pt>
                <c:pt idx="1">
                  <c:v>90</c:v>
                </c:pt>
                <c:pt idx="2">
                  <c:v>70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0F-4880-B221-0B0AB8D314E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0F-4880-B221-0B0AB8D31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694080"/>
        <c:axId val="375695616"/>
      </c:barChart>
      <c:catAx>
        <c:axId val="375694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375695616"/>
        <c:crosses val="autoZero"/>
        <c:auto val="1"/>
        <c:lblAlgn val="ctr"/>
        <c:lblOffset val="100"/>
        <c:noMultiLvlLbl val="0"/>
      </c:catAx>
      <c:valAx>
        <c:axId val="3756956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375694080"/>
        <c:crosses val="autoZero"/>
        <c:crossBetween val="between"/>
      </c:valAx>
      <c:spPr>
        <a:noFill/>
        <a:ln w="127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324" name="Group 2">
            <a:extLst>
              <a:ext uri="{FF2B5EF4-FFF2-40B4-BE49-F238E27FC236}">
                <a16:creationId xmlns:a16="http://schemas.microsoft.com/office/drawing/2014/main" id="{04AF145C-48EF-4A27-A740-24786159445B}"/>
              </a:ext>
            </a:extLst>
          </p:cNvPr>
          <p:cNvGrpSpPr/>
          <p:nvPr/>
        </p:nvGrpSpPr>
        <p:grpSpPr>
          <a:xfrm>
            <a:off x="663917" y="1805679"/>
            <a:ext cx="5725008" cy="3359829"/>
            <a:chOff x="2687161" y="3731096"/>
            <a:chExt cx="5158677" cy="302746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325" name="Freeform: Shape 3">
              <a:extLst>
                <a:ext uri="{FF2B5EF4-FFF2-40B4-BE49-F238E27FC236}">
                  <a16:creationId xmlns:a16="http://schemas.microsoft.com/office/drawing/2014/main" id="{B3CA4C79-733F-4A27-B207-F46BCAE49AF6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26" name="Freeform: Shape 4">
              <a:extLst>
                <a:ext uri="{FF2B5EF4-FFF2-40B4-BE49-F238E27FC236}">
                  <a16:creationId xmlns:a16="http://schemas.microsoft.com/office/drawing/2014/main" id="{68626F7E-CCC2-4DD2-BCF5-515BD3673C78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27" name="Freeform: Shape 5">
              <a:extLst>
                <a:ext uri="{FF2B5EF4-FFF2-40B4-BE49-F238E27FC236}">
                  <a16:creationId xmlns:a16="http://schemas.microsoft.com/office/drawing/2014/main" id="{03679417-623B-4BE5-8CDB-8B8254275518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28" name="Freeform: Shape 6">
              <a:extLst>
                <a:ext uri="{FF2B5EF4-FFF2-40B4-BE49-F238E27FC236}">
                  <a16:creationId xmlns:a16="http://schemas.microsoft.com/office/drawing/2014/main" id="{4E27D394-DE0A-4D35-AFF1-AFB7BFC0CFF5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29" name="Freeform: Shape 7">
              <a:extLst>
                <a:ext uri="{FF2B5EF4-FFF2-40B4-BE49-F238E27FC236}">
                  <a16:creationId xmlns:a16="http://schemas.microsoft.com/office/drawing/2014/main" id="{DBA7179D-8192-483A-B92A-8210B359D41D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0" name="Freeform: Shape 8">
              <a:extLst>
                <a:ext uri="{FF2B5EF4-FFF2-40B4-BE49-F238E27FC236}">
                  <a16:creationId xmlns:a16="http://schemas.microsoft.com/office/drawing/2014/main" id="{8785C71E-BF3F-42EE-8FEC-5B57163E4445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1" name="Freeform: Shape 9">
              <a:extLst>
                <a:ext uri="{FF2B5EF4-FFF2-40B4-BE49-F238E27FC236}">
                  <a16:creationId xmlns:a16="http://schemas.microsoft.com/office/drawing/2014/main" id="{94003488-FEA3-49A5-8EE5-9E0E7427F736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2" name="Freeform: Shape 10">
              <a:extLst>
                <a:ext uri="{FF2B5EF4-FFF2-40B4-BE49-F238E27FC236}">
                  <a16:creationId xmlns:a16="http://schemas.microsoft.com/office/drawing/2014/main" id="{3544A111-F235-47C2-9C0B-1679722BEAB9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3" name="Freeform: Shape 11">
              <a:extLst>
                <a:ext uri="{FF2B5EF4-FFF2-40B4-BE49-F238E27FC236}">
                  <a16:creationId xmlns:a16="http://schemas.microsoft.com/office/drawing/2014/main" id="{10E392CE-F41B-4AC4-9D8A-D0E4B6E811FC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4" name="Freeform: Shape 12">
              <a:extLst>
                <a:ext uri="{FF2B5EF4-FFF2-40B4-BE49-F238E27FC236}">
                  <a16:creationId xmlns:a16="http://schemas.microsoft.com/office/drawing/2014/main" id="{FCBADAF1-0205-49B1-B931-99508ADDDF3C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5" name="Freeform: Shape 13">
              <a:extLst>
                <a:ext uri="{FF2B5EF4-FFF2-40B4-BE49-F238E27FC236}">
                  <a16:creationId xmlns:a16="http://schemas.microsoft.com/office/drawing/2014/main" id="{2DB92D0C-B9B2-4290-8F2F-44AEA1A73485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6" name="Freeform: Shape 14">
              <a:extLst>
                <a:ext uri="{FF2B5EF4-FFF2-40B4-BE49-F238E27FC236}">
                  <a16:creationId xmlns:a16="http://schemas.microsoft.com/office/drawing/2014/main" id="{060C9CF4-897E-4636-BF70-63ED65722ABF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7" name="Freeform: Shape 15">
              <a:extLst>
                <a:ext uri="{FF2B5EF4-FFF2-40B4-BE49-F238E27FC236}">
                  <a16:creationId xmlns:a16="http://schemas.microsoft.com/office/drawing/2014/main" id="{FC866D0B-661B-4FF3-B6FC-3DC470ACFE64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8" name="Freeform: Shape 16">
              <a:extLst>
                <a:ext uri="{FF2B5EF4-FFF2-40B4-BE49-F238E27FC236}">
                  <a16:creationId xmlns:a16="http://schemas.microsoft.com/office/drawing/2014/main" id="{F306EF51-3717-4254-908B-9A1E190C40DD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9" name="Freeform: Shape 17">
              <a:extLst>
                <a:ext uri="{FF2B5EF4-FFF2-40B4-BE49-F238E27FC236}">
                  <a16:creationId xmlns:a16="http://schemas.microsoft.com/office/drawing/2014/main" id="{B43A1957-1321-4882-9ADE-36F394525CFC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0" name="Freeform: Shape 18">
              <a:extLst>
                <a:ext uri="{FF2B5EF4-FFF2-40B4-BE49-F238E27FC236}">
                  <a16:creationId xmlns:a16="http://schemas.microsoft.com/office/drawing/2014/main" id="{69EE95A9-4C45-4EB7-AC7B-AA362C3D5EAB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1" name="Freeform: Shape 19">
              <a:extLst>
                <a:ext uri="{FF2B5EF4-FFF2-40B4-BE49-F238E27FC236}">
                  <a16:creationId xmlns:a16="http://schemas.microsoft.com/office/drawing/2014/main" id="{1385A50A-09AD-4649-8993-48C0D24638B3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2" name="Freeform: Shape 20">
              <a:extLst>
                <a:ext uri="{FF2B5EF4-FFF2-40B4-BE49-F238E27FC236}">
                  <a16:creationId xmlns:a16="http://schemas.microsoft.com/office/drawing/2014/main" id="{C9B9CEFB-064C-4C2A-983C-75D8F0D8E980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3" name="Freeform: Shape 21">
              <a:extLst>
                <a:ext uri="{FF2B5EF4-FFF2-40B4-BE49-F238E27FC236}">
                  <a16:creationId xmlns:a16="http://schemas.microsoft.com/office/drawing/2014/main" id="{10C75BC5-532B-4435-9E02-BCF37FCEEF8F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4" name="Freeform: Shape 22">
              <a:extLst>
                <a:ext uri="{FF2B5EF4-FFF2-40B4-BE49-F238E27FC236}">
                  <a16:creationId xmlns:a16="http://schemas.microsoft.com/office/drawing/2014/main" id="{FCB5FF25-4215-461B-95A4-9771B2C36D99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5" name="Freeform: Shape 23">
              <a:extLst>
                <a:ext uri="{FF2B5EF4-FFF2-40B4-BE49-F238E27FC236}">
                  <a16:creationId xmlns:a16="http://schemas.microsoft.com/office/drawing/2014/main" id="{A2620684-5C21-4BE4-94AD-D78FB0379903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6" name="Freeform: Shape 24">
              <a:extLst>
                <a:ext uri="{FF2B5EF4-FFF2-40B4-BE49-F238E27FC236}">
                  <a16:creationId xmlns:a16="http://schemas.microsoft.com/office/drawing/2014/main" id="{B50BC5BD-0175-47E4-99C7-5E1B2CE6BA63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7" name="Freeform: Shape 25">
              <a:extLst>
                <a:ext uri="{FF2B5EF4-FFF2-40B4-BE49-F238E27FC236}">
                  <a16:creationId xmlns:a16="http://schemas.microsoft.com/office/drawing/2014/main" id="{15929693-9AD2-4474-918E-7A01FBEF2672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8" name="Freeform: Shape 26">
              <a:extLst>
                <a:ext uri="{FF2B5EF4-FFF2-40B4-BE49-F238E27FC236}">
                  <a16:creationId xmlns:a16="http://schemas.microsoft.com/office/drawing/2014/main" id="{2647380A-33D7-42D1-A7C0-06176A386800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9" name="Freeform: Shape 27">
              <a:extLst>
                <a:ext uri="{FF2B5EF4-FFF2-40B4-BE49-F238E27FC236}">
                  <a16:creationId xmlns:a16="http://schemas.microsoft.com/office/drawing/2014/main" id="{E2E9F5FA-0F1B-4B5A-BDFD-23C0442899A1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0" name="Freeform: Shape 28">
              <a:extLst>
                <a:ext uri="{FF2B5EF4-FFF2-40B4-BE49-F238E27FC236}">
                  <a16:creationId xmlns:a16="http://schemas.microsoft.com/office/drawing/2014/main" id="{529A0AAA-3B41-478D-A35C-777771FD4B88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1" name="Freeform: Shape 29">
              <a:extLst>
                <a:ext uri="{FF2B5EF4-FFF2-40B4-BE49-F238E27FC236}">
                  <a16:creationId xmlns:a16="http://schemas.microsoft.com/office/drawing/2014/main" id="{2D2B6F20-E84E-46A1-B96A-76A93252110A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2" name="Freeform: Shape 30">
              <a:extLst>
                <a:ext uri="{FF2B5EF4-FFF2-40B4-BE49-F238E27FC236}">
                  <a16:creationId xmlns:a16="http://schemas.microsoft.com/office/drawing/2014/main" id="{D035246A-13D0-48DD-B834-C3CA6920ED92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3" name="Freeform: Shape 31">
              <a:extLst>
                <a:ext uri="{FF2B5EF4-FFF2-40B4-BE49-F238E27FC236}">
                  <a16:creationId xmlns:a16="http://schemas.microsoft.com/office/drawing/2014/main" id="{750EB2D0-C9EC-48BC-8547-E5528B62D427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4" name="Freeform: Shape 32">
              <a:extLst>
                <a:ext uri="{FF2B5EF4-FFF2-40B4-BE49-F238E27FC236}">
                  <a16:creationId xmlns:a16="http://schemas.microsoft.com/office/drawing/2014/main" id="{1B288AF7-3393-47ED-BB92-D562E7CBB5CC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5" name="Freeform: Shape 33">
              <a:extLst>
                <a:ext uri="{FF2B5EF4-FFF2-40B4-BE49-F238E27FC236}">
                  <a16:creationId xmlns:a16="http://schemas.microsoft.com/office/drawing/2014/main" id="{2C709111-FDCE-480E-B4E0-3960CF7FFD42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6" name="Freeform: Shape 34">
              <a:extLst>
                <a:ext uri="{FF2B5EF4-FFF2-40B4-BE49-F238E27FC236}">
                  <a16:creationId xmlns:a16="http://schemas.microsoft.com/office/drawing/2014/main" id="{F5C5CACE-80D5-4206-AF3A-FBC57D527A1C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7" name="Freeform: Shape 35">
              <a:extLst>
                <a:ext uri="{FF2B5EF4-FFF2-40B4-BE49-F238E27FC236}">
                  <a16:creationId xmlns:a16="http://schemas.microsoft.com/office/drawing/2014/main" id="{5961AB4C-CC76-4246-81F3-B81491038B67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8" name="Freeform: Shape 36">
              <a:extLst>
                <a:ext uri="{FF2B5EF4-FFF2-40B4-BE49-F238E27FC236}">
                  <a16:creationId xmlns:a16="http://schemas.microsoft.com/office/drawing/2014/main" id="{C41F7C60-24D1-4810-9664-76D5DD9ED31D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9" name="Freeform: Shape 37">
              <a:extLst>
                <a:ext uri="{FF2B5EF4-FFF2-40B4-BE49-F238E27FC236}">
                  <a16:creationId xmlns:a16="http://schemas.microsoft.com/office/drawing/2014/main" id="{F8FEE36F-FDB4-4CAE-98BB-1309B4267347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0" name="Freeform: Shape 38">
              <a:extLst>
                <a:ext uri="{FF2B5EF4-FFF2-40B4-BE49-F238E27FC236}">
                  <a16:creationId xmlns:a16="http://schemas.microsoft.com/office/drawing/2014/main" id="{70DD5CEC-837B-42E3-82B8-ED16667DA6F9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1" name="Freeform: Shape 39">
              <a:extLst>
                <a:ext uri="{FF2B5EF4-FFF2-40B4-BE49-F238E27FC236}">
                  <a16:creationId xmlns:a16="http://schemas.microsoft.com/office/drawing/2014/main" id="{8C8EE148-9322-4C2B-8F37-A0714817DF0B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2" name="Freeform: Shape 40">
              <a:extLst>
                <a:ext uri="{FF2B5EF4-FFF2-40B4-BE49-F238E27FC236}">
                  <a16:creationId xmlns:a16="http://schemas.microsoft.com/office/drawing/2014/main" id="{C95F7930-E547-4020-A6EA-F53858448B06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3" name="Freeform: Shape 41">
              <a:extLst>
                <a:ext uri="{FF2B5EF4-FFF2-40B4-BE49-F238E27FC236}">
                  <a16:creationId xmlns:a16="http://schemas.microsoft.com/office/drawing/2014/main" id="{FF06B605-57CC-45E2-87BA-9C6AA92C5312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4" name="Freeform: Shape 42">
              <a:extLst>
                <a:ext uri="{FF2B5EF4-FFF2-40B4-BE49-F238E27FC236}">
                  <a16:creationId xmlns:a16="http://schemas.microsoft.com/office/drawing/2014/main" id="{061F1B52-8EA2-435C-A8FA-F65FE34FAF3E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5" name="Freeform: Shape 43">
              <a:extLst>
                <a:ext uri="{FF2B5EF4-FFF2-40B4-BE49-F238E27FC236}">
                  <a16:creationId xmlns:a16="http://schemas.microsoft.com/office/drawing/2014/main" id="{1A9FA9CE-1A99-46AD-B173-1423491F219A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6" name="Freeform: Shape 44">
              <a:extLst>
                <a:ext uri="{FF2B5EF4-FFF2-40B4-BE49-F238E27FC236}">
                  <a16:creationId xmlns:a16="http://schemas.microsoft.com/office/drawing/2014/main" id="{9EA2503F-A0DA-4F3F-A0D0-B8E4BB4F0BD2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7" name="Freeform: Shape 45">
              <a:extLst>
                <a:ext uri="{FF2B5EF4-FFF2-40B4-BE49-F238E27FC236}">
                  <a16:creationId xmlns:a16="http://schemas.microsoft.com/office/drawing/2014/main" id="{6BE3E8B2-7F30-45A4-A75D-8AB44DC87585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8" name="Freeform: Shape 46">
              <a:extLst>
                <a:ext uri="{FF2B5EF4-FFF2-40B4-BE49-F238E27FC236}">
                  <a16:creationId xmlns:a16="http://schemas.microsoft.com/office/drawing/2014/main" id="{B13461D3-C8F4-45A5-AFCB-655611500E49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9" name="Freeform: Shape 47">
              <a:extLst>
                <a:ext uri="{FF2B5EF4-FFF2-40B4-BE49-F238E27FC236}">
                  <a16:creationId xmlns:a16="http://schemas.microsoft.com/office/drawing/2014/main" id="{DB1579C3-3798-4D79-A065-F33263231040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0" name="Freeform: Shape 48">
              <a:extLst>
                <a:ext uri="{FF2B5EF4-FFF2-40B4-BE49-F238E27FC236}">
                  <a16:creationId xmlns:a16="http://schemas.microsoft.com/office/drawing/2014/main" id="{60E52551-B701-45BF-AD12-A46334C019B2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1" name="Freeform: Shape 49">
              <a:extLst>
                <a:ext uri="{FF2B5EF4-FFF2-40B4-BE49-F238E27FC236}">
                  <a16:creationId xmlns:a16="http://schemas.microsoft.com/office/drawing/2014/main" id="{1AA47D7B-2613-458B-BEAD-3CEE38A63808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2" name="Freeform: Shape 50">
              <a:extLst>
                <a:ext uri="{FF2B5EF4-FFF2-40B4-BE49-F238E27FC236}">
                  <a16:creationId xmlns:a16="http://schemas.microsoft.com/office/drawing/2014/main" id="{D8092315-AB5D-4F2D-8590-F227602E3CB9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3" name="Freeform: Shape 51">
              <a:extLst>
                <a:ext uri="{FF2B5EF4-FFF2-40B4-BE49-F238E27FC236}">
                  <a16:creationId xmlns:a16="http://schemas.microsoft.com/office/drawing/2014/main" id="{F7341E9C-92DC-4CD2-9805-5F805D29337C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4" name="Freeform: Shape 52">
              <a:extLst>
                <a:ext uri="{FF2B5EF4-FFF2-40B4-BE49-F238E27FC236}">
                  <a16:creationId xmlns:a16="http://schemas.microsoft.com/office/drawing/2014/main" id="{1A10387F-63D4-4F96-9837-9E3C237B6380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5" name="Freeform: Shape 53">
              <a:extLst>
                <a:ext uri="{FF2B5EF4-FFF2-40B4-BE49-F238E27FC236}">
                  <a16:creationId xmlns:a16="http://schemas.microsoft.com/office/drawing/2014/main" id="{6522A30C-43FC-4844-9085-063943D08393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6" name="Freeform: Shape 54">
              <a:extLst>
                <a:ext uri="{FF2B5EF4-FFF2-40B4-BE49-F238E27FC236}">
                  <a16:creationId xmlns:a16="http://schemas.microsoft.com/office/drawing/2014/main" id="{44F1BE43-E391-48FD-8EDB-6A82D4B7F24D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7" name="Freeform: Shape 55">
              <a:extLst>
                <a:ext uri="{FF2B5EF4-FFF2-40B4-BE49-F238E27FC236}">
                  <a16:creationId xmlns:a16="http://schemas.microsoft.com/office/drawing/2014/main" id="{1DE1856F-152A-48E5-B9B9-AB5B24DD8305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8" name="Freeform: Shape 56">
              <a:extLst>
                <a:ext uri="{FF2B5EF4-FFF2-40B4-BE49-F238E27FC236}">
                  <a16:creationId xmlns:a16="http://schemas.microsoft.com/office/drawing/2014/main" id="{407FFCCB-DF1A-4A5C-93EC-8229F60E1BCA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9" name="Freeform: Shape 57">
              <a:extLst>
                <a:ext uri="{FF2B5EF4-FFF2-40B4-BE49-F238E27FC236}">
                  <a16:creationId xmlns:a16="http://schemas.microsoft.com/office/drawing/2014/main" id="{354AE701-F1E0-409C-8DD5-9BC9D371AA86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0" name="Freeform: Shape 58">
              <a:extLst>
                <a:ext uri="{FF2B5EF4-FFF2-40B4-BE49-F238E27FC236}">
                  <a16:creationId xmlns:a16="http://schemas.microsoft.com/office/drawing/2014/main" id="{87FA2F59-521F-4A58-8072-68716ED1C00E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1" name="Freeform: Shape 59">
              <a:extLst>
                <a:ext uri="{FF2B5EF4-FFF2-40B4-BE49-F238E27FC236}">
                  <a16:creationId xmlns:a16="http://schemas.microsoft.com/office/drawing/2014/main" id="{1BF59BE4-0A80-43DA-B284-62A3FCC3CD1F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2" name="Freeform: Shape 60">
              <a:extLst>
                <a:ext uri="{FF2B5EF4-FFF2-40B4-BE49-F238E27FC236}">
                  <a16:creationId xmlns:a16="http://schemas.microsoft.com/office/drawing/2014/main" id="{D259F1B2-9D8E-463F-A686-919E2E25ABD1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3" name="Freeform: Shape 61">
              <a:extLst>
                <a:ext uri="{FF2B5EF4-FFF2-40B4-BE49-F238E27FC236}">
                  <a16:creationId xmlns:a16="http://schemas.microsoft.com/office/drawing/2014/main" id="{B61D6BCE-7DAD-4767-B7E3-8C066DC1BA3E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4" name="Freeform: Shape 62">
              <a:extLst>
                <a:ext uri="{FF2B5EF4-FFF2-40B4-BE49-F238E27FC236}">
                  <a16:creationId xmlns:a16="http://schemas.microsoft.com/office/drawing/2014/main" id="{92C0E4BF-1954-4D25-814A-C07B5896286C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5" name="Freeform: Shape 63">
              <a:extLst>
                <a:ext uri="{FF2B5EF4-FFF2-40B4-BE49-F238E27FC236}">
                  <a16:creationId xmlns:a16="http://schemas.microsoft.com/office/drawing/2014/main" id="{57C025A7-D621-425A-BE9C-F6B27C73E1A5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6" name="Freeform: Shape 64">
              <a:extLst>
                <a:ext uri="{FF2B5EF4-FFF2-40B4-BE49-F238E27FC236}">
                  <a16:creationId xmlns:a16="http://schemas.microsoft.com/office/drawing/2014/main" id="{6A1FD998-DC70-4D1C-B85B-90BA4CF5915F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7" name="Freeform: Shape 65">
              <a:extLst>
                <a:ext uri="{FF2B5EF4-FFF2-40B4-BE49-F238E27FC236}">
                  <a16:creationId xmlns:a16="http://schemas.microsoft.com/office/drawing/2014/main" id="{187C3210-C710-47B6-ABBC-73DDB8247A5D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8" name="Freeform: Shape 66">
              <a:extLst>
                <a:ext uri="{FF2B5EF4-FFF2-40B4-BE49-F238E27FC236}">
                  <a16:creationId xmlns:a16="http://schemas.microsoft.com/office/drawing/2014/main" id="{A8389815-7BE4-41AF-96F4-D25119C81E42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9" name="Freeform: Shape 67">
              <a:extLst>
                <a:ext uri="{FF2B5EF4-FFF2-40B4-BE49-F238E27FC236}">
                  <a16:creationId xmlns:a16="http://schemas.microsoft.com/office/drawing/2014/main" id="{557F6034-006B-4538-8525-B23147AEEBFF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0" name="Freeform: Shape 68">
              <a:extLst>
                <a:ext uri="{FF2B5EF4-FFF2-40B4-BE49-F238E27FC236}">
                  <a16:creationId xmlns:a16="http://schemas.microsoft.com/office/drawing/2014/main" id="{E0875CCE-8249-4508-9482-0F8AEEE5F93D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1" name="Freeform: Shape 69">
              <a:extLst>
                <a:ext uri="{FF2B5EF4-FFF2-40B4-BE49-F238E27FC236}">
                  <a16:creationId xmlns:a16="http://schemas.microsoft.com/office/drawing/2014/main" id="{A4C7B46B-6464-4E6E-997D-E15E20E9D80E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2" name="Freeform: Shape 70">
              <a:extLst>
                <a:ext uri="{FF2B5EF4-FFF2-40B4-BE49-F238E27FC236}">
                  <a16:creationId xmlns:a16="http://schemas.microsoft.com/office/drawing/2014/main" id="{44B7D235-5A0A-4D0D-8026-DB1808EC75CB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3" name="Freeform: Shape 71">
              <a:extLst>
                <a:ext uri="{FF2B5EF4-FFF2-40B4-BE49-F238E27FC236}">
                  <a16:creationId xmlns:a16="http://schemas.microsoft.com/office/drawing/2014/main" id="{89FFB1E0-5BB3-4E79-8FE9-C94219706A72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4" name="Freeform: Shape 72">
              <a:extLst>
                <a:ext uri="{FF2B5EF4-FFF2-40B4-BE49-F238E27FC236}">
                  <a16:creationId xmlns:a16="http://schemas.microsoft.com/office/drawing/2014/main" id="{7BE46C10-DE0D-40A6-B9C6-2FA2DFC06B3C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5" name="Freeform: Shape 73">
              <a:extLst>
                <a:ext uri="{FF2B5EF4-FFF2-40B4-BE49-F238E27FC236}">
                  <a16:creationId xmlns:a16="http://schemas.microsoft.com/office/drawing/2014/main" id="{43BE5FA4-2F47-4B97-A6C1-D4F4956FD8D6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6" name="Freeform: Shape 74">
              <a:extLst>
                <a:ext uri="{FF2B5EF4-FFF2-40B4-BE49-F238E27FC236}">
                  <a16:creationId xmlns:a16="http://schemas.microsoft.com/office/drawing/2014/main" id="{FCD84B79-44A0-4009-B1C8-FC07AB9B3314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7" name="Freeform: Shape 75">
              <a:extLst>
                <a:ext uri="{FF2B5EF4-FFF2-40B4-BE49-F238E27FC236}">
                  <a16:creationId xmlns:a16="http://schemas.microsoft.com/office/drawing/2014/main" id="{DAF63117-158A-4F5C-A016-9FC2F01DA9D6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8" name="Freeform: Shape 76">
              <a:extLst>
                <a:ext uri="{FF2B5EF4-FFF2-40B4-BE49-F238E27FC236}">
                  <a16:creationId xmlns:a16="http://schemas.microsoft.com/office/drawing/2014/main" id="{9B21E28B-00ED-4743-BF6C-72663E12BB9B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9" name="Freeform: Shape 77">
              <a:extLst>
                <a:ext uri="{FF2B5EF4-FFF2-40B4-BE49-F238E27FC236}">
                  <a16:creationId xmlns:a16="http://schemas.microsoft.com/office/drawing/2014/main" id="{22D34A88-5E34-4733-95A2-129400DCD6A5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0" name="Freeform: Shape 78">
              <a:extLst>
                <a:ext uri="{FF2B5EF4-FFF2-40B4-BE49-F238E27FC236}">
                  <a16:creationId xmlns:a16="http://schemas.microsoft.com/office/drawing/2014/main" id="{EEF0E3AA-C8BD-4A27-B4FB-97CAC856B4BB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1" name="Freeform: Shape 79">
              <a:extLst>
                <a:ext uri="{FF2B5EF4-FFF2-40B4-BE49-F238E27FC236}">
                  <a16:creationId xmlns:a16="http://schemas.microsoft.com/office/drawing/2014/main" id="{9011BB0B-12D1-4916-A930-3BF5C842D4D1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2" name="Freeform: Shape 80">
              <a:extLst>
                <a:ext uri="{FF2B5EF4-FFF2-40B4-BE49-F238E27FC236}">
                  <a16:creationId xmlns:a16="http://schemas.microsoft.com/office/drawing/2014/main" id="{6F9779CC-7D2C-499E-8826-2743E3A53535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3" name="Freeform: Shape 81">
              <a:extLst>
                <a:ext uri="{FF2B5EF4-FFF2-40B4-BE49-F238E27FC236}">
                  <a16:creationId xmlns:a16="http://schemas.microsoft.com/office/drawing/2014/main" id="{BBAADD50-B3CA-4620-A356-4A56AA4D018B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4" name="Freeform: Shape 82">
              <a:extLst>
                <a:ext uri="{FF2B5EF4-FFF2-40B4-BE49-F238E27FC236}">
                  <a16:creationId xmlns:a16="http://schemas.microsoft.com/office/drawing/2014/main" id="{0891531F-0E22-4675-BDA6-94F055A0D859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5" name="Freeform: Shape 83">
              <a:extLst>
                <a:ext uri="{FF2B5EF4-FFF2-40B4-BE49-F238E27FC236}">
                  <a16:creationId xmlns:a16="http://schemas.microsoft.com/office/drawing/2014/main" id="{78A5E7DD-08C9-42F0-AD0F-F6EBF21239E4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6" name="Freeform: Shape 84">
              <a:extLst>
                <a:ext uri="{FF2B5EF4-FFF2-40B4-BE49-F238E27FC236}">
                  <a16:creationId xmlns:a16="http://schemas.microsoft.com/office/drawing/2014/main" id="{5A0D1356-7647-41EB-A897-10397438FB07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7" name="Freeform: Shape 85">
              <a:extLst>
                <a:ext uri="{FF2B5EF4-FFF2-40B4-BE49-F238E27FC236}">
                  <a16:creationId xmlns:a16="http://schemas.microsoft.com/office/drawing/2014/main" id="{6DC8AC17-7B32-4E38-9894-FEE83756CA04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8" name="Freeform: Shape 86">
              <a:extLst>
                <a:ext uri="{FF2B5EF4-FFF2-40B4-BE49-F238E27FC236}">
                  <a16:creationId xmlns:a16="http://schemas.microsoft.com/office/drawing/2014/main" id="{181CF4F4-B6F5-4338-8FA1-64C42A3BAF3B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9" name="Freeform: Shape 87">
              <a:extLst>
                <a:ext uri="{FF2B5EF4-FFF2-40B4-BE49-F238E27FC236}">
                  <a16:creationId xmlns:a16="http://schemas.microsoft.com/office/drawing/2014/main" id="{1C0100E0-DCE4-4922-8C8D-45747AB019CD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0" name="Freeform: Shape 88">
              <a:extLst>
                <a:ext uri="{FF2B5EF4-FFF2-40B4-BE49-F238E27FC236}">
                  <a16:creationId xmlns:a16="http://schemas.microsoft.com/office/drawing/2014/main" id="{643216C6-3029-4569-87EF-BB49CE0ACC5D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1" name="Freeform: Shape 89">
              <a:extLst>
                <a:ext uri="{FF2B5EF4-FFF2-40B4-BE49-F238E27FC236}">
                  <a16:creationId xmlns:a16="http://schemas.microsoft.com/office/drawing/2014/main" id="{B5101EF1-78FB-4E23-A266-F6741A052CE5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2" name="Freeform: Shape 90">
              <a:extLst>
                <a:ext uri="{FF2B5EF4-FFF2-40B4-BE49-F238E27FC236}">
                  <a16:creationId xmlns:a16="http://schemas.microsoft.com/office/drawing/2014/main" id="{460990BF-2242-4233-BA44-E48E061198D8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3" name="Freeform: Shape 91">
              <a:extLst>
                <a:ext uri="{FF2B5EF4-FFF2-40B4-BE49-F238E27FC236}">
                  <a16:creationId xmlns:a16="http://schemas.microsoft.com/office/drawing/2014/main" id="{A65AFB37-C8E7-4D2C-9068-8B4D2750ABB5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4" name="Freeform: Shape 92">
              <a:extLst>
                <a:ext uri="{FF2B5EF4-FFF2-40B4-BE49-F238E27FC236}">
                  <a16:creationId xmlns:a16="http://schemas.microsoft.com/office/drawing/2014/main" id="{2649B469-C20C-4F7B-850F-65A07528924F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5" name="Freeform: Shape 93">
              <a:extLst>
                <a:ext uri="{FF2B5EF4-FFF2-40B4-BE49-F238E27FC236}">
                  <a16:creationId xmlns:a16="http://schemas.microsoft.com/office/drawing/2014/main" id="{4F9CABBB-1F8F-47A2-945B-448F650A622E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6" name="Freeform: Shape 94">
              <a:extLst>
                <a:ext uri="{FF2B5EF4-FFF2-40B4-BE49-F238E27FC236}">
                  <a16:creationId xmlns:a16="http://schemas.microsoft.com/office/drawing/2014/main" id="{665137BF-25B5-425C-8B21-E59BF31C4C13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7" name="Freeform: Shape 95">
              <a:extLst>
                <a:ext uri="{FF2B5EF4-FFF2-40B4-BE49-F238E27FC236}">
                  <a16:creationId xmlns:a16="http://schemas.microsoft.com/office/drawing/2014/main" id="{477237F7-B00E-487A-A469-A84C0D066B22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8" name="Freeform: Shape 96">
              <a:extLst>
                <a:ext uri="{FF2B5EF4-FFF2-40B4-BE49-F238E27FC236}">
                  <a16:creationId xmlns:a16="http://schemas.microsoft.com/office/drawing/2014/main" id="{8E4B5196-35FB-48BD-A6FD-0AC886147663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19" name="Freeform: Shape 97">
              <a:extLst>
                <a:ext uri="{FF2B5EF4-FFF2-40B4-BE49-F238E27FC236}">
                  <a16:creationId xmlns:a16="http://schemas.microsoft.com/office/drawing/2014/main" id="{0F181C50-2247-4C0E-97C0-0F34788B9785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0" name="Freeform: Shape 98">
              <a:extLst>
                <a:ext uri="{FF2B5EF4-FFF2-40B4-BE49-F238E27FC236}">
                  <a16:creationId xmlns:a16="http://schemas.microsoft.com/office/drawing/2014/main" id="{A018DF6A-925E-47F4-9B14-B4BDBC62D885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1" name="Freeform: Shape 99">
              <a:extLst>
                <a:ext uri="{FF2B5EF4-FFF2-40B4-BE49-F238E27FC236}">
                  <a16:creationId xmlns:a16="http://schemas.microsoft.com/office/drawing/2014/main" id="{9317E142-707E-460A-9252-750AA7E1DDFB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2" name="Freeform: Shape 100">
              <a:extLst>
                <a:ext uri="{FF2B5EF4-FFF2-40B4-BE49-F238E27FC236}">
                  <a16:creationId xmlns:a16="http://schemas.microsoft.com/office/drawing/2014/main" id="{56118A9D-C580-45E9-91E1-2ECAE4F7CBB3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3" name="Freeform: Shape 101">
              <a:extLst>
                <a:ext uri="{FF2B5EF4-FFF2-40B4-BE49-F238E27FC236}">
                  <a16:creationId xmlns:a16="http://schemas.microsoft.com/office/drawing/2014/main" id="{3B421F93-51B4-4542-8443-275413637C99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4" name="Freeform: Shape 102">
              <a:extLst>
                <a:ext uri="{FF2B5EF4-FFF2-40B4-BE49-F238E27FC236}">
                  <a16:creationId xmlns:a16="http://schemas.microsoft.com/office/drawing/2014/main" id="{1CF4E460-8F05-460E-942D-D6DFEDAA575F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5" name="Freeform: Shape 103">
              <a:extLst>
                <a:ext uri="{FF2B5EF4-FFF2-40B4-BE49-F238E27FC236}">
                  <a16:creationId xmlns:a16="http://schemas.microsoft.com/office/drawing/2014/main" id="{859DDE49-F735-4926-92BC-BEC644C07DDD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6" name="Freeform: Shape 104">
              <a:extLst>
                <a:ext uri="{FF2B5EF4-FFF2-40B4-BE49-F238E27FC236}">
                  <a16:creationId xmlns:a16="http://schemas.microsoft.com/office/drawing/2014/main" id="{CDD51260-308D-4338-84F8-569769E7FB62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7" name="Freeform: Shape 105">
              <a:extLst>
                <a:ext uri="{FF2B5EF4-FFF2-40B4-BE49-F238E27FC236}">
                  <a16:creationId xmlns:a16="http://schemas.microsoft.com/office/drawing/2014/main" id="{52832AF5-2140-4A1E-AC1D-7EECD7990537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8" name="Freeform: Shape 106">
              <a:extLst>
                <a:ext uri="{FF2B5EF4-FFF2-40B4-BE49-F238E27FC236}">
                  <a16:creationId xmlns:a16="http://schemas.microsoft.com/office/drawing/2014/main" id="{3D89E633-69A8-43F5-B51E-CDFE2714E8A6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29" name="Freeform: Shape 107">
              <a:extLst>
                <a:ext uri="{FF2B5EF4-FFF2-40B4-BE49-F238E27FC236}">
                  <a16:creationId xmlns:a16="http://schemas.microsoft.com/office/drawing/2014/main" id="{FFC6B87A-0369-4CD0-9EAD-A1A920B1E2B8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30" name="Freeform: Shape 108">
              <a:extLst>
                <a:ext uri="{FF2B5EF4-FFF2-40B4-BE49-F238E27FC236}">
                  <a16:creationId xmlns:a16="http://schemas.microsoft.com/office/drawing/2014/main" id="{9DBCFF78-FB23-4CA9-8E30-E28689763304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31" name="Freeform: Shape 109">
              <a:extLst>
                <a:ext uri="{FF2B5EF4-FFF2-40B4-BE49-F238E27FC236}">
                  <a16:creationId xmlns:a16="http://schemas.microsoft.com/office/drawing/2014/main" id="{59174928-3441-494B-9012-065E22DFB253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32" name="Freeform: Shape 110">
              <a:extLst>
                <a:ext uri="{FF2B5EF4-FFF2-40B4-BE49-F238E27FC236}">
                  <a16:creationId xmlns:a16="http://schemas.microsoft.com/office/drawing/2014/main" id="{23EE5BAD-7051-49DA-8303-592C3BFE6766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33" name="Freeform: Shape 111">
              <a:extLst>
                <a:ext uri="{FF2B5EF4-FFF2-40B4-BE49-F238E27FC236}">
                  <a16:creationId xmlns:a16="http://schemas.microsoft.com/office/drawing/2014/main" id="{79351E5B-E34A-4995-A9A5-0DD8CCBF444C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34" name="Freeform: Shape 112">
              <a:extLst>
                <a:ext uri="{FF2B5EF4-FFF2-40B4-BE49-F238E27FC236}">
                  <a16:creationId xmlns:a16="http://schemas.microsoft.com/office/drawing/2014/main" id="{729C23B6-197D-4261-93AB-BA56EAD19C34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35" name="Freeform: Shape 113">
              <a:extLst>
                <a:ext uri="{FF2B5EF4-FFF2-40B4-BE49-F238E27FC236}">
                  <a16:creationId xmlns:a16="http://schemas.microsoft.com/office/drawing/2014/main" id="{AB688B11-0AA5-47F1-ABA3-436CD6D28989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36" name="Freeform: Shape 114">
              <a:extLst>
                <a:ext uri="{FF2B5EF4-FFF2-40B4-BE49-F238E27FC236}">
                  <a16:creationId xmlns:a16="http://schemas.microsoft.com/office/drawing/2014/main" id="{8101373E-BD4D-414B-BE8A-270C8F326B3B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37" name="Rectangle: Rounded Corners 115">
            <a:extLst>
              <a:ext uri="{FF2B5EF4-FFF2-40B4-BE49-F238E27FC236}">
                <a16:creationId xmlns:a16="http://schemas.microsoft.com/office/drawing/2014/main" id="{39D35F15-B0C0-4A0D-83CB-63525A91108D}"/>
              </a:ext>
            </a:extLst>
          </p:cNvPr>
          <p:cNvSpPr/>
          <p:nvPr/>
        </p:nvSpPr>
        <p:spPr>
          <a:xfrm>
            <a:off x="750121" y="5254005"/>
            <a:ext cx="5827190" cy="904819"/>
          </a:xfrm>
          <a:prstGeom prst="rect">
            <a:avLst/>
          </a:prstGeom>
          <a:solidFill>
            <a:schemeClr val="accent1">
              <a:alpha val="4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38" name="Group 116">
            <a:extLst>
              <a:ext uri="{FF2B5EF4-FFF2-40B4-BE49-F238E27FC236}">
                <a16:creationId xmlns:a16="http://schemas.microsoft.com/office/drawing/2014/main" id="{735D15E7-4886-493B-83D6-6639979A7312}"/>
              </a:ext>
            </a:extLst>
          </p:cNvPr>
          <p:cNvGrpSpPr/>
          <p:nvPr/>
        </p:nvGrpSpPr>
        <p:grpSpPr>
          <a:xfrm>
            <a:off x="1847122" y="5430410"/>
            <a:ext cx="1868884" cy="552008"/>
            <a:chOff x="1693264" y="2558218"/>
            <a:chExt cx="1868884" cy="552008"/>
          </a:xfrm>
        </p:grpSpPr>
        <p:sp>
          <p:nvSpPr>
            <p:cNvPr id="5439" name="TextBox 5438">
              <a:extLst>
                <a:ext uri="{FF2B5EF4-FFF2-40B4-BE49-F238E27FC236}">
                  <a16:creationId xmlns:a16="http://schemas.microsoft.com/office/drawing/2014/main" id="{3B56E9F9-4DCA-4422-9645-2F1D3545F376}"/>
                </a:ext>
              </a:extLst>
            </p:cNvPr>
            <p:cNvSpPr txBox="1"/>
            <p:nvPr/>
          </p:nvSpPr>
          <p:spPr>
            <a:xfrm>
              <a:off x="1693264" y="2558218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Modern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40" name="TextBox 5439">
              <a:extLst>
                <a:ext uri="{FF2B5EF4-FFF2-40B4-BE49-F238E27FC236}">
                  <a16:creationId xmlns:a16="http://schemas.microsoft.com/office/drawing/2014/main" id="{D2042F35-855A-4B54-8A12-D33E434CB402}"/>
                </a:ext>
              </a:extLst>
            </p:cNvPr>
            <p:cNvSpPr txBox="1"/>
            <p:nvPr/>
          </p:nvSpPr>
          <p:spPr>
            <a:xfrm>
              <a:off x="1693264" y="2833227"/>
              <a:ext cx="1868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441" name="직사각형 113">
            <a:extLst>
              <a:ext uri="{FF2B5EF4-FFF2-40B4-BE49-F238E27FC236}">
                <a16:creationId xmlns:a16="http://schemas.microsoft.com/office/drawing/2014/main" id="{2BDA6509-A95B-47CB-8926-57EB17965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058" y="5475582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32%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442" name="Chart 125">
            <a:extLst>
              <a:ext uri="{FF2B5EF4-FFF2-40B4-BE49-F238E27FC236}">
                <a16:creationId xmlns:a16="http://schemas.microsoft.com/office/drawing/2014/main" id="{29BE3A73-EBDF-410C-8648-B74C3B0612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0117794"/>
              </p:ext>
            </p:extLst>
          </p:nvPr>
        </p:nvGraphicFramePr>
        <p:xfrm>
          <a:off x="7318108" y="1724015"/>
          <a:ext cx="4285073" cy="2229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43" name="Oval 126">
            <a:extLst>
              <a:ext uri="{FF2B5EF4-FFF2-40B4-BE49-F238E27FC236}">
                <a16:creationId xmlns:a16="http://schemas.microsoft.com/office/drawing/2014/main" id="{4ED17A47-5F56-421B-A298-0DC632D16085}"/>
              </a:ext>
            </a:extLst>
          </p:cNvPr>
          <p:cNvSpPr/>
          <p:nvPr/>
        </p:nvSpPr>
        <p:spPr>
          <a:xfrm>
            <a:off x="7157562" y="4326120"/>
            <a:ext cx="234040" cy="23403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444" name="Oval 127">
            <a:extLst>
              <a:ext uri="{FF2B5EF4-FFF2-40B4-BE49-F238E27FC236}">
                <a16:creationId xmlns:a16="http://schemas.microsoft.com/office/drawing/2014/main" id="{15ED313F-5D51-4C92-8066-6D9989851262}"/>
              </a:ext>
            </a:extLst>
          </p:cNvPr>
          <p:cNvSpPr/>
          <p:nvPr/>
        </p:nvSpPr>
        <p:spPr>
          <a:xfrm>
            <a:off x="7157562" y="4839092"/>
            <a:ext cx="234040" cy="23403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445" name="Oval 128">
            <a:extLst>
              <a:ext uri="{FF2B5EF4-FFF2-40B4-BE49-F238E27FC236}">
                <a16:creationId xmlns:a16="http://schemas.microsoft.com/office/drawing/2014/main" id="{9DEEEB27-019B-412E-8791-2E2302935BB7}"/>
              </a:ext>
            </a:extLst>
          </p:cNvPr>
          <p:cNvSpPr/>
          <p:nvPr/>
        </p:nvSpPr>
        <p:spPr>
          <a:xfrm>
            <a:off x="7157562" y="5352064"/>
            <a:ext cx="234040" cy="2340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446" name="Oval 129">
            <a:extLst>
              <a:ext uri="{FF2B5EF4-FFF2-40B4-BE49-F238E27FC236}">
                <a16:creationId xmlns:a16="http://schemas.microsoft.com/office/drawing/2014/main" id="{1FA49A9F-0330-45F5-B517-AF69242E7AD9}"/>
              </a:ext>
            </a:extLst>
          </p:cNvPr>
          <p:cNvSpPr/>
          <p:nvPr/>
        </p:nvSpPr>
        <p:spPr>
          <a:xfrm>
            <a:off x="7157562" y="5865037"/>
            <a:ext cx="234040" cy="2340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447" name="TextBox 5446">
            <a:extLst>
              <a:ext uri="{FF2B5EF4-FFF2-40B4-BE49-F238E27FC236}">
                <a16:creationId xmlns:a16="http://schemas.microsoft.com/office/drawing/2014/main" id="{3AB32FB5-6BDF-4287-8BC6-BC20C3D24BD4}"/>
              </a:ext>
            </a:extLst>
          </p:cNvPr>
          <p:cNvSpPr txBox="1"/>
          <p:nvPr/>
        </p:nvSpPr>
        <p:spPr>
          <a:xfrm>
            <a:off x="7629620" y="4212307"/>
            <a:ext cx="4083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448" name="TextBox 5447">
            <a:extLst>
              <a:ext uri="{FF2B5EF4-FFF2-40B4-BE49-F238E27FC236}">
                <a16:creationId xmlns:a16="http://schemas.microsoft.com/office/drawing/2014/main" id="{62FDE6F2-055A-4F6B-9AA5-4091BD8A0780}"/>
              </a:ext>
            </a:extLst>
          </p:cNvPr>
          <p:cNvSpPr txBox="1"/>
          <p:nvPr/>
        </p:nvSpPr>
        <p:spPr>
          <a:xfrm>
            <a:off x="7629620" y="4725279"/>
            <a:ext cx="4083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449" name="TextBox 5448">
            <a:extLst>
              <a:ext uri="{FF2B5EF4-FFF2-40B4-BE49-F238E27FC236}">
                <a16:creationId xmlns:a16="http://schemas.microsoft.com/office/drawing/2014/main" id="{17358819-0203-40EE-82F1-FB043A47C3FC}"/>
              </a:ext>
            </a:extLst>
          </p:cNvPr>
          <p:cNvSpPr txBox="1"/>
          <p:nvPr/>
        </p:nvSpPr>
        <p:spPr>
          <a:xfrm>
            <a:off x="7629620" y="5238251"/>
            <a:ext cx="4083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450" name="TextBox 5449">
            <a:extLst>
              <a:ext uri="{FF2B5EF4-FFF2-40B4-BE49-F238E27FC236}">
                <a16:creationId xmlns:a16="http://schemas.microsoft.com/office/drawing/2014/main" id="{74A760AA-0997-44D7-8345-2E7F36811B9B}"/>
              </a:ext>
            </a:extLst>
          </p:cNvPr>
          <p:cNvSpPr txBox="1"/>
          <p:nvPr/>
        </p:nvSpPr>
        <p:spPr>
          <a:xfrm>
            <a:off x="7629620" y="5751224"/>
            <a:ext cx="4083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451" name="TextBox 5450">
            <a:extLst>
              <a:ext uri="{FF2B5EF4-FFF2-40B4-BE49-F238E27FC236}">
                <a16:creationId xmlns:a16="http://schemas.microsoft.com/office/drawing/2014/main" id="{D22D0F26-D5CA-4B5C-A239-F7E63271B7F6}"/>
              </a:ext>
            </a:extLst>
          </p:cNvPr>
          <p:cNvSpPr txBox="1"/>
          <p:nvPr/>
        </p:nvSpPr>
        <p:spPr>
          <a:xfrm>
            <a:off x="3583631" y="5383249"/>
            <a:ext cx="2627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452" name="Oval 135">
            <a:extLst>
              <a:ext uri="{FF2B5EF4-FFF2-40B4-BE49-F238E27FC236}">
                <a16:creationId xmlns:a16="http://schemas.microsoft.com/office/drawing/2014/main" id="{DB3666B5-57C8-4A5E-9DCB-96CF95893E61}"/>
              </a:ext>
            </a:extLst>
          </p:cNvPr>
          <p:cNvSpPr/>
          <p:nvPr/>
        </p:nvSpPr>
        <p:spPr>
          <a:xfrm>
            <a:off x="3556822" y="3738154"/>
            <a:ext cx="336213" cy="33621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453" name="Oval 136">
            <a:extLst>
              <a:ext uri="{FF2B5EF4-FFF2-40B4-BE49-F238E27FC236}">
                <a16:creationId xmlns:a16="http://schemas.microsoft.com/office/drawing/2014/main" id="{186DC3E3-D908-4946-9B15-B63F3B2E0E90}"/>
              </a:ext>
            </a:extLst>
          </p:cNvPr>
          <p:cNvSpPr/>
          <p:nvPr/>
        </p:nvSpPr>
        <p:spPr>
          <a:xfrm>
            <a:off x="2310803" y="4097689"/>
            <a:ext cx="336213" cy="33621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454" name="Oval 137">
            <a:extLst>
              <a:ext uri="{FF2B5EF4-FFF2-40B4-BE49-F238E27FC236}">
                <a16:creationId xmlns:a16="http://schemas.microsoft.com/office/drawing/2014/main" id="{099160E8-F320-4A08-B241-9E7B598EEEC8}"/>
              </a:ext>
            </a:extLst>
          </p:cNvPr>
          <p:cNvSpPr/>
          <p:nvPr/>
        </p:nvSpPr>
        <p:spPr>
          <a:xfrm>
            <a:off x="1432330" y="2863272"/>
            <a:ext cx="336213" cy="3362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455" name="Oval 138">
            <a:extLst>
              <a:ext uri="{FF2B5EF4-FFF2-40B4-BE49-F238E27FC236}">
                <a16:creationId xmlns:a16="http://schemas.microsoft.com/office/drawing/2014/main" id="{A5722F25-B2B8-4845-99F6-91D54C0CDDCF}"/>
              </a:ext>
            </a:extLst>
          </p:cNvPr>
          <p:cNvSpPr/>
          <p:nvPr/>
        </p:nvSpPr>
        <p:spPr>
          <a:xfrm>
            <a:off x="5420355" y="4392066"/>
            <a:ext cx="336213" cy="33621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11359</TotalTime>
  <Words>111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118</cp:revision>
  <dcterms:created xsi:type="dcterms:W3CDTF">2018-02-18T19:39:47Z</dcterms:created>
  <dcterms:modified xsi:type="dcterms:W3CDTF">2024-02-21T19:32:09Z</dcterms:modified>
</cp:coreProperties>
</file>