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ED3-4DD7-A81E-1F76F09B27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ED3-4DD7-A81E-1F76F09B270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ED3-4DD7-A81E-1F76F09B270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ED3-4DD7-A81E-1F76F09B270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ED3-4DD7-A81E-1F76F09B2705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15</c:v>
                </c:pt>
                <c:pt idx="2">
                  <c:v>10</c:v>
                </c:pt>
                <c:pt idx="3">
                  <c:v>40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ED3-4DD7-A81E-1F76F09B270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4409" name="Chart 18">
            <a:extLst>
              <a:ext uri="{FF2B5EF4-FFF2-40B4-BE49-F238E27FC236}">
                <a16:creationId xmlns:a16="http://schemas.microsoft.com/office/drawing/2014/main" id="{FCA4EFBA-960C-4DEC-BF8F-86E4AD279C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1383808"/>
              </p:ext>
            </p:extLst>
          </p:nvPr>
        </p:nvGraphicFramePr>
        <p:xfrm>
          <a:off x="1081959" y="2979728"/>
          <a:ext cx="3753804" cy="2239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10" name="TextBox 4409">
            <a:extLst>
              <a:ext uri="{FF2B5EF4-FFF2-40B4-BE49-F238E27FC236}">
                <a16:creationId xmlns:a16="http://schemas.microsoft.com/office/drawing/2014/main" id="{9688A163-E70C-468E-8A65-2B2AE66B3F19}"/>
              </a:ext>
            </a:extLst>
          </p:cNvPr>
          <p:cNvSpPr txBox="1"/>
          <p:nvPr/>
        </p:nvSpPr>
        <p:spPr>
          <a:xfrm>
            <a:off x="1209870" y="5420887"/>
            <a:ext cx="3314699" cy="476071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Add Contents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411" name="TextBox 4410">
            <a:extLst>
              <a:ext uri="{FF2B5EF4-FFF2-40B4-BE49-F238E27FC236}">
                <a16:creationId xmlns:a16="http://schemas.microsoft.com/office/drawing/2014/main" id="{CD47A4DB-3253-45A3-B122-721A9D4EC9A2}"/>
              </a:ext>
            </a:extLst>
          </p:cNvPr>
          <p:cNvSpPr txBox="1"/>
          <p:nvPr/>
        </p:nvSpPr>
        <p:spPr>
          <a:xfrm>
            <a:off x="3925298" y="3573952"/>
            <a:ext cx="5992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schemeClr val="bg1"/>
                </a:solidFill>
              </a:rPr>
              <a:t>5%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sp>
        <p:nvSpPr>
          <p:cNvPr id="4412" name="TextBox 4411">
            <a:extLst>
              <a:ext uri="{FF2B5EF4-FFF2-40B4-BE49-F238E27FC236}">
                <a16:creationId xmlns:a16="http://schemas.microsoft.com/office/drawing/2014/main" id="{385E7445-0A6E-439D-B451-4C7E42AC110F}"/>
              </a:ext>
            </a:extLst>
          </p:cNvPr>
          <p:cNvSpPr txBox="1"/>
          <p:nvPr/>
        </p:nvSpPr>
        <p:spPr>
          <a:xfrm>
            <a:off x="3558826" y="3927457"/>
            <a:ext cx="5992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schemeClr val="bg1"/>
                </a:solidFill>
              </a:rPr>
              <a:t>15%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sp>
        <p:nvSpPr>
          <p:cNvPr id="4413" name="TextBox 4412">
            <a:extLst>
              <a:ext uri="{FF2B5EF4-FFF2-40B4-BE49-F238E27FC236}">
                <a16:creationId xmlns:a16="http://schemas.microsoft.com/office/drawing/2014/main" id="{1A99393D-16C4-44BF-95EC-345BA4382578}"/>
              </a:ext>
            </a:extLst>
          </p:cNvPr>
          <p:cNvSpPr txBox="1"/>
          <p:nvPr/>
        </p:nvSpPr>
        <p:spPr>
          <a:xfrm>
            <a:off x="2873777" y="4161867"/>
            <a:ext cx="5992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schemeClr val="bg1"/>
                </a:solidFill>
              </a:rPr>
              <a:t>10%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sp>
        <p:nvSpPr>
          <p:cNvPr id="4414" name="TextBox 4413">
            <a:extLst>
              <a:ext uri="{FF2B5EF4-FFF2-40B4-BE49-F238E27FC236}">
                <a16:creationId xmlns:a16="http://schemas.microsoft.com/office/drawing/2014/main" id="{078AE521-63F1-4CA2-8E4C-5F2EC9807EE4}"/>
              </a:ext>
            </a:extLst>
          </p:cNvPr>
          <p:cNvSpPr txBox="1"/>
          <p:nvPr/>
        </p:nvSpPr>
        <p:spPr>
          <a:xfrm>
            <a:off x="1891237" y="3735687"/>
            <a:ext cx="5992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schemeClr val="bg1"/>
                </a:solidFill>
              </a:rPr>
              <a:t>40%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sp>
        <p:nvSpPr>
          <p:cNvPr id="4415" name="TextBox 4414">
            <a:extLst>
              <a:ext uri="{FF2B5EF4-FFF2-40B4-BE49-F238E27FC236}">
                <a16:creationId xmlns:a16="http://schemas.microsoft.com/office/drawing/2014/main" id="{D04705A2-E177-41C6-B68D-5CF66ED37DEA}"/>
              </a:ext>
            </a:extLst>
          </p:cNvPr>
          <p:cNvSpPr txBox="1"/>
          <p:nvPr/>
        </p:nvSpPr>
        <p:spPr>
          <a:xfrm>
            <a:off x="3026111" y="3257976"/>
            <a:ext cx="5992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schemeClr val="bg1"/>
                </a:solidFill>
              </a:rPr>
              <a:t>35%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cxnSp>
        <p:nvCxnSpPr>
          <p:cNvPr id="4416" name="Straight Arrow Connector 36">
            <a:extLst>
              <a:ext uri="{FF2B5EF4-FFF2-40B4-BE49-F238E27FC236}">
                <a16:creationId xmlns:a16="http://schemas.microsoft.com/office/drawing/2014/main" id="{213CBD6F-57B2-4781-A5FF-10EED7AE37BD}"/>
              </a:ext>
            </a:extLst>
          </p:cNvPr>
          <p:cNvCxnSpPr>
            <a:cxnSpLocks/>
            <a:stCxn id="4420" idx="6"/>
          </p:cNvCxnSpPr>
          <p:nvPr/>
        </p:nvCxnSpPr>
        <p:spPr>
          <a:xfrm flipH="1">
            <a:off x="4710841" y="3808216"/>
            <a:ext cx="5628085" cy="0"/>
          </a:xfrm>
          <a:prstGeom prst="straightConnector1">
            <a:avLst/>
          </a:prstGeom>
          <a:ln w="1587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17" name="Group 2">
            <a:extLst>
              <a:ext uri="{FF2B5EF4-FFF2-40B4-BE49-F238E27FC236}">
                <a16:creationId xmlns:a16="http://schemas.microsoft.com/office/drawing/2014/main" id="{6D0B1E4D-4A99-473C-8FAD-188950F4AA8D}"/>
              </a:ext>
            </a:extLst>
          </p:cNvPr>
          <p:cNvGrpSpPr/>
          <p:nvPr/>
        </p:nvGrpSpPr>
        <p:grpSpPr>
          <a:xfrm flipH="1">
            <a:off x="7571671" y="3495333"/>
            <a:ext cx="2545524" cy="781113"/>
            <a:chOff x="1350460" y="3399325"/>
            <a:chExt cx="1731040" cy="781113"/>
          </a:xfrm>
        </p:grpSpPr>
        <p:sp>
          <p:nvSpPr>
            <p:cNvPr id="4418" name="TextBox 4417">
              <a:extLst>
                <a:ext uri="{FF2B5EF4-FFF2-40B4-BE49-F238E27FC236}">
                  <a16:creationId xmlns:a16="http://schemas.microsoft.com/office/drawing/2014/main" id="{3373E9B0-C92A-4DE8-9AEB-8E80EA331128}"/>
                </a:ext>
              </a:extLst>
            </p:cNvPr>
            <p:cNvSpPr txBox="1"/>
            <p:nvPr/>
          </p:nvSpPr>
          <p:spPr>
            <a:xfrm>
              <a:off x="1350460" y="3399325"/>
              <a:ext cx="1731040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19" name="TextBox 4418">
              <a:extLst>
                <a:ext uri="{FF2B5EF4-FFF2-40B4-BE49-F238E27FC236}">
                  <a16:creationId xmlns:a16="http://schemas.microsoft.com/office/drawing/2014/main" id="{9ECFE37C-9627-4B84-BAA2-24481B345708}"/>
                </a:ext>
              </a:extLst>
            </p:cNvPr>
            <p:cNvSpPr txBox="1"/>
            <p:nvPr/>
          </p:nvSpPr>
          <p:spPr>
            <a:xfrm>
              <a:off x="1350460" y="3718773"/>
              <a:ext cx="1731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420" name="Oval 39">
            <a:extLst>
              <a:ext uri="{FF2B5EF4-FFF2-40B4-BE49-F238E27FC236}">
                <a16:creationId xmlns:a16="http://schemas.microsoft.com/office/drawing/2014/main" id="{963FB903-E93C-42EE-9FF1-4C12C1B92B19}"/>
              </a:ext>
            </a:extLst>
          </p:cNvPr>
          <p:cNvSpPr/>
          <p:nvPr/>
        </p:nvSpPr>
        <p:spPr>
          <a:xfrm flipH="1">
            <a:off x="10338926" y="3462287"/>
            <a:ext cx="691858" cy="69185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4421" name="Rectangle 9">
            <a:extLst>
              <a:ext uri="{FF2B5EF4-FFF2-40B4-BE49-F238E27FC236}">
                <a16:creationId xmlns:a16="http://schemas.microsoft.com/office/drawing/2014/main" id="{197E9CF8-99C9-420E-BFF6-0ED38D83CE15}"/>
              </a:ext>
            </a:extLst>
          </p:cNvPr>
          <p:cNvSpPr/>
          <p:nvPr/>
        </p:nvSpPr>
        <p:spPr>
          <a:xfrm flipH="1">
            <a:off x="10520123" y="3618128"/>
            <a:ext cx="329463" cy="30840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22" name="Oval 10">
            <a:extLst>
              <a:ext uri="{FF2B5EF4-FFF2-40B4-BE49-F238E27FC236}">
                <a16:creationId xmlns:a16="http://schemas.microsoft.com/office/drawing/2014/main" id="{81BE6B92-25C2-4679-A42B-E857B377BB2C}"/>
              </a:ext>
            </a:extLst>
          </p:cNvPr>
          <p:cNvSpPr/>
          <p:nvPr/>
        </p:nvSpPr>
        <p:spPr>
          <a:xfrm>
            <a:off x="5164921" y="1690625"/>
            <a:ext cx="691858" cy="69185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4423" name="Elbow Connector 17">
            <a:extLst>
              <a:ext uri="{FF2B5EF4-FFF2-40B4-BE49-F238E27FC236}">
                <a16:creationId xmlns:a16="http://schemas.microsoft.com/office/drawing/2014/main" id="{DC1D4650-CFBA-44D0-BFDD-55182A98B9EE}"/>
              </a:ext>
            </a:extLst>
          </p:cNvPr>
          <p:cNvCxnSpPr>
            <a:cxnSpLocks/>
          </p:cNvCxnSpPr>
          <p:nvPr/>
        </p:nvCxnSpPr>
        <p:spPr>
          <a:xfrm flipV="1">
            <a:off x="1781175" y="2036553"/>
            <a:ext cx="3383746" cy="1266907"/>
          </a:xfrm>
          <a:prstGeom prst="bentConnector3">
            <a:avLst>
              <a:gd name="adj1" fmla="val -106"/>
            </a:avLst>
          </a:prstGeom>
          <a:ln w="15875">
            <a:solidFill>
              <a:schemeClr val="accent4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24" name="Group 4">
            <a:extLst>
              <a:ext uri="{FF2B5EF4-FFF2-40B4-BE49-F238E27FC236}">
                <a16:creationId xmlns:a16="http://schemas.microsoft.com/office/drawing/2014/main" id="{6D38766F-462F-48F7-9AC8-6A555B0331E7}"/>
              </a:ext>
            </a:extLst>
          </p:cNvPr>
          <p:cNvGrpSpPr/>
          <p:nvPr/>
        </p:nvGrpSpPr>
        <p:grpSpPr>
          <a:xfrm>
            <a:off x="2197056" y="1741197"/>
            <a:ext cx="2719693" cy="781113"/>
            <a:chOff x="6049809" y="1584573"/>
            <a:chExt cx="1862913" cy="781113"/>
          </a:xfrm>
        </p:grpSpPr>
        <p:sp>
          <p:nvSpPr>
            <p:cNvPr id="4425" name="TextBox 4424">
              <a:extLst>
                <a:ext uri="{FF2B5EF4-FFF2-40B4-BE49-F238E27FC236}">
                  <a16:creationId xmlns:a16="http://schemas.microsoft.com/office/drawing/2014/main" id="{75EC9D0C-471B-4FDD-91FB-23B109CF135A}"/>
                </a:ext>
              </a:extLst>
            </p:cNvPr>
            <p:cNvSpPr txBox="1"/>
            <p:nvPr/>
          </p:nvSpPr>
          <p:spPr>
            <a:xfrm>
              <a:off x="6049809" y="1584573"/>
              <a:ext cx="1862913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26" name="TextBox 4425">
              <a:extLst>
                <a:ext uri="{FF2B5EF4-FFF2-40B4-BE49-F238E27FC236}">
                  <a16:creationId xmlns:a16="http://schemas.microsoft.com/office/drawing/2014/main" id="{74D75428-D541-4FE9-A89D-355AA6DC6255}"/>
                </a:ext>
              </a:extLst>
            </p:cNvPr>
            <p:cNvSpPr txBox="1"/>
            <p:nvPr/>
          </p:nvSpPr>
          <p:spPr>
            <a:xfrm>
              <a:off x="6049809" y="1904021"/>
              <a:ext cx="18629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427" name="Oval 10">
            <a:extLst>
              <a:ext uri="{FF2B5EF4-FFF2-40B4-BE49-F238E27FC236}">
                <a16:creationId xmlns:a16="http://schemas.microsoft.com/office/drawing/2014/main" id="{B6DAF847-A03D-4EEE-8630-AB3656DBC175}"/>
              </a:ext>
            </a:extLst>
          </p:cNvPr>
          <p:cNvSpPr/>
          <p:nvPr/>
        </p:nvSpPr>
        <p:spPr>
          <a:xfrm>
            <a:off x="7523852" y="2576456"/>
            <a:ext cx="691858" cy="69185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4428" name="Elbow Connector 17">
            <a:extLst>
              <a:ext uri="{FF2B5EF4-FFF2-40B4-BE49-F238E27FC236}">
                <a16:creationId xmlns:a16="http://schemas.microsoft.com/office/drawing/2014/main" id="{68B18DC1-B150-436A-81EE-2F7F561A47EC}"/>
              </a:ext>
            </a:extLst>
          </p:cNvPr>
          <p:cNvCxnSpPr>
            <a:cxnSpLocks/>
            <a:endCxn id="4427" idx="2"/>
          </p:cNvCxnSpPr>
          <p:nvPr/>
        </p:nvCxnSpPr>
        <p:spPr>
          <a:xfrm flipV="1">
            <a:off x="3325747" y="2922385"/>
            <a:ext cx="4198105" cy="197778"/>
          </a:xfrm>
          <a:prstGeom prst="bentConnector3">
            <a:avLst>
              <a:gd name="adj1" fmla="val 85"/>
            </a:avLst>
          </a:prstGeom>
          <a:ln w="15875">
            <a:solidFill>
              <a:schemeClr val="accent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29" name="Group 4">
            <a:extLst>
              <a:ext uri="{FF2B5EF4-FFF2-40B4-BE49-F238E27FC236}">
                <a16:creationId xmlns:a16="http://schemas.microsoft.com/office/drawing/2014/main" id="{6A461DAE-761F-4B8B-968F-85B3896DDB6B}"/>
              </a:ext>
            </a:extLst>
          </p:cNvPr>
          <p:cNvGrpSpPr/>
          <p:nvPr/>
        </p:nvGrpSpPr>
        <p:grpSpPr>
          <a:xfrm>
            <a:off x="4555987" y="2603479"/>
            <a:ext cx="2719693" cy="781113"/>
            <a:chOff x="6049809" y="1584573"/>
            <a:chExt cx="1862913" cy="781113"/>
          </a:xfrm>
        </p:grpSpPr>
        <p:sp>
          <p:nvSpPr>
            <p:cNvPr id="4430" name="TextBox 4429">
              <a:extLst>
                <a:ext uri="{FF2B5EF4-FFF2-40B4-BE49-F238E27FC236}">
                  <a16:creationId xmlns:a16="http://schemas.microsoft.com/office/drawing/2014/main" id="{B2D47B34-07BA-4B01-BF32-4D0EA29C6DEA}"/>
                </a:ext>
              </a:extLst>
            </p:cNvPr>
            <p:cNvSpPr txBox="1"/>
            <p:nvPr/>
          </p:nvSpPr>
          <p:spPr>
            <a:xfrm>
              <a:off x="6049809" y="1584573"/>
              <a:ext cx="1862913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31" name="TextBox 4430">
              <a:extLst>
                <a:ext uri="{FF2B5EF4-FFF2-40B4-BE49-F238E27FC236}">
                  <a16:creationId xmlns:a16="http://schemas.microsoft.com/office/drawing/2014/main" id="{AC4D2824-B925-4A23-A616-869E9091F9B5}"/>
                </a:ext>
              </a:extLst>
            </p:cNvPr>
            <p:cNvSpPr txBox="1"/>
            <p:nvPr/>
          </p:nvSpPr>
          <p:spPr>
            <a:xfrm>
              <a:off x="6049809" y="1904021"/>
              <a:ext cx="18629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432" name="Rounded Rectangle 7">
            <a:extLst>
              <a:ext uri="{FF2B5EF4-FFF2-40B4-BE49-F238E27FC236}">
                <a16:creationId xmlns:a16="http://schemas.microsoft.com/office/drawing/2014/main" id="{CF0E7F59-1960-4C19-8E10-4EAABB0808FE}"/>
              </a:ext>
            </a:extLst>
          </p:cNvPr>
          <p:cNvSpPr/>
          <p:nvPr/>
        </p:nvSpPr>
        <p:spPr>
          <a:xfrm>
            <a:off x="7686299" y="2728516"/>
            <a:ext cx="352176" cy="30392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33" name="Rectangle 130">
            <a:extLst>
              <a:ext uri="{FF2B5EF4-FFF2-40B4-BE49-F238E27FC236}">
                <a16:creationId xmlns:a16="http://schemas.microsoft.com/office/drawing/2014/main" id="{F94FC4FC-F5C7-4F8F-B311-1BCBC1681B3C}"/>
              </a:ext>
            </a:extLst>
          </p:cNvPr>
          <p:cNvSpPr/>
          <p:nvPr/>
        </p:nvSpPr>
        <p:spPr>
          <a:xfrm>
            <a:off x="5323105" y="1869309"/>
            <a:ext cx="351990" cy="35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434" name="Oval 10">
            <a:extLst>
              <a:ext uri="{FF2B5EF4-FFF2-40B4-BE49-F238E27FC236}">
                <a16:creationId xmlns:a16="http://schemas.microsoft.com/office/drawing/2014/main" id="{43D5ACAB-C7C4-4599-AF51-29DAE78402C2}"/>
              </a:ext>
            </a:extLst>
          </p:cNvPr>
          <p:cNvSpPr/>
          <p:nvPr/>
        </p:nvSpPr>
        <p:spPr>
          <a:xfrm>
            <a:off x="7657627" y="5233949"/>
            <a:ext cx="691858" cy="69185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4435" name="Elbow Connector 17">
            <a:extLst>
              <a:ext uri="{FF2B5EF4-FFF2-40B4-BE49-F238E27FC236}">
                <a16:creationId xmlns:a16="http://schemas.microsoft.com/office/drawing/2014/main" id="{A809C0CC-814E-4BBA-8A57-6C5FAC60EF30}"/>
              </a:ext>
            </a:extLst>
          </p:cNvPr>
          <p:cNvCxnSpPr>
            <a:cxnSpLocks/>
            <a:endCxn id="4434" idx="2"/>
          </p:cNvCxnSpPr>
          <p:nvPr/>
        </p:nvCxnSpPr>
        <p:spPr>
          <a:xfrm>
            <a:off x="3858461" y="4961194"/>
            <a:ext cx="3799166" cy="618684"/>
          </a:xfrm>
          <a:prstGeom prst="bentConnector3">
            <a:avLst>
              <a:gd name="adj1" fmla="val 25430"/>
            </a:avLst>
          </a:prstGeom>
          <a:ln w="15875">
            <a:solidFill>
              <a:schemeClr val="accent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36" name="Group 4">
            <a:extLst>
              <a:ext uri="{FF2B5EF4-FFF2-40B4-BE49-F238E27FC236}">
                <a16:creationId xmlns:a16="http://schemas.microsoft.com/office/drawing/2014/main" id="{26BF0FDE-5521-420A-A6F7-426CDE46F94C}"/>
              </a:ext>
            </a:extLst>
          </p:cNvPr>
          <p:cNvGrpSpPr/>
          <p:nvPr/>
        </p:nvGrpSpPr>
        <p:grpSpPr>
          <a:xfrm>
            <a:off x="4527837" y="5265572"/>
            <a:ext cx="2719693" cy="781113"/>
            <a:chOff x="6049809" y="1584573"/>
            <a:chExt cx="1862913" cy="781113"/>
          </a:xfrm>
        </p:grpSpPr>
        <p:sp>
          <p:nvSpPr>
            <p:cNvPr id="4437" name="TextBox 4436">
              <a:extLst>
                <a:ext uri="{FF2B5EF4-FFF2-40B4-BE49-F238E27FC236}">
                  <a16:creationId xmlns:a16="http://schemas.microsoft.com/office/drawing/2014/main" id="{D53A8CAB-D4F3-48AF-B1EB-EB1FDCC55617}"/>
                </a:ext>
              </a:extLst>
            </p:cNvPr>
            <p:cNvSpPr txBox="1"/>
            <p:nvPr/>
          </p:nvSpPr>
          <p:spPr>
            <a:xfrm>
              <a:off x="6049809" y="1584573"/>
              <a:ext cx="1862913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38" name="TextBox 4437">
              <a:extLst>
                <a:ext uri="{FF2B5EF4-FFF2-40B4-BE49-F238E27FC236}">
                  <a16:creationId xmlns:a16="http://schemas.microsoft.com/office/drawing/2014/main" id="{585E3CFF-BEED-4122-87CC-6467B2E5F026}"/>
                </a:ext>
              </a:extLst>
            </p:cNvPr>
            <p:cNvSpPr txBox="1"/>
            <p:nvPr/>
          </p:nvSpPr>
          <p:spPr>
            <a:xfrm>
              <a:off x="6049809" y="1904021"/>
              <a:ext cx="18629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439" name="Oval 10">
            <a:extLst>
              <a:ext uri="{FF2B5EF4-FFF2-40B4-BE49-F238E27FC236}">
                <a16:creationId xmlns:a16="http://schemas.microsoft.com/office/drawing/2014/main" id="{450A81C1-2854-408F-AD67-86F7E372EC9B}"/>
              </a:ext>
            </a:extLst>
          </p:cNvPr>
          <p:cNvSpPr/>
          <p:nvPr/>
        </p:nvSpPr>
        <p:spPr>
          <a:xfrm>
            <a:off x="9102158" y="4348118"/>
            <a:ext cx="691858" cy="69185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4440" name="Elbow Connector 17">
            <a:extLst>
              <a:ext uri="{FF2B5EF4-FFF2-40B4-BE49-F238E27FC236}">
                <a16:creationId xmlns:a16="http://schemas.microsoft.com/office/drawing/2014/main" id="{04D8C75A-5E07-476D-B865-7A3E1C1C6D8C}"/>
              </a:ext>
            </a:extLst>
          </p:cNvPr>
          <p:cNvCxnSpPr>
            <a:cxnSpLocks/>
            <a:endCxn id="4439" idx="2"/>
          </p:cNvCxnSpPr>
          <p:nvPr/>
        </p:nvCxnSpPr>
        <p:spPr>
          <a:xfrm>
            <a:off x="4616210" y="4476634"/>
            <a:ext cx="4485948" cy="217413"/>
          </a:xfrm>
          <a:prstGeom prst="bentConnector3">
            <a:avLst>
              <a:gd name="adj1" fmla="val -110"/>
            </a:avLst>
          </a:prstGeom>
          <a:ln w="15875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41" name="Group 4">
            <a:extLst>
              <a:ext uri="{FF2B5EF4-FFF2-40B4-BE49-F238E27FC236}">
                <a16:creationId xmlns:a16="http://schemas.microsoft.com/office/drawing/2014/main" id="{22887238-64DE-4036-BEA3-DE3B7048FCA2}"/>
              </a:ext>
            </a:extLst>
          </p:cNvPr>
          <p:cNvGrpSpPr/>
          <p:nvPr/>
        </p:nvGrpSpPr>
        <p:grpSpPr>
          <a:xfrm>
            <a:off x="6134293" y="4384240"/>
            <a:ext cx="2719693" cy="781113"/>
            <a:chOff x="6049809" y="1584573"/>
            <a:chExt cx="1862913" cy="781113"/>
          </a:xfrm>
        </p:grpSpPr>
        <p:sp>
          <p:nvSpPr>
            <p:cNvPr id="4442" name="TextBox 4441">
              <a:extLst>
                <a:ext uri="{FF2B5EF4-FFF2-40B4-BE49-F238E27FC236}">
                  <a16:creationId xmlns:a16="http://schemas.microsoft.com/office/drawing/2014/main" id="{2FA604BB-0771-407B-85BC-25F87CBC9DCF}"/>
                </a:ext>
              </a:extLst>
            </p:cNvPr>
            <p:cNvSpPr txBox="1"/>
            <p:nvPr/>
          </p:nvSpPr>
          <p:spPr>
            <a:xfrm>
              <a:off x="6049809" y="1584573"/>
              <a:ext cx="1862913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43" name="TextBox 4442">
              <a:extLst>
                <a:ext uri="{FF2B5EF4-FFF2-40B4-BE49-F238E27FC236}">
                  <a16:creationId xmlns:a16="http://schemas.microsoft.com/office/drawing/2014/main" id="{FAC73FF2-92FC-4579-AAB2-53BE301E3280}"/>
                </a:ext>
              </a:extLst>
            </p:cNvPr>
            <p:cNvSpPr txBox="1"/>
            <p:nvPr/>
          </p:nvSpPr>
          <p:spPr>
            <a:xfrm>
              <a:off x="6049809" y="1904021"/>
              <a:ext cx="18629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444" name="Isosceles Triangle 51">
            <a:extLst>
              <a:ext uri="{FF2B5EF4-FFF2-40B4-BE49-F238E27FC236}">
                <a16:creationId xmlns:a16="http://schemas.microsoft.com/office/drawing/2014/main" id="{197605D6-5308-4EEE-BFA0-0D31208D97C5}"/>
              </a:ext>
            </a:extLst>
          </p:cNvPr>
          <p:cNvSpPr/>
          <p:nvPr/>
        </p:nvSpPr>
        <p:spPr>
          <a:xfrm>
            <a:off x="9289312" y="4562411"/>
            <a:ext cx="333042" cy="244221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45" name="Oval 21">
            <a:extLst>
              <a:ext uri="{FF2B5EF4-FFF2-40B4-BE49-F238E27FC236}">
                <a16:creationId xmlns:a16="http://schemas.microsoft.com/office/drawing/2014/main" id="{4ECE3185-9E87-4817-BFD8-D529BF28D48C}"/>
              </a:ext>
            </a:extLst>
          </p:cNvPr>
          <p:cNvSpPr>
            <a:spLocks noChangeAspect="1"/>
          </p:cNvSpPr>
          <p:nvPr/>
        </p:nvSpPr>
        <p:spPr>
          <a:xfrm>
            <a:off x="7822128" y="5377712"/>
            <a:ext cx="381905" cy="38509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11338</TotalTime>
  <Words>103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97</cp:revision>
  <dcterms:created xsi:type="dcterms:W3CDTF">2018-02-18T19:39:47Z</dcterms:created>
  <dcterms:modified xsi:type="dcterms:W3CDTF">2024-02-21T19:11:36Z</dcterms:modified>
</cp:coreProperties>
</file>