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687" name="Group 26">
            <a:extLst>
              <a:ext uri="{FF2B5EF4-FFF2-40B4-BE49-F238E27FC236}">
                <a16:creationId xmlns:a16="http://schemas.microsoft.com/office/drawing/2014/main" id="{BCDC5633-5E65-4056-BC9A-5934459FB6BD}"/>
              </a:ext>
            </a:extLst>
          </p:cNvPr>
          <p:cNvGrpSpPr/>
          <p:nvPr/>
        </p:nvGrpSpPr>
        <p:grpSpPr>
          <a:xfrm rot="19188710">
            <a:off x="3051546" y="1417887"/>
            <a:ext cx="2983706" cy="2698693"/>
            <a:chOff x="6295187" y="2236971"/>
            <a:chExt cx="2983706" cy="2698693"/>
          </a:xfrm>
        </p:grpSpPr>
        <p:sp>
          <p:nvSpPr>
            <p:cNvPr id="688" name="Freeform: Shape 18">
              <a:extLst>
                <a:ext uri="{FF2B5EF4-FFF2-40B4-BE49-F238E27FC236}">
                  <a16:creationId xmlns:a16="http://schemas.microsoft.com/office/drawing/2014/main" id="{A3F5C178-2969-49C7-987A-6182B436D354}"/>
                </a:ext>
              </a:extLst>
            </p:cNvPr>
            <p:cNvSpPr/>
            <p:nvPr/>
          </p:nvSpPr>
          <p:spPr>
            <a:xfrm>
              <a:off x="6295188" y="2236971"/>
              <a:ext cx="2383419" cy="847149"/>
            </a:xfrm>
            <a:custGeom>
              <a:avLst/>
              <a:gdLst>
                <a:gd name="connsiteX0" fmla="*/ 1322518 w 2383419"/>
                <a:gd name="connsiteY0" fmla="*/ 0 h 847149"/>
                <a:gd name="connsiteX1" fmla="*/ 2383419 w 2383419"/>
                <a:gd name="connsiteY1" fmla="*/ 847149 h 847149"/>
                <a:gd name="connsiteX2" fmla="*/ 0 w 2383419"/>
                <a:gd name="connsiteY2" fmla="*/ 847149 h 847149"/>
                <a:gd name="connsiteX3" fmla="*/ 0 w 2383419"/>
                <a:gd name="connsiteY3" fmla="*/ 412468 h 847149"/>
                <a:gd name="connsiteX4" fmla="*/ 1322518 w 2383419"/>
                <a:gd name="connsiteY4" fmla="*/ 412468 h 847149"/>
                <a:gd name="connsiteX5" fmla="*/ 1322518 w 2383419"/>
                <a:gd name="connsiteY5" fmla="*/ 0 h 84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83419" h="847149">
                  <a:moveTo>
                    <a:pt x="1322518" y="0"/>
                  </a:moveTo>
                  <a:lnTo>
                    <a:pt x="2383419" y="847149"/>
                  </a:lnTo>
                  <a:lnTo>
                    <a:pt x="0" y="847149"/>
                  </a:lnTo>
                  <a:lnTo>
                    <a:pt x="0" y="412468"/>
                  </a:lnTo>
                  <a:lnTo>
                    <a:pt x="1322518" y="412468"/>
                  </a:lnTo>
                  <a:lnTo>
                    <a:pt x="13225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89" name="Freeform: Shape 15">
              <a:extLst>
                <a:ext uri="{FF2B5EF4-FFF2-40B4-BE49-F238E27FC236}">
                  <a16:creationId xmlns:a16="http://schemas.microsoft.com/office/drawing/2014/main" id="{258B8D1D-D4DF-4805-B56F-6A78902AED1F}"/>
                </a:ext>
              </a:extLst>
            </p:cNvPr>
            <p:cNvSpPr/>
            <p:nvPr/>
          </p:nvSpPr>
          <p:spPr>
            <a:xfrm>
              <a:off x="6295188" y="3129838"/>
              <a:ext cx="2983705" cy="433620"/>
            </a:xfrm>
            <a:custGeom>
              <a:avLst/>
              <a:gdLst>
                <a:gd name="connsiteX0" fmla="*/ 0 w 2983705"/>
                <a:gd name="connsiteY0" fmla="*/ 0 h 433620"/>
                <a:gd name="connsiteX1" fmla="*/ 2440674 w 2983705"/>
                <a:gd name="connsiteY1" fmla="*/ 0 h 433620"/>
                <a:gd name="connsiteX2" fmla="*/ 2983705 w 2983705"/>
                <a:gd name="connsiteY2" fmla="*/ 433620 h 433620"/>
                <a:gd name="connsiteX3" fmla="*/ 0 w 2983705"/>
                <a:gd name="connsiteY3" fmla="*/ 433620 h 433620"/>
                <a:gd name="connsiteX4" fmla="*/ 0 w 2983705"/>
                <a:gd name="connsiteY4" fmla="*/ 0 h 433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3705" h="433620">
                  <a:moveTo>
                    <a:pt x="0" y="0"/>
                  </a:moveTo>
                  <a:lnTo>
                    <a:pt x="2440674" y="0"/>
                  </a:lnTo>
                  <a:lnTo>
                    <a:pt x="2983705" y="433620"/>
                  </a:lnTo>
                  <a:lnTo>
                    <a:pt x="0" y="4336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90" name="Freeform: Shape 12">
              <a:extLst>
                <a:ext uri="{FF2B5EF4-FFF2-40B4-BE49-F238E27FC236}">
                  <a16:creationId xmlns:a16="http://schemas.microsoft.com/office/drawing/2014/main" id="{1B4F7602-4DE1-4CAD-A29D-8C236DE50AFE}"/>
                </a:ext>
              </a:extLst>
            </p:cNvPr>
            <p:cNvSpPr/>
            <p:nvPr/>
          </p:nvSpPr>
          <p:spPr>
            <a:xfrm>
              <a:off x="6295187" y="3609177"/>
              <a:ext cx="2983704" cy="436238"/>
            </a:xfrm>
            <a:custGeom>
              <a:avLst/>
              <a:gdLst>
                <a:gd name="connsiteX0" fmla="*/ 0 w 2983704"/>
                <a:gd name="connsiteY0" fmla="*/ 0 h 436238"/>
                <a:gd name="connsiteX1" fmla="*/ 2983704 w 2983704"/>
                <a:gd name="connsiteY1" fmla="*/ 0 h 436238"/>
                <a:gd name="connsiteX2" fmla="*/ 2437394 w 2983704"/>
                <a:gd name="connsiteY2" fmla="*/ 436238 h 436238"/>
                <a:gd name="connsiteX3" fmla="*/ 0 w 2983704"/>
                <a:gd name="connsiteY3" fmla="*/ 436238 h 436238"/>
                <a:gd name="connsiteX4" fmla="*/ 0 w 2983704"/>
                <a:gd name="connsiteY4" fmla="*/ 0 h 436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3704" h="436238">
                  <a:moveTo>
                    <a:pt x="0" y="0"/>
                  </a:moveTo>
                  <a:lnTo>
                    <a:pt x="2983704" y="0"/>
                  </a:lnTo>
                  <a:lnTo>
                    <a:pt x="2437394" y="436238"/>
                  </a:lnTo>
                  <a:lnTo>
                    <a:pt x="0" y="436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91" name="Freeform: Shape 9">
              <a:extLst>
                <a:ext uri="{FF2B5EF4-FFF2-40B4-BE49-F238E27FC236}">
                  <a16:creationId xmlns:a16="http://schemas.microsoft.com/office/drawing/2014/main" id="{958E1801-DE00-4E52-AC04-D369BDA57AE3}"/>
                </a:ext>
              </a:extLst>
            </p:cNvPr>
            <p:cNvSpPr/>
            <p:nvPr/>
          </p:nvSpPr>
          <p:spPr>
            <a:xfrm>
              <a:off x="6295187" y="4091134"/>
              <a:ext cx="2380140" cy="844530"/>
            </a:xfrm>
            <a:custGeom>
              <a:avLst/>
              <a:gdLst>
                <a:gd name="connsiteX0" fmla="*/ 0 w 2380140"/>
                <a:gd name="connsiteY0" fmla="*/ 0 h 844530"/>
                <a:gd name="connsiteX1" fmla="*/ 2380140 w 2380140"/>
                <a:gd name="connsiteY1" fmla="*/ 0 h 844530"/>
                <a:gd name="connsiteX2" fmla="*/ 1322518 w 2380140"/>
                <a:gd name="connsiteY2" fmla="*/ 844530 h 844530"/>
                <a:gd name="connsiteX3" fmla="*/ 1322518 w 2380140"/>
                <a:gd name="connsiteY3" fmla="*/ 432062 h 844530"/>
                <a:gd name="connsiteX4" fmla="*/ 0 w 2380140"/>
                <a:gd name="connsiteY4" fmla="*/ 432062 h 844530"/>
                <a:gd name="connsiteX5" fmla="*/ 0 w 2380140"/>
                <a:gd name="connsiteY5" fmla="*/ 0 h 844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80140" h="844530">
                  <a:moveTo>
                    <a:pt x="0" y="0"/>
                  </a:moveTo>
                  <a:lnTo>
                    <a:pt x="2380140" y="0"/>
                  </a:lnTo>
                  <a:lnTo>
                    <a:pt x="1322518" y="844530"/>
                  </a:lnTo>
                  <a:lnTo>
                    <a:pt x="1322518" y="432062"/>
                  </a:lnTo>
                  <a:lnTo>
                    <a:pt x="0" y="4320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92" name="그룹 691">
            <a:extLst>
              <a:ext uri="{FF2B5EF4-FFF2-40B4-BE49-F238E27FC236}">
                <a16:creationId xmlns:a16="http://schemas.microsoft.com/office/drawing/2014/main" id="{15C42834-7986-41FE-8DA0-1B8A0B9A2527}"/>
              </a:ext>
            </a:extLst>
          </p:cNvPr>
          <p:cNvGrpSpPr/>
          <p:nvPr/>
        </p:nvGrpSpPr>
        <p:grpSpPr>
          <a:xfrm>
            <a:off x="-682843" y="3763054"/>
            <a:ext cx="4408100" cy="2887628"/>
            <a:chOff x="-682843" y="3763054"/>
            <a:chExt cx="4408100" cy="2887628"/>
          </a:xfrm>
        </p:grpSpPr>
        <p:sp>
          <p:nvSpPr>
            <p:cNvPr id="693" name="자유형: 도형 692">
              <a:extLst>
                <a:ext uri="{FF2B5EF4-FFF2-40B4-BE49-F238E27FC236}">
                  <a16:creationId xmlns:a16="http://schemas.microsoft.com/office/drawing/2014/main" id="{211B17A6-7E75-4F9F-BC8C-C0C79F6A2576}"/>
                </a:ext>
              </a:extLst>
            </p:cNvPr>
            <p:cNvSpPr/>
            <p:nvPr/>
          </p:nvSpPr>
          <p:spPr>
            <a:xfrm rot="19188710">
              <a:off x="-589173" y="3763054"/>
              <a:ext cx="2536897" cy="847149"/>
            </a:xfrm>
            <a:custGeom>
              <a:avLst/>
              <a:gdLst>
                <a:gd name="connsiteX0" fmla="*/ 2536897 w 2536897"/>
                <a:gd name="connsiteY0" fmla="*/ 0 h 847149"/>
                <a:gd name="connsiteX1" fmla="*/ 2536897 w 2536897"/>
                <a:gd name="connsiteY1" fmla="*/ 847149 h 847149"/>
                <a:gd name="connsiteX2" fmla="*/ 0 w 2536897"/>
                <a:gd name="connsiteY2" fmla="*/ 847149 h 847149"/>
                <a:gd name="connsiteX3" fmla="*/ 715596 w 2536897"/>
                <a:gd name="connsiteY3" fmla="*/ 0 h 84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36897" h="847149">
                  <a:moveTo>
                    <a:pt x="2536897" y="0"/>
                  </a:moveTo>
                  <a:lnTo>
                    <a:pt x="2536897" y="847149"/>
                  </a:lnTo>
                  <a:lnTo>
                    <a:pt x="0" y="847149"/>
                  </a:lnTo>
                  <a:lnTo>
                    <a:pt x="71559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94" name="자유형: 도형 693">
              <a:extLst>
                <a:ext uri="{FF2B5EF4-FFF2-40B4-BE49-F238E27FC236}">
                  <a16:creationId xmlns:a16="http://schemas.microsoft.com/office/drawing/2014/main" id="{57C6C175-40EA-48B7-888C-680EE6240F21}"/>
                </a:ext>
              </a:extLst>
            </p:cNvPr>
            <p:cNvSpPr/>
            <p:nvPr/>
          </p:nvSpPr>
          <p:spPr>
            <a:xfrm rot="19188710">
              <a:off x="-682843" y="4736789"/>
              <a:ext cx="3330477" cy="847149"/>
            </a:xfrm>
            <a:custGeom>
              <a:avLst/>
              <a:gdLst>
                <a:gd name="connsiteX0" fmla="*/ 3330477 w 3330477"/>
                <a:gd name="connsiteY0" fmla="*/ 0 h 847149"/>
                <a:gd name="connsiteX1" fmla="*/ 3330477 w 3330477"/>
                <a:gd name="connsiteY1" fmla="*/ 847149 h 847149"/>
                <a:gd name="connsiteX2" fmla="*/ 0 w 3330477"/>
                <a:gd name="connsiteY2" fmla="*/ 847149 h 847149"/>
                <a:gd name="connsiteX3" fmla="*/ 715596 w 3330477"/>
                <a:gd name="connsiteY3" fmla="*/ 0 h 84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30477" h="847149">
                  <a:moveTo>
                    <a:pt x="3330477" y="0"/>
                  </a:moveTo>
                  <a:lnTo>
                    <a:pt x="3330477" y="847149"/>
                  </a:lnTo>
                  <a:lnTo>
                    <a:pt x="0" y="847149"/>
                  </a:lnTo>
                  <a:lnTo>
                    <a:pt x="71559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95" name="자유형: 도형 694">
              <a:extLst>
                <a:ext uri="{FF2B5EF4-FFF2-40B4-BE49-F238E27FC236}">
                  <a16:creationId xmlns:a16="http://schemas.microsoft.com/office/drawing/2014/main" id="{403B4E36-9497-44A6-9103-26B2B6D9962A}"/>
                </a:ext>
              </a:extLst>
            </p:cNvPr>
            <p:cNvSpPr/>
            <p:nvPr/>
          </p:nvSpPr>
          <p:spPr>
            <a:xfrm rot="19188710">
              <a:off x="-49855" y="5444689"/>
              <a:ext cx="3300148" cy="847149"/>
            </a:xfrm>
            <a:custGeom>
              <a:avLst/>
              <a:gdLst>
                <a:gd name="connsiteX0" fmla="*/ 3300148 w 3300148"/>
                <a:gd name="connsiteY0" fmla="*/ 0 h 847149"/>
                <a:gd name="connsiteX1" fmla="*/ 3300148 w 3300148"/>
                <a:gd name="connsiteY1" fmla="*/ 847149 h 847149"/>
                <a:gd name="connsiteX2" fmla="*/ 1002885 w 3300148"/>
                <a:gd name="connsiteY2" fmla="*/ 847149 h 847149"/>
                <a:gd name="connsiteX3" fmla="*/ 0 w 3300148"/>
                <a:gd name="connsiteY3" fmla="*/ 0 h 84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00148" h="847149">
                  <a:moveTo>
                    <a:pt x="3300148" y="0"/>
                  </a:moveTo>
                  <a:lnTo>
                    <a:pt x="3300148" y="847149"/>
                  </a:lnTo>
                  <a:lnTo>
                    <a:pt x="1002885" y="847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96" name="자유형: 도형 695">
              <a:extLst>
                <a:ext uri="{FF2B5EF4-FFF2-40B4-BE49-F238E27FC236}">
                  <a16:creationId xmlns:a16="http://schemas.microsoft.com/office/drawing/2014/main" id="{4E7E3905-4811-4037-BC27-14880401E89F}"/>
                </a:ext>
              </a:extLst>
            </p:cNvPr>
            <p:cNvSpPr/>
            <p:nvPr/>
          </p:nvSpPr>
          <p:spPr>
            <a:xfrm rot="19188710">
              <a:off x="1537283" y="5803533"/>
              <a:ext cx="2187974" cy="847149"/>
            </a:xfrm>
            <a:custGeom>
              <a:avLst/>
              <a:gdLst>
                <a:gd name="connsiteX0" fmla="*/ 2187974 w 2187974"/>
                <a:gd name="connsiteY0" fmla="*/ 0 h 847149"/>
                <a:gd name="connsiteX1" fmla="*/ 2187974 w 2187974"/>
                <a:gd name="connsiteY1" fmla="*/ 847149 h 847149"/>
                <a:gd name="connsiteX2" fmla="*/ 1002886 w 2187974"/>
                <a:gd name="connsiteY2" fmla="*/ 847149 h 847149"/>
                <a:gd name="connsiteX3" fmla="*/ 0 w 2187974"/>
                <a:gd name="connsiteY3" fmla="*/ 0 h 84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7974" h="847149">
                  <a:moveTo>
                    <a:pt x="2187974" y="0"/>
                  </a:moveTo>
                  <a:lnTo>
                    <a:pt x="2187974" y="847149"/>
                  </a:lnTo>
                  <a:lnTo>
                    <a:pt x="1002886" y="847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697" name="그룹 696">
            <a:extLst>
              <a:ext uri="{FF2B5EF4-FFF2-40B4-BE49-F238E27FC236}">
                <a16:creationId xmlns:a16="http://schemas.microsoft.com/office/drawing/2014/main" id="{22276561-8566-49F6-8002-6EEF484E6CB2}"/>
              </a:ext>
            </a:extLst>
          </p:cNvPr>
          <p:cNvGrpSpPr/>
          <p:nvPr/>
        </p:nvGrpSpPr>
        <p:grpSpPr>
          <a:xfrm>
            <a:off x="1673303" y="2528180"/>
            <a:ext cx="2618223" cy="3117618"/>
            <a:chOff x="1673303" y="2528180"/>
            <a:chExt cx="2618223" cy="3117618"/>
          </a:xfrm>
        </p:grpSpPr>
        <p:sp>
          <p:nvSpPr>
            <p:cNvPr id="698" name="Rectangle 29">
              <a:extLst>
                <a:ext uri="{FF2B5EF4-FFF2-40B4-BE49-F238E27FC236}">
                  <a16:creationId xmlns:a16="http://schemas.microsoft.com/office/drawing/2014/main" id="{1B41510A-94E7-448E-B680-1259AD6EA3BD}"/>
                </a:ext>
              </a:extLst>
            </p:cNvPr>
            <p:cNvSpPr/>
            <p:nvPr/>
          </p:nvSpPr>
          <p:spPr>
            <a:xfrm rot="19188710">
              <a:off x="1673303" y="2528180"/>
              <a:ext cx="1113056" cy="1331890"/>
            </a:xfrm>
            <a:custGeom>
              <a:avLst/>
              <a:gdLst>
                <a:gd name="connsiteX0" fmla="*/ 0 w 1107547"/>
                <a:gd name="connsiteY0" fmla="*/ 0 h 847149"/>
                <a:gd name="connsiteX1" fmla="*/ 1107547 w 1107547"/>
                <a:gd name="connsiteY1" fmla="*/ 0 h 847149"/>
                <a:gd name="connsiteX2" fmla="*/ 1107547 w 1107547"/>
                <a:gd name="connsiteY2" fmla="*/ 847149 h 847149"/>
                <a:gd name="connsiteX3" fmla="*/ 0 w 1107547"/>
                <a:gd name="connsiteY3" fmla="*/ 847149 h 847149"/>
                <a:gd name="connsiteX4" fmla="*/ 0 w 1107547"/>
                <a:gd name="connsiteY4" fmla="*/ 0 h 847149"/>
                <a:gd name="connsiteX0" fmla="*/ 0 w 1107547"/>
                <a:gd name="connsiteY0" fmla="*/ 0 h 1323628"/>
                <a:gd name="connsiteX1" fmla="*/ 1107547 w 1107547"/>
                <a:gd name="connsiteY1" fmla="*/ 0 h 1323628"/>
                <a:gd name="connsiteX2" fmla="*/ 1107547 w 1107547"/>
                <a:gd name="connsiteY2" fmla="*/ 1323628 h 1323628"/>
                <a:gd name="connsiteX3" fmla="*/ 0 w 1107547"/>
                <a:gd name="connsiteY3" fmla="*/ 847149 h 1323628"/>
                <a:gd name="connsiteX4" fmla="*/ 0 w 1107547"/>
                <a:gd name="connsiteY4" fmla="*/ 0 h 1323628"/>
                <a:gd name="connsiteX0" fmla="*/ 0 w 1110301"/>
                <a:gd name="connsiteY0" fmla="*/ 0 h 1323628"/>
                <a:gd name="connsiteX1" fmla="*/ 1110301 w 1110301"/>
                <a:gd name="connsiteY1" fmla="*/ 897875 h 1323628"/>
                <a:gd name="connsiteX2" fmla="*/ 1107547 w 1110301"/>
                <a:gd name="connsiteY2" fmla="*/ 1323628 h 1323628"/>
                <a:gd name="connsiteX3" fmla="*/ 0 w 1110301"/>
                <a:gd name="connsiteY3" fmla="*/ 847149 h 1323628"/>
                <a:gd name="connsiteX4" fmla="*/ 0 w 1110301"/>
                <a:gd name="connsiteY4" fmla="*/ 0 h 1323628"/>
                <a:gd name="connsiteX0" fmla="*/ 0 w 1110301"/>
                <a:gd name="connsiteY0" fmla="*/ 0 h 1326382"/>
                <a:gd name="connsiteX1" fmla="*/ 1110301 w 1110301"/>
                <a:gd name="connsiteY1" fmla="*/ 897875 h 1326382"/>
                <a:gd name="connsiteX2" fmla="*/ 1104793 w 1110301"/>
                <a:gd name="connsiteY2" fmla="*/ 1326382 h 1326382"/>
                <a:gd name="connsiteX3" fmla="*/ 0 w 1110301"/>
                <a:gd name="connsiteY3" fmla="*/ 847149 h 1326382"/>
                <a:gd name="connsiteX4" fmla="*/ 0 w 1110301"/>
                <a:gd name="connsiteY4" fmla="*/ 0 h 1326382"/>
                <a:gd name="connsiteX0" fmla="*/ 0 w 1113056"/>
                <a:gd name="connsiteY0" fmla="*/ 0 h 1329136"/>
                <a:gd name="connsiteX1" fmla="*/ 1110301 w 1113056"/>
                <a:gd name="connsiteY1" fmla="*/ 897875 h 1329136"/>
                <a:gd name="connsiteX2" fmla="*/ 1113056 w 1113056"/>
                <a:gd name="connsiteY2" fmla="*/ 1329136 h 1329136"/>
                <a:gd name="connsiteX3" fmla="*/ 0 w 1113056"/>
                <a:gd name="connsiteY3" fmla="*/ 847149 h 1329136"/>
                <a:gd name="connsiteX4" fmla="*/ 0 w 1113056"/>
                <a:gd name="connsiteY4" fmla="*/ 0 h 1329136"/>
                <a:gd name="connsiteX0" fmla="*/ 0 w 1113056"/>
                <a:gd name="connsiteY0" fmla="*/ 0 h 1329136"/>
                <a:gd name="connsiteX1" fmla="*/ 1107547 w 1113056"/>
                <a:gd name="connsiteY1" fmla="*/ 903383 h 1329136"/>
                <a:gd name="connsiteX2" fmla="*/ 1113056 w 1113056"/>
                <a:gd name="connsiteY2" fmla="*/ 1329136 h 1329136"/>
                <a:gd name="connsiteX3" fmla="*/ 0 w 1113056"/>
                <a:gd name="connsiteY3" fmla="*/ 847149 h 1329136"/>
                <a:gd name="connsiteX4" fmla="*/ 0 w 1113056"/>
                <a:gd name="connsiteY4" fmla="*/ 0 h 1329136"/>
                <a:gd name="connsiteX0" fmla="*/ 0 w 1113056"/>
                <a:gd name="connsiteY0" fmla="*/ 0 h 1329136"/>
                <a:gd name="connsiteX1" fmla="*/ 1107547 w 1113056"/>
                <a:gd name="connsiteY1" fmla="*/ 900628 h 1329136"/>
                <a:gd name="connsiteX2" fmla="*/ 1113056 w 1113056"/>
                <a:gd name="connsiteY2" fmla="*/ 1329136 h 1329136"/>
                <a:gd name="connsiteX3" fmla="*/ 0 w 1113056"/>
                <a:gd name="connsiteY3" fmla="*/ 847149 h 1329136"/>
                <a:gd name="connsiteX4" fmla="*/ 0 w 1113056"/>
                <a:gd name="connsiteY4" fmla="*/ 0 h 1329136"/>
                <a:gd name="connsiteX0" fmla="*/ 0 w 1113056"/>
                <a:gd name="connsiteY0" fmla="*/ 0 h 1329136"/>
                <a:gd name="connsiteX1" fmla="*/ 1107547 w 1113056"/>
                <a:gd name="connsiteY1" fmla="*/ 897874 h 1329136"/>
                <a:gd name="connsiteX2" fmla="*/ 1113056 w 1113056"/>
                <a:gd name="connsiteY2" fmla="*/ 1329136 h 1329136"/>
                <a:gd name="connsiteX3" fmla="*/ 0 w 1113056"/>
                <a:gd name="connsiteY3" fmla="*/ 847149 h 1329136"/>
                <a:gd name="connsiteX4" fmla="*/ 0 w 1113056"/>
                <a:gd name="connsiteY4" fmla="*/ 0 h 1329136"/>
                <a:gd name="connsiteX0" fmla="*/ 0 w 1113056"/>
                <a:gd name="connsiteY0" fmla="*/ 0 h 1334644"/>
                <a:gd name="connsiteX1" fmla="*/ 1107547 w 1113056"/>
                <a:gd name="connsiteY1" fmla="*/ 897874 h 1334644"/>
                <a:gd name="connsiteX2" fmla="*/ 1113056 w 1113056"/>
                <a:gd name="connsiteY2" fmla="*/ 1334644 h 1334644"/>
                <a:gd name="connsiteX3" fmla="*/ 0 w 1113056"/>
                <a:gd name="connsiteY3" fmla="*/ 847149 h 1334644"/>
                <a:gd name="connsiteX4" fmla="*/ 0 w 1113056"/>
                <a:gd name="connsiteY4" fmla="*/ 0 h 1334644"/>
                <a:gd name="connsiteX0" fmla="*/ 0 w 1113056"/>
                <a:gd name="connsiteY0" fmla="*/ 0 h 1331890"/>
                <a:gd name="connsiteX1" fmla="*/ 1107547 w 1113056"/>
                <a:gd name="connsiteY1" fmla="*/ 897874 h 1331890"/>
                <a:gd name="connsiteX2" fmla="*/ 1113056 w 1113056"/>
                <a:gd name="connsiteY2" fmla="*/ 1331890 h 1331890"/>
                <a:gd name="connsiteX3" fmla="*/ 0 w 1113056"/>
                <a:gd name="connsiteY3" fmla="*/ 847149 h 1331890"/>
                <a:gd name="connsiteX4" fmla="*/ 0 w 1113056"/>
                <a:gd name="connsiteY4" fmla="*/ 0 h 1331890"/>
                <a:gd name="connsiteX0" fmla="*/ 0 w 1113056"/>
                <a:gd name="connsiteY0" fmla="*/ 0 h 1331890"/>
                <a:gd name="connsiteX1" fmla="*/ 1109966 w 1113056"/>
                <a:gd name="connsiteY1" fmla="*/ 897874 h 1331890"/>
                <a:gd name="connsiteX2" fmla="*/ 1113056 w 1113056"/>
                <a:gd name="connsiteY2" fmla="*/ 1331890 h 1331890"/>
                <a:gd name="connsiteX3" fmla="*/ 0 w 1113056"/>
                <a:gd name="connsiteY3" fmla="*/ 847149 h 1331890"/>
                <a:gd name="connsiteX4" fmla="*/ 0 w 1113056"/>
                <a:gd name="connsiteY4" fmla="*/ 0 h 1331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3056" h="1331890">
                  <a:moveTo>
                    <a:pt x="0" y="0"/>
                  </a:moveTo>
                  <a:lnTo>
                    <a:pt x="1109966" y="897874"/>
                  </a:lnTo>
                  <a:cubicBezTo>
                    <a:pt x="1110884" y="1041628"/>
                    <a:pt x="1112138" y="1188136"/>
                    <a:pt x="1113056" y="1331890"/>
                  </a:cubicBezTo>
                  <a:lnTo>
                    <a:pt x="0" y="847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9" name="Rectangle 30">
              <a:extLst>
                <a:ext uri="{FF2B5EF4-FFF2-40B4-BE49-F238E27FC236}">
                  <a16:creationId xmlns:a16="http://schemas.microsoft.com/office/drawing/2014/main" id="{6E0C122D-257A-4FCC-B992-B6D492C1524F}"/>
                </a:ext>
              </a:extLst>
            </p:cNvPr>
            <p:cNvSpPr/>
            <p:nvPr/>
          </p:nvSpPr>
          <p:spPr>
            <a:xfrm rot="19188710">
              <a:off x="2131432" y="3300961"/>
              <a:ext cx="1110566" cy="871937"/>
            </a:xfrm>
            <a:custGeom>
              <a:avLst/>
              <a:gdLst>
                <a:gd name="connsiteX0" fmla="*/ 0 w 1107547"/>
                <a:gd name="connsiteY0" fmla="*/ 0 h 847149"/>
                <a:gd name="connsiteX1" fmla="*/ 1107547 w 1107547"/>
                <a:gd name="connsiteY1" fmla="*/ 0 h 847149"/>
                <a:gd name="connsiteX2" fmla="*/ 1107547 w 1107547"/>
                <a:gd name="connsiteY2" fmla="*/ 847149 h 847149"/>
                <a:gd name="connsiteX3" fmla="*/ 0 w 1107547"/>
                <a:gd name="connsiteY3" fmla="*/ 847149 h 847149"/>
                <a:gd name="connsiteX4" fmla="*/ 0 w 1107547"/>
                <a:gd name="connsiteY4" fmla="*/ 0 h 847149"/>
                <a:gd name="connsiteX0" fmla="*/ 0 w 1107547"/>
                <a:gd name="connsiteY0" fmla="*/ 0 h 858166"/>
                <a:gd name="connsiteX1" fmla="*/ 1107547 w 1107547"/>
                <a:gd name="connsiteY1" fmla="*/ 0 h 858166"/>
                <a:gd name="connsiteX2" fmla="*/ 1107547 w 1107547"/>
                <a:gd name="connsiteY2" fmla="*/ 858166 h 858166"/>
                <a:gd name="connsiteX3" fmla="*/ 0 w 1107547"/>
                <a:gd name="connsiteY3" fmla="*/ 847149 h 858166"/>
                <a:gd name="connsiteX4" fmla="*/ 0 w 1107547"/>
                <a:gd name="connsiteY4" fmla="*/ 0 h 858166"/>
                <a:gd name="connsiteX0" fmla="*/ 0 w 1107547"/>
                <a:gd name="connsiteY0" fmla="*/ 0 h 863674"/>
                <a:gd name="connsiteX1" fmla="*/ 1107547 w 1107547"/>
                <a:gd name="connsiteY1" fmla="*/ 0 h 863674"/>
                <a:gd name="connsiteX2" fmla="*/ 1107547 w 1107547"/>
                <a:gd name="connsiteY2" fmla="*/ 863674 h 863674"/>
                <a:gd name="connsiteX3" fmla="*/ 0 w 1107547"/>
                <a:gd name="connsiteY3" fmla="*/ 847149 h 863674"/>
                <a:gd name="connsiteX4" fmla="*/ 0 w 1107547"/>
                <a:gd name="connsiteY4" fmla="*/ 0 h 863674"/>
                <a:gd name="connsiteX0" fmla="*/ 0 w 1107547"/>
                <a:gd name="connsiteY0" fmla="*/ 0 h 869183"/>
                <a:gd name="connsiteX1" fmla="*/ 1107547 w 1107547"/>
                <a:gd name="connsiteY1" fmla="*/ 0 h 869183"/>
                <a:gd name="connsiteX2" fmla="*/ 1107547 w 1107547"/>
                <a:gd name="connsiteY2" fmla="*/ 869183 h 869183"/>
                <a:gd name="connsiteX3" fmla="*/ 0 w 1107547"/>
                <a:gd name="connsiteY3" fmla="*/ 847149 h 869183"/>
                <a:gd name="connsiteX4" fmla="*/ 0 w 1107547"/>
                <a:gd name="connsiteY4" fmla="*/ 0 h 869183"/>
                <a:gd name="connsiteX0" fmla="*/ 0 w 1110302"/>
                <a:gd name="connsiteY0" fmla="*/ 0 h 871937"/>
                <a:gd name="connsiteX1" fmla="*/ 1107547 w 1110302"/>
                <a:gd name="connsiteY1" fmla="*/ 0 h 871937"/>
                <a:gd name="connsiteX2" fmla="*/ 1110302 w 1110302"/>
                <a:gd name="connsiteY2" fmla="*/ 871937 h 871937"/>
                <a:gd name="connsiteX3" fmla="*/ 0 w 1110302"/>
                <a:gd name="connsiteY3" fmla="*/ 847149 h 871937"/>
                <a:gd name="connsiteX4" fmla="*/ 0 w 1110302"/>
                <a:gd name="connsiteY4" fmla="*/ 0 h 871937"/>
                <a:gd name="connsiteX0" fmla="*/ 0 w 1110302"/>
                <a:gd name="connsiteY0" fmla="*/ 0 h 871937"/>
                <a:gd name="connsiteX1" fmla="*/ 1107547 w 1110302"/>
                <a:gd name="connsiteY1" fmla="*/ 0 h 871937"/>
                <a:gd name="connsiteX2" fmla="*/ 1110302 w 1110302"/>
                <a:gd name="connsiteY2" fmla="*/ 871937 h 871937"/>
                <a:gd name="connsiteX3" fmla="*/ 0 w 1110302"/>
                <a:gd name="connsiteY3" fmla="*/ 847149 h 871937"/>
                <a:gd name="connsiteX4" fmla="*/ 0 w 1110302"/>
                <a:gd name="connsiteY4" fmla="*/ 0 h 871937"/>
                <a:gd name="connsiteX0" fmla="*/ 0 w 1110566"/>
                <a:gd name="connsiteY0" fmla="*/ 0 h 871937"/>
                <a:gd name="connsiteX1" fmla="*/ 1110301 w 1110566"/>
                <a:gd name="connsiteY1" fmla="*/ 437920 h 871937"/>
                <a:gd name="connsiteX2" fmla="*/ 1110302 w 1110566"/>
                <a:gd name="connsiteY2" fmla="*/ 871937 h 871937"/>
                <a:gd name="connsiteX3" fmla="*/ 0 w 1110566"/>
                <a:gd name="connsiteY3" fmla="*/ 847149 h 871937"/>
                <a:gd name="connsiteX4" fmla="*/ 0 w 1110566"/>
                <a:gd name="connsiteY4" fmla="*/ 0 h 87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0566" h="871937">
                  <a:moveTo>
                    <a:pt x="0" y="0"/>
                  </a:moveTo>
                  <a:lnTo>
                    <a:pt x="1110301" y="437920"/>
                  </a:lnTo>
                  <a:cubicBezTo>
                    <a:pt x="1111219" y="728566"/>
                    <a:pt x="1109384" y="581291"/>
                    <a:pt x="1110302" y="871937"/>
                  </a:cubicBezTo>
                  <a:lnTo>
                    <a:pt x="0" y="847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Rectangle 29">
              <a:extLst>
                <a:ext uri="{FF2B5EF4-FFF2-40B4-BE49-F238E27FC236}">
                  <a16:creationId xmlns:a16="http://schemas.microsoft.com/office/drawing/2014/main" id="{E71B1A84-3564-4BB8-BAEF-5B2DE01AD326}"/>
                </a:ext>
              </a:extLst>
            </p:cNvPr>
            <p:cNvSpPr/>
            <p:nvPr/>
          </p:nvSpPr>
          <p:spPr>
            <a:xfrm rot="19188710" flipV="1">
              <a:off x="3178470" y="4313908"/>
              <a:ext cx="1113056" cy="1331890"/>
            </a:xfrm>
            <a:custGeom>
              <a:avLst/>
              <a:gdLst>
                <a:gd name="connsiteX0" fmla="*/ 0 w 1107547"/>
                <a:gd name="connsiteY0" fmla="*/ 0 h 847149"/>
                <a:gd name="connsiteX1" fmla="*/ 1107547 w 1107547"/>
                <a:gd name="connsiteY1" fmla="*/ 0 h 847149"/>
                <a:gd name="connsiteX2" fmla="*/ 1107547 w 1107547"/>
                <a:gd name="connsiteY2" fmla="*/ 847149 h 847149"/>
                <a:gd name="connsiteX3" fmla="*/ 0 w 1107547"/>
                <a:gd name="connsiteY3" fmla="*/ 847149 h 847149"/>
                <a:gd name="connsiteX4" fmla="*/ 0 w 1107547"/>
                <a:gd name="connsiteY4" fmla="*/ 0 h 847149"/>
                <a:gd name="connsiteX0" fmla="*/ 0 w 1107547"/>
                <a:gd name="connsiteY0" fmla="*/ 0 h 1323628"/>
                <a:gd name="connsiteX1" fmla="*/ 1107547 w 1107547"/>
                <a:gd name="connsiteY1" fmla="*/ 0 h 1323628"/>
                <a:gd name="connsiteX2" fmla="*/ 1107547 w 1107547"/>
                <a:gd name="connsiteY2" fmla="*/ 1323628 h 1323628"/>
                <a:gd name="connsiteX3" fmla="*/ 0 w 1107547"/>
                <a:gd name="connsiteY3" fmla="*/ 847149 h 1323628"/>
                <a:gd name="connsiteX4" fmla="*/ 0 w 1107547"/>
                <a:gd name="connsiteY4" fmla="*/ 0 h 1323628"/>
                <a:gd name="connsiteX0" fmla="*/ 0 w 1110301"/>
                <a:gd name="connsiteY0" fmla="*/ 0 h 1323628"/>
                <a:gd name="connsiteX1" fmla="*/ 1110301 w 1110301"/>
                <a:gd name="connsiteY1" fmla="*/ 897875 h 1323628"/>
                <a:gd name="connsiteX2" fmla="*/ 1107547 w 1110301"/>
                <a:gd name="connsiteY2" fmla="*/ 1323628 h 1323628"/>
                <a:gd name="connsiteX3" fmla="*/ 0 w 1110301"/>
                <a:gd name="connsiteY3" fmla="*/ 847149 h 1323628"/>
                <a:gd name="connsiteX4" fmla="*/ 0 w 1110301"/>
                <a:gd name="connsiteY4" fmla="*/ 0 h 1323628"/>
                <a:gd name="connsiteX0" fmla="*/ 0 w 1110301"/>
                <a:gd name="connsiteY0" fmla="*/ 0 h 1326382"/>
                <a:gd name="connsiteX1" fmla="*/ 1110301 w 1110301"/>
                <a:gd name="connsiteY1" fmla="*/ 897875 h 1326382"/>
                <a:gd name="connsiteX2" fmla="*/ 1104793 w 1110301"/>
                <a:gd name="connsiteY2" fmla="*/ 1326382 h 1326382"/>
                <a:gd name="connsiteX3" fmla="*/ 0 w 1110301"/>
                <a:gd name="connsiteY3" fmla="*/ 847149 h 1326382"/>
                <a:gd name="connsiteX4" fmla="*/ 0 w 1110301"/>
                <a:gd name="connsiteY4" fmla="*/ 0 h 1326382"/>
                <a:gd name="connsiteX0" fmla="*/ 0 w 1113056"/>
                <a:gd name="connsiteY0" fmla="*/ 0 h 1329136"/>
                <a:gd name="connsiteX1" fmla="*/ 1110301 w 1113056"/>
                <a:gd name="connsiteY1" fmla="*/ 897875 h 1329136"/>
                <a:gd name="connsiteX2" fmla="*/ 1113056 w 1113056"/>
                <a:gd name="connsiteY2" fmla="*/ 1329136 h 1329136"/>
                <a:gd name="connsiteX3" fmla="*/ 0 w 1113056"/>
                <a:gd name="connsiteY3" fmla="*/ 847149 h 1329136"/>
                <a:gd name="connsiteX4" fmla="*/ 0 w 1113056"/>
                <a:gd name="connsiteY4" fmla="*/ 0 h 1329136"/>
                <a:gd name="connsiteX0" fmla="*/ 0 w 1113056"/>
                <a:gd name="connsiteY0" fmla="*/ 0 h 1329136"/>
                <a:gd name="connsiteX1" fmla="*/ 1107547 w 1113056"/>
                <a:gd name="connsiteY1" fmla="*/ 903383 h 1329136"/>
                <a:gd name="connsiteX2" fmla="*/ 1113056 w 1113056"/>
                <a:gd name="connsiteY2" fmla="*/ 1329136 h 1329136"/>
                <a:gd name="connsiteX3" fmla="*/ 0 w 1113056"/>
                <a:gd name="connsiteY3" fmla="*/ 847149 h 1329136"/>
                <a:gd name="connsiteX4" fmla="*/ 0 w 1113056"/>
                <a:gd name="connsiteY4" fmla="*/ 0 h 1329136"/>
                <a:gd name="connsiteX0" fmla="*/ 0 w 1113056"/>
                <a:gd name="connsiteY0" fmla="*/ 0 h 1329136"/>
                <a:gd name="connsiteX1" fmla="*/ 1107547 w 1113056"/>
                <a:gd name="connsiteY1" fmla="*/ 900628 h 1329136"/>
                <a:gd name="connsiteX2" fmla="*/ 1113056 w 1113056"/>
                <a:gd name="connsiteY2" fmla="*/ 1329136 h 1329136"/>
                <a:gd name="connsiteX3" fmla="*/ 0 w 1113056"/>
                <a:gd name="connsiteY3" fmla="*/ 847149 h 1329136"/>
                <a:gd name="connsiteX4" fmla="*/ 0 w 1113056"/>
                <a:gd name="connsiteY4" fmla="*/ 0 h 1329136"/>
                <a:gd name="connsiteX0" fmla="*/ 0 w 1113056"/>
                <a:gd name="connsiteY0" fmla="*/ 0 h 1329136"/>
                <a:gd name="connsiteX1" fmla="*/ 1107547 w 1113056"/>
                <a:gd name="connsiteY1" fmla="*/ 897874 h 1329136"/>
                <a:gd name="connsiteX2" fmla="*/ 1113056 w 1113056"/>
                <a:gd name="connsiteY2" fmla="*/ 1329136 h 1329136"/>
                <a:gd name="connsiteX3" fmla="*/ 0 w 1113056"/>
                <a:gd name="connsiteY3" fmla="*/ 847149 h 1329136"/>
                <a:gd name="connsiteX4" fmla="*/ 0 w 1113056"/>
                <a:gd name="connsiteY4" fmla="*/ 0 h 1329136"/>
                <a:gd name="connsiteX0" fmla="*/ 0 w 1113056"/>
                <a:gd name="connsiteY0" fmla="*/ 0 h 1334644"/>
                <a:gd name="connsiteX1" fmla="*/ 1107547 w 1113056"/>
                <a:gd name="connsiteY1" fmla="*/ 897874 h 1334644"/>
                <a:gd name="connsiteX2" fmla="*/ 1113056 w 1113056"/>
                <a:gd name="connsiteY2" fmla="*/ 1334644 h 1334644"/>
                <a:gd name="connsiteX3" fmla="*/ 0 w 1113056"/>
                <a:gd name="connsiteY3" fmla="*/ 847149 h 1334644"/>
                <a:gd name="connsiteX4" fmla="*/ 0 w 1113056"/>
                <a:gd name="connsiteY4" fmla="*/ 0 h 1334644"/>
                <a:gd name="connsiteX0" fmla="*/ 0 w 1113056"/>
                <a:gd name="connsiteY0" fmla="*/ 0 h 1331890"/>
                <a:gd name="connsiteX1" fmla="*/ 1107547 w 1113056"/>
                <a:gd name="connsiteY1" fmla="*/ 897874 h 1331890"/>
                <a:gd name="connsiteX2" fmla="*/ 1113056 w 1113056"/>
                <a:gd name="connsiteY2" fmla="*/ 1331890 h 1331890"/>
                <a:gd name="connsiteX3" fmla="*/ 0 w 1113056"/>
                <a:gd name="connsiteY3" fmla="*/ 847149 h 1331890"/>
                <a:gd name="connsiteX4" fmla="*/ 0 w 1113056"/>
                <a:gd name="connsiteY4" fmla="*/ 0 h 1331890"/>
                <a:gd name="connsiteX0" fmla="*/ 0 w 1113056"/>
                <a:gd name="connsiteY0" fmla="*/ 0 h 1331890"/>
                <a:gd name="connsiteX1" fmla="*/ 1112385 w 1113056"/>
                <a:gd name="connsiteY1" fmla="*/ 897874 h 1331890"/>
                <a:gd name="connsiteX2" fmla="*/ 1113056 w 1113056"/>
                <a:gd name="connsiteY2" fmla="*/ 1331890 h 1331890"/>
                <a:gd name="connsiteX3" fmla="*/ 0 w 1113056"/>
                <a:gd name="connsiteY3" fmla="*/ 847149 h 1331890"/>
                <a:gd name="connsiteX4" fmla="*/ 0 w 1113056"/>
                <a:gd name="connsiteY4" fmla="*/ 0 h 1331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3056" h="1331890">
                  <a:moveTo>
                    <a:pt x="0" y="0"/>
                  </a:moveTo>
                  <a:lnTo>
                    <a:pt x="1112385" y="897874"/>
                  </a:lnTo>
                  <a:cubicBezTo>
                    <a:pt x="1113303" y="1041628"/>
                    <a:pt x="1112138" y="1188136"/>
                    <a:pt x="1113056" y="1331890"/>
                  </a:cubicBezTo>
                  <a:lnTo>
                    <a:pt x="0" y="847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1" name="Rectangle 30">
              <a:extLst>
                <a:ext uri="{FF2B5EF4-FFF2-40B4-BE49-F238E27FC236}">
                  <a16:creationId xmlns:a16="http://schemas.microsoft.com/office/drawing/2014/main" id="{0C0F47C0-25F5-4DE7-A849-F6C5A03CA681}"/>
                </a:ext>
              </a:extLst>
            </p:cNvPr>
            <p:cNvSpPr/>
            <p:nvPr/>
          </p:nvSpPr>
          <p:spPr>
            <a:xfrm rot="19188710" flipV="1">
              <a:off x="2720929" y="4002687"/>
              <a:ext cx="1110566" cy="871937"/>
            </a:xfrm>
            <a:custGeom>
              <a:avLst/>
              <a:gdLst>
                <a:gd name="connsiteX0" fmla="*/ 0 w 1107547"/>
                <a:gd name="connsiteY0" fmla="*/ 0 h 847149"/>
                <a:gd name="connsiteX1" fmla="*/ 1107547 w 1107547"/>
                <a:gd name="connsiteY1" fmla="*/ 0 h 847149"/>
                <a:gd name="connsiteX2" fmla="*/ 1107547 w 1107547"/>
                <a:gd name="connsiteY2" fmla="*/ 847149 h 847149"/>
                <a:gd name="connsiteX3" fmla="*/ 0 w 1107547"/>
                <a:gd name="connsiteY3" fmla="*/ 847149 h 847149"/>
                <a:gd name="connsiteX4" fmla="*/ 0 w 1107547"/>
                <a:gd name="connsiteY4" fmla="*/ 0 h 847149"/>
                <a:gd name="connsiteX0" fmla="*/ 0 w 1107547"/>
                <a:gd name="connsiteY0" fmla="*/ 0 h 858166"/>
                <a:gd name="connsiteX1" fmla="*/ 1107547 w 1107547"/>
                <a:gd name="connsiteY1" fmla="*/ 0 h 858166"/>
                <a:gd name="connsiteX2" fmla="*/ 1107547 w 1107547"/>
                <a:gd name="connsiteY2" fmla="*/ 858166 h 858166"/>
                <a:gd name="connsiteX3" fmla="*/ 0 w 1107547"/>
                <a:gd name="connsiteY3" fmla="*/ 847149 h 858166"/>
                <a:gd name="connsiteX4" fmla="*/ 0 w 1107547"/>
                <a:gd name="connsiteY4" fmla="*/ 0 h 858166"/>
                <a:gd name="connsiteX0" fmla="*/ 0 w 1107547"/>
                <a:gd name="connsiteY0" fmla="*/ 0 h 863674"/>
                <a:gd name="connsiteX1" fmla="*/ 1107547 w 1107547"/>
                <a:gd name="connsiteY1" fmla="*/ 0 h 863674"/>
                <a:gd name="connsiteX2" fmla="*/ 1107547 w 1107547"/>
                <a:gd name="connsiteY2" fmla="*/ 863674 h 863674"/>
                <a:gd name="connsiteX3" fmla="*/ 0 w 1107547"/>
                <a:gd name="connsiteY3" fmla="*/ 847149 h 863674"/>
                <a:gd name="connsiteX4" fmla="*/ 0 w 1107547"/>
                <a:gd name="connsiteY4" fmla="*/ 0 h 863674"/>
                <a:gd name="connsiteX0" fmla="*/ 0 w 1107547"/>
                <a:gd name="connsiteY0" fmla="*/ 0 h 869183"/>
                <a:gd name="connsiteX1" fmla="*/ 1107547 w 1107547"/>
                <a:gd name="connsiteY1" fmla="*/ 0 h 869183"/>
                <a:gd name="connsiteX2" fmla="*/ 1107547 w 1107547"/>
                <a:gd name="connsiteY2" fmla="*/ 869183 h 869183"/>
                <a:gd name="connsiteX3" fmla="*/ 0 w 1107547"/>
                <a:gd name="connsiteY3" fmla="*/ 847149 h 869183"/>
                <a:gd name="connsiteX4" fmla="*/ 0 w 1107547"/>
                <a:gd name="connsiteY4" fmla="*/ 0 h 869183"/>
                <a:gd name="connsiteX0" fmla="*/ 0 w 1110302"/>
                <a:gd name="connsiteY0" fmla="*/ 0 h 871937"/>
                <a:gd name="connsiteX1" fmla="*/ 1107547 w 1110302"/>
                <a:gd name="connsiteY1" fmla="*/ 0 h 871937"/>
                <a:gd name="connsiteX2" fmla="*/ 1110302 w 1110302"/>
                <a:gd name="connsiteY2" fmla="*/ 871937 h 871937"/>
                <a:gd name="connsiteX3" fmla="*/ 0 w 1110302"/>
                <a:gd name="connsiteY3" fmla="*/ 847149 h 871937"/>
                <a:gd name="connsiteX4" fmla="*/ 0 w 1110302"/>
                <a:gd name="connsiteY4" fmla="*/ 0 h 871937"/>
                <a:gd name="connsiteX0" fmla="*/ 0 w 1110302"/>
                <a:gd name="connsiteY0" fmla="*/ 0 h 871937"/>
                <a:gd name="connsiteX1" fmla="*/ 1107547 w 1110302"/>
                <a:gd name="connsiteY1" fmla="*/ 0 h 871937"/>
                <a:gd name="connsiteX2" fmla="*/ 1110302 w 1110302"/>
                <a:gd name="connsiteY2" fmla="*/ 871937 h 871937"/>
                <a:gd name="connsiteX3" fmla="*/ 0 w 1110302"/>
                <a:gd name="connsiteY3" fmla="*/ 847149 h 871937"/>
                <a:gd name="connsiteX4" fmla="*/ 0 w 1110302"/>
                <a:gd name="connsiteY4" fmla="*/ 0 h 871937"/>
                <a:gd name="connsiteX0" fmla="*/ 0 w 1110566"/>
                <a:gd name="connsiteY0" fmla="*/ 0 h 871937"/>
                <a:gd name="connsiteX1" fmla="*/ 1110301 w 1110566"/>
                <a:gd name="connsiteY1" fmla="*/ 437920 h 871937"/>
                <a:gd name="connsiteX2" fmla="*/ 1110302 w 1110566"/>
                <a:gd name="connsiteY2" fmla="*/ 871937 h 871937"/>
                <a:gd name="connsiteX3" fmla="*/ 0 w 1110566"/>
                <a:gd name="connsiteY3" fmla="*/ 847149 h 871937"/>
                <a:gd name="connsiteX4" fmla="*/ 0 w 1110566"/>
                <a:gd name="connsiteY4" fmla="*/ 0 h 87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0566" h="871937">
                  <a:moveTo>
                    <a:pt x="0" y="0"/>
                  </a:moveTo>
                  <a:lnTo>
                    <a:pt x="1110301" y="437920"/>
                  </a:lnTo>
                  <a:cubicBezTo>
                    <a:pt x="1111219" y="728566"/>
                    <a:pt x="1109384" y="581291"/>
                    <a:pt x="1110302" y="871937"/>
                  </a:cubicBezTo>
                  <a:lnTo>
                    <a:pt x="0" y="847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02" name="TextBox 701">
            <a:extLst>
              <a:ext uri="{FF2B5EF4-FFF2-40B4-BE49-F238E27FC236}">
                <a16:creationId xmlns:a16="http://schemas.microsoft.com/office/drawing/2014/main" id="{2D65E675-3942-463D-B8DD-D79BD99AFC01}"/>
              </a:ext>
            </a:extLst>
          </p:cNvPr>
          <p:cNvSpPr txBox="1"/>
          <p:nvPr/>
        </p:nvSpPr>
        <p:spPr>
          <a:xfrm rot="19145604">
            <a:off x="-503723" y="4125930"/>
            <a:ext cx="2294483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altLang="ko-KR" sz="1600" dirty="0">
                <a:solidFill>
                  <a:schemeClr val="bg1"/>
                </a:solidFill>
                <a:cs typeface="Arial" pitchFamily="34" charset="0"/>
              </a:rPr>
              <a:t>Presentation</a:t>
            </a:r>
          </a:p>
        </p:txBody>
      </p:sp>
      <p:sp>
        <p:nvSpPr>
          <p:cNvPr id="703" name="TextBox 702">
            <a:extLst>
              <a:ext uri="{FF2B5EF4-FFF2-40B4-BE49-F238E27FC236}">
                <a16:creationId xmlns:a16="http://schemas.microsoft.com/office/drawing/2014/main" id="{7647B765-950D-4A72-A194-494CF9A4FEBC}"/>
              </a:ext>
            </a:extLst>
          </p:cNvPr>
          <p:cNvSpPr txBox="1"/>
          <p:nvPr/>
        </p:nvSpPr>
        <p:spPr>
          <a:xfrm rot="19145604">
            <a:off x="111467" y="4835960"/>
            <a:ext cx="2294483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altLang="ko-KR" sz="1600" dirty="0">
                <a:solidFill>
                  <a:schemeClr val="bg1"/>
                </a:solidFill>
                <a:cs typeface="Arial" pitchFamily="34" charset="0"/>
              </a:rPr>
              <a:t>Simple Portfolio</a:t>
            </a:r>
          </a:p>
        </p:txBody>
      </p:sp>
      <p:sp>
        <p:nvSpPr>
          <p:cNvPr id="704" name="TextBox 703">
            <a:extLst>
              <a:ext uri="{FF2B5EF4-FFF2-40B4-BE49-F238E27FC236}">
                <a16:creationId xmlns:a16="http://schemas.microsoft.com/office/drawing/2014/main" id="{814F6D35-290D-4A1B-BC44-FEC7A2A88680}"/>
              </a:ext>
            </a:extLst>
          </p:cNvPr>
          <p:cNvSpPr txBox="1"/>
          <p:nvPr/>
        </p:nvSpPr>
        <p:spPr>
          <a:xfrm rot="19145604">
            <a:off x="726657" y="5545989"/>
            <a:ext cx="2294483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altLang="ko-KR" sz="1600" dirty="0">
                <a:solidFill>
                  <a:schemeClr val="bg1"/>
                </a:solidFill>
                <a:cs typeface="Arial" pitchFamily="34" charset="0"/>
              </a:rPr>
              <a:t>Portfolio Presentation</a:t>
            </a:r>
          </a:p>
        </p:txBody>
      </p:sp>
      <p:sp>
        <p:nvSpPr>
          <p:cNvPr id="705" name="TextBox 704">
            <a:extLst>
              <a:ext uri="{FF2B5EF4-FFF2-40B4-BE49-F238E27FC236}">
                <a16:creationId xmlns:a16="http://schemas.microsoft.com/office/drawing/2014/main" id="{4ED311F0-DA74-4C80-A811-9148636832EB}"/>
              </a:ext>
            </a:extLst>
          </p:cNvPr>
          <p:cNvSpPr txBox="1"/>
          <p:nvPr/>
        </p:nvSpPr>
        <p:spPr>
          <a:xfrm rot="19145604">
            <a:off x="1341847" y="6256018"/>
            <a:ext cx="2294483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altLang="ko-KR" sz="1600" dirty="0">
                <a:solidFill>
                  <a:schemeClr val="bg1"/>
                </a:solidFill>
                <a:cs typeface="Arial" pitchFamily="34" charset="0"/>
              </a:rPr>
              <a:t>Presentation</a:t>
            </a:r>
          </a:p>
        </p:txBody>
      </p:sp>
      <p:sp>
        <p:nvSpPr>
          <p:cNvPr id="706" name="TextBox 705">
            <a:extLst>
              <a:ext uri="{FF2B5EF4-FFF2-40B4-BE49-F238E27FC236}">
                <a16:creationId xmlns:a16="http://schemas.microsoft.com/office/drawing/2014/main" id="{BB0780B2-8DD6-4211-BB57-7D7C20BB9419}"/>
              </a:ext>
            </a:extLst>
          </p:cNvPr>
          <p:cNvSpPr txBox="1"/>
          <p:nvPr/>
        </p:nvSpPr>
        <p:spPr>
          <a:xfrm rot="19145604">
            <a:off x="3322935" y="2171518"/>
            <a:ext cx="119907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07" name="TextBox 706">
            <a:extLst>
              <a:ext uri="{FF2B5EF4-FFF2-40B4-BE49-F238E27FC236}">
                <a16:creationId xmlns:a16="http://schemas.microsoft.com/office/drawing/2014/main" id="{75EDD19E-F29F-43B9-B11A-2848E5C9D7A5}"/>
              </a:ext>
            </a:extLst>
          </p:cNvPr>
          <p:cNvSpPr txBox="1"/>
          <p:nvPr/>
        </p:nvSpPr>
        <p:spPr>
          <a:xfrm rot="19145604">
            <a:off x="3636317" y="2533213"/>
            <a:ext cx="119907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08" name="TextBox 707">
            <a:extLst>
              <a:ext uri="{FF2B5EF4-FFF2-40B4-BE49-F238E27FC236}">
                <a16:creationId xmlns:a16="http://schemas.microsoft.com/office/drawing/2014/main" id="{E19E6BF1-4CDE-48CB-954F-8C812B5E107D}"/>
              </a:ext>
            </a:extLst>
          </p:cNvPr>
          <p:cNvSpPr txBox="1"/>
          <p:nvPr/>
        </p:nvSpPr>
        <p:spPr>
          <a:xfrm rot="19145604">
            <a:off x="3956562" y="2902827"/>
            <a:ext cx="119907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09" name="TextBox 708">
            <a:extLst>
              <a:ext uri="{FF2B5EF4-FFF2-40B4-BE49-F238E27FC236}">
                <a16:creationId xmlns:a16="http://schemas.microsoft.com/office/drawing/2014/main" id="{ADD86AAE-8200-4737-A4EC-03547DC7859D}"/>
              </a:ext>
            </a:extLst>
          </p:cNvPr>
          <p:cNvSpPr txBox="1"/>
          <p:nvPr/>
        </p:nvSpPr>
        <p:spPr>
          <a:xfrm rot="19145604">
            <a:off x="4263082" y="3256601"/>
            <a:ext cx="119907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710" name="Group 29">
            <a:extLst>
              <a:ext uri="{FF2B5EF4-FFF2-40B4-BE49-F238E27FC236}">
                <a16:creationId xmlns:a16="http://schemas.microsoft.com/office/drawing/2014/main" id="{9E368A41-8380-491B-A0E3-9C873268769E}"/>
              </a:ext>
            </a:extLst>
          </p:cNvPr>
          <p:cNvGrpSpPr/>
          <p:nvPr/>
        </p:nvGrpSpPr>
        <p:grpSpPr>
          <a:xfrm>
            <a:off x="7356748" y="3024704"/>
            <a:ext cx="4348371" cy="853045"/>
            <a:chOff x="6372201" y="2011203"/>
            <a:chExt cx="2736305" cy="853045"/>
          </a:xfrm>
        </p:grpSpPr>
        <p:sp>
          <p:nvSpPr>
            <p:cNvPr id="711" name="TextBox 710">
              <a:extLst>
                <a:ext uri="{FF2B5EF4-FFF2-40B4-BE49-F238E27FC236}">
                  <a16:creationId xmlns:a16="http://schemas.microsoft.com/office/drawing/2014/main" id="{7F8AFB28-3EF9-4AEC-BCE5-381DB42C5C22}"/>
                </a:ext>
              </a:extLst>
            </p:cNvPr>
            <p:cNvSpPr txBox="1"/>
            <p:nvPr/>
          </p:nvSpPr>
          <p:spPr>
            <a:xfrm>
              <a:off x="6372202" y="2217917"/>
              <a:ext cx="27363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  <p:sp>
          <p:nvSpPr>
            <p:cNvPr id="712" name="TextBox 711">
              <a:extLst>
                <a:ext uri="{FF2B5EF4-FFF2-40B4-BE49-F238E27FC236}">
                  <a16:creationId xmlns:a16="http://schemas.microsoft.com/office/drawing/2014/main" id="{4D08C7C7-EBDA-454A-A67B-EB4B4C9658E7}"/>
                </a:ext>
              </a:extLst>
            </p:cNvPr>
            <p:cNvSpPr txBox="1"/>
            <p:nvPr/>
          </p:nvSpPr>
          <p:spPr>
            <a:xfrm>
              <a:off x="6372201" y="2011203"/>
              <a:ext cx="27363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713" name="Rectangle 32">
            <a:extLst>
              <a:ext uri="{FF2B5EF4-FFF2-40B4-BE49-F238E27FC236}">
                <a16:creationId xmlns:a16="http://schemas.microsoft.com/office/drawing/2014/main" id="{B3401EA7-083F-4023-A160-F0FCC52D2272}"/>
              </a:ext>
            </a:extLst>
          </p:cNvPr>
          <p:cNvSpPr/>
          <p:nvPr/>
        </p:nvSpPr>
        <p:spPr>
          <a:xfrm>
            <a:off x="6316568" y="3019226"/>
            <a:ext cx="864000" cy="86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714" name="Rounded Rectangle 5">
            <a:extLst>
              <a:ext uri="{FF2B5EF4-FFF2-40B4-BE49-F238E27FC236}">
                <a16:creationId xmlns:a16="http://schemas.microsoft.com/office/drawing/2014/main" id="{12F5DB9A-74B7-49C1-AE76-B3F9986A24F7}"/>
              </a:ext>
            </a:extLst>
          </p:cNvPr>
          <p:cNvSpPr/>
          <p:nvPr/>
        </p:nvSpPr>
        <p:spPr>
          <a:xfrm flipH="1">
            <a:off x="6537355" y="3289669"/>
            <a:ext cx="391682" cy="32311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715" name="Group 22">
            <a:extLst>
              <a:ext uri="{FF2B5EF4-FFF2-40B4-BE49-F238E27FC236}">
                <a16:creationId xmlns:a16="http://schemas.microsoft.com/office/drawing/2014/main" id="{2C83D15F-A15C-48E7-972B-2A60884A4C92}"/>
              </a:ext>
            </a:extLst>
          </p:cNvPr>
          <p:cNvGrpSpPr/>
          <p:nvPr/>
        </p:nvGrpSpPr>
        <p:grpSpPr>
          <a:xfrm>
            <a:off x="7357854" y="1914273"/>
            <a:ext cx="4348371" cy="853045"/>
            <a:chOff x="6372201" y="2011203"/>
            <a:chExt cx="2736305" cy="853045"/>
          </a:xfrm>
        </p:grpSpPr>
        <p:sp>
          <p:nvSpPr>
            <p:cNvPr id="716" name="TextBox 715">
              <a:extLst>
                <a:ext uri="{FF2B5EF4-FFF2-40B4-BE49-F238E27FC236}">
                  <a16:creationId xmlns:a16="http://schemas.microsoft.com/office/drawing/2014/main" id="{C8E68F93-AD2E-40B4-892F-5A4BBDC380DB}"/>
                </a:ext>
              </a:extLst>
            </p:cNvPr>
            <p:cNvSpPr txBox="1"/>
            <p:nvPr/>
          </p:nvSpPr>
          <p:spPr>
            <a:xfrm>
              <a:off x="6372202" y="2217917"/>
              <a:ext cx="27363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  <p:sp>
          <p:nvSpPr>
            <p:cNvPr id="717" name="TextBox 716">
              <a:extLst>
                <a:ext uri="{FF2B5EF4-FFF2-40B4-BE49-F238E27FC236}">
                  <a16:creationId xmlns:a16="http://schemas.microsoft.com/office/drawing/2014/main" id="{7507F177-422A-4DAA-8C03-87AE9E84AB76}"/>
                </a:ext>
              </a:extLst>
            </p:cNvPr>
            <p:cNvSpPr txBox="1"/>
            <p:nvPr/>
          </p:nvSpPr>
          <p:spPr>
            <a:xfrm>
              <a:off x="6372201" y="2011203"/>
              <a:ext cx="27363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718" name="Rectangle 26">
            <a:extLst>
              <a:ext uri="{FF2B5EF4-FFF2-40B4-BE49-F238E27FC236}">
                <a16:creationId xmlns:a16="http://schemas.microsoft.com/office/drawing/2014/main" id="{090E1955-78A7-43B6-A89D-4B493602A0EF}"/>
              </a:ext>
            </a:extLst>
          </p:cNvPr>
          <p:cNvSpPr/>
          <p:nvPr/>
        </p:nvSpPr>
        <p:spPr>
          <a:xfrm>
            <a:off x="6316568" y="1908795"/>
            <a:ext cx="864096" cy="86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719" name="Rectangle 9">
            <a:extLst>
              <a:ext uri="{FF2B5EF4-FFF2-40B4-BE49-F238E27FC236}">
                <a16:creationId xmlns:a16="http://schemas.microsoft.com/office/drawing/2014/main" id="{164C4C56-ED42-4F2E-B189-B6A8527D8B26}"/>
              </a:ext>
            </a:extLst>
          </p:cNvPr>
          <p:cNvSpPr/>
          <p:nvPr/>
        </p:nvSpPr>
        <p:spPr>
          <a:xfrm>
            <a:off x="6578819" y="2155206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720" name="Group 34">
            <a:extLst>
              <a:ext uri="{FF2B5EF4-FFF2-40B4-BE49-F238E27FC236}">
                <a16:creationId xmlns:a16="http://schemas.microsoft.com/office/drawing/2014/main" id="{7A9AE205-F090-4767-9C99-79629AF257FA}"/>
              </a:ext>
            </a:extLst>
          </p:cNvPr>
          <p:cNvGrpSpPr/>
          <p:nvPr/>
        </p:nvGrpSpPr>
        <p:grpSpPr>
          <a:xfrm>
            <a:off x="7349670" y="4135135"/>
            <a:ext cx="4348371" cy="853045"/>
            <a:chOff x="6372201" y="2011203"/>
            <a:chExt cx="2736305" cy="853045"/>
          </a:xfrm>
        </p:grpSpPr>
        <p:sp>
          <p:nvSpPr>
            <p:cNvPr id="721" name="TextBox 720">
              <a:extLst>
                <a:ext uri="{FF2B5EF4-FFF2-40B4-BE49-F238E27FC236}">
                  <a16:creationId xmlns:a16="http://schemas.microsoft.com/office/drawing/2014/main" id="{4619AB4F-A407-453A-A906-CF100B501288}"/>
                </a:ext>
              </a:extLst>
            </p:cNvPr>
            <p:cNvSpPr txBox="1"/>
            <p:nvPr/>
          </p:nvSpPr>
          <p:spPr>
            <a:xfrm>
              <a:off x="6372202" y="2217917"/>
              <a:ext cx="27363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  <p:sp>
          <p:nvSpPr>
            <p:cNvPr id="722" name="TextBox 721">
              <a:extLst>
                <a:ext uri="{FF2B5EF4-FFF2-40B4-BE49-F238E27FC236}">
                  <a16:creationId xmlns:a16="http://schemas.microsoft.com/office/drawing/2014/main" id="{7EA81EE6-26B5-4F01-B214-B1FC8635ECA3}"/>
                </a:ext>
              </a:extLst>
            </p:cNvPr>
            <p:cNvSpPr txBox="1"/>
            <p:nvPr/>
          </p:nvSpPr>
          <p:spPr>
            <a:xfrm>
              <a:off x="6372201" y="2011203"/>
              <a:ext cx="27363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723" name="Rectangle 37">
            <a:extLst>
              <a:ext uri="{FF2B5EF4-FFF2-40B4-BE49-F238E27FC236}">
                <a16:creationId xmlns:a16="http://schemas.microsoft.com/office/drawing/2014/main" id="{F380CFCE-56BE-43EF-AF25-BC57218C4627}"/>
              </a:ext>
            </a:extLst>
          </p:cNvPr>
          <p:cNvSpPr/>
          <p:nvPr/>
        </p:nvSpPr>
        <p:spPr>
          <a:xfrm>
            <a:off x="6316568" y="4129657"/>
            <a:ext cx="864000" cy="86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724" name="Rounded Rectangle 27">
            <a:extLst>
              <a:ext uri="{FF2B5EF4-FFF2-40B4-BE49-F238E27FC236}">
                <a16:creationId xmlns:a16="http://schemas.microsoft.com/office/drawing/2014/main" id="{C1D1BEB7-329F-4CD7-99C5-89F026BAC670}"/>
              </a:ext>
            </a:extLst>
          </p:cNvPr>
          <p:cNvSpPr/>
          <p:nvPr/>
        </p:nvSpPr>
        <p:spPr>
          <a:xfrm>
            <a:off x="6575370" y="4417960"/>
            <a:ext cx="346396" cy="26607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725" name="Group 34">
            <a:extLst>
              <a:ext uri="{FF2B5EF4-FFF2-40B4-BE49-F238E27FC236}">
                <a16:creationId xmlns:a16="http://schemas.microsoft.com/office/drawing/2014/main" id="{98847BFE-82A6-4ADB-BFC9-523584E59E4B}"/>
              </a:ext>
            </a:extLst>
          </p:cNvPr>
          <p:cNvGrpSpPr/>
          <p:nvPr/>
        </p:nvGrpSpPr>
        <p:grpSpPr>
          <a:xfrm>
            <a:off x="7349670" y="5245565"/>
            <a:ext cx="4348371" cy="853045"/>
            <a:chOff x="6372201" y="2011203"/>
            <a:chExt cx="2736305" cy="853045"/>
          </a:xfrm>
        </p:grpSpPr>
        <p:sp>
          <p:nvSpPr>
            <p:cNvPr id="726" name="TextBox 725">
              <a:extLst>
                <a:ext uri="{FF2B5EF4-FFF2-40B4-BE49-F238E27FC236}">
                  <a16:creationId xmlns:a16="http://schemas.microsoft.com/office/drawing/2014/main" id="{C5BC221A-1DF2-42E2-AB72-09AAB520C326}"/>
                </a:ext>
              </a:extLst>
            </p:cNvPr>
            <p:cNvSpPr txBox="1"/>
            <p:nvPr/>
          </p:nvSpPr>
          <p:spPr>
            <a:xfrm>
              <a:off x="6372202" y="2217917"/>
              <a:ext cx="27363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  <p:sp>
          <p:nvSpPr>
            <p:cNvPr id="727" name="TextBox 726">
              <a:extLst>
                <a:ext uri="{FF2B5EF4-FFF2-40B4-BE49-F238E27FC236}">
                  <a16:creationId xmlns:a16="http://schemas.microsoft.com/office/drawing/2014/main" id="{E3148514-8B96-4A55-AD32-1F0E9DF543F3}"/>
                </a:ext>
              </a:extLst>
            </p:cNvPr>
            <p:cNvSpPr txBox="1"/>
            <p:nvPr/>
          </p:nvSpPr>
          <p:spPr>
            <a:xfrm>
              <a:off x="6372201" y="2011203"/>
              <a:ext cx="27363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728" name="Rectangle 37">
            <a:extLst>
              <a:ext uri="{FF2B5EF4-FFF2-40B4-BE49-F238E27FC236}">
                <a16:creationId xmlns:a16="http://schemas.microsoft.com/office/drawing/2014/main" id="{1BD0E75E-A7F8-4377-A406-88B9636AA0A5}"/>
              </a:ext>
            </a:extLst>
          </p:cNvPr>
          <p:cNvSpPr/>
          <p:nvPr/>
        </p:nvSpPr>
        <p:spPr>
          <a:xfrm>
            <a:off x="6316568" y="5240087"/>
            <a:ext cx="864000" cy="86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729" name="Parallelogram 15">
            <a:extLst>
              <a:ext uri="{FF2B5EF4-FFF2-40B4-BE49-F238E27FC236}">
                <a16:creationId xmlns:a16="http://schemas.microsoft.com/office/drawing/2014/main" id="{A272CE28-9E20-4FAD-8AF1-71EF7608E8F7}"/>
              </a:ext>
            </a:extLst>
          </p:cNvPr>
          <p:cNvSpPr/>
          <p:nvPr/>
        </p:nvSpPr>
        <p:spPr>
          <a:xfrm flipH="1">
            <a:off x="6583344" y="5490721"/>
            <a:ext cx="362732" cy="362732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11208</TotalTime>
  <Words>150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25</cp:revision>
  <dcterms:created xsi:type="dcterms:W3CDTF">2018-02-18T19:39:47Z</dcterms:created>
  <dcterms:modified xsi:type="dcterms:W3CDTF">2024-02-21T17:01:21Z</dcterms:modified>
</cp:coreProperties>
</file>