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872" name="직사각형 871">
            <a:extLst>
              <a:ext uri="{FF2B5EF4-FFF2-40B4-BE49-F238E27FC236}">
                <a16:creationId xmlns:a16="http://schemas.microsoft.com/office/drawing/2014/main" id="{2C71A068-7444-4A30-805E-5C858D075EF2}"/>
              </a:ext>
            </a:extLst>
          </p:cNvPr>
          <p:cNvSpPr/>
          <p:nvPr/>
        </p:nvSpPr>
        <p:spPr>
          <a:xfrm>
            <a:off x="5449151" y="3699505"/>
            <a:ext cx="1951542" cy="41937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3" name="직사각형 872">
            <a:extLst>
              <a:ext uri="{FF2B5EF4-FFF2-40B4-BE49-F238E27FC236}">
                <a16:creationId xmlns:a16="http://schemas.microsoft.com/office/drawing/2014/main" id="{C0AAB582-A379-40FE-ADB4-6CD556C4F26C}"/>
              </a:ext>
            </a:extLst>
          </p:cNvPr>
          <p:cNvSpPr/>
          <p:nvPr/>
        </p:nvSpPr>
        <p:spPr>
          <a:xfrm>
            <a:off x="6257487" y="3282808"/>
            <a:ext cx="1951542" cy="41937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4" name="직사각형 873">
            <a:extLst>
              <a:ext uri="{FF2B5EF4-FFF2-40B4-BE49-F238E27FC236}">
                <a16:creationId xmlns:a16="http://schemas.microsoft.com/office/drawing/2014/main" id="{16FF5716-834A-4933-B4DB-CA8C10314740}"/>
              </a:ext>
            </a:extLst>
          </p:cNvPr>
          <p:cNvSpPr/>
          <p:nvPr/>
        </p:nvSpPr>
        <p:spPr>
          <a:xfrm>
            <a:off x="7065823" y="2866111"/>
            <a:ext cx="1951542" cy="41937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5" name="직사각형 874">
            <a:extLst>
              <a:ext uri="{FF2B5EF4-FFF2-40B4-BE49-F238E27FC236}">
                <a16:creationId xmlns:a16="http://schemas.microsoft.com/office/drawing/2014/main" id="{52121D73-72B1-4595-9C5D-EA6F4E3DA9AE}"/>
              </a:ext>
            </a:extLst>
          </p:cNvPr>
          <p:cNvSpPr/>
          <p:nvPr/>
        </p:nvSpPr>
        <p:spPr>
          <a:xfrm>
            <a:off x="7874157" y="2449414"/>
            <a:ext cx="1951542" cy="4193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6" name="직사각형 875">
            <a:extLst>
              <a:ext uri="{FF2B5EF4-FFF2-40B4-BE49-F238E27FC236}">
                <a16:creationId xmlns:a16="http://schemas.microsoft.com/office/drawing/2014/main" id="{85D00EAC-F40E-49C9-AD4E-6446C710CF1E}"/>
              </a:ext>
            </a:extLst>
          </p:cNvPr>
          <p:cNvSpPr/>
          <p:nvPr/>
        </p:nvSpPr>
        <p:spPr>
          <a:xfrm>
            <a:off x="2215807" y="5366291"/>
            <a:ext cx="1951542" cy="41937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7" name="직사각형 876">
            <a:extLst>
              <a:ext uri="{FF2B5EF4-FFF2-40B4-BE49-F238E27FC236}">
                <a16:creationId xmlns:a16="http://schemas.microsoft.com/office/drawing/2014/main" id="{E8CF66E0-69A8-40AF-9430-6631D0C38C82}"/>
              </a:ext>
            </a:extLst>
          </p:cNvPr>
          <p:cNvSpPr/>
          <p:nvPr/>
        </p:nvSpPr>
        <p:spPr>
          <a:xfrm>
            <a:off x="3024143" y="4949596"/>
            <a:ext cx="1951542" cy="41937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8" name="직사각형 877">
            <a:extLst>
              <a:ext uri="{FF2B5EF4-FFF2-40B4-BE49-F238E27FC236}">
                <a16:creationId xmlns:a16="http://schemas.microsoft.com/office/drawing/2014/main" id="{759A71E9-E1AC-4FAC-80B4-E2D4C844FB30}"/>
              </a:ext>
            </a:extLst>
          </p:cNvPr>
          <p:cNvSpPr/>
          <p:nvPr/>
        </p:nvSpPr>
        <p:spPr>
          <a:xfrm>
            <a:off x="3832479" y="4532899"/>
            <a:ext cx="1951542" cy="41937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9" name="직사각형 878">
            <a:extLst>
              <a:ext uri="{FF2B5EF4-FFF2-40B4-BE49-F238E27FC236}">
                <a16:creationId xmlns:a16="http://schemas.microsoft.com/office/drawing/2014/main" id="{1B715154-5047-41B9-9D2E-D71934B2ECAA}"/>
              </a:ext>
            </a:extLst>
          </p:cNvPr>
          <p:cNvSpPr/>
          <p:nvPr/>
        </p:nvSpPr>
        <p:spPr>
          <a:xfrm>
            <a:off x="4640815" y="4116202"/>
            <a:ext cx="1951542" cy="4193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880" name="그룹 879">
            <a:extLst>
              <a:ext uri="{FF2B5EF4-FFF2-40B4-BE49-F238E27FC236}">
                <a16:creationId xmlns:a16="http://schemas.microsoft.com/office/drawing/2014/main" id="{8F5717CB-9476-456C-A163-6DCB744CBA18}"/>
              </a:ext>
            </a:extLst>
          </p:cNvPr>
          <p:cNvGrpSpPr/>
          <p:nvPr/>
        </p:nvGrpSpPr>
        <p:grpSpPr>
          <a:xfrm>
            <a:off x="2215808" y="2442311"/>
            <a:ext cx="8425782" cy="3410308"/>
            <a:chOff x="1669828" y="2609824"/>
            <a:chExt cx="8425782" cy="3410308"/>
          </a:xfrm>
        </p:grpSpPr>
        <p:grpSp>
          <p:nvGrpSpPr>
            <p:cNvPr id="881" name="그룹 880">
              <a:extLst>
                <a:ext uri="{FF2B5EF4-FFF2-40B4-BE49-F238E27FC236}">
                  <a16:creationId xmlns:a16="http://schemas.microsoft.com/office/drawing/2014/main" id="{ED279163-D37B-4DFF-8657-AEBEEEA962A7}"/>
                </a:ext>
              </a:extLst>
            </p:cNvPr>
            <p:cNvGrpSpPr/>
            <p:nvPr/>
          </p:nvGrpSpPr>
          <p:grpSpPr>
            <a:xfrm>
              <a:off x="5331477" y="2609824"/>
              <a:ext cx="4764133" cy="2185519"/>
              <a:chOff x="728199" y="1761721"/>
              <a:chExt cx="12808895" cy="3035363"/>
            </a:xfrm>
          </p:grpSpPr>
          <p:grpSp>
            <p:nvGrpSpPr>
              <p:cNvPr id="892" name="그룹 891">
                <a:extLst>
                  <a:ext uri="{FF2B5EF4-FFF2-40B4-BE49-F238E27FC236}">
                    <a16:creationId xmlns:a16="http://schemas.microsoft.com/office/drawing/2014/main" id="{AC27A310-4D74-4297-8D2B-A075F6EDC099}"/>
                  </a:ext>
                </a:extLst>
              </p:cNvPr>
              <p:cNvGrpSpPr/>
              <p:nvPr/>
            </p:nvGrpSpPr>
            <p:grpSpPr>
              <a:xfrm>
                <a:off x="728199" y="4195884"/>
                <a:ext cx="2112192" cy="601200"/>
                <a:chOff x="728199" y="4195884"/>
                <a:chExt cx="2112192" cy="601200"/>
              </a:xfrm>
            </p:grpSpPr>
            <p:cxnSp>
              <p:nvCxnSpPr>
                <p:cNvPr id="905" name="직선 연결선 904">
                  <a:extLst>
                    <a:ext uri="{FF2B5EF4-FFF2-40B4-BE49-F238E27FC236}">
                      <a16:creationId xmlns:a16="http://schemas.microsoft.com/office/drawing/2014/main" id="{D3A2537F-8668-40D4-8774-436C0C2C70E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28199" y="4769764"/>
                  <a:ext cx="2059199" cy="0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6" name="직선 연결선 905">
                  <a:extLst>
                    <a:ext uri="{FF2B5EF4-FFF2-40B4-BE49-F238E27FC236}">
                      <a16:creationId xmlns:a16="http://schemas.microsoft.com/office/drawing/2014/main" id="{83EACE4A-E95D-4D67-9064-901360B16D0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840391" y="4195884"/>
                  <a:ext cx="0" cy="601200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93" name="그룹 892">
                <a:extLst>
                  <a:ext uri="{FF2B5EF4-FFF2-40B4-BE49-F238E27FC236}">
                    <a16:creationId xmlns:a16="http://schemas.microsoft.com/office/drawing/2014/main" id="{F28F1D62-A9E3-4066-841F-F2CF5D2AB1B9}"/>
                  </a:ext>
                </a:extLst>
              </p:cNvPr>
              <p:cNvGrpSpPr/>
              <p:nvPr/>
            </p:nvGrpSpPr>
            <p:grpSpPr>
              <a:xfrm>
                <a:off x="2845049" y="3594684"/>
                <a:ext cx="2165749" cy="601200"/>
                <a:chOff x="674642" y="4195884"/>
                <a:chExt cx="2165749" cy="601200"/>
              </a:xfrm>
            </p:grpSpPr>
            <p:cxnSp>
              <p:nvCxnSpPr>
                <p:cNvPr id="903" name="직선 연결선 902">
                  <a:extLst>
                    <a:ext uri="{FF2B5EF4-FFF2-40B4-BE49-F238E27FC236}">
                      <a16:creationId xmlns:a16="http://schemas.microsoft.com/office/drawing/2014/main" id="{9953AB41-2B24-4E18-86F9-E7B5BB394A4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74642" y="4796222"/>
                  <a:ext cx="2160000" cy="0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4" name="직선 연결선 903">
                  <a:extLst>
                    <a:ext uri="{FF2B5EF4-FFF2-40B4-BE49-F238E27FC236}">
                      <a16:creationId xmlns:a16="http://schemas.microsoft.com/office/drawing/2014/main" id="{D32B679A-2FF7-4CEC-87DF-9EBE8612BF0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840391" y="4195884"/>
                  <a:ext cx="0" cy="601200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94" name="그룹 893">
                <a:extLst>
                  <a:ext uri="{FF2B5EF4-FFF2-40B4-BE49-F238E27FC236}">
                    <a16:creationId xmlns:a16="http://schemas.microsoft.com/office/drawing/2014/main" id="{244A221D-7238-496F-BE3E-10BA567EA23C}"/>
                  </a:ext>
                </a:extLst>
              </p:cNvPr>
              <p:cNvGrpSpPr/>
              <p:nvPr/>
            </p:nvGrpSpPr>
            <p:grpSpPr>
              <a:xfrm>
                <a:off x="5016548" y="3004209"/>
                <a:ext cx="2165749" cy="601200"/>
                <a:chOff x="674642" y="4195884"/>
                <a:chExt cx="2165749" cy="601200"/>
              </a:xfrm>
            </p:grpSpPr>
            <p:cxnSp>
              <p:nvCxnSpPr>
                <p:cNvPr id="901" name="직선 연결선 900">
                  <a:extLst>
                    <a:ext uri="{FF2B5EF4-FFF2-40B4-BE49-F238E27FC236}">
                      <a16:creationId xmlns:a16="http://schemas.microsoft.com/office/drawing/2014/main" id="{E79918C8-66D2-411A-B92D-5A517AA582D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74642" y="4796222"/>
                  <a:ext cx="2160000" cy="0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2" name="직선 연결선 901">
                  <a:extLst>
                    <a:ext uri="{FF2B5EF4-FFF2-40B4-BE49-F238E27FC236}">
                      <a16:creationId xmlns:a16="http://schemas.microsoft.com/office/drawing/2014/main" id="{DCD49AE2-6FDE-497B-81FA-247E2754C8D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840391" y="4195884"/>
                  <a:ext cx="0" cy="601200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95" name="그룹 894">
                <a:extLst>
                  <a:ext uri="{FF2B5EF4-FFF2-40B4-BE49-F238E27FC236}">
                    <a16:creationId xmlns:a16="http://schemas.microsoft.com/office/drawing/2014/main" id="{72B982FF-339A-430A-849E-FCFB6C449BEF}"/>
                  </a:ext>
                </a:extLst>
              </p:cNvPr>
              <p:cNvGrpSpPr/>
              <p:nvPr/>
            </p:nvGrpSpPr>
            <p:grpSpPr>
              <a:xfrm>
                <a:off x="7188047" y="1761721"/>
                <a:ext cx="4291297" cy="1253213"/>
                <a:chOff x="674642" y="3543871"/>
                <a:chExt cx="4291297" cy="1253213"/>
              </a:xfrm>
            </p:grpSpPr>
            <p:cxnSp>
              <p:nvCxnSpPr>
                <p:cNvPr id="898" name="직선 연결선 897">
                  <a:extLst>
                    <a:ext uri="{FF2B5EF4-FFF2-40B4-BE49-F238E27FC236}">
                      <a16:creationId xmlns:a16="http://schemas.microsoft.com/office/drawing/2014/main" id="{22E10BC6-ECA1-44D2-BCBD-EEACD7413B7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74642" y="4796222"/>
                  <a:ext cx="2160000" cy="0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9" name="직선 연결선 898">
                  <a:extLst>
                    <a:ext uri="{FF2B5EF4-FFF2-40B4-BE49-F238E27FC236}">
                      <a16:creationId xmlns:a16="http://schemas.microsoft.com/office/drawing/2014/main" id="{3532DDAB-842E-4281-8477-A21E4EB9C77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840391" y="4195884"/>
                  <a:ext cx="0" cy="601200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0" name="직선 연결선 899">
                  <a:extLst>
                    <a:ext uri="{FF2B5EF4-FFF2-40B4-BE49-F238E27FC236}">
                      <a16:creationId xmlns:a16="http://schemas.microsoft.com/office/drawing/2014/main" id="{1F97675E-0980-4638-9B06-600F4FCE1C3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965939" y="3543871"/>
                  <a:ext cx="0" cy="649983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96" name="직선 연결선 895">
                <a:extLst>
                  <a:ext uri="{FF2B5EF4-FFF2-40B4-BE49-F238E27FC236}">
                    <a16:creationId xmlns:a16="http://schemas.microsoft.com/office/drawing/2014/main" id="{B1E84EFE-B756-45FA-A927-20CEAFCA41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359545" y="2423597"/>
                <a:ext cx="2129379" cy="0"/>
              </a:xfrm>
              <a:prstGeom prst="line">
                <a:avLst/>
              </a:prstGeom>
              <a:ln w="317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7" name="직선 연결선 896">
                <a:extLst>
                  <a:ext uri="{FF2B5EF4-FFF2-40B4-BE49-F238E27FC236}">
                    <a16:creationId xmlns:a16="http://schemas.microsoft.com/office/drawing/2014/main" id="{14BB3E02-76A8-4FA5-8782-24CCF77D0EB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485093" y="1771586"/>
                <a:ext cx="2052001" cy="0"/>
              </a:xfrm>
              <a:prstGeom prst="line">
                <a:avLst/>
              </a:prstGeom>
              <a:ln w="317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82" name="그룹 881">
              <a:extLst>
                <a:ext uri="{FF2B5EF4-FFF2-40B4-BE49-F238E27FC236}">
                  <a16:creationId xmlns:a16="http://schemas.microsoft.com/office/drawing/2014/main" id="{B281E552-7865-4900-8FEB-E18A4DEFCBA0}"/>
                </a:ext>
              </a:extLst>
            </p:cNvPr>
            <p:cNvGrpSpPr/>
            <p:nvPr/>
          </p:nvGrpSpPr>
          <p:grpSpPr>
            <a:xfrm>
              <a:off x="1669828" y="4765526"/>
              <a:ext cx="3646813" cy="1254606"/>
              <a:chOff x="-451061" y="2413734"/>
              <a:chExt cx="9804857" cy="1742463"/>
            </a:xfrm>
          </p:grpSpPr>
          <p:grpSp>
            <p:nvGrpSpPr>
              <p:cNvPr id="883" name="그룹 882">
                <a:extLst>
                  <a:ext uri="{FF2B5EF4-FFF2-40B4-BE49-F238E27FC236}">
                    <a16:creationId xmlns:a16="http://schemas.microsoft.com/office/drawing/2014/main" id="{566E5A9E-A0F7-4957-8C44-8CBDF72E3516}"/>
                  </a:ext>
                </a:extLst>
              </p:cNvPr>
              <p:cNvGrpSpPr/>
              <p:nvPr/>
            </p:nvGrpSpPr>
            <p:grpSpPr>
              <a:xfrm>
                <a:off x="-451061" y="3554997"/>
                <a:ext cx="5461859" cy="601200"/>
                <a:chOff x="-2621468" y="4156197"/>
                <a:chExt cx="5461859" cy="601200"/>
              </a:xfrm>
            </p:grpSpPr>
            <p:cxnSp>
              <p:nvCxnSpPr>
                <p:cNvPr id="890" name="직선 연결선 889">
                  <a:extLst>
                    <a:ext uri="{FF2B5EF4-FFF2-40B4-BE49-F238E27FC236}">
                      <a16:creationId xmlns:a16="http://schemas.microsoft.com/office/drawing/2014/main" id="{4A241EBA-9214-4005-8B34-9B864C2B144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-2621468" y="4756535"/>
                  <a:ext cx="5456111" cy="862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1" name="직선 연결선 890">
                  <a:extLst>
                    <a:ext uri="{FF2B5EF4-FFF2-40B4-BE49-F238E27FC236}">
                      <a16:creationId xmlns:a16="http://schemas.microsoft.com/office/drawing/2014/main" id="{97AE3D13-12ED-432A-A0C7-090A32BE2AC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840391" y="4156197"/>
                  <a:ext cx="0" cy="601200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84" name="그룹 883">
                <a:extLst>
                  <a:ext uri="{FF2B5EF4-FFF2-40B4-BE49-F238E27FC236}">
                    <a16:creationId xmlns:a16="http://schemas.microsoft.com/office/drawing/2014/main" id="{4C0A9B67-DB52-4AC3-818C-89E9879CEE56}"/>
                  </a:ext>
                </a:extLst>
              </p:cNvPr>
              <p:cNvGrpSpPr/>
              <p:nvPr/>
            </p:nvGrpSpPr>
            <p:grpSpPr>
              <a:xfrm>
                <a:off x="5016548" y="2977751"/>
                <a:ext cx="2165749" cy="601201"/>
                <a:chOff x="674642" y="4169426"/>
                <a:chExt cx="2165749" cy="601201"/>
              </a:xfrm>
            </p:grpSpPr>
            <p:cxnSp>
              <p:nvCxnSpPr>
                <p:cNvPr id="888" name="직선 연결선 887">
                  <a:extLst>
                    <a:ext uri="{FF2B5EF4-FFF2-40B4-BE49-F238E27FC236}">
                      <a16:creationId xmlns:a16="http://schemas.microsoft.com/office/drawing/2014/main" id="{614540D2-A1F2-450A-9B51-E9291696606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74642" y="4756536"/>
                  <a:ext cx="2160001" cy="0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9" name="직선 연결선 888">
                  <a:extLst>
                    <a:ext uri="{FF2B5EF4-FFF2-40B4-BE49-F238E27FC236}">
                      <a16:creationId xmlns:a16="http://schemas.microsoft.com/office/drawing/2014/main" id="{D35546E6-9BA2-4D99-8154-F005ED70536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840391" y="4169426"/>
                  <a:ext cx="0" cy="601201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85" name="그룹 884">
                <a:extLst>
                  <a:ext uri="{FF2B5EF4-FFF2-40B4-BE49-F238E27FC236}">
                    <a16:creationId xmlns:a16="http://schemas.microsoft.com/office/drawing/2014/main" id="{B89C84FF-9718-4EDA-8173-3C779B60578B}"/>
                  </a:ext>
                </a:extLst>
              </p:cNvPr>
              <p:cNvGrpSpPr/>
              <p:nvPr/>
            </p:nvGrpSpPr>
            <p:grpSpPr>
              <a:xfrm>
                <a:off x="7188047" y="2413734"/>
                <a:ext cx="2165749" cy="601200"/>
                <a:chOff x="674642" y="4195884"/>
                <a:chExt cx="2165749" cy="601200"/>
              </a:xfrm>
            </p:grpSpPr>
            <p:cxnSp>
              <p:nvCxnSpPr>
                <p:cNvPr id="886" name="직선 연결선 885">
                  <a:extLst>
                    <a:ext uri="{FF2B5EF4-FFF2-40B4-BE49-F238E27FC236}">
                      <a16:creationId xmlns:a16="http://schemas.microsoft.com/office/drawing/2014/main" id="{A22BEE22-2F64-48B1-B88E-EFB32A7565B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74642" y="4769764"/>
                  <a:ext cx="2160001" cy="0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7" name="직선 연결선 886">
                  <a:extLst>
                    <a:ext uri="{FF2B5EF4-FFF2-40B4-BE49-F238E27FC236}">
                      <a16:creationId xmlns:a16="http://schemas.microsoft.com/office/drawing/2014/main" id="{CCEB54B5-0F62-4B10-9972-C03426F081D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840391" y="4195884"/>
                  <a:ext cx="0" cy="601200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907" name="TextBox 906">
            <a:extLst>
              <a:ext uri="{FF2B5EF4-FFF2-40B4-BE49-F238E27FC236}">
                <a16:creationId xmlns:a16="http://schemas.microsoft.com/office/drawing/2014/main" id="{32DC6E03-AA58-4293-B587-4FA6350A2A7C}"/>
              </a:ext>
            </a:extLst>
          </p:cNvPr>
          <p:cNvSpPr txBox="1"/>
          <p:nvPr/>
        </p:nvSpPr>
        <p:spPr>
          <a:xfrm>
            <a:off x="2352412" y="5437481"/>
            <a:ext cx="16783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8" name="TextBox 907">
            <a:extLst>
              <a:ext uri="{FF2B5EF4-FFF2-40B4-BE49-F238E27FC236}">
                <a16:creationId xmlns:a16="http://schemas.microsoft.com/office/drawing/2014/main" id="{941BA494-E50B-4E4D-99E3-7DC770EEC654}"/>
              </a:ext>
            </a:extLst>
          </p:cNvPr>
          <p:cNvSpPr txBox="1"/>
          <p:nvPr/>
        </p:nvSpPr>
        <p:spPr>
          <a:xfrm>
            <a:off x="3160748" y="5020786"/>
            <a:ext cx="16783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9" name="TextBox 908">
            <a:extLst>
              <a:ext uri="{FF2B5EF4-FFF2-40B4-BE49-F238E27FC236}">
                <a16:creationId xmlns:a16="http://schemas.microsoft.com/office/drawing/2014/main" id="{934B6429-35C7-4558-93AC-DAA7DDBAF124}"/>
              </a:ext>
            </a:extLst>
          </p:cNvPr>
          <p:cNvSpPr txBox="1"/>
          <p:nvPr/>
        </p:nvSpPr>
        <p:spPr>
          <a:xfrm>
            <a:off x="3969084" y="4604089"/>
            <a:ext cx="16783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10" name="TextBox 909">
            <a:extLst>
              <a:ext uri="{FF2B5EF4-FFF2-40B4-BE49-F238E27FC236}">
                <a16:creationId xmlns:a16="http://schemas.microsoft.com/office/drawing/2014/main" id="{B4CAF0C8-9C20-4321-96C7-2368301079B6}"/>
              </a:ext>
            </a:extLst>
          </p:cNvPr>
          <p:cNvSpPr txBox="1"/>
          <p:nvPr/>
        </p:nvSpPr>
        <p:spPr>
          <a:xfrm>
            <a:off x="4777420" y="4187392"/>
            <a:ext cx="16783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11" name="TextBox 910">
            <a:extLst>
              <a:ext uri="{FF2B5EF4-FFF2-40B4-BE49-F238E27FC236}">
                <a16:creationId xmlns:a16="http://schemas.microsoft.com/office/drawing/2014/main" id="{54C1524C-EBDF-456C-9B42-95183FAD1125}"/>
              </a:ext>
            </a:extLst>
          </p:cNvPr>
          <p:cNvSpPr txBox="1"/>
          <p:nvPr/>
        </p:nvSpPr>
        <p:spPr>
          <a:xfrm>
            <a:off x="5585756" y="3770695"/>
            <a:ext cx="16783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12" name="TextBox 911">
            <a:extLst>
              <a:ext uri="{FF2B5EF4-FFF2-40B4-BE49-F238E27FC236}">
                <a16:creationId xmlns:a16="http://schemas.microsoft.com/office/drawing/2014/main" id="{CAEEA155-7EF7-4A9D-87CC-FC1103D41B4B}"/>
              </a:ext>
            </a:extLst>
          </p:cNvPr>
          <p:cNvSpPr txBox="1"/>
          <p:nvPr/>
        </p:nvSpPr>
        <p:spPr>
          <a:xfrm>
            <a:off x="6394092" y="3353998"/>
            <a:ext cx="16783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13" name="TextBox 912">
            <a:extLst>
              <a:ext uri="{FF2B5EF4-FFF2-40B4-BE49-F238E27FC236}">
                <a16:creationId xmlns:a16="http://schemas.microsoft.com/office/drawing/2014/main" id="{6E0B7432-B610-4A10-A0EB-EF9B73BFB448}"/>
              </a:ext>
            </a:extLst>
          </p:cNvPr>
          <p:cNvSpPr txBox="1"/>
          <p:nvPr/>
        </p:nvSpPr>
        <p:spPr>
          <a:xfrm>
            <a:off x="7202428" y="2937301"/>
            <a:ext cx="16783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14" name="TextBox 913">
            <a:extLst>
              <a:ext uri="{FF2B5EF4-FFF2-40B4-BE49-F238E27FC236}">
                <a16:creationId xmlns:a16="http://schemas.microsoft.com/office/drawing/2014/main" id="{FCAD0FA9-48B9-4C5C-9A01-4552E71F3B28}"/>
              </a:ext>
            </a:extLst>
          </p:cNvPr>
          <p:cNvSpPr txBox="1"/>
          <p:nvPr/>
        </p:nvSpPr>
        <p:spPr>
          <a:xfrm>
            <a:off x="8010762" y="2520604"/>
            <a:ext cx="16783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915" name="그룹 914">
            <a:extLst>
              <a:ext uri="{FF2B5EF4-FFF2-40B4-BE49-F238E27FC236}">
                <a16:creationId xmlns:a16="http://schemas.microsoft.com/office/drawing/2014/main" id="{5D2A4CE2-DE0A-4168-819B-C1FBD1BEA329}"/>
              </a:ext>
            </a:extLst>
          </p:cNvPr>
          <p:cNvGrpSpPr/>
          <p:nvPr/>
        </p:nvGrpSpPr>
        <p:grpSpPr>
          <a:xfrm>
            <a:off x="604738" y="4814450"/>
            <a:ext cx="1464051" cy="1254795"/>
            <a:chOff x="893585" y="3088943"/>
            <a:chExt cx="2936048" cy="1254795"/>
          </a:xfrm>
        </p:grpSpPr>
        <p:sp>
          <p:nvSpPr>
            <p:cNvPr id="916" name="TextBox 915">
              <a:extLst>
                <a:ext uri="{FF2B5EF4-FFF2-40B4-BE49-F238E27FC236}">
                  <a16:creationId xmlns:a16="http://schemas.microsoft.com/office/drawing/2014/main" id="{0AF82733-16BF-46C8-AFA9-BF66A8FF1CFE}"/>
                </a:ext>
              </a:extLst>
            </p:cNvPr>
            <p:cNvSpPr txBox="1"/>
            <p:nvPr/>
          </p:nvSpPr>
          <p:spPr>
            <a:xfrm flipH="1">
              <a:off x="893585" y="3088943"/>
              <a:ext cx="2936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917" name="TextBox 916">
              <a:extLst>
                <a:ext uri="{FF2B5EF4-FFF2-40B4-BE49-F238E27FC236}">
                  <a16:creationId xmlns:a16="http://schemas.microsoft.com/office/drawing/2014/main" id="{CED6583A-8EFE-4A10-B8A3-1620CEAA3807}"/>
                </a:ext>
              </a:extLst>
            </p:cNvPr>
            <p:cNvSpPr txBox="1"/>
            <p:nvPr/>
          </p:nvSpPr>
          <p:spPr>
            <a:xfrm flipH="1">
              <a:off x="893585" y="3328075"/>
              <a:ext cx="293604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918" name="그룹 917">
            <a:extLst>
              <a:ext uri="{FF2B5EF4-FFF2-40B4-BE49-F238E27FC236}">
                <a16:creationId xmlns:a16="http://schemas.microsoft.com/office/drawing/2014/main" id="{4ABC9AD5-00FA-4955-AAC7-656EF7E4BFA6}"/>
              </a:ext>
            </a:extLst>
          </p:cNvPr>
          <p:cNvGrpSpPr/>
          <p:nvPr/>
        </p:nvGrpSpPr>
        <p:grpSpPr>
          <a:xfrm>
            <a:off x="2259610" y="3630997"/>
            <a:ext cx="1464051" cy="1254795"/>
            <a:chOff x="893585" y="3088943"/>
            <a:chExt cx="2936048" cy="1254795"/>
          </a:xfrm>
        </p:grpSpPr>
        <p:sp>
          <p:nvSpPr>
            <p:cNvPr id="919" name="TextBox 918">
              <a:extLst>
                <a:ext uri="{FF2B5EF4-FFF2-40B4-BE49-F238E27FC236}">
                  <a16:creationId xmlns:a16="http://schemas.microsoft.com/office/drawing/2014/main" id="{CE84D1C1-51BC-44C0-B3FE-31E8868745C6}"/>
                </a:ext>
              </a:extLst>
            </p:cNvPr>
            <p:cNvSpPr txBox="1"/>
            <p:nvPr/>
          </p:nvSpPr>
          <p:spPr>
            <a:xfrm flipH="1">
              <a:off x="893585" y="3088943"/>
              <a:ext cx="2936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920" name="TextBox 919">
              <a:extLst>
                <a:ext uri="{FF2B5EF4-FFF2-40B4-BE49-F238E27FC236}">
                  <a16:creationId xmlns:a16="http://schemas.microsoft.com/office/drawing/2014/main" id="{C57B15F3-F1D7-4D69-82B1-A01FF68C11D6}"/>
                </a:ext>
              </a:extLst>
            </p:cNvPr>
            <p:cNvSpPr txBox="1"/>
            <p:nvPr/>
          </p:nvSpPr>
          <p:spPr>
            <a:xfrm flipH="1">
              <a:off x="893585" y="3328075"/>
              <a:ext cx="293604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921" name="그룹 920">
            <a:extLst>
              <a:ext uri="{FF2B5EF4-FFF2-40B4-BE49-F238E27FC236}">
                <a16:creationId xmlns:a16="http://schemas.microsoft.com/office/drawing/2014/main" id="{25E74D1E-6A03-4A4E-99C3-02E7B5DE1900}"/>
              </a:ext>
            </a:extLst>
          </p:cNvPr>
          <p:cNvGrpSpPr/>
          <p:nvPr/>
        </p:nvGrpSpPr>
        <p:grpSpPr>
          <a:xfrm>
            <a:off x="3868263" y="2780609"/>
            <a:ext cx="1464051" cy="1254795"/>
            <a:chOff x="893585" y="3088943"/>
            <a:chExt cx="2936048" cy="1254795"/>
          </a:xfrm>
        </p:grpSpPr>
        <p:sp>
          <p:nvSpPr>
            <p:cNvPr id="922" name="TextBox 921">
              <a:extLst>
                <a:ext uri="{FF2B5EF4-FFF2-40B4-BE49-F238E27FC236}">
                  <a16:creationId xmlns:a16="http://schemas.microsoft.com/office/drawing/2014/main" id="{9D85D4D5-DD1B-4EBA-83AC-4E56F5A6BE68}"/>
                </a:ext>
              </a:extLst>
            </p:cNvPr>
            <p:cNvSpPr txBox="1"/>
            <p:nvPr/>
          </p:nvSpPr>
          <p:spPr>
            <a:xfrm flipH="1">
              <a:off x="893585" y="3088943"/>
              <a:ext cx="2936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923" name="TextBox 922">
              <a:extLst>
                <a:ext uri="{FF2B5EF4-FFF2-40B4-BE49-F238E27FC236}">
                  <a16:creationId xmlns:a16="http://schemas.microsoft.com/office/drawing/2014/main" id="{2C3763CF-E683-4D02-A18C-FDDA604FEE80}"/>
                </a:ext>
              </a:extLst>
            </p:cNvPr>
            <p:cNvSpPr txBox="1"/>
            <p:nvPr/>
          </p:nvSpPr>
          <p:spPr>
            <a:xfrm flipH="1">
              <a:off x="893585" y="3328075"/>
              <a:ext cx="293604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924" name="그룹 923">
            <a:extLst>
              <a:ext uri="{FF2B5EF4-FFF2-40B4-BE49-F238E27FC236}">
                <a16:creationId xmlns:a16="http://schemas.microsoft.com/office/drawing/2014/main" id="{122E794A-034A-48BD-B8C2-1EE5E8F98C5A}"/>
              </a:ext>
            </a:extLst>
          </p:cNvPr>
          <p:cNvGrpSpPr/>
          <p:nvPr/>
        </p:nvGrpSpPr>
        <p:grpSpPr>
          <a:xfrm>
            <a:off x="5476916" y="1930221"/>
            <a:ext cx="1464051" cy="1254795"/>
            <a:chOff x="893585" y="3088943"/>
            <a:chExt cx="2936048" cy="1254795"/>
          </a:xfrm>
        </p:grpSpPr>
        <p:sp>
          <p:nvSpPr>
            <p:cNvPr id="925" name="TextBox 924">
              <a:extLst>
                <a:ext uri="{FF2B5EF4-FFF2-40B4-BE49-F238E27FC236}">
                  <a16:creationId xmlns:a16="http://schemas.microsoft.com/office/drawing/2014/main" id="{7ADF128B-E8BC-4721-B8A2-96DC5ED499C8}"/>
                </a:ext>
              </a:extLst>
            </p:cNvPr>
            <p:cNvSpPr txBox="1"/>
            <p:nvPr/>
          </p:nvSpPr>
          <p:spPr>
            <a:xfrm flipH="1">
              <a:off x="893585" y="3088943"/>
              <a:ext cx="2936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926" name="TextBox 925">
              <a:extLst>
                <a:ext uri="{FF2B5EF4-FFF2-40B4-BE49-F238E27FC236}">
                  <a16:creationId xmlns:a16="http://schemas.microsoft.com/office/drawing/2014/main" id="{D4582685-5C37-473E-A96D-111019F0C54B}"/>
                </a:ext>
              </a:extLst>
            </p:cNvPr>
            <p:cNvSpPr txBox="1"/>
            <p:nvPr/>
          </p:nvSpPr>
          <p:spPr>
            <a:xfrm flipH="1">
              <a:off x="893585" y="3328075"/>
              <a:ext cx="293604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927" name="그룹 926">
            <a:extLst>
              <a:ext uri="{FF2B5EF4-FFF2-40B4-BE49-F238E27FC236}">
                <a16:creationId xmlns:a16="http://schemas.microsoft.com/office/drawing/2014/main" id="{817DFB3C-496D-450E-BE64-AE798C7006E8}"/>
              </a:ext>
            </a:extLst>
          </p:cNvPr>
          <p:cNvGrpSpPr/>
          <p:nvPr/>
        </p:nvGrpSpPr>
        <p:grpSpPr>
          <a:xfrm>
            <a:off x="6810082" y="4325891"/>
            <a:ext cx="1464051" cy="1254795"/>
            <a:chOff x="893585" y="3088943"/>
            <a:chExt cx="2936048" cy="1254795"/>
          </a:xfrm>
        </p:grpSpPr>
        <p:sp>
          <p:nvSpPr>
            <p:cNvPr id="928" name="TextBox 927">
              <a:extLst>
                <a:ext uri="{FF2B5EF4-FFF2-40B4-BE49-F238E27FC236}">
                  <a16:creationId xmlns:a16="http://schemas.microsoft.com/office/drawing/2014/main" id="{D4D42708-2398-46DE-8EE6-9A0E2200A695}"/>
                </a:ext>
              </a:extLst>
            </p:cNvPr>
            <p:cNvSpPr txBox="1"/>
            <p:nvPr/>
          </p:nvSpPr>
          <p:spPr>
            <a:xfrm flipH="1">
              <a:off x="893585" y="3088943"/>
              <a:ext cx="2936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929" name="TextBox 928">
              <a:extLst>
                <a:ext uri="{FF2B5EF4-FFF2-40B4-BE49-F238E27FC236}">
                  <a16:creationId xmlns:a16="http://schemas.microsoft.com/office/drawing/2014/main" id="{E8F707E7-E409-402A-A579-78E4FF14F1F7}"/>
                </a:ext>
              </a:extLst>
            </p:cNvPr>
            <p:cNvSpPr txBox="1"/>
            <p:nvPr/>
          </p:nvSpPr>
          <p:spPr>
            <a:xfrm flipH="1">
              <a:off x="893585" y="3328075"/>
              <a:ext cx="293604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930" name="그룹 929">
            <a:extLst>
              <a:ext uri="{FF2B5EF4-FFF2-40B4-BE49-F238E27FC236}">
                <a16:creationId xmlns:a16="http://schemas.microsoft.com/office/drawing/2014/main" id="{4B992E02-030A-4F94-A057-982983460CC9}"/>
              </a:ext>
            </a:extLst>
          </p:cNvPr>
          <p:cNvGrpSpPr/>
          <p:nvPr/>
        </p:nvGrpSpPr>
        <p:grpSpPr>
          <a:xfrm>
            <a:off x="8412181" y="3433562"/>
            <a:ext cx="1464051" cy="1254795"/>
            <a:chOff x="893585" y="3088943"/>
            <a:chExt cx="2936048" cy="1254795"/>
          </a:xfrm>
        </p:grpSpPr>
        <p:sp>
          <p:nvSpPr>
            <p:cNvPr id="931" name="TextBox 930">
              <a:extLst>
                <a:ext uri="{FF2B5EF4-FFF2-40B4-BE49-F238E27FC236}">
                  <a16:creationId xmlns:a16="http://schemas.microsoft.com/office/drawing/2014/main" id="{9F5EBEF0-22AA-436C-966E-C86994B8FF26}"/>
                </a:ext>
              </a:extLst>
            </p:cNvPr>
            <p:cNvSpPr txBox="1"/>
            <p:nvPr/>
          </p:nvSpPr>
          <p:spPr>
            <a:xfrm flipH="1">
              <a:off x="893585" y="3088943"/>
              <a:ext cx="2936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932" name="TextBox 931">
              <a:extLst>
                <a:ext uri="{FF2B5EF4-FFF2-40B4-BE49-F238E27FC236}">
                  <a16:creationId xmlns:a16="http://schemas.microsoft.com/office/drawing/2014/main" id="{6D44084F-2A4D-48C0-8FC6-BB87D8F84E9A}"/>
                </a:ext>
              </a:extLst>
            </p:cNvPr>
            <p:cNvSpPr txBox="1"/>
            <p:nvPr/>
          </p:nvSpPr>
          <p:spPr>
            <a:xfrm flipH="1">
              <a:off x="893585" y="3328075"/>
              <a:ext cx="293604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933" name="그룹 932">
            <a:extLst>
              <a:ext uri="{FF2B5EF4-FFF2-40B4-BE49-F238E27FC236}">
                <a16:creationId xmlns:a16="http://schemas.microsoft.com/office/drawing/2014/main" id="{5C86B684-B138-43A9-8CCC-AEA9C04553E6}"/>
              </a:ext>
            </a:extLst>
          </p:cNvPr>
          <p:cNvGrpSpPr/>
          <p:nvPr/>
        </p:nvGrpSpPr>
        <p:grpSpPr>
          <a:xfrm>
            <a:off x="10123212" y="2549153"/>
            <a:ext cx="1464051" cy="1254795"/>
            <a:chOff x="893585" y="3088943"/>
            <a:chExt cx="2936048" cy="1254795"/>
          </a:xfrm>
        </p:grpSpPr>
        <p:sp>
          <p:nvSpPr>
            <p:cNvPr id="934" name="TextBox 933">
              <a:extLst>
                <a:ext uri="{FF2B5EF4-FFF2-40B4-BE49-F238E27FC236}">
                  <a16:creationId xmlns:a16="http://schemas.microsoft.com/office/drawing/2014/main" id="{B935EA58-109D-4865-B89F-D328DECD3098}"/>
                </a:ext>
              </a:extLst>
            </p:cNvPr>
            <p:cNvSpPr txBox="1"/>
            <p:nvPr/>
          </p:nvSpPr>
          <p:spPr>
            <a:xfrm flipH="1">
              <a:off x="893585" y="3088943"/>
              <a:ext cx="2936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935" name="TextBox 934">
              <a:extLst>
                <a:ext uri="{FF2B5EF4-FFF2-40B4-BE49-F238E27FC236}">
                  <a16:creationId xmlns:a16="http://schemas.microsoft.com/office/drawing/2014/main" id="{AD9D4629-CDBD-4C31-B9DF-5DD82492E8E3}"/>
                </a:ext>
              </a:extLst>
            </p:cNvPr>
            <p:cNvSpPr txBox="1"/>
            <p:nvPr/>
          </p:nvSpPr>
          <p:spPr>
            <a:xfrm flipH="1">
              <a:off x="893585" y="3328075"/>
              <a:ext cx="293604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62949"/>
      </a:accent1>
      <a:accent2>
        <a:srgbClr val="F07624"/>
      </a:accent2>
      <a:accent3>
        <a:srgbClr val="F4BD2D"/>
      </a:accent3>
      <a:accent4>
        <a:srgbClr val="1ED4DE"/>
      </a:accent4>
      <a:accent5>
        <a:srgbClr val="1C7DE1"/>
      </a:accent5>
      <a:accent6>
        <a:srgbClr val="CBCBCB"/>
      </a:accent6>
      <a:hlink>
        <a:srgbClr val="FFFFFF"/>
      </a:hlink>
      <a:folHlink>
        <a:srgbClr val="00000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11216</TotalTime>
  <Words>135</Words>
  <Application>Microsoft Office PowerPoint</Application>
  <PresentationFormat>와이드스크린</PresentationFormat>
  <Paragraphs>25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29</cp:revision>
  <dcterms:created xsi:type="dcterms:W3CDTF">2018-02-18T19:39:47Z</dcterms:created>
  <dcterms:modified xsi:type="dcterms:W3CDTF">2024-02-21T17:09:08Z</dcterms:modified>
</cp:coreProperties>
</file>