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505" name="화살표: 갈매기형 수장 1504">
            <a:extLst>
              <a:ext uri="{FF2B5EF4-FFF2-40B4-BE49-F238E27FC236}">
                <a16:creationId xmlns:a16="http://schemas.microsoft.com/office/drawing/2014/main" id="{4715751B-BDB7-4EA1-874D-D43FFC276701}"/>
              </a:ext>
            </a:extLst>
          </p:cNvPr>
          <p:cNvSpPr/>
          <p:nvPr/>
        </p:nvSpPr>
        <p:spPr>
          <a:xfrm>
            <a:off x="744697" y="2291110"/>
            <a:ext cx="2556000" cy="515566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06" name="화살표: 갈매기형 수장 1505">
            <a:extLst>
              <a:ext uri="{FF2B5EF4-FFF2-40B4-BE49-F238E27FC236}">
                <a16:creationId xmlns:a16="http://schemas.microsoft.com/office/drawing/2014/main" id="{BACF7AEA-72F6-4BF0-AF82-17B06706182E}"/>
              </a:ext>
            </a:extLst>
          </p:cNvPr>
          <p:cNvSpPr/>
          <p:nvPr/>
        </p:nvSpPr>
        <p:spPr>
          <a:xfrm>
            <a:off x="2771294" y="2291110"/>
            <a:ext cx="2556000" cy="515566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07" name="화살표: 갈매기형 수장 1506">
            <a:extLst>
              <a:ext uri="{FF2B5EF4-FFF2-40B4-BE49-F238E27FC236}">
                <a16:creationId xmlns:a16="http://schemas.microsoft.com/office/drawing/2014/main" id="{20275A54-B54E-492D-80B5-E11052CF4C7A}"/>
              </a:ext>
            </a:extLst>
          </p:cNvPr>
          <p:cNvSpPr/>
          <p:nvPr/>
        </p:nvSpPr>
        <p:spPr>
          <a:xfrm>
            <a:off x="4797891" y="2291110"/>
            <a:ext cx="2556000" cy="515566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08" name="화살표: 갈매기형 수장 1507">
            <a:extLst>
              <a:ext uri="{FF2B5EF4-FFF2-40B4-BE49-F238E27FC236}">
                <a16:creationId xmlns:a16="http://schemas.microsoft.com/office/drawing/2014/main" id="{18375862-D805-47B1-A015-C4CFD2FFB0F3}"/>
              </a:ext>
            </a:extLst>
          </p:cNvPr>
          <p:cNvSpPr/>
          <p:nvPr/>
        </p:nvSpPr>
        <p:spPr>
          <a:xfrm>
            <a:off x="6824488" y="2291110"/>
            <a:ext cx="2556000" cy="515566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09" name="화살표: 갈매기형 수장 1508">
            <a:extLst>
              <a:ext uri="{FF2B5EF4-FFF2-40B4-BE49-F238E27FC236}">
                <a16:creationId xmlns:a16="http://schemas.microsoft.com/office/drawing/2014/main" id="{01FB5643-A93F-4790-A5F7-9BBD64F592FE}"/>
              </a:ext>
            </a:extLst>
          </p:cNvPr>
          <p:cNvSpPr/>
          <p:nvPr/>
        </p:nvSpPr>
        <p:spPr>
          <a:xfrm>
            <a:off x="8851086" y="2291110"/>
            <a:ext cx="2556000" cy="515566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510" name="그룹 1509">
            <a:extLst>
              <a:ext uri="{FF2B5EF4-FFF2-40B4-BE49-F238E27FC236}">
                <a16:creationId xmlns:a16="http://schemas.microsoft.com/office/drawing/2014/main" id="{1BBF219D-A114-43DB-9532-692F61945B3F}"/>
              </a:ext>
            </a:extLst>
          </p:cNvPr>
          <p:cNvGrpSpPr/>
          <p:nvPr/>
        </p:nvGrpSpPr>
        <p:grpSpPr>
          <a:xfrm>
            <a:off x="3366516" y="2432162"/>
            <a:ext cx="1365557" cy="233463"/>
            <a:chOff x="3455270" y="2641979"/>
            <a:chExt cx="1365557" cy="233463"/>
          </a:xfrm>
          <a:solidFill>
            <a:schemeClr val="accent4">
              <a:lumMod val="75000"/>
            </a:schemeClr>
          </a:solidFill>
        </p:grpSpPr>
        <p:sp>
          <p:nvSpPr>
            <p:cNvPr id="1511" name="이등변 삼각형 1510">
              <a:extLst>
                <a:ext uri="{FF2B5EF4-FFF2-40B4-BE49-F238E27FC236}">
                  <a16:creationId xmlns:a16="http://schemas.microsoft.com/office/drawing/2014/main" id="{0C8B172E-798F-4ED7-9B04-6AD6466C49F4}"/>
                </a:ext>
              </a:extLst>
            </p:cNvPr>
            <p:cNvSpPr/>
            <p:nvPr/>
          </p:nvSpPr>
          <p:spPr>
            <a:xfrm rot="5400000">
              <a:off x="3439169" y="2658080"/>
              <a:ext cx="233463" cy="20126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12" name="이등변 삼각형 1511">
              <a:extLst>
                <a:ext uri="{FF2B5EF4-FFF2-40B4-BE49-F238E27FC236}">
                  <a16:creationId xmlns:a16="http://schemas.microsoft.com/office/drawing/2014/main" id="{B7991BD8-32C5-4B63-927F-D4FB920743D4}"/>
                </a:ext>
              </a:extLst>
            </p:cNvPr>
            <p:cNvSpPr/>
            <p:nvPr/>
          </p:nvSpPr>
          <p:spPr>
            <a:xfrm rot="5400000">
              <a:off x="4603465" y="2658080"/>
              <a:ext cx="233463" cy="20126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13" name="TextBox 1512">
            <a:extLst>
              <a:ext uri="{FF2B5EF4-FFF2-40B4-BE49-F238E27FC236}">
                <a16:creationId xmlns:a16="http://schemas.microsoft.com/office/drawing/2014/main" id="{6EFBAD28-813C-451C-8858-231495756044}"/>
              </a:ext>
            </a:extLst>
          </p:cNvPr>
          <p:cNvSpPr txBox="1"/>
          <p:nvPr/>
        </p:nvSpPr>
        <p:spPr>
          <a:xfrm>
            <a:off x="1395611" y="2318061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2021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514" name="TextBox 1513">
            <a:extLst>
              <a:ext uri="{FF2B5EF4-FFF2-40B4-BE49-F238E27FC236}">
                <a16:creationId xmlns:a16="http://schemas.microsoft.com/office/drawing/2014/main" id="{F45187D2-19EC-432F-A361-0C7203453908}"/>
              </a:ext>
            </a:extLst>
          </p:cNvPr>
          <p:cNvSpPr txBox="1"/>
          <p:nvPr/>
        </p:nvSpPr>
        <p:spPr>
          <a:xfrm>
            <a:off x="5448805" y="2318061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2023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515" name="TextBox 1514">
            <a:extLst>
              <a:ext uri="{FF2B5EF4-FFF2-40B4-BE49-F238E27FC236}">
                <a16:creationId xmlns:a16="http://schemas.microsoft.com/office/drawing/2014/main" id="{502874BC-D976-4BF6-AEF9-61EA1D68D666}"/>
              </a:ext>
            </a:extLst>
          </p:cNvPr>
          <p:cNvSpPr txBox="1"/>
          <p:nvPr/>
        </p:nvSpPr>
        <p:spPr>
          <a:xfrm>
            <a:off x="3422208" y="2318061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516" name="TextBox 1515">
            <a:extLst>
              <a:ext uri="{FF2B5EF4-FFF2-40B4-BE49-F238E27FC236}">
                <a16:creationId xmlns:a16="http://schemas.microsoft.com/office/drawing/2014/main" id="{8B1849BC-E57F-474A-9E31-7DF384E46A54}"/>
              </a:ext>
            </a:extLst>
          </p:cNvPr>
          <p:cNvSpPr txBox="1"/>
          <p:nvPr/>
        </p:nvSpPr>
        <p:spPr>
          <a:xfrm>
            <a:off x="7475402" y="2318061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2024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517" name="TextBox 1516">
            <a:extLst>
              <a:ext uri="{FF2B5EF4-FFF2-40B4-BE49-F238E27FC236}">
                <a16:creationId xmlns:a16="http://schemas.microsoft.com/office/drawing/2014/main" id="{79BFF79A-7566-4934-A81F-2C8C1B8466B9}"/>
              </a:ext>
            </a:extLst>
          </p:cNvPr>
          <p:cNvSpPr txBox="1"/>
          <p:nvPr/>
        </p:nvSpPr>
        <p:spPr>
          <a:xfrm>
            <a:off x="9452512" y="2318061"/>
            <a:ext cx="135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2025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grpSp>
        <p:nvGrpSpPr>
          <p:cNvPr id="1518" name="그룹 1517">
            <a:extLst>
              <a:ext uri="{FF2B5EF4-FFF2-40B4-BE49-F238E27FC236}">
                <a16:creationId xmlns:a16="http://schemas.microsoft.com/office/drawing/2014/main" id="{78CE6CCC-2817-4337-92E9-C57548970AE2}"/>
              </a:ext>
            </a:extLst>
          </p:cNvPr>
          <p:cNvGrpSpPr/>
          <p:nvPr/>
        </p:nvGrpSpPr>
        <p:grpSpPr>
          <a:xfrm>
            <a:off x="1339919" y="2432162"/>
            <a:ext cx="1365557" cy="233463"/>
            <a:chOff x="3455270" y="2641979"/>
            <a:chExt cx="1365557" cy="233463"/>
          </a:xfrm>
          <a:solidFill>
            <a:schemeClr val="accent5">
              <a:lumMod val="75000"/>
            </a:schemeClr>
          </a:solidFill>
        </p:grpSpPr>
        <p:sp>
          <p:nvSpPr>
            <p:cNvPr id="1519" name="이등변 삼각형 1518">
              <a:extLst>
                <a:ext uri="{FF2B5EF4-FFF2-40B4-BE49-F238E27FC236}">
                  <a16:creationId xmlns:a16="http://schemas.microsoft.com/office/drawing/2014/main" id="{F140D383-77BF-41A3-A890-CEDD9B7C69FD}"/>
                </a:ext>
              </a:extLst>
            </p:cNvPr>
            <p:cNvSpPr/>
            <p:nvPr/>
          </p:nvSpPr>
          <p:spPr>
            <a:xfrm rot="5400000">
              <a:off x="3439169" y="2658080"/>
              <a:ext cx="233463" cy="20126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20" name="이등변 삼각형 1519">
              <a:extLst>
                <a:ext uri="{FF2B5EF4-FFF2-40B4-BE49-F238E27FC236}">
                  <a16:creationId xmlns:a16="http://schemas.microsoft.com/office/drawing/2014/main" id="{01DC4EFE-C2A3-46CA-8492-AFB7D0B6C736}"/>
                </a:ext>
              </a:extLst>
            </p:cNvPr>
            <p:cNvSpPr/>
            <p:nvPr/>
          </p:nvSpPr>
          <p:spPr>
            <a:xfrm rot="5400000">
              <a:off x="4603465" y="2658080"/>
              <a:ext cx="233463" cy="20126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521" name="그룹 1520">
            <a:extLst>
              <a:ext uri="{FF2B5EF4-FFF2-40B4-BE49-F238E27FC236}">
                <a16:creationId xmlns:a16="http://schemas.microsoft.com/office/drawing/2014/main" id="{A6B2D0C9-7B62-4C36-80F3-F41339F9B180}"/>
              </a:ext>
            </a:extLst>
          </p:cNvPr>
          <p:cNvGrpSpPr/>
          <p:nvPr/>
        </p:nvGrpSpPr>
        <p:grpSpPr>
          <a:xfrm>
            <a:off x="7419710" y="2432162"/>
            <a:ext cx="1365557" cy="233463"/>
            <a:chOff x="3455270" y="2641979"/>
            <a:chExt cx="1365557" cy="233463"/>
          </a:xfrm>
          <a:solidFill>
            <a:schemeClr val="accent2">
              <a:lumMod val="75000"/>
            </a:schemeClr>
          </a:solidFill>
        </p:grpSpPr>
        <p:sp>
          <p:nvSpPr>
            <p:cNvPr id="1522" name="이등변 삼각형 1521">
              <a:extLst>
                <a:ext uri="{FF2B5EF4-FFF2-40B4-BE49-F238E27FC236}">
                  <a16:creationId xmlns:a16="http://schemas.microsoft.com/office/drawing/2014/main" id="{400A5D88-7C21-41F8-96D4-6DD040889663}"/>
                </a:ext>
              </a:extLst>
            </p:cNvPr>
            <p:cNvSpPr/>
            <p:nvPr/>
          </p:nvSpPr>
          <p:spPr>
            <a:xfrm rot="5400000">
              <a:off x="3439169" y="2658080"/>
              <a:ext cx="233463" cy="20126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23" name="이등변 삼각형 1522">
              <a:extLst>
                <a:ext uri="{FF2B5EF4-FFF2-40B4-BE49-F238E27FC236}">
                  <a16:creationId xmlns:a16="http://schemas.microsoft.com/office/drawing/2014/main" id="{25AEF054-5534-46E7-8869-F28C344F009F}"/>
                </a:ext>
              </a:extLst>
            </p:cNvPr>
            <p:cNvSpPr/>
            <p:nvPr/>
          </p:nvSpPr>
          <p:spPr>
            <a:xfrm rot="5400000">
              <a:off x="4603465" y="2658080"/>
              <a:ext cx="233463" cy="20126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524" name="그룹 1523">
            <a:extLst>
              <a:ext uri="{FF2B5EF4-FFF2-40B4-BE49-F238E27FC236}">
                <a16:creationId xmlns:a16="http://schemas.microsoft.com/office/drawing/2014/main" id="{A961E935-F179-4ADC-85D7-264D1FF21367}"/>
              </a:ext>
            </a:extLst>
          </p:cNvPr>
          <p:cNvGrpSpPr/>
          <p:nvPr/>
        </p:nvGrpSpPr>
        <p:grpSpPr>
          <a:xfrm>
            <a:off x="5393113" y="2432162"/>
            <a:ext cx="1365557" cy="233463"/>
            <a:chOff x="3455270" y="2641979"/>
            <a:chExt cx="1365557" cy="233463"/>
          </a:xfrm>
          <a:solidFill>
            <a:schemeClr val="accent3">
              <a:lumMod val="75000"/>
            </a:schemeClr>
          </a:solidFill>
        </p:grpSpPr>
        <p:sp>
          <p:nvSpPr>
            <p:cNvPr id="1525" name="이등변 삼각형 1524">
              <a:extLst>
                <a:ext uri="{FF2B5EF4-FFF2-40B4-BE49-F238E27FC236}">
                  <a16:creationId xmlns:a16="http://schemas.microsoft.com/office/drawing/2014/main" id="{906EFB58-9877-463A-A77C-FD095238FAD9}"/>
                </a:ext>
              </a:extLst>
            </p:cNvPr>
            <p:cNvSpPr/>
            <p:nvPr/>
          </p:nvSpPr>
          <p:spPr>
            <a:xfrm rot="5400000">
              <a:off x="3439169" y="2658080"/>
              <a:ext cx="233463" cy="20126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26" name="이등변 삼각형 1525">
              <a:extLst>
                <a:ext uri="{FF2B5EF4-FFF2-40B4-BE49-F238E27FC236}">
                  <a16:creationId xmlns:a16="http://schemas.microsoft.com/office/drawing/2014/main" id="{9EBE160E-FD72-4A8E-9A12-1BFF64FE5F76}"/>
                </a:ext>
              </a:extLst>
            </p:cNvPr>
            <p:cNvSpPr/>
            <p:nvPr/>
          </p:nvSpPr>
          <p:spPr>
            <a:xfrm rot="5400000">
              <a:off x="4603465" y="2658080"/>
              <a:ext cx="233463" cy="20126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527" name="그룹 1526">
            <a:extLst>
              <a:ext uri="{FF2B5EF4-FFF2-40B4-BE49-F238E27FC236}">
                <a16:creationId xmlns:a16="http://schemas.microsoft.com/office/drawing/2014/main" id="{54D175A7-5AAA-4FF1-AA0E-C04926B55D2D}"/>
              </a:ext>
            </a:extLst>
          </p:cNvPr>
          <p:cNvGrpSpPr/>
          <p:nvPr/>
        </p:nvGrpSpPr>
        <p:grpSpPr>
          <a:xfrm>
            <a:off x="9446308" y="2432162"/>
            <a:ext cx="1365557" cy="233463"/>
            <a:chOff x="3455270" y="2641979"/>
            <a:chExt cx="1365557" cy="233463"/>
          </a:xfrm>
          <a:solidFill>
            <a:schemeClr val="accent1">
              <a:lumMod val="75000"/>
            </a:schemeClr>
          </a:solidFill>
        </p:grpSpPr>
        <p:sp>
          <p:nvSpPr>
            <p:cNvPr id="1528" name="이등변 삼각형 1527">
              <a:extLst>
                <a:ext uri="{FF2B5EF4-FFF2-40B4-BE49-F238E27FC236}">
                  <a16:creationId xmlns:a16="http://schemas.microsoft.com/office/drawing/2014/main" id="{BAAA614F-A3ED-4019-8081-A48962804992}"/>
                </a:ext>
              </a:extLst>
            </p:cNvPr>
            <p:cNvSpPr/>
            <p:nvPr/>
          </p:nvSpPr>
          <p:spPr>
            <a:xfrm rot="5400000">
              <a:off x="3439169" y="2658080"/>
              <a:ext cx="233463" cy="20126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29" name="이등변 삼각형 1528">
              <a:extLst>
                <a:ext uri="{FF2B5EF4-FFF2-40B4-BE49-F238E27FC236}">
                  <a16:creationId xmlns:a16="http://schemas.microsoft.com/office/drawing/2014/main" id="{B7E96336-765B-4E50-97E1-301AA0DC4302}"/>
                </a:ext>
              </a:extLst>
            </p:cNvPr>
            <p:cNvSpPr/>
            <p:nvPr/>
          </p:nvSpPr>
          <p:spPr>
            <a:xfrm rot="5400000">
              <a:off x="4603465" y="2658080"/>
              <a:ext cx="233463" cy="20126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1530" name="직선 화살표 연결선 1529">
            <a:extLst>
              <a:ext uri="{FF2B5EF4-FFF2-40B4-BE49-F238E27FC236}">
                <a16:creationId xmlns:a16="http://schemas.microsoft.com/office/drawing/2014/main" id="{288A78B6-94D2-4286-A339-56E7CADCEAAA}"/>
              </a:ext>
            </a:extLst>
          </p:cNvPr>
          <p:cNvCxnSpPr>
            <a:cxnSpLocks/>
          </p:cNvCxnSpPr>
          <p:nvPr/>
        </p:nvCxnSpPr>
        <p:spPr>
          <a:xfrm>
            <a:off x="2022697" y="2865427"/>
            <a:ext cx="0" cy="540000"/>
          </a:xfrm>
          <a:prstGeom prst="straightConnector1">
            <a:avLst/>
          </a:prstGeom>
          <a:ln w="190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1" name="직선 화살표 연결선 1530">
            <a:extLst>
              <a:ext uri="{FF2B5EF4-FFF2-40B4-BE49-F238E27FC236}">
                <a16:creationId xmlns:a16="http://schemas.microsoft.com/office/drawing/2014/main" id="{A6FD5D46-B384-4C6B-93E5-1E6659C96138}"/>
              </a:ext>
            </a:extLst>
          </p:cNvPr>
          <p:cNvCxnSpPr>
            <a:cxnSpLocks/>
          </p:cNvCxnSpPr>
          <p:nvPr/>
        </p:nvCxnSpPr>
        <p:spPr>
          <a:xfrm>
            <a:off x="4049294" y="2865427"/>
            <a:ext cx="0" cy="540000"/>
          </a:xfrm>
          <a:prstGeom prst="straightConnector1">
            <a:avLst/>
          </a:prstGeom>
          <a:ln w="190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2" name="직선 화살표 연결선 1531">
            <a:extLst>
              <a:ext uri="{FF2B5EF4-FFF2-40B4-BE49-F238E27FC236}">
                <a16:creationId xmlns:a16="http://schemas.microsoft.com/office/drawing/2014/main" id="{384A2749-AC0A-47AA-9DAE-2DBF0DEAA056}"/>
              </a:ext>
            </a:extLst>
          </p:cNvPr>
          <p:cNvCxnSpPr>
            <a:cxnSpLocks/>
          </p:cNvCxnSpPr>
          <p:nvPr/>
        </p:nvCxnSpPr>
        <p:spPr>
          <a:xfrm>
            <a:off x="6075891" y="2865427"/>
            <a:ext cx="0" cy="540000"/>
          </a:xfrm>
          <a:prstGeom prst="straightConnector1">
            <a:avLst/>
          </a:prstGeom>
          <a:ln w="190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3" name="직선 화살표 연결선 1532">
            <a:extLst>
              <a:ext uri="{FF2B5EF4-FFF2-40B4-BE49-F238E27FC236}">
                <a16:creationId xmlns:a16="http://schemas.microsoft.com/office/drawing/2014/main" id="{999E5853-13BE-4795-8F04-D29CBD5CA79D}"/>
              </a:ext>
            </a:extLst>
          </p:cNvPr>
          <p:cNvCxnSpPr>
            <a:cxnSpLocks/>
          </p:cNvCxnSpPr>
          <p:nvPr/>
        </p:nvCxnSpPr>
        <p:spPr>
          <a:xfrm>
            <a:off x="8102488" y="2865427"/>
            <a:ext cx="0" cy="540000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4" name="직선 화살표 연결선 1533">
            <a:extLst>
              <a:ext uri="{FF2B5EF4-FFF2-40B4-BE49-F238E27FC236}">
                <a16:creationId xmlns:a16="http://schemas.microsoft.com/office/drawing/2014/main" id="{A27672F2-C2BC-434B-A5ED-7C9CF8CC9265}"/>
              </a:ext>
            </a:extLst>
          </p:cNvPr>
          <p:cNvCxnSpPr>
            <a:cxnSpLocks/>
          </p:cNvCxnSpPr>
          <p:nvPr/>
        </p:nvCxnSpPr>
        <p:spPr>
          <a:xfrm>
            <a:off x="10129086" y="2865427"/>
            <a:ext cx="0" cy="54000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5" name="Group 66">
            <a:extLst>
              <a:ext uri="{FF2B5EF4-FFF2-40B4-BE49-F238E27FC236}">
                <a16:creationId xmlns:a16="http://schemas.microsoft.com/office/drawing/2014/main" id="{6B5952BE-D947-4648-B4DE-E5F0C510DC24}"/>
              </a:ext>
            </a:extLst>
          </p:cNvPr>
          <p:cNvGrpSpPr/>
          <p:nvPr/>
        </p:nvGrpSpPr>
        <p:grpSpPr>
          <a:xfrm>
            <a:off x="9349949" y="3576125"/>
            <a:ext cx="1558273" cy="1538291"/>
            <a:chOff x="3017861" y="4222351"/>
            <a:chExt cx="1917633" cy="1538291"/>
          </a:xfrm>
        </p:grpSpPr>
        <p:sp>
          <p:nvSpPr>
            <p:cNvPr id="1536" name="TextBox 1535">
              <a:extLst>
                <a:ext uri="{FF2B5EF4-FFF2-40B4-BE49-F238E27FC236}">
                  <a16:creationId xmlns:a16="http://schemas.microsoft.com/office/drawing/2014/main" id="{DB1373E7-7BFE-4AE9-9F1D-EA93DB7A870B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1537" name="TextBox 1536">
              <a:extLst>
                <a:ext uri="{FF2B5EF4-FFF2-40B4-BE49-F238E27FC236}">
                  <a16:creationId xmlns:a16="http://schemas.microsoft.com/office/drawing/2014/main" id="{5B5D9454-2E67-4A1F-8192-BE3482E88D12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538" name="Group 66">
            <a:extLst>
              <a:ext uri="{FF2B5EF4-FFF2-40B4-BE49-F238E27FC236}">
                <a16:creationId xmlns:a16="http://schemas.microsoft.com/office/drawing/2014/main" id="{CECCF5CE-2EE7-4C99-B813-F873A78F0848}"/>
              </a:ext>
            </a:extLst>
          </p:cNvPr>
          <p:cNvGrpSpPr/>
          <p:nvPr/>
        </p:nvGrpSpPr>
        <p:grpSpPr>
          <a:xfrm>
            <a:off x="7323351" y="3576125"/>
            <a:ext cx="1558273" cy="1538291"/>
            <a:chOff x="3017861" y="4222351"/>
            <a:chExt cx="1917633" cy="1538291"/>
          </a:xfrm>
        </p:grpSpPr>
        <p:sp>
          <p:nvSpPr>
            <p:cNvPr id="1539" name="TextBox 1538">
              <a:extLst>
                <a:ext uri="{FF2B5EF4-FFF2-40B4-BE49-F238E27FC236}">
                  <a16:creationId xmlns:a16="http://schemas.microsoft.com/office/drawing/2014/main" id="{63B33B21-B2CC-498A-8E8D-300CEB36A4D4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1540" name="TextBox 1539">
              <a:extLst>
                <a:ext uri="{FF2B5EF4-FFF2-40B4-BE49-F238E27FC236}">
                  <a16:creationId xmlns:a16="http://schemas.microsoft.com/office/drawing/2014/main" id="{883426D1-0C42-46BE-BE4E-30E65FF2CFE6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1541" name="Group 66">
            <a:extLst>
              <a:ext uri="{FF2B5EF4-FFF2-40B4-BE49-F238E27FC236}">
                <a16:creationId xmlns:a16="http://schemas.microsoft.com/office/drawing/2014/main" id="{517E1FF2-1F4A-4E02-9B69-C68505C1B126}"/>
              </a:ext>
            </a:extLst>
          </p:cNvPr>
          <p:cNvGrpSpPr/>
          <p:nvPr/>
        </p:nvGrpSpPr>
        <p:grpSpPr>
          <a:xfrm>
            <a:off x="5296754" y="3576125"/>
            <a:ext cx="1558273" cy="1538291"/>
            <a:chOff x="3017861" y="4222351"/>
            <a:chExt cx="1917633" cy="1538291"/>
          </a:xfrm>
        </p:grpSpPr>
        <p:sp>
          <p:nvSpPr>
            <p:cNvPr id="1542" name="TextBox 1541">
              <a:extLst>
                <a:ext uri="{FF2B5EF4-FFF2-40B4-BE49-F238E27FC236}">
                  <a16:creationId xmlns:a16="http://schemas.microsoft.com/office/drawing/2014/main" id="{33A8137A-B565-45B5-89A6-CB4CEA901615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1543" name="TextBox 1542">
              <a:extLst>
                <a:ext uri="{FF2B5EF4-FFF2-40B4-BE49-F238E27FC236}">
                  <a16:creationId xmlns:a16="http://schemas.microsoft.com/office/drawing/2014/main" id="{9BE99562-B482-43E4-A13A-8F1E54D5F9FE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1544" name="Group 66">
            <a:extLst>
              <a:ext uri="{FF2B5EF4-FFF2-40B4-BE49-F238E27FC236}">
                <a16:creationId xmlns:a16="http://schemas.microsoft.com/office/drawing/2014/main" id="{1EED1FF3-AA3F-48E6-8C06-DB398CC64B42}"/>
              </a:ext>
            </a:extLst>
          </p:cNvPr>
          <p:cNvGrpSpPr/>
          <p:nvPr/>
        </p:nvGrpSpPr>
        <p:grpSpPr>
          <a:xfrm>
            <a:off x="3270157" y="3576125"/>
            <a:ext cx="1558273" cy="1538291"/>
            <a:chOff x="3017861" y="4222351"/>
            <a:chExt cx="1917633" cy="1538291"/>
          </a:xfrm>
        </p:grpSpPr>
        <p:sp>
          <p:nvSpPr>
            <p:cNvPr id="1545" name="TextBox 1544">
              <a:extLst>
                <a:ext uri="{FF2B5EF4-FFF2-40B4-BE49-F238E27FC236}">
                  <a16:creationId xmlns:a16="http://schemas.microsoft.com/office/drawing/2014/main" id="{7BD580CE-D2A4-4A72-B53B-DF9B8679C3F0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1546" name="TextBox 1545">
              <a:extLst>
                <a:ext uri="{FF2B5EF4-FFF2-40B4-BE49-F238E27FC236}">
                  <a16:creationId xmlns:a16="http://schemas.microsoft.com/office/drawing/2014/main" id="{882631C7-D702-4165-B24C-EFFA223917C2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1547" name="Group 66">
            <a:extLst>
              <a:ext uri="{FF2B5EF4-FFF2-40B4-BE49-F238E27FC236}">
                <a16:creationId xmlns:a16="http://schemas.microsoft.com/office/drawing/2014/main" id="{E6063BCE-FDEA-4606-A118-0B595F0F8746}"/>
              </a:ext>
            </a:extLst>
          </p:cNvPr>
          <p:cNvGrpSpPr/>
          <p:nvPr/>
        </p:nvGrpSpPr>
        <p:grpSpPr>
          <a:xfrm>
            <a:off x="1243560" y="3576125"/>
            <a:ext cx="1558273" cy="1538291"/>
            <a:chOff x="3017861" y="4222351"/>
            <a:chExt cx="1917633" cy="1538291"/>
          </a:xfrm>
        </p:grpSpPr>
        <p:sp>
          <p:nvSpPr>
            <p:cNvPr id="1548" name="TextBox 1547">
              <a:extLst>
                <a:ext uri="{FF2B5EF4-FFF2-40B4-BE49-F238E27FC236}">
                  <a16:creationId xmlns:a16="http://schemas.microsoft.com/office/drawing/2014/main" id="{F91DAB42-2CB2-4B04-B0D5-EE417198296A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1549" name="TextBox 1548">
              <a:extLst>
                <a:ext uri="{FF2B5EF4-FFF2-40B4-BE49-F238E27FC236}">
                  <a16:creationId xmlns:a16="http://schemas.microsoft.com/office/drawing/2014/main" id="{6C5D50AD-73E5-41FE-B99E-37E59D1A8E13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5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  <p:sp>
        <p:nvSpPr>
          <p:cNvPr id="1550" name="타원 1549">
            <a:extLst>
              <a:ext uri="{FF2B5EF4-FFF2-40B4-BE49-F238E27FC236}">
                <a16:creationId xmlns:a16="http://schemas.microsoft.com/office/drawing/2014/main" id="{5C371564-51DC-4612-B94B-766ADEA13A55}"/>
              </a:ext>
            </a:extLst>
          </p:cNvPr>
          <p:cNvSpPr/>
          <p:nvPr/>
        </p:nvSpPr>
        <p:spPr>
          <a:xfrm>
            <a:off x="1607934" y="5244145"/>
            <a:ext cx="829524" cy="82952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51" name="타원 1550">
            <a:extLst>
              <a:ext uri="{FF2B5EF4-FFF2-40B4-BE49-F238E27FC236}">
                <a16:creationId xmlns:a16="http://schemas.microsoft.com/office/drawing/2014/main" id="{86F79D72-E12B-4AAE-8C90-2CF93AB3E725}"/>
              </a:ext>
            </a:extLst>
          </p:cNvPr>
          <p:cNvSpPr/>
          <p:nvPr/>
        </p:nvSpPr>
        <p:spPr>
          <a:xfrm>
            <a:off x="3634531" y="5244145"/>
            <a:ext cx="829524" cy="82952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52" name="타원 1551">
            <a:extLst>
              <a:ext uri="{FF2B5EF4-FFF2-40B4-BE49-F238E27FC236}">
                <a16:creationId xmlns:a16="http://schemas.microsoft.com/office/drawing/2014/main" id="{5950160F-A2AF-45E0-B9E5-A60B1DAC0CCD}"/>
              </a:ext>
            </a:extLst>
          </p:cNvPr>
          <p:cNvSpPr/>
          <p:nvPr/>
        </p:nvSpPr>
        <p:spPr>
          <a:xfrm>
            <a:off x="5661128" y="5244145"/>
            <a:ext cx="829524" cy="82952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53" name="타원 1552">
            <a:extLst>
              <a:ext uri="{FF2B5EF4-FFF2-40B4-BE49-F238E27FC236}">
                <a16:creationId xmlns:a16="http://schemas.microsoft.com/office/drawing/2014/main" id="{DA6D1B82-1DA9-4454-BF2E-8F397C475A1A}"/>
              </a:ext>
            </a:extLst>
          </p:cNvPr>
          <p:cNvSpPr/>
          <p:nvPr/>
        </p:nvSpPr>
        <p:spPr>
          <a:xfrm>
            <a:off x="7687725" y="5244145"/>
            <a:ext cx="829524" cy="82952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54" name="타원 1553">
            <a:extLst>
              <a:ext uri="{FF2B5EF4-FFF2-40B4-BE49-F238E27FC236}">
                <a16:creationId xmlns:a16="http://schemas.microsoft.com/office/drawing/2014/main" id="{9A6884E0-425F-4413-B76C-D6FD157ED9B8}"/>
              </a:ext>
            </a:extLst>
          </p:cNvPr>
          <p:cNvSpPr/>
          <p:nvPr/>
        </p:nvSpPr>
        <p:spPr>
          <a:xfrm>
            <a:off x="9714323" y="5244145"/>
            <a:ext cx="829524" cy="82952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55" name="Rectangle 9">
            <a:extLst>
              <a:ext uri="{FF2B5EF4-FFF2-40B4-BE49-F238E27FC236}">
                <a16:creationId xmlns:a16="http://schemas.microsoft.com/office/drawing/2014/main" id="{F136826B-37BA-4225-89BE-AFF2915DA6CD}"/>
              </a:ext>
            </a:extLst>
          </p:cNvPr>
          <p:cNvSpPr/>
          <p:nvPr/>
        </p:nvSpPr>
        <p:spPr>
          <a:xfrm>
            <a:off x="9959059" y="5498112"/>
            <a:ext cx="340053" cy="318320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556" name="Rectangle 36">
            <a:extLst>
              <a:ext uri="{FF2B5EF4-FFF2-40B4-BE49-F238E27FC236}">
                <a16:creationId xmlns:a16="http://schemas.microsoft.com/office/drawing/2014/main" id="{AC2DBB11-8AA7-41CA-A2A2-9B6E98728F6E}"/>
              </a:ext>
            </a:extLst>
          </p:cNvPr>
          <p:cNvSpPr/>
          <p:nvPr/>
        </p:nvSpPr>
        <p:spPr>
          <a:xfrm>
            <a:off x="1829194" y="5494510"/>
            <a:ext cx="387004" cy="32350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557" name="Rounded Rectangle 32">
            <a:extLst>
              <a:ext uri="{FF2B5EF4-FFF2-40B4-BE49-F238E27FC236}">
                <a16:creationId xmlns:a16="http://schemas.microsoft.com/office/drawing/2014/main" id="{53EE572D-1A2A-4F60-A969-182D6D3DACD9}"/>
              </a:ext>
            </a:extLst>
          </p:cNvPr>
          <p:cNvSpPr/>
          <p:nvPr/>
        </p:nvSpPr>
        <p:spPr>
          <a:xfrm>
            <a:off x="7935982" y="5508114"/>
            <a:ext cx="333009" cy="33300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558" name="Round Same Side Corner Rectangle 11">
            <a:extLst>
              <a:ext uri="{FF2B5EF4-FFF2-40B4-BE49-F238E27FC236}">
                <a16:creationId xmlns:a16="http://schemas.microsoft.com/office/drawing/2014/main" id="{285BC1FB-6935-4A64-B6F6-4177AEDC84E1}"/>
              </a:ext>
            </a:extLst>
          </p:cNvPr>
          <p:cNvSpPr>
            <a:spLocks noChangeAspect="1"/>
          </p:cNvSpPr>
          <p:nvPr/>
        </p:nvSpPr>
        <p:spPr>
          <a:xfrm rot="9900000">
            <a:off x="5932016" y="5514512"/>
            <a:ext cx="356223" cy="302546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559" name="Rectangle 16">
            <a:extLst>
              <a:ext uri="{FF2B5EF4-FFF2-40B4-BE49-F238E27FC236}">
                <a16:creationId xmlns:a16="http://schemas.microsoft.com/office/drawing/2014/main" id="{A551A39C-AEAC-4365-9B8E-16065BB012D0}"/>
              </a:ext>
            </a:extLst>
          </p:cNvPr>
          <p:cNvSpPr/>
          <p:nvPr/>
        </p:nvSpPr>
        <p:spPr>
          <a:xfrm>
            <a:off x="3845899" y="5532112"/>
            <a:ext cx="406788" cy="26734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0D66C"/>
      </a:accent1>
      <a:accent2>
        <a:srgbClr val="FBE034"/>
      </a:accent2>
      <a:accent3>
        <a:srgbClr val="96C8E9"/>
      </a:accent3>
      <a:accent4>
        <a:srgbClr val="FFA246"/>
      </a:accent4>
      <a:accent5>
        <a:srgbClr val="A5A5A5"/>
      </a:accent5>
      <a:accent6>
        <a:srgbClr val="5C5C5C"/>
      </a:accent6>
      <a:hlink>
        <a:srgbClr val="FFFFFF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11245</TotalTime>
  <Words>125</Words>
  <Application>Microsoft Office PowerPoint</Application>
  <PresentationFormat>와이드스크린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40</cp:revision>
  <dcterms:created xsi:type="dcterms:W3CDTF">2018-02-18T19:39:47Z</dcterms:created>
  <dcterms:modified xsi:type="dcterms:W3CDTF">2024-02-21T17:38:32Z</dcterms:modified>
</cp:coreProperties>
</file>